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D3E7-6146-45EF-B042-F40C178611EC}" type="datetimeFigureOut">
              <a:rPr lang="pt-PT" smtClean="0"/>
              <a:t>04-11-2016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954-5ED2-4E24-9C52-92C6BF53879A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D3E7-6146-45EF-B042-F40C178611EC}" type="datetimeFigureOut">
              <a:rPr lang="pt-PT" smtClean="0"/>
              <a:t>04-11-2016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954-5ED2-4E24-9C52-92C6BF5387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D3E7-6146-45EF-B042-F40C178611EC}" type="datetimeFigureOut">
              <a:rPr lang="pt-PT" smtClean="0"/>
              <a:t>04-11-2016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954-5ED2-4E24-9C52-92C6BF5387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D3E7-6146-45EF-B042-F40C178611EC}" type="datetimeFigureOut">
              <a:rPr lang="pt-PT" smtClean="0"/>
              <a:t>04-11-2016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954-5ED2-4E24-9C52-92C6BF5387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D3E7-6146-45EF-B042-F40C178611EC}" type="datetimeFigureOut">
              <a:rPr lang="pt-PT" smtClean="0"/>
              <a:t>04-11-2016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DF71954-5ED2-4E24-9C52-92C6BF53879A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D3E7-6146-45EF-B042-F40C178611EC}" type="datetimeFigureOut">
              <a:rPr lang="pt-PT" smtClean="0"/>
              <a:t>04-11-2016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954-5ED2-4E24-9C52-92C6BF5387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D3E7-6146-45EF-B042-F40C178611EC}" type="datetimeFigureOut">
              <a:rPr lang="pt-PT" smtClean="0"/>
              <a:t>04-11-2016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954-5ED2-4E24-9C52-92C6BF5387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D3E7-6146-45EF-B042-F40C178611EC}" type="datetimeFigureOut">
              <a:rPr lang="pt-PT" smtClean="0"/>
              <a:t>04-11-2016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954-5ED2-4E24-9C52-92C6BF5387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D3E7-6146-45EF-B042-F40C178611EC}" type="datetimeFigureOut">
              <a:rPr lang="pt-PT" smtClean="0"/>
              <a:t>04-11-2016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954-5ED2-4E24-9C52-92C6BF5387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D3E7-6146-45EF-B042-F40C178611EC}" type="datetimeFigureOut">
              <a:rPr lang="pt-PT" smtClean="0"/>
              <a:t>04-11-2016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954-5ED2-4E24-9C52-92C6BF5387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P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D3E7-6146-45EF-B042-F40C178611EC}" type="datetimeFigureOut">
              <a:rPr lang="pt-PT" smtClean="0"/>
              <a:t>04-11-2016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71954-5ED2-4E24-9C52-92C6BF5387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ABD3E7-6146-45EF-B042-F40C178611EC}" type="datetimeFigureOut">
              <a:rPr lang="pt-PT" smtClean="0"/>
              <a:t>04-11-2016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F71954-5ED2-4E24-9C52-92C6BF53879A}" type="slidenum">
              <a:rPr lang="pt-PT" smtClean="0"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9739"/>
            <a:ext cx="7772400" cy="1470025"/>
          </a:xfrm>
        </p:spPr>
        <p:txBody>
          <a:bodyPr>
            <a:normAutofit/>
          </a:bodyPr>
          <a:lstStyle/>
          <a:p>
            <a:r>
              <a:rPr lang="pt-PT" dirty="0" smtClean="0">
                <a:solidFill>
                  <a:srgbClr val="7030A0"/>
                </a:solidFill>
              </a:rPr>
              <a:t>Os meus gostos </a:t>
            </a:r>
            <a:endParaRPr lang="pt-PT" dirty="0">
              <a:solidFill>
                <a:srgbClr val="7030A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609456"/>
            <a:ext cx="6400800" cy="1248544"/>
          </a:xfrm>
        </p:spPr>
        <p:txBody>
          <a:bodyPr>
            <a:normAutofit fontScale="62500" lnSpcReduction="20000"/>
          </a:bodyPr>
          <a:lstStyle/>
          <a:p>
            <a:r>
              <a:rPr lang="pt-PT" dirty="0" smtClean="0">
                <a:solidFill>
                  <a:srgbClr val="7030A0"/>
                </a:solidFill>
              </a:rPr>
              <a:t>Nome: Luana   Apelido: Alexandra </a:t>
            </a:r>
          </a:p>
          <a:p>
            <a:r>
              <a:rPr lang="pt-PT" dirty="0" smtClean="0">
                <a:solidFill>
                  <a:srgbClr val="7030A0"/>
                </a:solidFill>
              </a:rPr>
              <a:t>Disciplina de </a:t>
            </a:r>
            <a:r>
              <a:rPr lang="pt-PT" dirty="0" err="1" smtClean="0">
                <a:solidFill>
                  <a:srgbClr val="7030A0"/>
                </a:solidFill>
              </a:rPr>
              <a:t>Tic</a:t>
            </a:r>
            <a:endParaRPr lang="pt-PT" dirty="0" smtClean="0">
              <a:solidFill>
                <a:srgbClr val="7030A0"/>
              </a:solidFill>
            </a:endParaRPr>
          </a:p>
          <a:p>
            <a:r>
              <a:rPr lang="pt-PT" dirty="0" smtClean="0">
                <a:solidFill>
                  <a:srgbClr val="7030A0"/>
                </a:solidFill>
              </a:rPr>
              <a:t>Turma: 8 º F</a:t>
            </a:r>
          </a:p>
          <a:p>
            <a:r>
              <a:rPr lang="pt-PT" dirty="0" smtClean="0">
                <a:solidFill>
                  <a:srgbClr val="7030A0"/>
                </a:solidFill>
              </a:rPr>
              <a:t>Dia Mês Ano: 28 Outubro 2016</a:t>
            </a:r>
            <a:endParaRPr lang="pt-PT" dirty="0">
              <a:solidFill>
                <a:srgbClr val="7030A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4998127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6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pt-PT" b="1" dirty="0" smtClean="0"/>
              <a:t>Música com letra </a:t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pt-PT" dirty="0" err="1" smtClean="0"/>
              <a:t>Drake</a:t>
            </a:r>
            <a:r>
              <a:rPr lang="pt-PT" dirty="0" smtClean="0"/>
              <a:t> Hotline </a:t>
            </a:r>
            <a:r>
              <a:rPr lang="pt-PT" dirty="0" err="1" smtClean="0"/>
              <a:t>Bling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3528" y="2204864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used to call me on </a:t>
            </a:r>
            <a:r>
              <a:rPr lang="en-US" dirty="0" err="1"/>
              <a:t>myYou</a:t>
            </a:r>
            <a:r>
              <a:rPr lang="en-US" dirty="0"/>
              <a:t> used to, you used </a:t>
            </a:r>
            <a:r>
              <a:rPr lang="en-US" dirty="0" err="1"/>
              <a:t>toYeahYou</a:t>
            </a:r>
            <a:r>
              <a:rPr lang="en-US" dirty="0"/>
              <a:t> used to call me on my cell </a:t>
            </a:r>
            <a:r>
              <a:rPr lang="en-US" dirty="0" err="1"/>
              <a:t>phoneLate</a:t>
            </a:r>
            <a:r>
              <a:rPr lang="en-US" dirty="0"/>
              <a:t> night when you need my </a:t>
            </a:r>
            <a:r>
              <a:rPr lang="en-US" dirty="0" err="1"/>
              <a:t>loveCall</a:t>
            </a:r>
            <a:r>
              <a:rPr lang="en-US" dirty="0"/>
              <a:t> me on my cell </a:t>
            </a:r>
            <a:r>
              <a:rPr lang="en-US" dirty="0" err="1"/>
              <a:t>phoneLate</a:t>
            </a:r>
            <a:r>
              <a:rPr lang="en-US" dirty="0"/>
              <a:t> night when you need my </a:t>
            </a:r>
            <a:r>
              <a:rPr lang="en-US" dirty="0" err="1"/>
              <a:t>loveAnd</a:t>
            </a:r>
            <a:r>
              <a:rPr lang="en-US" dirty="0"/>
              <a:t> I know when that hotline </a:t>
            </a:r>
            <a:r>
              <a:rPr lang="en-US" dirty="0" err="1"/>
              <a:t>blingThat</a:t>
            </a:r>
            <a:r>
              <a:rPr lang="en-US" dirty="0"/>
              <a:t> can only mean one </a:t>
            </a:r>
            <a:r>
              <a:rPr lang="en-US" dirty="0" err="1"/>
              <a:t>thingI</a:t>
            </a:r>
            <a:r>
              <a:rPr lang="en-US" dirty="0"/>
              <a:t> know when that hotline </a:t>
            </a:r>
            <a:r>
              <a:rPr lang="en-US" dirty="0" err="1"/>
              <a:t>blingThat</a:t>
            </a:r>
            <a:r>
              <a:rPr lang="en-US" dirty="0"/>
              <a:t> can only mean one </a:t>
            </a:r>
            <a:r>
              <a:rPr lang="en-US" dirty="0" err="1"/>
              <a:t>thingEver</a:t>
            </a:r>
            <a:r>
              <a:rPr lang="en-US" dirty="0"/>
              <a:t> since I left the city </a:t>
            </a:r>
            <a:r>
              <a:rPr lang="en-US" dirty="0" err="1"/>
              <a:t>youGot</a:t>
            </a:r>
            <a:r>
              <a:rPr lang="en-US" dirty="0"/>
              <a:t> a reputation for yourself </a:t>
            </a:r>
            <a:r>
              <a:rPr lang="en-US" dirty="0" err="1"/>
              <a:t>nowEverybody</a:t>
            </a:r>
            <a:r>
              <a:rPr lang="en-US" dirty="0"/>
              <a:t> knows and I feel left </a:t>
            </a:r>
            <a:r>
              <a:rPr lang="en-US" dirty="0" err="1"/>
              <a:t>outGirl</a:t>
            </a:r>
            <a:r>
              <a:rPr lang="en-US" dirty="0"/>
              <a:t> you got me down, you got me stressed out</a:t>
            </a:r>
            <a:endParaRPr lang="pt-P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32538"/>
            <a:ext cx="4267663" cy="38164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8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9"/>
            </a:pPr>
            <a:r>
              <a:rPr lang="pt-PT" b="1" dirty="0" smtClean="0"/>
              <a:t>Profissão</a:t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4664"/>
          </a:xfrm>
        </p:spPr>
        <p:txBody>
          <a:bodyPr/>
          <a:lstStyle/>
          <a:p>
            <a:pPr marL="137160" indent="0" algn="ctr">
              <a:buNone/>
            </a:pPr>
            <a:r>
              <a:rPr lang="pt-PT" dirty="0" smtClean="0"/>
              <a:t>Arquiteta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2619375" cy="1743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13038"/>
            <a:ext cx="2847975" cy="16097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7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10"/>
            </a:pPr>
            <a:r>
              <a:rPr lang="pt-PT" b="1" dirty="0" smtClean="0"/>
              <a:t>Passatempo</a:t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pt-PT" dirty="0" smtClean="0"/>
              <a:t>Sair com as amigas </a:t>
            </a:r>
            <a:endParaRPr lang="pt-P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3728986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27575"/>
            <a:ext cx="3138054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11"/>
            </a:pPr>
            <a:r>
              <a:rPr lang="pt-PT" b="1" dirty="0" smtClean="0"/>
              <a:t>Animal</a:t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8680"/>
          </a:xfrm>
        </p:spPr>
        <p:txBody>
          <a:bodyPr/>
          <a:lstStyle/>
          <a:p>
            <a:pPr marL="137160" indent="0" algn="ctr">
              <a:buNone/>
            </a:pPr>
            <a:r>
              <a:rPr lang="pt-PT" dirty="0" smtClean="0"/>
              <a:t>Cão</a:t>
            </a:r>
          </a:p>
          <a:p>
            <a:pPr marL="137160" indent="0" algn="ctr">
              <a:buNone/>
            </a:pP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58057"/>
            <a:ext cx="3117879" cy="20800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05" y="3338818"/>
            <a:ext cx="2971339" cy="19714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5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12"/>
            </a:pPr>
            <a:r>
              <a:rPr lang="pt-PT" b="1" dirty="0" smtClean="0"/>
              <a:t>Dia da Semana</a:t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pt-PT" dirty="0" smtClean="0"/>
              <a:t>Sexta-Feira </a:t>
            </a:r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2232248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19890"/>
            <a:ext cx="2330388" cy="2330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0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13"/>
            </a:pPr>
            <a:r>
              <a:rPr lang="pt-PT" b="1" dirty="0" smtClean="0"/>
              <a:t>Programa de </a:t>
            </a:r>
            <a:r>
              <a:rPr lang="pt-PT" b="1" dirty="0" err="1" smtClean="0"/>
              <a:t>Tv</a:t>
            </a:r>
            <a:r>
              <a:rPr lang="pt-PT" b="1" dirty="0" smtClean="0"/>
              <a:t/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pt-PT" dirty="0" err="1" smtClean="0"/>
              <a:t>Tlc</a:t>
            </a:r>
            <a:endParaRPr lang="pt-P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2848316" cy="20162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98161"/>
            <a:ext cx="3429000" cy="19442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8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14"/>
            </a:pPr>
            <a:r>
              <a:rPr lang="pt-PT" b="1" dirty="0" smtClean="0"/>
              <a:t>Disciplina</a:t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pt-PT" dirty="0" smtClean="0"/>
              <a:t>Educação Física </a:t>
            </a:r>
          </a:p>
          <a:p>
            <a:pPr marL="137160" indent="0">
              <a:buNone/>
            </a:pPr>
            <a:endParaRPr lang="pt-P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2525266" cy="2525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4552575" cy="1792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5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15"/>
            </a:pPr>
            <a:r>
              <a:rPr lang="pt-PT" b="1" dirty="0" smtClean="0"/>
              <a:t>Clube Desportivo</a:t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1036712"/>
          </a:xfrm>
        </p:spPr>
        <p:txBody>
          <a:bodyPr/>
          <a:lstStyle/>
          <a:p>
            <a:pPr marL="137160" indent="0" algn="ctr">
              <a:buNone/>
            </a:pPr>
            <a:r>
              <a:rPr lang="pt-PT" dirty="0" smtClean="0"/>
              <a:t>Benfica </a:t>
            </a:r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11159"/>
            <a:ext cx="3864257" cy="21709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13710"/>
            <a:ext cx="3753163" cy="21468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16"/>
            </a:pPr>
            <a:r>
              <a:rPr lang="pt-PT" b="1" dirty="0" smtClean="0"/>
              <a:t>Cidade</a:t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pt-PT" dirty="0" smtClean="0"/>
              <a:t>Barcelona </a:t>
            </a:r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29221"/>
            <a:ext cx="3645039" cy="222258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21896"/>
            <a:ext cx="3579574" cy="22372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7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17"/>
            </a:pPr>
            <a:r>
              <a:rPr lang="pt-PT" b="1" dirty="0" smtClean="0"/>
              <a:t>Bebida </a:t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pt-PT" dirty="0" smtClean="0"/>
              <a:t>Coca Cola e Caipirinha de Morango </a:t>
            </a:r>
            <a:endParaRPr lang="pt-P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57" y="2924944"/>
            <a:ext cx="3570571" cy="237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51" y="2937660"/>
            <a:ext cx="3207472" cy="24056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2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65245" cy="1202485"/>
          </a:xfrm>
        </p:spPr>
        <p:txBody>
          <a:bodyPr/>
          <a:lstStyle/>
          <a:p>
            <a:r>
              <a:rPr lang="pt-PT" dirty="0" smtClean="0"/>
              <a:t>Títulos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334655"/>
            <a:ext cx="3384376" cy="489654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PT" sz="2700" b="1" dirty="0" smtClean="0"/>
              <a:t>Estação do ano</a:t>
            </a:r>
          </a:p>
          <a:p>
            <a:pPr marL="514350" indent="-514350">
              <a:buFont typeface="+mj-lt"/>
              <a:buAutoNum type="arabicPeriod"/>
            </a:pPr>
            <a:r>
              <a:rPr lang="pt-PT" sz="2700" b="1" dirty="0" smtClean="0"/>
              <a:t>Flor</a:t>
            </a:r>
          </a:p>
          <a:p>
            <a:pPr marL="514350" indent="-514350">
              <a:buFont typeface="+mj-lt"/>
              <a:buAutoNum type="arabicPeriod"/>
            </a:pPr>
            <a:r>
              <a:rPr lang="pt-PT" sz="2700" b="1" dirty="0" smtClean="0"/>
              <a:t>Desporto</a:t>
            </a:r>
          </a:p>
          <a:p>
            <a:pPr marL="514350" indent="-514350">
              <a:buFont typeface="+mj-lt"/>
              <a:buAutoNum type="arabicPeriod"/>
            </a:pPr>
            <a:r>
              <a:rPr lang="pt-PT" sz="2700" b="1" dirty="0" smtClean="0"/>
              <a:t>Fruta </a:t>
            </a:r>
          </a:p>
          <a:p>
            <a:pPr marL="514350" indent="-514350">
              <a:buFont typeface="+mj-lt"/>
              <a:buAutoNum type="arabicPeriod"/>
            </a:pPr>
            <a:r>
              <a:rPr lang="pt-PT" sz="2700" b="1" dirty="0" smtClean="0"/>
              <a:t>Cantor</a:t>
            </a:r>
          </a:p>
          <a:p>
            <a:pPr marL="514350" indent="-514350">
              <a:buFont typeface="+mj-lt"/>
              <a:buAutoNum type="arabicPeriod"/>
            </a:pPr>
            <a:r>
              <a:rPr lang="pt-PT" sz="2700" b="1" dirty="0" smtClean="0"/>
              <a:t>País</a:t>
            </a:r>
          </a:p>
          <a:p>
            <a:pPr marL="514350" indent="-514350">
              <a:buFont typeface="+mj-lt"/>
              <a:buAutoNum type="arabicPeriod"/>
            </a:pPr>
            <a:r>
              <a:rPr lang="pt-PT" sz="2700" b="1" dirty="0" smtClean="0"/>
              <a:t>Comida</a:t>
            </a:r>
          </a:p>
          <a:p>
            <a:pPr marL="514350" indent="-514350">
              <a:buFont typeface="+mj-lt"/>
              <a:buAutoNum type="arabicPeriod"/>
            </a:pPr>
            <a:r>
              <a:rPr lang="pt-PT" sz="2700" b="1" dirty="0" smtClean="0"/>
              <a:t>Música com letra </a:t>
            </a:r>
          </a:p>
          <a:p>
            <a:pPr marL="514350" indent="-514350">
              <a:buFont typeface="+mj-lt"/>
              <a:buAutoNum type="arabicPeriod"/>
            </a:pPr>
            <a:r>
              <a:rPr lang="pt-PT" sz="2700" b="1" dirty="0" smtClean="0"/>
              <a:t>Profissão</a:t>
            </a:r>
          </a:p>
          <a:p>
            <a:pPr marL="514350" indent="-514350">
              <a:buFont typeface="+mj-lt"/>
              <a:buAutoNum type="arabicPeriod"/>
            </a:pPr>
            <a:r>
              <a:rPr lang="pt-PT" sz="2700" b="1" dirty="0" smtClean="0"/>
              <a:t>Passatempo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879680" y="1340768"/>
            <a:ext cx="4680520" cy="532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rabicPeriod" startAt="11"/>
            </a:pPr>
            <a:r>
              <a:rPr lang="pt-PT" sz="2700" b="1" dirty="0"/>
              <a:t>Animal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 startAt="11"/>
            </a:pPr>
            <a:r>
              <a:rPr lang="pt-PT" sz="2700" b="1" dirty="0"/>
              <a:t>Dia da Semana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 startAt="11"/>
            </a:pPr>
            <a:r>
              <a:rPr lang="pt-PT" sz="2700" b="1" dirty="0"/>
              <a:t> Programa de </a:t>
            </a:r>
            <a:r>
              <a:rPr lang="pt-PT" sz="2700" b="1" dirty="0" err="1"/>
              <a:t>Tv</a:t>
            </a:r>
            <a:endParaRPr lang="pt-PT" sz="2700" b="1" dirty="0"/>
          </a:p>
          <a:p>
            <a:pPr marL="514350" indent="-514350">
              <a:spcBef>
                <a:spcPct val="20000"/>
              </a:spcBef>
              <a:buFont typeface="+mj-lt"/>
              <a:buAutoNum type="arabicPeriod" startAt="11"/>
            </a:pPr>
            <a:r>
              <a:rPr lang="pt-PT" sz="2700" b="1" dirty="0"/>
              <a:t>Disciplina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 startAt="11"/>
            </a:pPr>
            <a:r>
              <a:rPr lang="pt-PT" sz="2700" b="1" dirty="0"/>
              <a:t>Clube Desportivo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 startAt="11"/>
            </a:pPr>
            <a:r>
              <a:rPr lang="pt-PT" sz="2700" b="1" dirty="0"/>
              <a:t>Cidade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 startAt="11"/>
            </a:pPr>
            <a:r>
              <a:rPr lang="pt-PT" sz="2700" b="1" dirty="0"/>
              <a:t>Bebida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 startAt="11"/>
            </a:pPr>
            <a:r>
              <a:rPr lang="pt-PT" sz="2700" b="1" dirty="0"/>
              <a:t>Bolo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 startAt="11"/>
            </a:pPr>
            <a:r>
              <a:rPr lang="pt-PT" sz="2700" b="1" dirty="0"/>
              <a:t>Acessório</a:t>
            </a:r>
          </a:p>
          <a:p>
            <a:pPr marL="342900" indent="-342900">
              <a:buFont typeface="+mj-lt"/>
              <a:buAutoNum type="arabicPeriod" startAt="11"/>
            </a:pPr>
            <a:endParaRPr lang="pt-PT" sz="2700" dirty="0" smtClean="0"/>
          </a:p>
          <a:p>
            <a:pPr marL="342900" indent="-342900">
              <a:buFont typeface="+mj-lt"/>
              <a:buAutoNum type="arabicPeriod" startAt="11"/>
            </a:pPr>
            <a:endParaRPr lang="pt-PT" sz="2700" dirty="0"/>
          </a:p>
        </p:txBody>
      </p:sp>
    </p:spTree>
    <p:extLst>
      <p:ext uri="{BB962C8B-B14F-4D97-AF65-F5344CB8AC3E}">
        <p14:creationId xmlns:p14="http://schemas.microsoft.com/office/powerpoint/2010/main" val="17015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18"/>
            </a:pPr>
            <a:r>
              <a:rPr lang="pt-PT" b="1" dirty="0" smtClean="0"/>
              <a:t>Bolo</a:t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4664"/>
          </a:xfrm>
        </p:spPr>
        <p:txBody>
          <a:bodyPr/>
          <a:lstStyle/>
          <a:p>
            <a:pPr marL="137160" indent="0" algn="ctr">
              <a:buNone/>
            </a:pPr>
            <a:r>
              <a:rPr lang="pt-PT" dirty="0" smtClean="0"/>
              <a:t>Bolo de cenoura 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5"/>
            <a:ext cx="3090764" cy="2072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311" y="3330127"/>
            <a:ext cx="3169065" cy="1954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0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19"/>
            </a:pPr>
            <a:r>
              <a:rPr lang="pt-PT" b="1" dirty="0" smtClean="0"/>
              <a:t>Acessório</a:t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6672"/>
          </a:xfrm>
        </p:spPr>
        <p:txBody>
          <a:bodyPr/>
          <a:lstStyle/>
          <a:p>
            <a:pPr marL="137160" indent="0" algn="ctr">
              <a:buNone/>
            </a:pPr>
            <a:r>
              <a:rPr lang="pt-PT" dirty="0" smtClean="0"/>
              <a:t>Relógio </a:t>
            </a:r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3086100" cy="1872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888" y="3102191"/>
            <a:ext cx="2592288" cy="19497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7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pt-PT" sz="4000" b="1" dirty="0" smtClean="0"/>
              <a:t>Estação</a:t>
            </a:r>
            <a:r>
              <a:rPr lang="pt-PT" b="1" dirty="0" smtClean="0"/>
              <a:t> do ano	</a:t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55576" y="1196752"/>
            <a:ext cx="7427168" cy="5760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sz="12800" dirty="0" smtClean="0"/>
              <a:t>Verão</a:t>
            </a:r>
            <a:r>
              <a:rPr lang="pt-PT" sz="19200" dirty="0" smtClean="0"/>
              <a:t> </a:t>
            </a:r>
            <a:endParaRPr lang="pt-PT" sz="19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881283"/>
            <a:ext cx="3323692" cy="2214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937980"/>
            <a:ext cx="3226593" cy="215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4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pt-PT" b="1" dirty="0" smtClean="0"/>
              <a:t>Flor</a:t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72008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pt-PT" dirty="0" smtClean="0"/>
              <a:t>Tulipa </a:t>
            </a:r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140968"/>
            <a:ext cx="3081553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28179"/>
            <a:ext cx="3147739" cy="2113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0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pt-PT" b="1" dirty="0" smtClean="0"/>
              <a:t>Desporto</a:t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504" y="1412776"/>
            <a:ext cx="8229600" cy="676672"/>
          </a:xfrm>
        </p:spPr>
        <p:txBody>
          <a:bodyPr/>
          <a:lstStyle/>
          <a:p>
            <a:pPr marL="137160" indent="0" algn="ctr">
              <a:buNone/>
            </a:pPr>
            <a:r>
              <a:rPr lang="pt-PT" dirty="0" smtClean="0"/>
              <a:t>Atletismo 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702" y="3030537"/>
            <a:ext cx="2899729" cy="1924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6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pt-PT" dirty="0" smtClean="0"/>
              <a:t>Fruta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101382" y="1556792"/>
            <a:ext cx="4413176" cy="936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4400" dirty="0" smtClean="0"/>
              <a:t>Manga</a:t>
            </a:r>
            <a:r>
              <a:rPr lang="pt-PT" sz="3600" dirty="0" smtClean="0"/>
              <a:t> </a:t>
            </a:r>
          </a:p>
          <a:p>
            <a:pPr marL="0" indent="0" algn="ctr">
              <a:buNone/>
            </a:pPr>
            <a:endParaRPr lang="pt-PT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988066"/>
            <a:ext cx="3316371" cy="2487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050608"/>
            <a:ext cx="2976364" cy="2362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7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pt-PT" b="1" dirty="0" smtClean="0"/>
              <a:t>Cantor</a:t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648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pt-PT" dirty="0" err="1" smtClean="0"/>
              <a:t>Drake</a:t>
            </a:r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177165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79862"/>
            <a:ext cx="2466975" cy="184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6014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6965245" cy="739210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pt-PT" b="1" dirty="0" smtClean="0"/>
              <a:t>País</a:t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612635" y="1556792"/>
            <a:ext cx="3970784" cy="6766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3600" dirty="0" smtClean="0"/>
              <a:t>Espanha </a:t>
            </a:r>
            <a:endParaRPr lang="pt-PT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104964"/>
            <a:ext cx="313805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105828"/>
            <a:ext cx="3124803" cy="2087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8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pt-PT" b="1" dirty="0" smtClean="0"/>
              <a:t>Comida</a:t>
            </a:r>
            <a:br>
              <a:rPr lang="pt-PT" b="1" dirty="0" smtClean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7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dirty="0" smtClean="0"/>
              <a:t>Bacalhau á Gomes Sá</a:t>
            </a:r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190807"/>
            <a:ext cx="3241518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14" y="3252715"/>
            <a:ext cx="2789015" cy="203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0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</TotalTime>
  <Words>203</Words>
  <Application>Microsoft Office PowerPoint</Application>
  <PresentationFormat>Apresentação no Ecrã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2" baseType="lpstr">
      <vt:lpstr>Vértice</vt:lpstr>
      <vt:lpstr>Os meus gostos </vt:lpstr>
      <vt:lpstr>Títulos </vt:lpstr>
      <vt:lpstr>Estação do ano  </vt:lpstr>
      <vt:lpstr>Flor </vt:lpstr>
      <vt:lpstr>Desporto </vt:lpstr>
      <vt:lpstr>Fruta</vt:lpstr>
      <vt:lpstr>Cantor </vt:lpstr>
      <vt:lpstr>País </vt:lpstr>
      <vt:lpstr>Comida </vt:lpstr>
      <vt:lpstr>Música com letra  </vt:lpstr>
      <vt:lpstr>Profissão </vt:lpstr>
      <vt:lpstr>Passatempo </vt:lpstr>
      <vt:lpstr>Animal </vt:lpstr>
      <vt:lpstr>Dia da Semana </vt:lpstr>
      <vt:lpstr>Programa de Tv </vt:lpstr>
      <vt:lpstr>Disciplina </vt:lpstr>
      <vt:lpstr>Clube Desportivo </vt:lpstr>
      <vt:lpstr>Cidade </vt:lpstr>
      <vt:lpstr>Bebida  </vt:lpstr>
      <vt:lpstr>Bolo </vt:lpstr>
      <vt:lpstr>Acessório 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meus gostos</dc:title>
  <dc:creator>Utilizador</dc:creator>
  <cp:lastModifiedBy>Utilizador</cp:lastModifiedBy>
  <cp:revision>14</cp:revision>
  <dcterms:created xsi:type="dcterms:W3CDTF">2016-10-28T09:25:03Z</dcterms:created>
  <dcterms:modified xsi:type="dcterms:W3CDTF">2016-11-04T09:39:41Z</dcterms:modified>
</cp:coreProperties>
</file>