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F289-815E-45DF-9008-782479CFC512}" type="datetimeFigureOut">
              <a:rPr lang="fr-FR" smtClean="0"/>
              <a:pPr/>
              <a:t>07/05/2014</a:t>
            </a:fld>
            <a:endParaRPr lang="fr-F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fr-F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C611E-31B9-4BB1-98C1-31188456B030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9F4-A06C-4143-81FD-3CE3FAA5E34F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E6E-5B29-4469-BE10-8B7F22AF0D29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A638-F69A-40A4-A34D-812F7156A291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BA92-EE07-447D-8D93-73336A44B661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7A7-81A0-4055-A4AD-D694A0695FB1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47FE-A2C6-469A-B5D3-AEF09E5120CA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5C9D-4258-458D-BC58-A2166E3E8D6F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DEC-4F0A-4942-87F1-FAE1DA1AD989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D778-85A4-49BC-A6F3-ECAD71B83B86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999EC2-79E9-4621-BF95-48AC8E07B0D2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98395C-529C-4660-B72F-E5433E1B4A68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6D814F-D57A-466B-A511-31180674925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newsflash/>
  </p:transition>
  <p:hf sldNum="0"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cnsgsrv01\public$\FRANC&#202;S\Musique\12%20Faixa%2012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340768"/>
          </a:xfrm>
        </p:spPr>
        <p:txBody>
          <a:bodyPr>
            <a:normAutofit/>
          </a:bodyPr>
          <a:lstStyle/>
          <a:p>
            <a:pPr algn="ctr"/>
            <a:r>
              <a:rPr lang="pt-PT" sz="2000" dirty="0" smtClean="0"/>
              <a:t>Colégio Nossa Senhora da Graça </a:t>
            </a:r>
            <a:br>
              <a:rPr lang="pt-PT" sz="2000" dirty="0" smtClean="0"/>
            </a:br>
            <a:r>
              <a:rPr lang="pt-PT" sz="2000" dirty="0" smtClean="0"/>
              <a:t>2013/2014</a:t>
            </a:r>
            <a:endParaRPr lang="pt-PT" sz="20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691680" y="1196752"/>
            <a:ext cx="6400800" cy="13681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Monuments</a:t>
            </a:r>
            <a:endParaRPr lang="fr-FR" sz="6000" dirty="0">
              <a:solidFill>
                <a:srgbClr val="C00000"/>
              </a:solidFill>
            </a:endParaRPr>
          </a:p>
        </p:txBody>
      </p:sp>
      <p:pic>
        <p:nvPicPr>
          <p:cNvPr id="4" name="Imagem 3" descr="transfer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257300" cy="124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251520" y="47251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Français</a:t>
            </a:r>
            <a:endParaRPr lang="fr-F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Prof: Maria Campos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59492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Elèves: Afonso Dórdio nº1 et Diogo Patricio  nº6 – 8</a:t>
            </a:r>
            <a:r>
              <a:rPr lang="fr-FR" baseline="30000" dirty="0" smtClean="0"/>
              <a:t>ème</a:t>
            </a:r>
            <a:r>
              <a:rPr lang="fr-FR" dirty="0" smtClean="0"/>
              <a:t> A</a:t>
            </a:r>
            <a:endParaRPr lang="fr-FR" dirty="0"/>
          </a:p>
        </p:txBody>
      </p:sp>
      <p:sp>
        <p:nvSpPr>
          <p:cNvPr id="13" name="Marcador de Posição da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001E-CBA0-4131-A86D-A4BE8CE892A8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1028" name="AutoShape 4" descr="data:image/jpeg;base64,/9j/4AAQSkZJRgABAQAAAQABAAD/2wCEAAkGBxQQEBUUERQUFBQVFBYUGBUXFxQVFRQUFBUXFhcWFhQYHCggGB0lHhQWITEiJSkrLi4uFx8zODMsNygtLisBCgoKDg0OGhAQGywkHyUsLCw0MCwsLCwsLCwsLCwsLzQsLCwsLCwsLCwsLCwsLCwsLCwsLCwsLCwsLCwsLCwsLP/AABEIAMIBAwMBIgACEQEDEQH/xAAcAAABBQEBAQAAAAAAAAAAAAABAAIEBQYDBwj/xAA/EAACAgEDAgQEAwUGBgEFAAABAgMRAAQSIQUxEyJBUQYyYXEjQoEUUpGx8AczYqHB0RUkQ3KC4WMWNFNz8f/EABoBAAMAAwEAAAAAAAAAAAAAAAABAgMEBQb/xAAvEQACAgEDAgMGBgMAAAAAAAAAAQIRIQMEMRJBIlFhEzJxgbHwFCMzkaHBQmLR/9oADAMBAAIRAxEAPwCxxYsOegOKLDgw4ALHYMOAwjCMGHEAczvxR19UMaKgLDy2oXcSDW/awILD5RfDHdfbNBICQdvBo0fY+mYjRaXxZH1MnIXy+Gw80bA7QGDd19nHr3o3mhvpUkje2UbbZa6zqE+mMbqDPAYlLNs2EOoPiWg/uyK7dq/jl907WrPGsiXtb3FHgkH/ADBH6ZVmZoOVO9HHZgdr8bdrD0YMq9ufMeaPNhopoiLj8qgBdvlGzzyEbgOASWbnsaHrea203LjLpk8GxutunHqisk7Dgw51zlBxYsOABGHBhGABGHAMOAw4cGHAA4sWLAA4cGEYAHDgw4AIYcWHAYsODDiAh6j5j+n8sWLUfMf0/liyGWivw4MOZzALDgw4AEYcAw4gDhwYcQByO3T42k3lQGKlCw4JU+jfvUaIv2yRixSipKmXGTi7RmS3hM0cnA3d+bV17OOCaO2IN7g36DIe9oH/AHSlg3e0BV2cg8OCWPvfHfLb4l0vyyAd6VqB5KiwSR7hFX/xGVEH4qiM14gConJ8y/OyG+Ny1x61x6AZwNTTcJOLO5p6inFSRfdN6lvW1BNBdyVyNy7iYySSy9+DyK9uct4ZQ4tSCMwv7QQVIItpqUjgptPlNrzf4lce3fNBotZvJYlIJPF2AN5Y5rJK8dkahXcAk+l859DdvTxLKMGvtVPMeS+xZwg1G4lSCrjgqe4Od860JxmricuUXF0w4Rgw5RI4YRgw4AHHY3DgMOHBhwAWHBhwAOHBhwAIw4BhwAWHBhwAh6j5j+n8sOLUfMf0/liyGWiuw4BhzMYBYcGHAAjDgw4hhw4MOABxYsOAHPUQCRGRrAYUSDRHNgg/QgHMXqI3jYkgow3sbNbX+UeYdudvb3zcZT9e0QNP5iZGWMjkgEDyn6WAB/45obzStdRvbPVp9JWpIzhGjVfLHc2wKhWRlLK+30R/e+CK44yrWIpFCnHnkNtd0bES0pFuS3vxz65adGmMM/yUsriEnbuJiII3c8EKRGa7Hsct9R0lo3RoYwEjH4gXf+Gw3tac8ozK1Hv6HuDnIeDqrINN1VSZU1BZ9hLKygNIg3he9iwN3buAOKy4VSADYZT2cdj9GH5T9DX2GZGKAxwuTW19qcfKvLFidvJ5CCvrd98mQ6+TTxQSRvQqRSu4eGwJH5OQw8g7CxfFc5l0daWm7iY9bRjNVI0mHOaa+JyR/dMNop6VXLKreQ2dvLbab1GUvxJ8Tpom2Mhd6sqCBtH+I+l89r7Z1I7zTcbeH5HMltNRSpfuX+OGeZTfHmpZiyIiItEii1gmgCx979KzW/DvxXDqwFP4cv7hPDH/AAN6/bvlae6hN1x8SdTbTgr5NCMODDmya4cODDgAcWLOOr1KxIzuQqqCzE+gH8/t6msUpKKtlRi5OkQ+udbj0aBpLO5gqqKs8izzwABySfoPXJ2k1KyoHQ2p7H/cemeNdc64+q1BmsqB5Y1v5E9uPU9z7k+1ZP8Ahv4hkhkCpxuIBUC42J90HyH6r/D1zmR3slJtrH0N+W0TjUefqeujDma6p8T+AYkITxJGBosdqxfmd2AJXsQOO9+xy76f1COdS0TBgCVNflYeh/rkZu6e509R1FmrqaE9NXJErDiw5nMJD1HzH+vTDg1HzH9P5YchlorsWLFmYwCw4MOABGHBhGABw4MOIA4cGHAYccF3Arx5gQL7Bj8p/Q0caMOROKlFxZUJOLTRnTpSrJZ2mNSzLR2luWom+/bnJmhkbwIpi34sUU0MhUbwY9jPEXXsRUTL63tr1yX1bTfNJe7xtoAPYMPnH2tQfcbsh9DkCap4w6rG8HgFDZ2u543GvL+I5/Q5wdaNcnd0pXwcptHE0CtACdzNJJGCajFbWaNTy8YI7AnbuHpkPW6ViyKNp2iNA1AbHNhgPWuflXt398c87wyaZQG3qzDzN8rGcoU49yKv/wB5bhU1cjyf9RGZmTcQhMTkKyG+Bajch7brqmGa/BnKbq3UlieSQqQgA5umcozBR9Dz/LPPtRNJPMZWNszXY9D6D6e2T/ifqonl2KSY0Jo3dsSbbnuPQD2++WHwp0um8Q/KvI4DK/0o8GzQo9j7Zlt1bML5wXkHSo/2NotSItO8gUmVn2qPNce5D8tkduL5Ir0pdf8AAmqTwzEokXaNzRupF7mNrdEgjae3rljpon1TzPJZkkmQHdahFiSQqsQYX3cckcnmhh631Iosiwsy7FosCwcXR2Bu4rafb2IsE5KbKaRw6N8W6jSUmujl2AgbnVlkX9WA3j7/AMc3/T9dHqEDxOHU+o9PoR3B+hzB9E+IdUijx5S6+qOoYst9ixo37c5L0/xSkeoetJCpJrdGdjtXHmAXzc3m5o7yUMPKNTV2sZ5jhm7xZU9K+IopwSyvFQBttpVrr5SCb74dH8T6SVSyTGhV2jir7XY4zdjvtJ+f7Go9nqLy/cts8x+PPiQTS+Anmhjbz0aEkg9AR6L6e7WaNDNT8ZdaEUJSNyrOouQAkQK/AeQA7kDUVDUa7+2eU6nTNEQrCuLBFFWU9mRhwyn3Gam53C1MR4Nrb6Hs1cuTo+nsFozuUckfnT6svt/iHH27Zo/h3RJp4W1WoB4A2L2JJ7KP8Tf5AX6nIHwn0pppfEJ2xx8lr28gWef3QO/3HvkjrXWI9Y+y2VVfbE1hYyDwXkWuCT63woA980m+xtxXcqdRqX1EzSObZj6dgOwVR6ADgfbNf0jqijYSRBMoCCYAlJVHaPUxj5vpIOR9cr+n/Dkqy+G8Z39xXIYfvK3Yj65ff/TDEgMUABrjm2/0Ao2e3GLqSd2V0t4o2ek1KyglCGA4JHIuvQ/0fcDJAGYTXaOKAI8KCSg6O7SeDBH4RXc80lWSS4UKCPlodrztruqK8SeHK+nSRWZZIEC2qsEt943UWuvOh9xm/HfySpq2aUtjG7TpGs1ER3H9P5YMzEfwqHAYvNITzvJq/b5xuPHFnvV4MPxep/r9/MPw0PX7+Ra4cWLOyccWLFhGIBYRiwjAAjDgGOGIYsOLDgAsOLDiGCXTiROf+m3ifQr2cEeoPl/hmc6nGWhazRcij5rVQwZ+31CnjNPCoJ2t8rAof+1wVP8APKzUacqyxkjyjzk8WpPIv321/DObuYeN+T+/6R09rO4L0B1hjJJp5Tta4y1/KBLEm6Q7f3t+019QcwnWepPFCVsiSWyUFARx/p3J5/hmoXqwg0epM9HdKXQHuS5ZWT6BkCfbvnmzlp5DITZJs1wVPYD7dhnNSN9skdG0JmcLXJI83pz+9/vmpmjpnh7RJEfKCN0kmo2RB67BQshAPryaIrOOmYaYRqADNIdzdgFhX5nPopNMoPbm+451PQup7tOG6gYwwBqcqifhbgACD3G4gXVcrxzikwSKybV/skKrRd+2zcxNq12G9qIHJ9uBzlN4EfhDwZB40h3BXIPPygKx79jzzznP49TUwydj4b0I5QxYOteUFvf1r9ee+Q9dojYXtsQRlieAAKP13NTcexPuMEhNkmHSyrOqsGG0kkjlWIBJ5B57ED6c5wkQCa73OTwoPAI9/wCP++SeldVaGOTaSwWlYvZ7kErXoKU8CvT7ZyTU6dwWkRo5GA8yGwFa+CtcE2D27HvzjA66KfeZL5Cpw18szWoYe36D+Zzn0VE04k1Uqfho22JW7zTEEqoBHAHct6Vlz0roaJE1yKVc+IxPl2RRjkvzx7j14OZbrnWhPKNqj9njUxxRnik9W9w7UDfpwOebPgD9SBN1GVpmnLnxWJJYfXjbR4K1Q2mxQrLfoirqj4QUKCdzREkRrfBl078+Eb7oeDf5vlFO2jLDdFbqSBX51J7Kw/1HB/lqRt6ZpgRzqZQa9dtceJ9l5AB7nn3xt+Qoq2D4nnGnhGlgVwh4keiAxB/uw3YkGy3149CMz+l0e7H9N1RVgJVM0VndGWIPm5LK35Wvm82fROlwu48F/EQ87WpZB28jj0okWw45FckDJvpLq+Ct6R1KfSlEBZ4wT5LNqCKpD+XsO31qrzXdb1bR6d9kLTSbK8GNgjrGb54O7jbzsBNjigt4ybTrp1LwxeJJ2Rf3nH5y3ZEWjyf3foLzer1MbdWRA7T6gtFp6XckUPhqBIz7aMjBt7bRSj34OTiTuincVR0+MejSz+DGCscMenTzHywJIzbvKq/MwTygAFiB65cwLHBJ5lUQ6GGKF9Q+5iz7A4ijiohb8XzNyfNQrjOjaFtdLsljk2AhkmPYRht4SVX4Y+h43HvfNZM12sk1mnJ0MaHfOFBnVREABvaVV/OxZl4P7vy+XHfYK7llHr1dVba7h0Vw2xhauoZePTggV9MWUXV2SWZnEM8oNVIk4RGAUC1XcOOO/r39cWNJBZYYsWLPUHmBYRgxwwAWHEBhrEAsOKsIxDCBhxYcAFiw4QMQxVkbqMJWSR2O5ZQhF9wzBQRY+zZKzH/2g/EIWNdPGakIIZr+VGJsfQnkX7XmlvcRT7m7s/eaMj8UdXOom2A7kXi7PmaqL/5UPoPrk74c6cqATN8oIC/ViQAhB4s2O9ijfa8rOh9OaVwpB7i/db9R/t2Oa7qnTtjxLsZhsAiUeVHkm3IXJB3Go97DtQ+pNcmcjqRic+naBtU5mV/w3C0a+Wq479vIF5rg8EZTfG/WFb8GOgoNkDbW7gk+X2N1yeS3fjL7rnURotNtUgMRxSqtCwSQPRrNDgEUSbrPMZZCxs9/6AAxQVuwm6VGj+Fvi99IPBmXx9MTzE1Epzdx3x/4nj7d80XXejftsZ1Ggl8WOyWiHzoSdxBT9Rx3oDg55wi3lh0zqkukkEkDlGHH0YezL2Yf0Mtx7ohS8zQ6LRsum860WZvm+U7aHJPcAcnn+ecViYHbEpldvKGIHmYmjtJ4s/7175otN8SabqyLFqGOl1A+VrHhO1jsT68Dg0fYnK/qGlPSw7F/E1TjZGwthDFe1pST2Yk7V+o+hyMl4H9V1KrAdIH3BBeqdLLo42neE/6kStYcA3ZviucfrdK0TbWrkBlYG1dD2dW9Qf8A+84yGZkYOjFXU2GHcH/X1u+985q/h3SpqlJcKkSku8Z4SOQUTLA35UI+aM8cevo/dF7w34a0Y0sTauewu2lWxbX2Svdq/QC8h6qM652li3u4UNJGa8gAAqJR3Rf1P88HxNrmnl2bXjjjsIjqyMfQyMp5s1+gAHvjOmwOjK8ZKOvIYcEf17ZPOS+ME/pXSzJ8ovi/0980XROgOkwdj4QsKQGAsMQFQkH8xP8Al71cj4a6kJmYNGBJd+UEKeQd5ocAEny+tDuTg6h1WMzOqM7tpEaRlAZI/H4jXxnAtm3MKVeBtJs7QBNt4KpcjtJqo+oyrsZ9mmmrwSSsMvhlvCZStDcWRaDEilrg94/RdGiyytFGH1axu9srKgmkbYAFYBn/ABGPmbbxfB9IfSTLLpZjGyhQ0USldkcMSlw8hF+VRS8tZYhu7cHNZpNPNGiEpHNqJikUrruXbDW63PdyA1c0fMO10B44BZOa61onlgXxJJIoTM+okYJp/EZaiRq8oUbr2il7miaqm6/1h9Lp40nKS6hQVkZKVVWYlzFHwO6qoPsK/eNS+rdQOnXUStMkyS02niFeFCmnY1ISfKTuVADzbKOSAawDFtVJvryliF3kks22yxFiya3Me19yLvGkJsrJZnZiSavmgSAB6ULxZanSQjuC5/e2yG/1BA/hx7X3xZktEUz1DFiw56U84DHAYMcMQBrDhrEBgAgMIGEDCBiGDDWGsOAArHLgwjEMhde6kmlgaV/TsvqzHso/rteePNI2qmZ3NyO136MT6fT2Geh/2l6Xdow47xSA/o3l/ntzLfCcKvvYhWkjTd4d/P39R8vYA/fjnjORvW+vJ1dml0YLIaJoYEjFKZCQ7NYZIFG6VVr1K+h7A+m4Zr9TJ4ekgkmq1jIsejM1ii1VwAOx4v0Byq6VpGeJv2jlg3NUQWYK8imjVAgpRPYAds6/EqRz9KmZRbaaQEE8WrGNmNe21vXny9++c55ZvrB5r8SaqSaUu4IF9qI5oA8fp/D9cpwMuYNTu8r8g+/qO9X9TXJBIyHJptpFDg8ryCP4g/19MzxdYMMleTioofz/ANsju1nOs7eg7fzzv0XpbaqZY04u2Zz2jjX5nb6D/bK9SSy+HukLR1WqF6aOiFsEzyfliA+/e+wH3rhrOqSSzNM5Bdu47pt7eHt/criv9ecvR1eKVhptOv4UYKRRsaXVKa8QP+5KxG5H9+PXKbWdLKspjJeOS/DJFMaNFHH5XU8Efr2OY7zkuqWCw6V8PJqo2kSXYQwHh1ucE/cjcL4BBvnkcHJPxJrVhQaPT8KteKwPdhz4d+oB5P149MmmdemQoL3TSgXXBWO/M11we6r9RfplJ/w3cBNEGMJcpbHcyP7P9wRR9byLsyJUSukuk1pqiQxIMc552mq2ye6Hjn0zYdJ6IuwmQWOB5b9ewHuTf6fftQ6LojMlqt9/UDtVnn0FjL3osh01RMVcr56bcEhjfhQzqpNudxA9tx9Rky9GVH1JM0YSKeOAKpEdPLvCrGzkKAJD+6pdrJ4IFXxXAOmp04RTDPO/yk7kTU/s52FXqi4BcVyNxRRdAHJnXNEsyBdSihN+8BmnRd4U9gFUDjcePqcGk6cjIEijiIjCqConYqFdnADBgR5mb79jxxggOej6e80EE0qqzwpNNFptoRDNe2PfHQ2qgVeD6ueTROToWkAifUNc0a72hgVgks0odlVWumYKFJPmICk2Aee+qaaW45FjbcB5PDl5CmwdpmHY1zjtOJImBkUFiBGg8MIqrx5UUy8k7RfPIVR2GFjo8965umcPqFK7Qu6PsfMFYRqoNUqhQF9DRY9xlb1DWpe1tqDvtWgABXc2AbAHA4v0uznqGt0gYtJJplJNlnkjB/zbUCh6e2cDoE4rSRm+1aeNiR9P+a7c9+3OPqE4nk8fTtRKA8UUroflZQ9EDjjt7V29MWetf8QeOkRAiqAoVUhAUAVQA1FDFj6mT0HXDWIYc9SeZEBjhgxwxALCMQx+3EMAx2ELnaOAnE3RSTZwrDWdWjIxlYWFAxDHVirAAVeRND0PTxSvPHEqyeE6nbYDBiCRsHF2BzWTRhYkRyELuPht5ePN2454zX3cU9KV+RsbZtasa8zMazSBYSkfnIHnPltozudiTZNsTX1s8V2h/B8Umqg6pp2VgXQhNwKjeyyDgnj5gD9sd0nqIbTyMoLuzKLk+bhiTxVUCR/AjLr4M1zNOyv+eNn9LpSiKe31b9KzhVSZ2rtnl8HSPBO2eRQ3bYLLD0N37c+n65BmQRThGWluiLJtTYq+59/1y45mk3N55N5ViQLLAlWNenqTVDHfEvTlbZIG27lG4Nd7lFCqF87e1cXzxZx27yKvIyzRHxNgBLbtoA5LEnyge5NjL/q0g0MB0iEGaSm1Lj09oFPsO59z+oy46b08QxDUKg/apFK6cEkjcVNP6qGIDBLrcRmClkJJLXZJJu7J9bv1yk+oh+EHNiru+K736V9c9K6GCIfGnW5XKjZuAGolAIR/NwkhWwxB5Fk+2Zz4P6IJCZpCFjQ7iTwAAL3f1/rjev8AVTq5rXiJLEa9qB7sR+8av6cD0yZO8FQVZOGraSad2m/vCeRxQ9lFcUBQ/TLfpbSae2Tsy7WU9nU+hHv7H0zt0YRSoqTeSVPkl4p1J5STcQOLNG//AHqJNLDBB4kwoKu4kg7hzXy/vMfKF+3+LIcqwZEryNm6wkemV12lnsKrEIpYXauTwkad2N+tWS2Z/XSQwaX/AJt21R1Ep1B27lRiv4a3wGayWIraDtFEAC7Ho8jTGOZ4g0MweGRSQEj0bN4aIjsQL3BnYg23FdwBJ1vRNNHPFp5izeEquiDapMenjJBY9358ViFFW55vEqWBu2N6rpE6mv7G9Jq9OitE1na/kXxFolj5W8p5JpQbNZddDih6b0+YaVk1E8QJkEZ3F9QRQDBbIF8V7A/XK/4tk1On6W8ioscstGTYAphjdiXO4+YsS4B5NbjVVlJ/Y/EfC1hH/wAajj1CSnuDx3Hfj+OFeG+wr8VED+zvVtqOrCeaQu+yV2J3WR4bdq4AFjynj27ZD1et1PUdfciybhKoEYUsYI/EXgR1fFWfejl//Zr8MajTzeNKoj3QvGqk3IdxXzBOxXjuSBzmr0U0Hj7Igu+ZmZnA5k2mmDyCqNhvLW3ykHHKWXQorGQ/EXTxrJ1M8j+DGSy6dGAVypHmmaq3buAoJP282M6rKItNGkagK8qRGNRtXw5JTDfezyVJJvv6XeQutaSWZpZLMcf4ai+AHikmQFQvzbvD05Avsa98uupSQxFJJiqKkSxh5WKlirpICkfzuQ0ansO3B74vIsxs/VmLEkPySRUdjaeVFjjgUMWHW9e0TSMd2qaz3RYUQ/8AarcgfQ4suibXmawDDWIY7PUHmAY4DBjsQBGPU40DHDEM6HnJETcVkZcmRJfIyJGWIG7c5wK5axaGxZzj4AugcxqaLcGQvCONMZGTnSsEhDDKUyXAgVkrQfMf+0/zGcGXnA8uyORhfCHt9xkbn9GXwL2/6sfiUOr06nxFCCvIoJ4CkEk0fWr/AMzh+G4l/a0dZWb8Nk2Va0KIYt72Pr39Lw9P1SnTk3usDaRahixPJ9h5ieffO3Q38GVU2gK5/LXzmzz+n8s5ckn1Sa7fydONqlff+DBa3oky6ycqhCCaXzE+Wt5YWvJrzXdVx3y8MunGmLy+ZYnLP8rBnaiqJ6bzwPWrJury46prRLqZ4Qu0qV3M1bWXbe4n0oUPsPtnmnxj10amTZF5YIydgAoO3YyEfpQ9h9zmBxUoxdmVSabwR2+ImfUtLNZSQBHRTW2MG18P2ZCAyn3H1OWuo6B+1TK6lSTt8UgUJdwtNTGPZx8w9HBHrmU0WlM0gRe5I/h756A06aCFdMZCrsrW4G8whgTYF/mbt7WW71aljgI55IfXOsrE4ggVGjQ/iBgGSR6orXqqk3/3c+gzjpuil0WeLzRtw6qOYZB3VlHZT3B9j/Gsi6eyvtYHkBlNfMp7MP698v8Ap6vAw2hiDW5R+ZeRx7Hk0RyL4yO2DJ8Sevw+xUcqv60QwF9/Sqsn0o+xxagS6pS2n2SGERvHG6346kmFtUV7cbaUEN5bNEsM69c1QncaUSeErHwi21mLNx+AijiwCC5JA5C33GP6L1fSxahmRWqBFjeRif7tikICqtCjtEnN9mPGTbqx44I5M8/UQyb3iijeRQB5CYgUiWzSrvZQ/FCm9uRO6j1I9M0ccs4jm1I36fTvu3b4SVbdLVXt2jsT6c+YnJPUL08Uza9606ahQiJ/1Y0UNGiJwASzC6Arwz98HxNpI+s6KCSECMkoVaQENGhdkcUO5JVQAD5qFe+C7XwD71ycYdfP1PoshYLJO5eJQAq7iskR7cVxZ9qFnJHw70n/AIdpJndlc14zqijwwVjYlUoecABzzx9D3yXpdCuj0ixacbgZAtOSd4LIZSL7eUl9o4pD3POddI5TTMdUygrOrM7NQChQxV22izbOuwbjz7EgL/o/iO6ZqZJhqb8myOkkayLYUGe+GYMrWAe1CuRXCY6fQtHM7LH/AHjhWDb/AMRpGCxwCiaMzAs1Dgd++Z3rfxv8w0akVQ8Ur5hzQ8KLkJyfma25PbMbLBPqVaXzFvERGLvbs0vC9/MeQbP6emZYaTkRLUUTUdY/tCYEjTDw7JJkenmJIAJA+SLt2UfrmK1HUJdQ7EsSxBJZiWYgCySzegAOcNC6h/xAGUd/W/oPe8CShJtycAGwPp7c/Q/55VVghysjyE2eb+o7H+IvFjN2LLIPoMDDiGOrPQnABhGIDHAYAEDDiGOxDEMm6aUCshjHjJkrLi6LVtZXAzmp3c5B3Z0EpzH7OuDL7S+SWbr3xUtZySbHu9jJplWiJKOcdAoIYHsVr72RhdcY0oRHY9gP98ncv8lj26/NRn5IBEHUfIosdhRLcferw9Ih2tGSwAVudxAJLXXPqTfb6YQviKxbzhtpA7EA7qUkd+Nt/wAMz3xB1n9jgs0ZnJMS+iDt4hBHFc17mu4HHP1WupnQ00+lA+J+vxJrXhRqaZl8SU9omUKIkI9ULAbx7OR75gviHpvhS2ilUk3FVPeNlO2SE/VGsfVSp9crJXLEk8kkkk82TySTnoPQpFk0vjaryhAC7MO7R0iSqf3mSo2HqUX1zVrpM3vOhnw/0o6SEuUEk7WY0sKWKqWPzEeUDk/QAdzzmTvlkZpCS5Ylr9/XO/U+ovq5vENgDhFB+RB2A+vqTml6fo4tRGr8pMgCyAAsJAKCyUOxNi/sfvkN1lmRLsh3RNTcaQSqrUT4Ra7Ukf3e4GwD6d+aFdqs+u65lCw6VWeZwNtLZQE14pH5e1KD2q/yjOfVtPDp1VipaQsERNx88tjanHoOCxHvQ5IznHp3VBPHM5ZmlilrtLOWCJLtBrasbblXnhBkYbsrKwT9D0rbHMj7UEJ8SFiQzRHY0LOyLbAkASc9y554Ocel9O0o3US8cn48juyxxRQorQRgheGUgyBeeav0Gc/g7pmojSK432O8hdH2g+E9xIlMfyLbkAD5gK97nrvRIvDhiPGnhpniXjxmRdqKx77Vok161XPIO9B2IvxR0WHXppmWc/ssQvyeYOtVw5JogKBZ7DdfJGWQ0dQQJAFhQsHUKBs8MMpdTzQJDE2e+09uMbLAJ4YKOxCWNgbaCWpTbXy7S/PAGxbJu8yPxF8ZLDGsGkPyF6lBLUXYkiHd3PJHiH0+UC7LSbB0sl51DrsPTYEhsvJEWKpYVgDdeIwH4a0fl5Y8XXfMvJrHmkSfXG40fmCiiqm2RjtTir8JuO5NAnnKboHSxqW8bVSNDpxZ3Kw3s9ttosDdlHF0eRk1+mIiI7RHfL4reNqGJ3BBGHqOwSQxdrYAnN/Q0K8TRp6utfhRKl6noBpJgxBndrCxoQEFLwGrbV7zwebH0zMHUs1Qp4tNSmM2SW3bgFWr7nt35Pvl38RSQaaNIICs8jDeZFYOqNIrpJEiKdqnc24UPUXdDG6zo56S+lnklV9T4gleC/kQC/M3JvuLr7XWZdTqfHzrsYoNL+rHR6FNF+xytvSYaseIrEbViV+CAO/Hc+5ORvjDrMc8jrDuMe/dbE0xFKrqpFp5QF+oAzp1zWanXEzzEKo+VaKgCwFFVYv0LcmuOMh9a6YIGUBtwktlFgOFshGkF+UkENR969MmUulOMOMf2VGNtOXJQWcOdDGPfFmqZqPfwMNYhjs9EcAFYRiwjAAjDWIDHAYDEBjwMQGHJGLCMVY4YDBhvDhAxDATkDru79mfYAx4sGuQLJHI/wBvvlhWM1EyohLEACyb4FAckn0Ga27r2VPu19TY2t+0tev0M03UE0+lLTEKhCg16/4RQ55v7Ufrnm3xtFJ4/iyG/EFe4Ro/K0an90WrKa5WRT3s53+LOrnVSBl4gBYRjtZB8zMP3jYP0Uj65a9BiTXabw5uTFS0CQ25VIhbj3QvGb//ABR5yJtdVrg6seKZm/hfoZ1UnPCrRJ7XzXf+v8suesfEJ8ZV0pCxxXRqxIxUozEH0pmA+5PrxK6h1CPRqmmRBJxU/mK2CKCBl5B5F/QAepyvXojLslUXDKLUiztI7o3eiCD39sxt28mRKkWGm6D4qrqISGVv7xOA0cg+YV6g9/1yzOh/ZisxcKqcngk7TxQX1LXtUdzf8OfTdK8Li0/Da911t4G679KqzyO3Pas56nVDUziR5kSKAiUIVfe5PEUxFUFLOu1bvbf7xyM36FY+Y6bcsplng3usSyQ25McTFyqRbRQZwQzuxY2VJHYZadG1kuo0hSBU08zCKZQoCqEdvCAO0XexY2s9gyjsMdNHp202lRzJIkm9FcEJYIY7mbmgEdyD6gk+oy06f4cEPjmIQHbSgs25YjsVd/otrHHx6UB3xDJSoNLvkdt0srqlkgbVvbHGD70LPqTdfSI0sc+mimlbbGHMjbvKU2EcE3VfMh7/ADChYGCTVI+mMmp8ipNuYOKoLtZCvrwwWgLsrXqc80+LPittS21BtiBJWP680z13PPA7AcD1JcY2KUkif8UfFDzo0enVhp1NGgRu3NfnPZFJ7Jf3s9srBEJXAOyqsncyoaBNFyOLo9vbBpDLqSI/O8aXIY1ZVCrduwDeUGieT/plxGzppJ0WGNI2lVS7tbo0IZ9oocn5ufc1mzCF4ME5kg9MeLTl55ZIy77fDEIVWCMWIjn5AO5WO0UL9849aTTwiOnaeRYhu3szq03ii+L4XareX/GMWs6/qxFHG8gVYQNvkAsV5W3Hl7296o39conEkrO5BdqLsQBSj3auB27ZsynFKorPqYFGV22dRH4fhyq48TcHVVAAQg7lFngm6JAFDiz6C76t0mSOEzzFjKZFbklrJZgbNeZgUIJaqPAHqbDUdJhj0RJdWeVUcH5fIrKe/ojcgAVyD3I4ourdXkmRfENRoAq1Y3kAANRPLEAEt9SfWsUqgmn3Q43LJO+I+vrNGI0UKtITxTWNzensXKj6AffM3rNe0lWeAKHsB9Mis14Mwyk5O2ZFhUhEnBi5xYgPowYcQw1noTgAxwwAY4DEAQMeMAxwxFBxYQMNYhgwjFiwAIw4BhGAwk5gv7QuoPJAyxN+GjASV+YbtpUEH8rbAw/xr9bs/jj4iOnjMcR/GZSR/gUfM/6c19QT2U5hvhHVK3iwSnyOrP35rbtm57k7CJPvCM5W81urwx7HT2mj0+J8so9N5w0fqfOg/wAag8D7ruH1IXNToynTokMhPjzBQdtbo475ajwaHa+CfoM5dI6aNGGn1VBo5DGg/ea6sV6cE/azlX1aJ21BZ3Eoc2sigqhANUoPYCqr7ZoN2b0VWQS9OIcMN7RyeZJG7vzzZHrd365p+gzmL8EswRvNxzR49KN3Vf8AvF8PTFYzp2CsGO5A4JAarPI5X3sA8/fjv1jqSo6QxmnKlmcAboogpZ3HsxUUvsKPqozG74K9RdSlk1MqxwxO0KbvFIHkbw7bwA3Y2QFbnkmuym+3XOhyTRIo2CSSKMSszKrVGvh3tvmlMzfcj24qutdO27I4dyHUjThQpOyNQiDj2F+IxP8A8Q981HTenpqkjkcttRHhC2Qdhc7Q3ru8MhSe/mb1OHFD55JPRtMIYnZthjsvHtNgIE2AUBVBI0Hr2Oc06iskM7z0sfka2po3jJYEbTyQfX1O8Ac9nafqqu0hNJCImCyBgqqY32kHjg+X9Ntffzj4r6+2o2xwrtgSlRQNqnaKDMPy9/Kv5Qfe8ajYN0hvxf8AEUmsfygrHyUT39C7VwXr9AOB9cqImZqUEknsASfe8stS5BoyxsR5tyWqhjflVtos/wDaK+uLTawxr+G7q58rKD8woi7r/ER9MzRMMnZ10+qEEA20WJNkWdq8gq/FEtz2PbJMHUBG4LQ79rmT8RwASNl+UeUG07gWd3N8ZUtq2DCzYF8ce9nkcd/XGIWlO1fct9BdX/ID9Blp1khq8EnV6h9VMSBZJJCiztWyQqjuas8ffNHotbpoemmgrSSAoylvNzQdq97raR+W+35qbTS/s4ePbUoelZeTd/lI53cAXzwT9M1PRtF+yMmq1QWQurbaH/277r4Hys5s1Xa+Lo5kjNqV93/BEopr7yU37EIYvF1g5QBItOfXgENIP3eb2+psfTMvrNU0rlm7n/Ifplp8WdZOqnu7RFEae4Rb2gn1qzz/AKVlJkyrhFK+4gMIGJVxwH9e+QMbRxY4tiwA+iFx2LFnoTgBGOGDFgCH44YsWJlHSPO045xYsh8lrg4YsWLKJDgfsfscWLE+Bx5PG+tsT1OWyT5yvPPl8Oq+1emV/wAOn/mYv/2J/nYP+RrDizz53i5+Pz+NEPQRWB6AlmHA+wH8Blj0FA3THsA7Z+L5234d17dz/HFizBP3TKuSWIxuh4HJS+BzZF/zOWfwfCr6YuyhnM01uQCxqVgLY8ngAfoMWLEuCu5b9QO0GuKj4riqHFZJkY/hc9wL+to/fFiy3wgMV8cmumpXG6SMt/iLRs7E+9sAx+oBzC/Evlm2DhAeFHCiwt0vYYsWVDn78yJkHT8nn9053n4jWv68xxYsvuYyLqTbG+cn/DQ5f7p/nuB/jixZSJZ2+GPNqLbk7SbPJs9zZ9eTmy+IpD+wy8niL3PF1f8AGz/HFiyP8n99zJE8txuLFlmI6+n/AJH/AExP3xYsBnMYsWLG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data:image/jpeg;base64,/9j/4AAQSkZJRgABAQAAAQABAAD/2wCEAAkGBxQQEBUUERQUFBQVFBYUGBUXFxQVFRQUFBUXFhcWFhQYHCggGB0lHhQWITEiJSkrLi4uFx8zODMsNygtLisBCgoKDg0OGhAQGywkHyUsLCw0MCwsLCwsLCwsLCwsLzQsLCwsLCwsLCwsLCwsLCwsLCwsLCwsLCwsLCwsLCwsLP/AABEIAMIBAwMBIgACEQEDEQH/xAAcAAABBQEBAQAAAAAAAAAAAAABAAIEBQYDBwj/xAA/EAACAgEDAgQEAwUGBgEFAAABAgMRAAQSIQUxEyJBUQYyYXEjQoEUUpGx8AczYqHB0RUkQ3KC4WMWNFNz8f/EABoBAAMAAwEAAAAAAAAAAAAAAAABAgMEBQb/xAAvEQACAgEDAgMGBgMAAAAAAAAAAQIRIQMEMRJBIlFhEzJxgbHwFCMzkaHBQmLR/9oADAMBAAIRAxEAPwCxxYsOegOKLDgw4ALHYMOAwjCMGHEAczvxR19UMaKgLDy2oXcSDW/awILD5RfDHdfbNBICQdvBo0fY+mYjRaXxZH1MnIXy+Gw80bA7QGDd19nHr3o3mhvpUkje2UbbZa6zqE+mMbqDPAYlLNs2EOoPiWg/uyK7dq/jl907WrPGsiXtb3FHgkH/ADBH6ZVmZoOVO9HHZgdr8bdrD0YMq9ufMeaPNhopoiLj8qgBdvlGzzyEbgOASWbnsaHrea203LjLpk8GxutunHqisk7Dgw51zlBxYsOABGHBhGABGHAMOAw4cGHAA4sWLAA4cGEYAHDgw4AIYcWHAYsODDiAh6j5j+n8sWLUfMf0/liyGWivw4MOZzALDgw4AEYcAw4gDhwYcQByO3T42k3lQGKlCw4JU+jfvUaIv2yRixSipKmXGTi7RmS3hM0cnA3d+bV17OOCaO2IN7g36DIe9oH/AHSlg3e0BV2cg8OCWPvfHfLb4l0vyyAd6VqB5KiwSR7hFX/xGVEH4qiM14gConJ8y/OyG+Ny1x61x6AZwNTTcJOLO5p6inFSRfdN6lvW1BNBdyVyNy7iYySSy9+DyK9uct4ZQ4tSCMwv7QQVIItpqUjgptPlNrzf4lce3fNBotZvJYlIJPF2AN5Y5rJK8dkahXcAk+l859DdvTxLKMGvtVPMeS+xZwg1G4lSCrjgqe4Od860JxmricuUXF0w4Rgw5RI4YRgw4AHHY3DgMOHBhwAWHBhwAOHBhwAIw4BhwAWHBhwAh6j5j+n8sOLUfMf0/liyGWiuw4BhzMYBYcGHAAjDgw4hhw4MOABxYsOAHPUQCRGRrAYUSDRHNgg/QgHMXqI3jYkgow3sbNbX+UeYdudvb3zcZT9e0QNP5iZGWMjkgEDyn6WAB/45obzStdRvbPVp9JWpIzhGjVfLHc2wKhWRlLK+30R/e+CK44yrWIpFCnHnkNtd0bES0pFuS3vxz65adGmMM/yUsriEnbuJiII3c8EKRGa7Hsct9R0lo3RoYwEjH4gXf+Gw3tac8ozK1Hv6HuDnIeDqrINN1VSZU1BZ9hLKygNIg3he9iwN3buAOKy4VSADYZT2cdj9GH5T9DX2GZGKAxwuTW19qcfKvLFidvJ5CCvrd98mQ6+TTxQSRvQqRSu4eGwJH5OQw8g7CxfFc5l0daWm7iY9bRjNVI0mHOaa+JyR/dMNop6VXLKreQ2dvLbab1GUvxJ8Tpom2Mhd6sqCBtH+I+l89r7Z1I7zTcbeH5HMltNRSpfuX+OGeZTfHmpZiyIiItEii1gmgCx979KzW/DvxXDqwFP4cv7hPDH/AAN6/bvlae6hN1x8SdTbTgr5NCMODDmya4cODDgAcWLOOr1KxIzuQqqCzE+gH8/t6msUpKKtlRi5OkQ+udbj0aBpLO5gqqKs8izzwABySfoPXJ2k1KyoHQ2p7H/cemeNdc64+q1BmsqB5Y1v5E9uPU9z7k+1ZP8Ahv4hkhkCpxuIBUC42J90HyH6r/D1zmR3slJtrH0N+W0TjUefqeujDma6p8T+AYkITxJGBosdqxfmd2AJXsQOO9+xy76f1COdS0TBgCVNflYeh/rkZu6e509R1FmrqaE9NXJErDiw5nMJD1HzH+vTDg1HzH9P5YchlorsWLFmYwCw4MOABGHBhGABw4MOIA4cGHAYccF3Arx5gQL7Bj8p/Q0caMOROKlFxZUJOLTRnTpSrJZ2mNSzLR2luWom+/bnJmhkbwIpi34sUU0MhUbwY9jPEXXsRUTL63tr1yX1bTfNJe7xtoAPYMPnH2tQfcbsh9DkCap4w6rG8HgFDZ2u543GvL+I5/Q5wdaNcnd0pXwcptHE0CtACdzNJJGCajFbWaNTy8YI7AnbuHpkPW6ViyKNp2iNA1AbHNhgPWuflXt398c87wyaZQG3qzDzN8rGcoU49yKv/wB5bhU1cjyf9RGZmTcQhMTkKyG+Bajch7brqmGa/BnKbq3UlieSQqQgA5umcozBR9Dz/LPPtRNJPMZWNszXY9D6D6e2T/ifqonl2KSY0Jo3dsSbbnuPQD2++WHwp0um8Q/KvI4DK/0o8GzQo9j7Zlt1bML5wXkHSo/2NotSItO8gUmVn2qPNce5D8tkduL5Ir0pdf8AAmqTwzEokXaNzRupF7mNrdEgjae3rljpon1TzPJZkkmQHdahFiSQqsQYX3cckcnmhh631Iosiwsy7FosCwcXR2Bu4rafb2IsE5KbKaRw6N8W6jSUmujl2AgbnVlkX9WA3j7/AMc3/T9dHqEDxOHU+o9PoR3B+hzB9E+IdUijx5S6+qOoYst9ixo37c5L0/xSkeoetJCpJrdGdjtXHmAXzc3m5o7yUMPKNTV2sZ5jhm7xZU9K+IopwSyvFQBttpVrr5SCb74dH8T6SVSyTGhV2jir7XY4zdjvtJ+f7Go9nqLy/cts8x+PPiQTS+Anmhjbz0aEkg9AR6L6e7WaNDNT8ZdaEUJSNyrOouQAkQK/AeQA7kDUVDUa7+2eU6nTNEQrCuLBFFWU9mRhwyn3Gam53C1MR4Nrb6Hs1cuTo+nsFozuUckfnT6svt/iHH27Zo/h3RJp4W1WoB4A2L2JJ7KP8Tf5AX6nIHwn0pppfEJ2xx8lr28gWef3QO/3HvkjrXWI9Y+y2VVfbE1hYyDwXkWuCT63woA980m+xtxXcqdRqX1EzSObZj6dgOwVR6ADgfbNf0jqijYSRBMoCCYAlJVHaPUxj5vpIOR9cr+n/Dkqy+G8Z39xXIYfvK3Yj65ff/TDEgMUABrjm2/0Ao2e3GLqSd2V0t4o2ek1KyglCGA4JHIuvQ/0fcDJAGYTXaOKAI8KCSg6O7SeDBH4RXc80lWSS4UKCPlodrztruqK8SeHK+nSRWZZIEC2qsEt943UWuvOh9xm/HfySpq2aUtjG7TpGs1ER3H9P5YMzEfwqHAYvNITzvJq/b5xuPHFnvV4MPxep/r9/MPw0PX7+Ra4cWLOyccWLFhGIBYRiwjAAjDgGOGIYsOLDgAsOLDiGCXTiROf+m3ifQr2cEeoPl/hmc6nGWhazRcij5rVQwZ+31CnjNPCoJ2t8rAof+1wVP8APKzUacqyxkjyjzk8WpPIv321/DObuYeN+T+/6R09rO4L0B1hjJJp5Tta4y1/KBLEm6Q7f3t+019QcwnWepPFCVsiSWyUFARx/p3J5/hmoXqwg0epM9HdKXQHuS5ZWT6BkCfbvnmzlp5DITZJs1wVPYD7dhnNSN9skdG0JmcLXJI83pz+9/vmpmjpnh7RJEfKCN0kmo2RB67BQshAPryaIrOOmYaYRqADNIdzdgFhX5nPopNMoPbm+451PQup7tOG6gYwwBqcqifhbgACD3G4gXVcrxzikwSKybV/skKrRd+2zcxNq12G9qIHJ9uBzlN4EfhDwZB40h3BXIPPygKx79jzzznP49TUwydj4b0I5QxYOteUFvf1r9ee+Q9dojYXtsQRlieAAKP13NTcexPuMEhNkmHSyrOqsGG0kkjlWIBJ5B57ED6c5wkQCa73OTwoPAI9/wCP++SeldVaGOTaSwWlYvZ7kErXoKU8CvT7ZyTU6dwWkRo5GA8yGwFa+CtcE2D27HvzjA66KfeZL5Cpw18szWoYe36D+Zzn0VE04k1Uqfho22JW7zTEEqoBHAHct6Vlz0roaJE1yKVc+IxPl2RRjkvzx7j14OZbrnWhPKNqj9njUxxRnik9W9w7UDfpwOebPgD9SBN1GVpmnLnxWJJYfXjbR4K1Q2mxQrLfoirqj4QUKCdzREkRrfBl078+Eb7oeDf5vlFO2jLDdFbqSBX51J7Kw/1HB/lqRt6ZpgRzqZQa9dtceJ9l5AB7nn3xt+Qoq2D4nnGnhGlgVwh4keiAxB/uw3YkGy3149CMz+l0e7H9N1RVgJVM0VndGWIPm5LK35Wvm82fROlwu48F/EQ87WpZB28jj0okWw45FckDJvpLq+Ct6R1KfSlEBZ4wT5LNqCKpD+XsO31qrzXdb1bR6d9kLTSbK8GNgjrGb54O7jbzsBNjigt4ybTrp1LwxeJJ2Rf3nH5y3ZEWjyf3foLzer1MbdWRA7T6gtFp6XckUPhqBIz7aMjBt7bRSj34OTiTuincVR0+MejSz+DGCscMenTzHywJIzbvKq/MwTygAFiB65cwLHBJ5lUQ6GGKF9Q+5iz7A4ijiohb8XzNyfNQrjOjaFtdLsljk2AhkmPYRht4SVX4Y+h43HvfNZM12sk1mnJ0MaHfOFBnVREABvaVV/OxZl4P7vy+XHfYK7llHr1dVba7h0Vw2xhauoZePTggV9MWUXV2SWZnEM8oNVIk4RGAUC1XcOOO/r39cWNJBZYYsWLPUHmBYRgxwwAWHEBhrEAsOKsIxDCBhxYcAFiw4QMQxVkbqMJWSR2O5ZQhF9wzBQRY+zZKzH/2g/EIWNdPGakIIZr+VGJsfQnkX7XmlvcRT7m7s/eaMj8UdXOom2A7kXi7PmaqL/5UPoPrk74c6cqATN8oIC/ViQAhB4s2O9ijfa8rOh9OaVwpB7i/db9R/t2Oa7qnTtjxLsZhsAiUeVHkm3IXJB3Go97DtQ+pNcmcjqRic+naBtU5mV/w3C0a+Wq479vIF5rg8EZTfG/WFb8GOgoNkDbW7gk+X2N1yeS3fjL7rnURotNtUgMRxSqtCwSQPRrNDgEUSbrPMZZCxs9/6AAxQVuwm6VGj+Fvi99IPBmXx9MTzE1Epzdx3x/4nj7d80XXejftsZ1Ggl8WOyWiHzoSdxBT9Rx3oDg55wi3lh0zqkukkEkDlGHH0YezL2Yf0Mtx7ohS8zQ6LRsum860WZvm+U7aHJPcAcnn+ecViYHbEpldvKGIHmYmjtJ4s/7175otN8SabqyLFqGOl1A+VrHhO1jsT68Dg0fYnK/qGlPSw7F/E1TjZGwthDFe1pST2Yk7V+o+hyMl4H9V1KrAdIH3BBeqdLLo42neE/6kStYcA3ZviucfrdK0TbWrkBlYG1dD2dW9Qf8A+84yGZkYOjFXU2GHcH/X1u+985q/h3SpqlJcKkSku8Z4SOQUTLA35UI+aM8cevo/dF7w34a0Y0sTauewu2lWxbX2Svdq/QC8h6qM652li3u4UNJGa8gAAqJR3Rf1P88HxNrmnl2bXjjjsIjqyMfQyMp5s1+gAHvjOmwOjK8ZKOvIYcEf17ZPOS+ME/pXSzJ8ovi/0980XROgOkwdj4QsKQGAsMQFQkH8xP8Al71cj4a6kJmYNGBJd+UEKeQd5ocAEny+tDuTg6h1WMzOqM7tpEaRlAZI/H4jXxnAtm3MKVeBtJs7QBNt4KpcjtJqo+oyrsZ9mmmrwSSsMvhlvCZStDcWRaDEilrg94/RdGiyytFGH1axu9srKgmkbYAFYBn/ABGPmbbxfB9IfSTLLpZjGyhQ0USldkcMSlw8hF+VRS8tZYhu7cHNZpNPNGiEpHNqJikUrruXbDW63PdyA1c0fMO10B44BZOa61onlgXxJJIoTM+okYJp/EZaiRq8oUbr2il7miaqm6/1h9Lp40nKS6hQVkZKVVWYlzFHwO6qoPsK/eNS+rdQOnXUStMkyS02niFeFCmnY1ISfKTuVADzbKOSAawDFtVJvryliF3kks22yxFiya3Me19yLvGkJsrJZnZiSavmgSAB6ULxZanSQjuC5/e2yG/1BA/hx7X3xZktEUz1DFiw56U84DHAYMcMQBrDhrEBgAgMIGEDCBiGDDWGsOAArHLgwjEMhde6kmlgaV/TsvqzHso/rteePNI2qmZ3NyO136MT6fT2Geh/2l6Xdow47xSA/o3l/ntzLfCcKvvYhWkjTd4d/P39R8vYA/fjnjORvW+vJ1dml0YLIaJoYEjFKZCQ7NYZIFG6VVr1K+h7A+m4Zr9TJ4ekgkmq1jIsejM1ii1VwAOx4v0Byq6VpGeJv2jlg3NUQWYK8imjVAgpRPYAds6/EqRz9KmZRbaaQEE8WrGNmNe21vXny9++c55ZvrB5r8SaqSaUu4IF9qI5oA8fp/D9cpwMuYNTu8r8g+/qO9X9TXJBIyHJptpFDg8ryCP4g/19MzxdYMMleTioofz/ANsju1nOs7eg7fzzv0XpbaqZY04u2Zz2jjX5nb6D/bK9SSy+HukLR1WqF6aOiFsEzyfliA+/e+wH3rhrOqSSzNM5Bdu47pt7eHt/criv9ecvR1eKVhptOv4UYKRRsaXVKa8QP+5KxG5H9+PXKbWdLKspjJeOS/DJFMaNFHH5XU8Efr2OY7zkuqWCw6V8PJqo2kSXYQwHh1ucE/cjcL4BBvnkcHJPxJrVhQaPT8KteKwPdhz4d+oB5P149MmmdemQoL3TSgXXBWO/M11we6r9RfplJ/w3cBNEGMJcpbHcyP7P9wRR9byLsyJUSukuk1pqiQxIMc552mq2ye6Hjn0zYdJ6IuwmQWOB5b9ewHuTf6fftQ6LojMlqt9/UDtVnn0FjL3osh01RMVcr56bcEhjfhQzqpNudxA9tx9Rky9GVH1JM0YSKeOAKpEdPLvCrGzkKAJD+6pdrJ4IFXxXAOmp04RTDPO/yk7kTU/s52FXqi4BcVyNxRRdAHJnXNEsyBdSihN+8BmnRd4U9gFUDjcePqcGk6cjIEijiIjCqConYqFdnADBgR5mb79jxxggOej6e80EE0qqzwpNNFptoRDNe2PfHQ2qgVeD6ueTROToWkAifUNc0a72hgVgks0odlVWumYKFJPmICk2Aee+qaaW45FjbcB5PDl5CmwdpmHY1zjtOJImBkUFiBGg8MIqrx5UUy8k7RfPIVR2GFjo8965umcPqFK7Qu6PsfMFYRqoNUqhQF9DRY9xlb1DWpe1tqDvtWgABXc2AbAHA4v0uznqGt0gYtJJplJNlnkjB/zbUCh6e2cDoE4rSRm+1aeNiR9P+a7c9+3OPqE4nk8fTtRKA8UUroflZQ9EDjjt7V29MWetf8QeOkRAiqAoVUhAUAVQA1FDFj6mT0HXDWIYc9SeZEBjhgxwxALCMQx+3EMAx2ELnaOAnE3RSTZwrDWdWjIxlYWFAxDHVirAAVeRND0PTxSvPHEqyeE6nbYDBiCRsHF2BzWTRhYkRyELuPht5ePN2454zX3cU9KV+RsbZtasa8zMazSBYSkfnIHnPltozudiTZNsTX1s8V2h/B8Umqg6pp2VgXQhNwKjeyyDgnj5gD9sd0nqIbTyMoLuzKLk+bhiTxVUCR/AjLr4M1zNOyv+eNn9LpSiKe31b9KzhVSZ2rtnl8HSPBO2eRQ3bYLLD0N37c+n65BmQRThGWluiLJtTYq+59/1y45mk3N55N5ViQLLAlWNenqTVDHfEvTlbZIG27lG4Nd7lFCqF87e1cXzxZx27yKvIyzRHxNgBLbtoA5LEnyge5NjL/q0g0MB0iEGaSm1Lj09oFPsO59z+oy46b08QxDUKg/apFK6cEkjcVNP6qGIDBLrcRmClkJJLXZJJu7J9bv1yk+oh+EHNiru+K736V9c9K6GCIfGnW5XKjZuAGolAIR/NwkhWwxB5Fk+2Zz4P6IJCZpCFjQ7iTwAAL3f1/rjev8AVTq5rXiJLEa9qB7sR+8av6cD0yZO8FQVZOGraSad2m/vCeRxQ9lFcUBQ/TLfpbSae2Tsy7WU9nU+hHv7H0zt0YRSoqTeSVPkl4p1J5STcQOLNG//AHqJNLDBB4kwoKu4kg7hzXy/vMfKF+3+LIcqwZEryNm6wkemV12lnsKrEIpYXauTwkad2N+tWS2Z/XSQwaX/AJt21R1Ep1B27lRiv4a3wGayWIraDtFEAC7Ho8jTGOZ4g0MweGRSQEj0bN4aIjsQL3BnYg23FdwBJ1vRNNHPFp5izeEquiDapMenjJBY9358ViFFW55vEqWBu2N6rpE6mv7G9Jq9OitE1na/kXxFolj5W8p5JpQbNZddDih6b0+YaVk1E8QJkEZ3F9QRQDBbIF8V7A/XK/4tk1On6W8ioscstGTYAphjdiXO4+YsS4B5NbjVVlJ/Y/EfC1hH/wAajj1CSnuDx3Hfj+OFeG+wr8VED+zvVtqOrCeaQu+yV2J3WR4bdq4AFjynj27ZD1et1PUdfciybhKoEYUsYI/EXgR1fFWfejl//Zr8MajTzeNKoj3QvGqk3IdxXzBOxXjuSBzmr0U0Hj7Igu+ZmZnA5k2mmDyCqNhvLW3ykHHKWXQorGQ/EXTxrJ1M8j+DGSy6dGAVypHmmaq3buAoJP282M6rKItNGkagK8qRGNRtXw5JTDfezyVJJvv6XeQutaSWZpZLMcf4ai+AHikmQFQvzbvD05Avsa98uupSQxFJJiqKkSxh5WKlirpICkfzuQ0ansO3B74vIsxs/VmLEkPySRUdjaeVFjjgUMWHW9e0TSMd2qaz3RYUQ/8AarcgfQ4suibXmawDDWIY7PUHmAY4DBjsQBGPU40DHDEM6HnJETcVkZcmRJfIyJGWIG7c5wK5axaGxZzj4AugcxqaLcGQvCONMZGTnSsEhDDKUyXAgVkrQfMf+0/zGcGXnA8uyORhfCHt9xkbn9GXwL2/6sfiUOr06nxFCCvIoJ4CkEk0fWr/AMzh+G4l/a0dZWb8Nk2Va0KIYt72Pr39Lw9P1SnTk3usDaRahixPJ9h5ieffO3Q38GVU2gK5/LXzmzz+n8s5ckn1Sa7fydONqlff+DBa3oky6ycqhCCaXzE+Wt5YWvJrzXdVx3y8MunGmLy+ZYnLP8rBnaiqJ6bzwPWrJury46prRLqZ4Qu0qV3M1bWXbe4n0oUPsPtnmnxj10amTZF5YIydgAoO3YyEfpQ9h9zmBxUoxdmVSabwR2+ImfUtLNZSQBHRTW2MG18P2ZCAyn3H1OWuo6B+1TK6lSTt8UgUJdwtNTGPZx8w9HBHrmU0WlM0gRe5I/h756A06aCFdMZCrsrW4G8whgTYF/mbt7WW71aljgI55IfXOsrE4ggVGjQ/iBgGSR6orXqqk3/3c+gzjpuil0WeLzRtw6qOYZB3VlHZT3B9j/Gsi6eyvtYHkBlNfMp7MP698v8Ap6vAw2hiDW5R+ZeRx7Hk0RyL4yO2DJ8Sevw+xUcqv60QwF9/Sqsn0o+xxagS6pS2n2SGERvHG6346kmFtUV7cbaUEN5bNEsM69c1QncaUSeErHwi21mLNx+AijiwCC5JA5C33GP6L1fSxahmRWqBFjeRif7tikICqtCjtEnN9mPGTbqx44I5M8/UQyb3iijeRQB5CYgUiWzSrvZQ/FCm9uRO6j1I9M0ccs4jm1I36fTvu3b4SVbdLVXt2jsT6c+YnJPUL08Uza9606ahQiJ/1Y0UNGiJwASzC6Arwz98HxNpI+s6KCSECMkoVaQENGhdkcUO5JVQAD5qFe+C7XwD71ycYdfP1PoshYLJO5eJQAq7iskR7cVxZ9qFnJHw70n/AIdpJndlc14zqijwwVjYlUoecABzzx9D3yXpdCuj0ixacbgZAtOSd4LIZSL7eUl9o4pD3POddI5TTMdUygrOrM7NQChQxV22izbOuwbjz7EgL/o/iO6ZqZJhqb8myOkkayLYUGe+GYMrWAe1CuRXCY6fQtHM7LH/AHjhWDb/AMRpGCxwCiaMzAs1Dgd++Z3rfxv8w0akVQ8Ur5hzQ8KLkJyfma25PbMbLBPqVaXzFvERGLvbs0vC9/MeQbP6emZYaTkRLUUTUdY/tCYEjTDw7JJkenmJIAJA+SLt2UfrmK1HUJdQ7EsSxBJZiWYgCySzegAOcNC6h/xAGUd/W/oPe8CShJtycAGwPp7c/Q/55VVghysjyE2eb+o7H+IvFjN2LLIPoMDDiGOrPQnABhGIDHAYAEDDiGOxDEMm6aUCshjHjJkrLi6LVtZXAzmp3c5B3Z0EpzH7OuDL7S+SWbr3xUtZySbHu9jJplWiJKOcdAoIYHsVr72RhdcY0oRHY9gP98ncv8lj26/NRn5IBEHUfIosdhRLcferw9Ih2tGSwAVudxAJLXXPqTfb6YQviKxbzhtpA7EA7qUkd+Nt/wAMz3xB1n9jgs0ZnJMS+iDt4hBHFc17mu4HHP1WupnQ00+lA+J+vxJrXhRqaZl8SU9omUKIkI9ULAbx7OR75gviHpvhS2ilUk3FVPeNlO2SE/VGsfVSp9crJXLEk8kkkk82TySTnoPQpFk0vjaryhAC7MO7R0iSqf3mSo2HqUX1zVrpM3vOhnw/0o6SEuUEk7WY0sKWKqWPzEeUDk/QAdzzmTvlkZpCS5Ylr9/XO/U+ovq5vENgDhFB+RB2A+vqTml6fo4tRGr8pMgCyAAsJAKCyUOxNi/sfvkN1lmRLsh3RNTcaQSqrUT4Ra7Ukf3e4GwD6d+aFdqs+u65lCw6VWeZwNtLZQE14pH5e1KD2q/yjOfVtPDp1VipaQsERNx88tjanHoOCxHvQ5IznHp3VBPHM5ZmlilrtLOWCJLtBrasbblXnhBkYbsrKwT9D0rbHMj7UEJ8SFiQzRHY0LOyLbAkASc9y554Ocel9O0o3US8cn48juyxxRQorQRgheGUgyBeeav0Gc/g7pmojSK432O8hdH2g+E9xIlMfyLbkAD5gK97nrvRIvDhiPGnhpniXjxmRdqKx77Vok161XPIO9B2IvxR0WHXppmWc/ssQvyeYOtVw5JogKBZ7DdfJGWQ0dQQJAFhQsHUKBs8MMpdTzQJDE2e+09uMbLAJ4YKOxCWNgbaCWpTbXy7S/PAGxbJu8yPxF8ZLDGsGkPyF6lBLUXYkiHd3PJHiH0+UC7LSbB0sl51DrsPTYEhsvJEWKpYVgDdeIwH4a0fl5Y8XXfMvJrHmkSfXG40fmCiiqm2RjtTir8JuO5NAnnKboHSxqW8bVSNDpxZ3Kw3s9ttosDdlHF0eRk1+mIiI7RHfL4reNqGJ3BBGHqOwSQxdrYAnN/Q0K8TRp6utfhRKl6noBpJgxBndrCxoQEFLwGrbV7zwebH0zMHUs1Qp4tNSmM2SW3bgFWr7nt35Pvl38RSQaaNIICs8jDeZFYOqNIrpJEiKdqnc24UPUXdDG6zo56S+lnklV9T4gleC/kQC/M3JvuLr7XWZdTqfHzrsYoNL+rHR6FNF+xytvSYaseIrEbViV+CAO/Hc+5ORvjDrMc8jrDuMe/dbE0xFKrqpFp5QF+oAzp1zWanXEzzEKo+VaKgCwFFVYv0LcmuOMh9a6YIGUBtwktlFgOFshGkF+UkENR969MmUulOMOMf2VGNtOXJQWcOdDGPfFmqZqPfwMNYhjs9EcAFYRiwjAAjDWIDHAYDEBjwMQGHJGLCMVY4YDBhvDhAxDATkDru79mfYAx4sGuQLJHI/wBvvlhWM1EyohLEACyb4FAckn0Ga27r2VPu19TY2t+0tev0M03UE0+lLTEKhCg16/4RQ55v7Ufrnm3xtFJ4/iyG/EFe4Ro/K0an90WrKa5WRT3s53+LOrnVSBl4gBYRjtZB8zMP3jYP0Uj65a9BiTXabw5uTFS0CQ25VIhbj3QvGb//ABR5yJtdVrg6seKZm/hfoZ1UnPCrRJ7XzXf+v8suesfEJ8ZV0pCxxXRqxIxUozEH0pmA+5PrxK6h1CPRqmmRBJxU/mK2CKCBl5B5F/QAepyvXojLslUXDKLUiztI7o3eiCD39sxt28mRKkWGm6D4qrqISGVv7xOA0cg+YV6g9/1yzOh/ZisxcKqcngk7TxQX1LXtUdzf8OfTdK8Li0/Da911t4G679KqzyO3Pas56nVDUziR5kSKAiUIVfe5PEUxFUFLOu1bvbf7xyM36FY+Y6bcsplng3usSyQ25McTFyqRbRQZwQzuxY2VJHYZadG1kuo0hSBU08zCKZQoCqEdvCAO0XexY2s9gyjsMdNHp202lRzJIkm9FcEJYIY7mbmgEdyD6gk+oy06f4cEPjmIQHbSgs25YjsVd/otrHHx6UB3xDJSoNLvkdt0srqlkgbVvbHGD70LPqTdfSI0sc+mimlbbGHMjbvKU2EcE3VfMh7/ADChYGCTVI+mMmp8ipNuYOKoLtZCvrwwWgLsrXqc80+LPittS21BtiBJWP680z13PPA7AcD1JcY2KUkif8UfFDzo0enVhp1NGgRu3NfnPZFJ7Jf3s9srBEJXAOyqsncyoaBNFyOLo9vbBpDLqSI/O8aXIY1ZVCrduwDeUGieT/plxGzppJ0WGNI2lVS7tbo0IZ9oocn5ufc1mzCF4ME5kg9MeLTl55ZIy77fDEIVWCMWIjn5AO5WO0UL9849aTTwiOnaeRYhu3szq03ii+L4XareX/GMWs6/qxFHG8gVYQNvkAsV5W3Hl7296o39conEkrO5BdqLsQBSj3auB27ZsynFKorPqYFGV22dRH4fhyq48TcHVVAAQg7lFngm6JAFDiz6C76t0mSOEzzFjKZFbklrJZgbNeZgUIJaqPAHqbDUdJhj0RJdWeVUcH5fIrKe/ojcgAVyD3I4ourdXkmRfENRoAq1Y3kAANRPLEAEt9SfWsUqgmn3Q43LJO+I+vrNGI0UKtITxTWNzensXKj6AffM3rNe0lWeAKHsB9Mis14Mwyk5O2ZFhUhEnBi5xYgPowYcQw1noTgAxwwAY4DEAQMeMAxwxFBxYQMNYhgwjFiwAIw4BhGAwk5gv7QuoPJAyxN+GjASV+YbtpUEH8rbAw/xr9bs/jj4iOnjMcR/GZSR/gUfM/6c19QT2U5hvhHVK3iwSnyOrP35rbtm57k7CJPvCM5W81urwx7HT2mj0+J8so9N5w0fqfOg/wAag8D7ruH1IXNToynTokMhPjzBQdtbo475ajwaHa+CfoM5dI6aNGGn1VBo5DGg/ea6sV6cE/azlX1aJ21BZ3Eoc2sigqhANUoPYCqr7ZoN2b0VWQS9OIcMN7RyeZJG7vzzZHrd365p+gzmL8EswRvNxzR49KN3Vf8AvF8PTFYzp2CsGO5A4JAarPI5X3sA8/fjv1jqSo6QxmnKlmcAboogpZ3HsxUUvsKPqozG74K9RdSlk1MqxwxO0KbvFIHkbw7bwA3Y2QFbnkmuym+3XOhyTRIo2CSSKMSszKrVGvh3tvmlMzfcj24qutdO27I4dyHUjThQpOyNQiDj2F+IxP8A8Q981HTenpqkjkcttRHhC2Qdhc7Q3ru8MhSe/mb1OHFD55JPRtMIYnZthjsvHtNgIE2AUBVBI0Hr2Oc06iskM7z0sfka2po3jJYEbTyQfX1O8Ac9nafqqu0hNJCImCyBgqqY32kHjg+X9Ntffzj4r6+2o2xwrtgSlRQNqnaKDMPy9/Kv5Qfe8ajYN0hvxf8AEUmsfygrHyUT39C7VwXr9AOB9cqImZqUEknsASfe8stS5BoyxsR5tyWqhjflVtos/wDaK+uLTawxr+G7q58rKD8woi7r/ER9MzRMMnZ10+qEEA20WJNkWdq8gq/FEtz2PbJMHUBG4LQ79rmT8RwASNl+UeUG07gWd3N8ZUtq2DCzYF8ce9nkcd/XGIWlO1fct9BdX/ID9Blp1khq8EnV6h9VMSBZJJCiztWyQqjuas8ffNHotbpoemmgrSSAoylvNzQdq97raR+W+35qbTS/s4ePbUoelZeTd/lI53cAXzwT9M1PRtF+yMmq1QWQurbaH/277r4Hys5s1Xa+Lo5kjNqV93/BEopr7yU37EIYvF1g5QBItOfXgENIP3eb2+psfTMvrNU0rlm7n/Ifplp8WdZOqnu7RFEae4Rb2gn1qzz/AKVlJkyrhFK+4gMIGJVxwH9e+QMbRxY4tiwA+iFx2LFnoTgBGOGDFgCH44YsWJlHSPO045xYsh8lrg4YsWLKJDgfsfscWLE+Bx5PG+tsT1OWyT5yvPPl8Oq+1emV/wAOn/mYv/2J/nYP+RrDizz53i5+Pz+NEPQRWB6AlmHA+wH8Blj0FA3THsA7Z+L5234d17dz/HFizBP3TKuSWIxuh4HJS+BzZF/zOWfwfCr6YuyhnM01uQCxqVgLY8ngAfoMWLEuCu5b9QO0GuKj4riqHFZJkY/hc9wL+to/fFiy3wgMV8cmumpXG6SMt/iLRs7E+9sAx+oBzC/Evlm2DhAeFHCiwt0vYYsWVDn78yJkHT8nn9053n4jWv68xxYsvuYyLqTbG+cn/DQ5f7p/nuB/jixZSJZ2+GPNqLbk7SbPJs9zZ9eTmy+IpD+wy8niL3PF1f8AGz/HFiyP8n99zJE8txuLFlmI6+n/AJH/AExP3xYsBnMYsWLG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C:\Users\t8a1.FATIMA_DOMAIN\Desktop\La_tour_Eiff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238265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http://c299813.r13.cf1.rackcdn.com/MuseeduLouvre_1335428699_o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8588" y="2636912"/>
            <a:ext cx="280831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2 Faixa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2432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Webgraphie / Bibliographie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25144"/>
          </a:xfrm>
        </p:spPr>
        <p:txBody>
          <a:bodyPr/>
          <a:lstStyle/>
          <a:p>
            <a:r>
              <a:rPr lang="fr-FR" dirty="0" smtClean="0"/>
              <a:t>Images  retirées:</a:t>
            </a:r>
          </a:p>
          <a:p>
            <a:r>
              <a:rPr lang="fr-FR" dirty="0" smtClean="0"/>
              <a:t>Du browser Google Chrome</a:t>
            </a:r>
          </a:p>
          <a:p>
            <a:r>
              <a:rPr lang="fr-FR" dirty="0" smtClean="0"/>
              <a:t>Vocabulaire :</a:t>
            </a:r>
          </a:p>
          <a:p>
            <a:r>
              <a:rPr lang="fr-FR" dirty="0" smtClean="0"/>
              <a:t>Fernandes, Maria Gorete et Alves, Graça, Mission spéciale – Francês  – 8.º</a:t>
            </a:r>
            <a:r>
              <a:rPr lang="fr-FR" dirty="0" err="1" smtClean="0"/>
              <a:t>Ano</a:t>
            </a:r>
            <a:r>
              <a:rPr lang="fr-FR" dirty="0" smtClean="0"/>
              <a:t>, Texto Editora, ISBN:979-972-47-3385-2 (Pages 12 et 13 )</a:t>
            </a:r>
            <a:endParaRPr lang="fr-FR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 rot="20457066">
            <a:off x="2267744" y="1124744"/>
            <a:ext cx="429476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</a:t>
            </a:r>
            <a:endParaRPr lang="pt-PT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khongthe.com/wallpapers/animals/la-tour-eiffel-35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La tour Eiffel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0wallpaper.com/wallpaper/1366x768/1109/Louvre_Museum_Paris-Photography_Desktop_Wallpaper_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34885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Le Musée du Louvre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opdealshotel.com/blog/wp-content/uploads/2012/09/Versailles-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8758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Le château de Versailles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>
                <a:solidFill>
                  <a:srgbClr val="C00000"/>
                </a:solidFill>
              </a:rPr>
              <a:pPr/>
              <a:t>07-05-2014</a:t>
            </a:fld>
            <a:endParaRPr lang="pt-P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c/ca/Cath%C3%A9drale_Notre-Dame_de_Paris_-_Fa%C3%A7ade_S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091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La </a:t>
            </a:r>
            <a:r>
              <a:rPr lang="fr-FR" sz="5400" dirty="0" smtClean="0">
                <a:solidFill>
                  <a:srgbClr val="C00000"/>
                </a:solidFill>
              </a:rPr>
              <a:t>C</a:t>
            </a:r>
            <a:r>
              <a:rPr lang="fr-FR" sz="5400" dirty="0" smtClean="0">
                <a:solidFill>
                  <a:srgbClr val="C00000"/>
                </a:solidFill>
              </a:rPr>
              <a:t>athédrale </a:t>
            </a:r>
            <a:r>
              <a:rPr lang="fr-FR" sz="5400" dirty="0" smtClean="0">
                <a:solidFill>
                  <a:srgbClr val="C00000"/>
                </a:solidFill>
              </a:rPr>
              <a:t>de Notre-Dame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Le Mont Saint-Michel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2/20/Le_pont_d'Avignon_depuis_l'%C3%AEle_de_la_Barthela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Le pont d’Avignon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oire-valley-tours.com/uploads/assets/chambord/Kevi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Le château de Chambord 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ims.fr/uploads/pics/Cathedrale2_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557" cy="674136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C00000"/>
                </a:solidFill>
              </a:rPr>
              <a:t>La cathédrale de Reims</a:t>
            </a:r>
            <a:endParaRPr lang="fr-FR" sz="5400" dirty="0">
              <a:solidFill>
                <a:srgbClr val="C00000"/>
              </a:solidFill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2BAC-28D8-495A-A281-ED48C846C322}" type="datetime1">
              <a:rPr lang="pt-PT" smtClean="0"/>
              <a:pPr/>
              <a:t>07-05-2014</a:t>
            </a:fld>
            <a:endParaRPr lang="pt-P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</TotalTime>
  <Words>102</Words>
  <Application>Microsoft Office PowerPoint</Application>
  <PresentationFormat>Apresentação no Ecrã (4:3)</PresentationFormat>
  <Paragraphs>30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Técnica</vt:lpstr>
      <vt:lpstr>Colégio Nossa Senhora da Graça  2013/2014</vt:lpstr>
      <vt:lpstr>La tour Eiffel</vt:lpstr>
      <vt:lpstr>Le Musée du Louvre</vt:lpstr>
      <vt:lpstr>Le château de Versailles</vt:lpstr>
      <vt:lpstr>La Cathédrale de Notre-Dame</vt:lpstr>
      <vt:lpstr>Le Mont Saint-Michel</vt:lpstr>
      <vt:lpstr>Le pont d’Avignon</vt:lpstr>
      <vt:lpstr>Le château de Chambord </vt:lpstr>
      <vt:lpstr>La cathédrale de Reims</vt:lpstr>
      <vt:lpstr>Webgraphie / Bibliographie</vt:lpstr>
      <vt:lpstr>Diapositivo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Colégio Nossa Senhora da Graça  2013/2014</dc:title>
  <dc:creator>t8a1</dc:creator>
  <cp:lastModifiedBy>costacampos</cp:lastModifiedBy>
  <cp:revision>12</cp:revision>
  <dcterms:created xsi:type="dcterms:W3CDTF">2014-03-26T14:24:58Z</dcterms:created>
  <dcterms:modified xsi:type="dcterms:W3CDTF">2014-05-07T14:07:37Z</dcterms:modified>
</cp:coreProperties>
</file>