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BE4988-F329-4132-B346-B5DF38A7EC88}" type="datetimeFigureOut">
              <a:rPr lang="pt-PT" smtClean="0"/>
              <a:t>02-03-2010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FDCA57-4623-4AE4-9032-234ACFFC05B7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ângulo arredondado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ângulo arredondado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15FAA68-E1F1-4EEE-A491-67244504AA25}" type="datetime1">
              <a:rPr lang="en-US" smtClean="0"/>
              <a:t>3/2/2010</a:t>
            </a:fld>
            <a:endParaRPr lang="en-US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r>
              <a:rPr lang="en-US" smtClean="0"/>
              <a:t>Rodrigo Corte-Real</a:t>
            </a:r>
            <a:endParaRPr lang="en-US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65190-C22F-4B38-B828-51E72757C295}" type="datetime1">
              <a:rPr lang="en-US" smtClean="0"/>
              <a:t>3/2/2010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Rodrigo Corte-Real</a:t>
            </a:r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FF60-AF11-4631-9942-CC7BED3BEDCE}" type="datetime1">
              <a:rPr lang="en-US" smtClean="0"/>
              <a:t>3/2/2010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Rodrigo Corte-Real</a:t>
            </a:r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DAB12-D7A8-4838-ABC2-F225F78F7546}" type="datetime1">
              <a:rPr lang="en-US" smtClean="0"/>
              <a:t>3/2/2010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Rodrigo Corte-Real</a:t>
            </a:r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EF17-1307-49E9-8FA3-2F90C8F9904B}" type="datetime1">
              <a:rPr lang="en-US" smtClean="0"/>
              <a:t>3/2/2010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Rodrigo Corte-Real</a:t>
            </a:r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FC72-8803-42A2-B4E9-6AC3D889DBE7}" type="datetime1">
              <a:rPr lang="en-US" smtClean="0"/>
              <a:t>3/2/2010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Rodrigo Corte-Real</a:t>
            </a:r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6" name="Marcador de Posição d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4BE8D8-37B7-4E2C-97C1-5C163AF49058}" type="datetime1">
              <a:rPr lang="en-US" smtClean="0"/>
              <a:t>3/2/2010</a:t>
            </a:fld>
            <a:endParaRPr lang="en-US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8" name="Marcador de Posição do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smtClean="0"/>
              <a:t>Rodrigo Corte-Real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E8BC3FA-52B5-43C5-8280-2A89707652DB}" type="datetime1">
              <a:rPr lang="en-US" smtClean="0"/>
              <a:t>3/2/2010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 smtClean="0"/>
              <a:t>Rodrigo Corte-Real</a:t>
            </a:r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C0D4-417C-49D9-99B4-DF809F57CC71}" type="datetime1">
              <a:rPr lang="en-US" smtClean="0"/>
              <a:t>3/2/2010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Rodrigo Corte-Real</a:t>
            </a:r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2CAB1-6AED-4B7C-A5C4-5B3343AEBEED}" type="datetime1">
              <a:rPr lang="en-US" smtClean="0"/>
              <a:t>3/2/2010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Rodrigo Corte-Real</a:t>
            </a:r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BC474-97B0-4C26-923E-84DCFB43CBD9}" type="datetime1">
              <a:rPr lang="en-US" smtClean="0"/>
              <a:t>3/2/2010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Rodrigo Corte-Real</a:t>
            </a:r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ângulo arredondado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ângulo arredondado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60A1B3E-9EDE-4778-93FE-3152E04749EB}" type="datetime1">
              <a:rPr lang="en-US" smtClean="0"/>
              <a:t>3/2/2010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Rodrigo Corte-Real</a:t>
            </a:r>
            <a:endParaRPr lang="en-US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smtClean="0"/>
              <a:t>Ambiente, Higiene, Segurança e Saúde do Trabalho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smtClean="0"/>
              <a:t>Trabalho com Máquinas e Equipamentos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A protecção insuficiente em máquinas é causa de inúmeros acidentes, bem como, a utilização de máquinas antigas e obsoletas, sendo um dos factores que torna mais vulneráveis trabalhadores fatigados, menos alertas e com reflexos mais lentos, com diminuição da acuidade visual e da coordenação motora.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Rodrigo Corte-Real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/>
              <a:t>Legislação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Directiva 2006/42/, 17 de Maio (Directiva máquinas)</a:t>
            </a:r>
          </a:p>
          <a:p>
            <a:r>
              <a:rPr lang="pt-PT" dirty="0" smtClean="0"/>
              <a:t>Decreto-lei 50/2005, 25 de Fevereiro (Equipamentos de trabalho)</a:t>
            </a:r>
          </a:p>
          <a:p>
            <a:r>
              <a:rPr lang="pt-PT" dirty="0" smtClean="0"/>
              <a:t>Decreto-lei </a:t>
            </a:r>
            <a:r>
              <a:rPr lang="pt-PT" dirty="0" smtClean="0"/>
              <a:t>103/2008</a:t>
            </a:r>
            <a:r>
              <a:rPr lang="pt-PT" dirty="0" smtClean="0"/>
              <a:t>, </a:t>
            </a:r>
            <a:r>
              <a:rPr lang="pt-PT" dirty="0" smtClean="0"/>
              <a:t>24 de </a:t>
            </a:r>
            <a:r>
              <a:rPr lang="pt-PT" dirty="0" smtClean="0"/>
              <a:t>Junho (Transpõe directiva máquinas)</a:t>
            </a:r>
          </a:p>
          <a:p>
            <a:r>
              <a:rPr lang="pt-PT" dirty="0" smtClean="0"/>
              <a:t>Portaria 172/2000, 23 Março (Máquinas perigosas)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Rodrigo Corte-Real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dirty="0" smtClean="0"/>
              <a:t>Riscos e Prevenção de acidentes em máquinas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A selecção e aplicação das diferentes técnicas de segurança m máquinas requer um envolvimento e participação dos diferentes actores que participam na cadeia produtiva.</a:t>
            </a:r>
          </a:p>
          <a:p>
            <a:pPr lvl="1"/>
            <a:r>
              <a:rPr lang="pt-PT" dirty="0" smtClean="0"/>
              <a:t>Projectistas</a:t>
            </a:r>
          </a:p>
          <a:p>
            <a:pPr lvl="1"/>
            <a:r>
              <a:rPr lang="pt-PT" dirty="0" smtClean="0"/>
              <a:t>Fabricação</a:t>
            </a:r>
          </a:p>
          <a:p>
            <a:pPr lvl="1"/>
            <a:r>
              <a:rPr lang="pt-PT" dirty="0" smtClean="0"/>
              <a:t>Venda</a:t>
            </a:r>
          </a:p>
          <a:p>
            <a:pPr lvl="1"/>
            <a:r>
              <a:rPr lang="pt-PT" dirty="0" smtClean="0"/>
              <a:t>Pós-venda</a:t>
            </a:r>
          </a:p>
          <a:p>
            <a:pPr lvl="1"/>
            <a:r>
              <a:rPr lang="pt-PT" dirty="0" smtClean="0"/>
              <a:t>Comprador</a:t>
            </a:r>
          </a:p>
          <a:p>
            <a:pPr lvl="1"/>
            <a:r>
              <a:rPr lang="pt-PT" dirty="0" smtClean="0"/>
              <a:t>Trabalhador</a:t>
            </a: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Rodrigo Corte-Real</a:t>
            </a:r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PT" sz="2800" dirty="0" smtClean="0"/>
              <a:t>Riscos decorrentes de movimentos e acções mecânicas das máquinas</a:t>
            </a:r>
            <a:endParaRPr lang="pt-PT" sz="28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Partes móveis que representam riscos mecânicos:</a:t>
            </a:r>
          </a:p>
          <a:p>
            <a:pPr lvl="1"/>
            <a:r>
              <a:rPr lang="pt-PT" dirty="0" smtClean="0"/>
              <a:t>Ponto de operação</a:t>
            </a:r>
          </a:p>
          <a:p>
            <a:pPr lvl="1"/>
            <a:r>
              <a:rPr lang="pt-PT" dirty="0" smtClean="0"/>
              <a:t>Mecanismo de transmissão de força</a:t>
            </a:r>
          </a:p>
          <a:p>
            <a:pPr lvl="1"/>
            <a:r>
              <a:rPr lang="pt-PT" dirty="0" smtClean="0"/>
              <a:t>Outras partes móveis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Rodrigo Corte-Real</a:t>
            </a:r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Uma ampla variedade de movimentos mecânicos e acções podem apresentar perigos para os trabalhadores. Estes movimentos mecânicos e acções são básicas a quase todas as máquinas:</a:t>
            </a:r>
          </a:p>
          <a:p>
            <a:pPr lvl="1"/>
            <a:r>
              <a:rPr lang="pt-PT" dirty="0" smtClean="0"/>
              <a:t>Movimento giratório</a:t>
            </a:r>
          </a:p>
          <a:p>
            <a:pPr lvl="1"/>
            <a:r>
              <a:rPr lang="pt-PT" dirty="0" smtClean="0"/>
              <a:t>Movimento alternado (vai e vem)</a:t>
            </a:r>
          </a:p>
          <a:p>
            <a:pPr lvl="1"/>
            <a:r>
              <a:rPr lang="pt-PT" dirty="0" smtClean="0"/>
              <a:t>Rectilíneo ou transversal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Rodrigo Corte-Real</a:t>
            </a:r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Acções mecânicas e seus riscos:</a:t>
            </a:r>
          </a:p>
          <a:p>
            <a:pPr lvl="1"/>
            <a:r>
              <a:rPr lang="pt-PT" dirty="0" smtClean="0"/>
              <a:t>Corte</a:t>
            </a:r>
          </a:p>
          <a:p>
            <a:pPr lvl="1"/>
            <a:r>
              <a:rPr lang="pt-PT" dirty="0" err="1" smtClean="0"/>
              <a:t>Puncionamento</a:t>
            </a:r>
            <a:r>
              <a:rPr lang="pt-PT" dirty="0" smtClean="0"/>
              <a:t> (prensas mecânicas)</a:t>
            </a:r>
          </a:p>
          <a:p>
            <a:pPr lvl="1"/>
            <a:r>
              <a:rPr lang="pt-PT" dirty="0" err="1" smtClean="0"/>
              <a:t>Cisalhamento</a:t>
            </a:r>
            <a:r>
              <a:rPr lang="pt-PT" dirty="0" smtClean="0"/>
              <a:t> (Guilhotinas, tesouras mecânicas)</a:t>
            </a:r>
          </a:p>
          <a:p>
            <a:pPr lvl="1"/>
            <a:r>
              <a:rPr lang="pt-PT" dirty="0" smtClean="0"/>
              <a:t>Dobragem ou flexão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Rodrigo Corte-Real</a:t>
            </a:r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PT" sz="3200" dirty="0" smtClean="0"/>
              <a:t>Requisitos mínimos para a protecção da máquina</a:t>
            </a:r>
            <a:endParaRPr lang="pt-PT" sz="32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Prevenir o contacto</a:t>
            </a:r>
          </a:p>
          <a:p>
            <a:r>
              <a:rPr lang="pt-PT" dirty="0" smtClean="0"/>
              <a:t>Ter estabilidade no tempo</a:t>
            </a:r>
          </a:p>
          <a:p>
            <a:r>
              <a:rPr lang="pt-PT" dirty="0" smtClean="0"/>
              <a:t>Proteger de queda de objectos</a:t>
            </a:r>
          </a:p>
          <a:p>
            <a:r>
              <a:rPr lang="pt-PT" dirty="0" smtClean="0"/>
              <a:t>Não criar perigos novos</a:t>
            </a:r>
          </a:p>
          <a:p>
            <a:r>
              <a:rPr lang="pt-PT" dirty="0" smtClean="0"/>
              <a:t>Não criar interferência</a:t>
            </a:r>
          </a:p>
          <a:p>
            <a:r>
              <a:rPr lang="pt-PT" dirty="0" smtClean="0"/>
              <a:t>Participação e formação em segurança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Rodrigo Corte-Real</a:t>
            </a:r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419</TotalTime>
  <Words>286</Words>
  <Application>Microsoft Office PowerPoint</Application>
  <PresentationFormat>Apresentação no Ecrã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9" baseType="lpstr">
      <vt:lpstr>Urbano</vt:lpstr>
      <vt:lpstr>Ambiente, Higiene, Segurança e Saúde do Trabalho</vt:lpstr>
      <vt:lpstr>Diapositivo 2</vt:lpstr>
      <vt:lpstr>Legislação</vt:lpstr>
      <vt:lpstr>Riscos e Prevenção de acidentes em máquinas</vt:lpstr>
      <vt:lpstr>Riscos decorrentes de movimentos e acções mecânicas das máquinas</vt:lpstr>
      <vt:lpstr>Diapositivo 6</vt:lpstr>
      <vt:lpstr>Diapositivo 7</vt:lpstr>
      <vt:lpstr>Requisitos mínimos para a protecção da máquina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Ambiente, Higiene, Segurança e Saúde do Trabalho</dc:title>
  <cp:lastModifiedBy>ACER</cp:lastModifiedBy>
  <cp:revision>10</cp:revision>
  <dcterms:modified xsi:type="dcterms:W3CDTF">2010-03-02T21:56:07Z</dcterms:modified>
</cp:coreProperties>
</file>