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6" r:id="rId5"/>
    <p:sldId id="258" r:id="rId6"/>
    <p:sldId id="263" r:id="rId7"/>
    <p:sldId id="259" r:id="rId8"/>
    <p:sldId id="262" r:id="rId9"/>
    <p:sldId id="261" r:id="rId10"/>
    <p:sldId id="260" r:id="rId11"/>
    <p:sldId id="264" r:id="rId12"/>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10D34-350E-49D9-804D-59EB06A962BC}" type="doc">
      <dgm:prSet loTypeId="urn:microsoft.com/office/officeart/2005/8/layout/pyramid2" loCatId="list" qsTypeId="urn:microsoft.com/office/officeart/2005/8/quickstyle/simple1" qsCatId="simple" csTypeId="urn:microsoft.com/office/officeart/2005/8/colors/accent1_2" csCatId="accent1" phldr="1"/>
      <dgm:spPr/>
    </dgm:pt>
    <dgm:pt modelId="{42A7C184-D949-4342-A330-966C0D9ADDD4}">
      <dgm:prSet phldrT="[Texto]"/>
      <dgm:spPr/>
      <dgm:t>
        <a:bodyPr/>
        <a:lstStyle/>
        <a:p>
          <a:r>
            <a:rPr lang="pt-PT" dirty="0" smtClean="0"/>
            <a:t>Alexandre Burmester </a:t>
          </a:r>
          <a:endParaRPr lang="pt-PT" dirty="0"/>
        </a:p>
      </dgm:t>
    </dgm:pt>
    <dgm:pt modelId="{E5773854-3760-440C-BD9E-7545DE8F4E94}" type="parTrans" cxnId="{ACF69BDE-8F92-48FC-857C-7231220DF325}">
      <dgm:prSet/>
      <dgm:spPr/>
      <dgm:t>
        <a:bodyPr/>
        <a:lstStyle/>
        <a:p>
          <a:endParaRPr lang="pt-PT"/>
        </a:p>
      </dgm:t>
    </dgm:pt>
    <dgm:pt modelId="{7EC7DD20-716D-43E2-A81F-FF4D9C79C6A8}" type="sibTrans" cxnId="{ACF69BDE-8F92-48FC-857C-7231220DF325}">
      <dgm:prSet/>
      <dgm:spPr/>
      <dgm:t>
        <a:bodyPr/>
        <a:lstStyle/>
        <a:p>
          <a:endParaRPr lang="pt-PT"/>
        </a:p>
      </dgm:t>
    </dgm:pt>
    <dgm:pt modelId="{7EF00042-C206-45A1-B415-D817C4697A0D}">
      <dgm:prSet phldrT="[Texto]"/>
      <dgm:spPr/>
      <dgm:t>
        <a:bodyPr/>
        <a:lstStyle/>
        <a:p>
          <a:r>
            <a:rPr lang="pt-PT" dirty="0" smtClean="0"/>
            <a:t>Obras mais emblemáticas</a:t>
          </a:r>
          <a:endParaRPr lang="pt-PT" dirty="0"/>
        </a:p>
      </dgm:t>
    </dgm:pt>
    <dgm:pt modelId="{FE1FF6F0-46E3-49C4-809F-3E3F6CA7CF04}" type="parTrans" cxnId="{B8ED9F25-7BE4-4140-A45C-F3BF03FE7A8F}">
      <dgm:prSet/>
      <dgm:spPr/>
      <dgm:t>
        <a:bodyPr/>
        <a:lstStyle/>
        <a:p>
          <a:endParaRPr lang="pt-PT"/>
        </a:p>
      </dgm:t>
    </dgm:pt>
    <dgm:pt modelId="{BCCA82CB-2FEC-498A-B3C8-25B86BC2F08E}" type="sibTrans" cxnId="{B8ED9F25-7BE4-4140-A45C-F3BF03FE7A8F}">
      <dgm:prSet/>
      <dgm:spPr/>
      <dgm:t>
        <a:bodyPr/>
        <a:lstStyle/>
        <a:p>
          <a:endParaRPr lang="pt-PT"/>
        </a:p>
      </dgm:t>
    </dgm:pt>
    <dgm:pt modelId="{EE5FA6E3-0484-4D1A-BC06-CDF88C561DD4}">
      <dgm:prSet phldrT="[Texto]"/>
      <dgm:spPr/>
      <dgm:t>
        <a:bodyPr/>
        <a:lstStyle/>
        <a:p>
          <a:r>
            <a:rPr lang="pt-PT" dirty="0" smtClean="0"/>
            <a:t>Pavilhão da Água</a:t>
          </a:r>
          <a:endParaRPr lang="pt-PT" dirty="0"/>
        </a:p>
      </dgm:t>
    </dgm:pt>
    <dgm:pt modelId="{C6797F54-39B7-4870-8314-43E8934C61B7}" type="parTrans" cxnId="{AB87BF34-68BA-41C2-B849-1571BD4D263D}">
      <dgm:prSet/>
      <dgm:spPr/>
      <dgm:t>
        <a:bodyPr/>
        <a:lstStyle/>
        <a:p>
          <a:endParaRPr lang="pt-PT"/>
        </a:p>
      </dgm:t>
    </dgm:pt>
    <dgm:pt modelId="{6689C6DB-6970-4EC6-B1CA-C51FD96A5CBC}" type="sibTrans" cxnId="{AB87BF34-68BA-41C2-B849-1571BD4D263D}">
      <dgm:prSet/>
      <dgm:spPr/>
      <dgm:t>
        <a:bodyPr/>
        <a:lstStyle/>
        <a:p>
          <a:endParaRPr lang="pt-PT"/>
        </a:p>
      </dgm:t>
    </dgm:pt>
    <dgm:pt modelId="{C08F3356-2DEC-46CA-8DB3-2584DE51C2FE}">
      <dgm:prSet phldrT="[Texto]"/>
      <dgm:spPr/>
      <dgm:t>
        <a:bodyPr/>
        <a:lstStyle/>
        <a:p>
          <a:r>
            <a:rPr lang="pt-PT" dirty="0" smtClean="0"/>
            <a:t>Vodafone Lisboa</a:t>
          </a:r>
        </a:p>
      </dgm:t>
    </dgm:pt>
    <dgm:pt modelId="{F688C706-7766-4FE8-BE69-2430BC1FFE43}" type="parTrans" cxnId="{F5C5C7AA-6ED5-4F33-AE50-99A971E14DAC}">
      <dgm:prSet/>
      <dgm:spPr/>
    </dgm:pt>
    <dgm:pt modelId="{A0AC5BF4-95E3-4DB0-AEE9-5C8169AB0990}" type="sibTrans" cxnId="{F5C5C7AA-6ED5-4F33-AE50-99A971E14DAC}">
      <dgm:prSet/>
      <dgm:spPr/>
    </dgm:pt>
    <dgm:pt modelId="{7A71A585-6ED7-4EDE-9415-028D225D24B3}">
      <dgm:prSet phldrT="[Texto]"/>
      <dgm:spPr/>
      <dgm:t>
        <a:bodyPr/>
        <a:lstStyle/>
        <a:p>
          <a:r>
            <a:rPr lang="pt-PT" dirty="0" smtClean="0"/>
            <a:t>Prémios na Carreira</a:t>
          </a:r>
        </a:p>
      </dgm:t>
    </dgm:pt>
    <dgm:pt modelId="{0EFB69EB-AB16-4262-9875-A6FA9C59B5E3}" type="parTrans" cxnId="{71ACA93C-E8E6-4A84-8416-4C243439D6D3}">
      <dgm:prSet/>
      <dgm:spPr/>
    </dgm:pt>
    <dgm:pt modelId="{10FFD852-CE6B-4BEB-B9FF-E4814FBA3A02}" type="sibTrans" cxnId="{71ACA93C-E8E6-4A84-8416-4C243439D6D3}">
      <dgm:prSet/>
      <dgm:spPr/>
    </dgm:pt>
    <dgm:pt modelId="{E0193186-099A-4841-A1B0-DC0AD65D6912}">
      <dgm:prSet phldrT="[Texto]"/>
      <dgm:spPr/>
      <dgm:t>
        <a:bodyPr/>
        <a:lstStyle/>
        <a:p>
          <a:r>
            <a:rPr lang="pt-PT" dirty="0" smtClean="0"/>
            <a:t>Reflexões Filosóficas</a:t>
          </a:r>
        </a:p>
      </dgm:t>
    </dgm:pt>
    <dgm:pt modelId="{22E5E5E1-FB6A-49D4-AF2C-3E2133F71E35}" type="parTrans" cxnId="{A6E7BCCA-EF9A-46F7-9DF9-0B859B2B99D6}">
      <dgm:prSet/>
      <dgm:spPr/>
    </dgm:pt>
    <dgm:pt modelId="{16F378F7-575A-4003-A4C2-FBB7AB3E79B5}" type="sibTrans" cxnId="{A6E7BCCA-EF9A-46F7-9DF9-0B859B2B99D6}">
      <dgm:prSet/>
      <dgm:spPr/>
    </dgm:pt>
    <dgm:pt modelId="{75FB1CEA-1DA9-406C-90BF-F45DFAE612FD}">
      <dgm:prSet phldrT="[Texto]"/>
      <dgm:spPr/>
      <dgm:t>
        <a:bodyPr/>
        <a:lstStyle/>
        <a:p>
          <a:r>
            <a:rPr lang="pt-PT" dirty="0" smtClean="0"/>
            <a:t>Materiais</a:t>
          </a:r>
        </a:p>
      </dgm:t>
    </dgm:pt>
    <dgm:pt modelId="{9F9D6EE7-A047-47A3-B023-174886880E3B}" type="parTrans" cxnId="{9EE12559-9DCB-4485-BE59-5A33E6A17D20}">
      <dgm:prSet/>
      <dgm:spPr/>
    </dgm:pt>
    <dgm:pt modelId="{28F03D16-0374-4350-BF57-D4BA35F0BC73}" type="sibTrans" cxnId="{9EE12559-9DCB-4485-BE59-5A33E6A17D20}">
      <dgm:prSet/>
      <dgm:spPr/>
    </dgm:pt>
    <dgm:pt modelId="{D74E5F2F-4561-4F5B-982C-231F71620EFB}" type="pres">
      <dgm:prSet presAssocID="{EFC10D34-350E-49D9-804D-59EB06A962BC}" presName="compositeShape" presStyleCnt="0">
        <dgm:presLayoutVars>
          <dgm:dir/>
          <dgm:resizeHandles/>
        </dgm:presLayoutVars>
      </dgm:prSet>
      <dgm:spPr/>
    </dgm:pt>
    <dgm:pt modelId="{0EFF0857-7634-457B-9AAD-BAE0981FD385}" type="pres">
      <dgm:prSet presAssocID="{EFC10D34-350E-49D9-804D-59EB06A962BC}" presName="pyramid" presStyleLbl="node1" presStyleIdx="0" presStyleCnt="1"/>
      <dgm:spPr/>
    </dgm:pt>
    <dgm:pt modelId="{25F7CD5B-82D3-4E8B-A74F-A28B11572E44}" type="pres">
      <dgm:prSet presAssocID="{EFC10D34-350E-49D9-804D-59EB06A962BC}" presName="theList" presStyleCnt="0"/>
      <dgm:spPr/>
    </dgm:pt>
    <dgm:pt modelId="{548E45BC-C88F-4563-93F4-EB7F915A92EA}" type="pres">
      <dgm:prSet presAssocID="{42A7C184-D949-4342-A330-966C0D9ADDD4}" presName="aNode" presStyleLbl="fgAcc1" presStyleIdx="0" presStyleCnt="7">
        <dgm:presLayoutVars>
          <dgm:bulletEnabled val="1"/>
        </dgm:presLayoutVars>
      </dgm:prSet>
      <dgm:spPr/>
      <dgm:t>
        <a:bodyPr/>
        <a:lstStyle/>
        <a:p>
          <a:endParaRPr lang="pt-PT"/>
        </a:p>
      </dgm:t>
    </dgm:pt>
    <dgm:pt modelId="{67550259-41C3-4BA2-B726-15C8A541367E}" type="pres">
      <dgm:prSet presAssocID="{42A7C184-D949-4342-A330-966C0D9ADDD4}" presName="aSpace" presStyleCnt="0"/>
      <dgm:spPr/>
    </dgm:pt>
    <dgm:pt modelId="{9A238BA1-BDB7-44C7-993D-915F62FBEB83}" type="pres">
      <dgm:prSet presAssocID="{7EF00042-C206-45A1-B415-D817C4697A0D}" presName="aNode" presStyleLbl="fgAcc1" presStyleIdx="1" presStyleCnt="7">
        <dgm:presLayoutVars>
          <dgm:bulletEnabled val="1"/>
        </dgm:presLayoutVars>
      </dgm:prSet>
      <dgm:spPr/>
      <dgm:t>
        <a:bodyPr/>
        <a:lstStyle/>
        <a:p>
          <a:endParaRPr lang="pt-PT"/>
        </a:p>
      </dgm:t>
    </dgm:pt>
    <dgm:pt modelId="{44585E18-A7B0-4384-9FD6-D093D6C40D82}" type="pres">
      <dgm:prSet presAssocID="{7EF00042-C206-45A1-B415-D817C4697A0D}" presName="aSpace" presStyleCnt="0"/>
      <dgm:spPr/>
    </dgm:pt>
    <dgm:pt modelId="{582F2F99-0846-4914-B7AA-85BC97A68F39}" type="pres">
      <dgm:prSet presAssocID="{EE5FA6E3-0484-4D1A-BC06-CDF88C561DD4}" presName="aNode" presStyleLbl="fgAcc1" presStyleIdx="2" presStyleCnt="7">
        <dgm:presLayoutVars>
          <dgm:bulletEnabled val="1"/>
        </dgm:presLayoutVars>
      </dgm:prSet>
      <dgm:spPr/>
      <dgm:t>
        <a:bodyPr/>
        <a:lstStyle/>
        <a:p>
          <a:endParaRPr lang="pt-PT"/>
        </a:p>
      </dgm:t>
    </dgm:pt>
    <dgm:pt modelId="{C798E5CD-1A10-4E8A-980B-76655C11C492}" type="pres">
      <dgm:prSet presAssocID="{EE5FA6E3-0484-4D1A-BC06-CDF88C561DD4}" presName="aSpace" presStyleCnt="0"/>
      <dgm:spPr/>
    </dgm:pt>
    <dgm:pt modelId="{24CB3155-071F-45F1-BB98-38D4486F142F}" type="pres">
      <dgm:prSet presAssocID="{C08F3356-2DEC-46CA-8DB3-2584DE51C2FE}" presName="aNode" presStyleLbl="fgAcc1" presStyleIdx="3" presStyleCnt="7">
        <dgm:presLayoutVars>
          <dgm:bulletEnabled val="1"/>
        </dgm:presLayoutVars>
      </dgm:prSet>
      <dgm:spPr/>
      <dgm:t>
        <a:bodyPr/>
        <a:lstStyle/>
        <a:p>
          <a:endParaRPr lang="pt-PT"/>
        </a:p>
      </dgm:t>
    </dgm:pt>
    <dgm:pt modelId="{3B20B9B7-D1B6-47E7-82CC-AF591CF044B1}" type="pres">
      <dgm:prSet presAssocID="{C08F3356-2DEC-46CA-8DB3-2584DE51C2FE}" presName="aSpace" presStyleCnt="0"/>
      <dgm:spPr/>
    </dgm:pt>
    <dgm:pt modelId="{0280319D-5FD9-4CD5-971A-9146A405A0D2}" type="pres">
      <dgm:prSet presAssocID="{7A71A585-6ED7-4EDE-9415-028D225D24B3}" presName="aNode" presStyleLbl="fgAcc1" presStyleIdx="4" presStyleCnt="7">
        <dgm:presLayoutVars>
          <dgm:bulletEnabled val="1"/>
        </dgm:presLayoutVars>
      </dgm:prSet>
      <dgm:spPr/>
      <dgm:t>
        <a:bodyPr/>
        <a:lstStyle/>
        <a:p>
          <a:endParaRPr lang="pt-PT"/>
        </a:p>
      </dgm:t>
    </dgm:pt>
    <dgm:pt modelId="{4E81CB63-ECB9-4FE1-9C8B-7C08254F6841}" type="pres">
      <dgm:prSet presAssocID="{7A71A585-6ED7-4EDE-9415-028D225D24B3}" presName="aSpace" presStyleCnt="0"/>
      <dgm:spPr/>
    </dgm:pt>
    <dgm:pt modelId="{414AC70B-C6EE-425B-8451-B8DACB202467}" type="pres">
      <dgm:prSet presAssocID="{E0193186-099A-4841-A1B0-DC0AD65D6912}" presName="aNode" presStyleLbl="fgAcc1" presStyleIdx="5" presStyleCnt="7">
        <dgm:presLayoutVars>
          <dgm:bulletEnabled val="1"/>
        </dgm:presLayoutVars>
      </dgm:prSet>
      <dgm:spPr/>
      <dgm:t>
        <a:bodyPr/>
        <a:lstStyle/>
        <a:p>
          <a:endParaRPr lang="pt-PT"/>
        </a:p>
      </dgm:t>
    </dgm:pt>
    <dgm:pt modelId="{FE8D9E86-3559-4BE5-84EC-752177C53859}" type="pres">
      <dgm:prSet presAssocID="{E0193186-099A-4841-A1B0-DC0AD65D6912}" presName="aSpace" presStyleCnt="0"/>
      <dgm:spPr/>
    </dgm:pt>
    <dgm:pt modelId="{AE055FA5-D207-4428-A4AD-D2D3D6745C99}" type="pres">
      <dgm:prSet presAssocID="{75FB1CEA-1DA9-406C-90BF-F45DFAE612FD}" presName="aNode" presStyleLbl="fgAcc1" presStyleIdx="6" presStyleCnt="7">
        <dgm:presLayoutVars>
          <dgm:bulletEnabled val="1"/>
        </dgm:presLayoutVars>
      </dgm:prSet>
      <dgm:spPr/>
      <dgm:t>
        <a:bodyPr/>
        <a:lstStyle/>
        <a:p>
          <a:endParaRPr lang="pt-PT"/>
        </a:p>
      </dgm:t>
    </dgm:pt>
    <dgm:pt modelId="{EAA322B5-BC27-425B-85FA-BD4544A07F2A}" type="pres">
      <dgm:prSet presAssocID="{75FB1CEA-1DA9-406C-90BF-F45DFAE612FD}" presName="aSpace" presStyleCnt="0"/>
      <dgm:spPr/>
    </dgm:pt>
  </dgm:ptLst>
  <dgm:cxnLst>
    <dgm:cxn modelId="{71ACA93C-E8E6-4A84-8416-4C243439D6D3}" srcId="{EFC10D34-350E-49D9-804D-59EB06A962BC}" destId="{7A71A585-6ED7-4EDE-9415-028D225D24B3}" srcOrd="4" destOrd="0" parTransId="{0EFB69EB-AB16-4262-9875-A6FA9C59B5E3}" sibTransId="{10FFD852-CE6B-4BEB-B9FF-E4814FBA3A02}"/>
    <dgm:cxn modelId="{9EE12559-9DCB-4485-BE59-5A33E6A17D20}" srcId="{EFC10D34-350E-49D9-804D-59EB06A962BC}" destId="{75FB1CEA-1DA9-406C-90BF-F45DFAE612FD}" srcOrd="6" destOrd="0" parTransId="{9F9D6EE7-A047-47A3-B023-174886880E3B}" sibTransId="{28F03D16-0374-4350-BF57-D4BA35F0BC73}"/>
    <dgm:cxn modelId="{ACF69BDE-8F92-48FC-857C-7231220DF325}" srcId="{EFC10D34-350E-49D9-804D-59EB06A962BC}" destId="{42A7C184-D949-4342-A330-966C0D9ADDD4}" srcOrd="0" destOrd="0" parTransId="{E5773854-3760-440C-BD9E-7545DE8F4E94}" sibTransId="{7EC7DD20-716D-43E2-A81F-FF4D9C79C6A8}"/>
    <dgm:cxn modelId="{B8ED9F25-7BE4-4140-A45C-F3BF03FE7A8F}" srcId="{EFC10D34-350E-49D9-804D-59EB06A962BC}" destId="{7EF00042-C206-45A1-B415-D817C4697A0D}" srcOrd="1" destOrd="0" parTransId="{FE1FF6F0-46E3-49C4-809F-3E3F6CA7CF04}" sibTransId="{BCCA82CB-2FEC-498A-B3C8-25B86BC2F08E}"/>
    <dgm:cxn modelId="{A30E6108-09F4-45DD-A372-CD6DE80912CE}" type="presOf" srcId="{7EF00042-C206-45A1-B415-D817C4697A0D}" destId="{9A238BA1-BDB7-44C7-993D-915F62FBEB83}" srcOrd="0" destOrd="0" presId="urn:microsoft.com/office/officeart/2005/8/layout/pyramid2"/>
    <dgm:cxn modelId="{A8E1B774-4A1E-4B88-BF78-48D10FE410A1}" type="presOf" srcId="{42A7C184-D949-4342-A330-966C0D9ADDD4}" destId="{548E45BC-C88F-4563-93F4-EB7F915A92EA}" srcOrd="0" destOrd="0" presId="urn:microsoft.com/office/officeart/2005/8/layout/pyramid2"/>
    <dgm:cxn modelId="{10F5A84D-1CE2-4BB8-9001-454FF0C5E321}" type="presOf" srcId="{EFC10D34-350E-49D9-804D-59EB06A962BC}" destId="{D74E5F2F-4561-4F5B-982C-231F71620EFB}" srcOrd="0" destOrd="0" presId="urn:microsoft.com/office/officeart/2005/8/layout/pyramid2"/>
    <dgm:cxn modelId="{159BC2DF-4B4C-4F67-826B-56D83AC5F46A}" type="presOf" srcId="{E0193186-099A-4841-A1B0-DC0AD65D6912}" destId="{414AC70B-C6EE-425B-8451-B8DACB202467}" srcOrd="0" destOrd="0" presId="urn:microsoft.com/office/officeart/2005/8/layout/pyramid2"/>
    <dgm:cxn modelId="{CF4CDB57-7D13-4704-9013-715BEFD415CC}" type="presOf" srcId="{EE5FA6E3-0484-4D1A-BC06-CDF88C561DD4}" destId="{582F2F99-0846-4914-B7AA-85BC97A68F39}" srcOrd="0" destOrd="0" presId="urn:microsoft.com/office/officeart/2005/8/layout/pyramid2"/>
    <dgm:cxn modelId="{C7180595-E2D1-483D-96E4-E8BA791276F4}" type="presOf" srcId="{75FB1CEA-1DA9-406C-90BF-F45DFAE612FD}" destId="{AE055FA5-D207-4428-A4AD-D2D3D6745C99}" srcOrd="0" destOrd="0" presId="urn:microsoft.com/office/officeart/2005/8/layout/pyramid2"/>
    <dgm:cxn modelId="{F5C5C7AA-6ED5-4F33-AE50-99A971E14DAC}" srcId="{EFC10D34-350E-49D9-804D-59EB06A962BC}" destId="{C08F3356-2DEC-46CA-8DB3-2584DE51C2FE}" srcOrd="3" destOrd="0" parTransId="{F688C706-7766-4FE8-BE69-2430BC1FFE43}" sibTransId="{A0AC5BF4-95E3-4DB0-AEE9-5C8169AB0990}"/>
    <dgm:cxn modelId="{A6E7BCCA-EF9A-46F7-9DF9-0B859B2B99D6}" srcId="{EFC10D34-350E-49D9-804D-59EB06A962BC}" destId="{E0193186-099A-4841-A1B0-DC0AD65D6912}" srcOrd="5" destOrd="0" parTransId="{22E5E5E1-FB6A-49D4-AF2C-3E2133F71E35}" sibTransId="{16F378F7-575A-4003-A4C2-FBB7AB3E79B5}"/>
    <dgm:cxn modelId="{AB87BF34-68BA-41C2-B849-1571BD4D263D}" srcId="{EFC10D34-350E-49D9-804D-59EB06A962BC}" destId="{EE5FA6E3-0484-4D1A-BC06-CDF88C561DD4}" srcOrd="2" destOrd="0" parTransId="{C6797F54-39B7-4870-8314-43E8934C61B7}" sibTransId="{6689C6DB-6970-4EC6-B1CA-C51FD96A5CBC}"/>
    <dgm:cxn modelId="{8A355021-7137-4EE6-B7C4-8AF19E87F4A0}" type="presOf" srcId="{C08F3356-2DEC-46CA-8DB3-2584DE51C2FE}" destId="{24CB3155-071F-45F1-BB98-38D4486F142F}" srcOrd="0" destOrd="0" presId="urn:microsoft.com/office/officeart/2005/8/layout/pyramid2"/>
    <dgm:cxn modelId="{B0F7F001-F2F5-4B07-947E-D2E561120E0A}" type="presOf" srcId="{7A71A585-6ED7-4EDE-9415-028D225D24B3}" destId="{0280319D-5FD9-4CD5-971A-9146A405A0D2}" srcOrd="0" destOrd="0" presId="urn:microsoft.com/office/officeart/2005/8/layout/pyramid2"/>
    <dgm:cxn modelId="{BCB5E371-BAE1-4F84-B088-9423C1A89B5C}" type="presParOf" srcId="{D74E5F2F-4561-4F5B-982C-231F71620EFB}" destId="{0EFF0857-7634-457B-9AAD-BAE0981FD385}" srcOrd="0" destOrd="0" presId="urn:microsoft.com/office/officeart/2005/8/layout/pyramid2"/>
    <dgm:cxn modelId="{FD82169A-7078-45BE-A7B7-5CD24599C9CE}" type="presParOf" srcId="{D74E5F2F-4561-4F5B-982C-231F71620EFB}" destId="{25F7CD5B-82D3-4E8B-A74F-A28B11572E44}" srcOrd="1" destOrd="0" presId="urn:microsoft.com/office/officeart/2005/8/layout/pyramid2"/>
    <dgm:cxn modelId="{29D18650-4831-4B1A-B0EC-BA41D0562023}" type="presParOf" srcId="{25F7CD5B-82D3-4E8B-A74F-A28B11572E44}" destId="{548E45BC-C88F-4563-93F4-EB7F915A92EA}" srcOrd="0" destOrd="0" presId="urn:microsoft.com/office/officeart/2005/8/layout/pyramid2"/>
    <dgm:cxn modelId="{6260F759-75F2-4844-AA9D-ADF980CEC01C}" type="presParOf" srcId="{25F7CD5B-82D3-4E8B-A74F-A28B11572E44}" destId="{67550259-41C3-4BA2-B726-15C8A541367E}" srcOrd="1" destOrd="0" presId="urn:microsoft.com/office/officeart/2005/8/layout/pyramid2"/>
    <dgm:cxn modelId="{F93856A8-B094-4FB3-84F7-0C5AE9188D4F}" type="presParOf" srcId="{25F7CD5B-82D3-4E8B-A74F-A28B11572E44}" destId="{9A238BA1-BDB7-44C7-993D-915F62FBEB83}" srcOrd="2" destOrd="0" presId="urn:microsoft.com/office/officeart/2005/8/layout/pyramid2"/>
    <dgm:cxn modelId="{C5DDCD42-DFC5-4711-A66F-B0CDF58A0856}" type="presParOf" srcId="{25F7CD5B-82D3-4E8B-A74F-A28B11572E44}" destId="{44585E18-A7B0-4384-9FD6-D093D6C40D82}" srcOrd="3" destOrd="0" presId="urn:microsoft.com/office/officeart/2005/8/layout/pyramid2"/>
    <dgm:cxn modelId="{3DBE7E81-5BD8-4277-A4D6-3308D19025D1}" type="presParOf" srcId="{25F7CD5B-82D3-4E8B-A74F-A28B11572E44}" destId="{582F2F99-0846-4914-B7AA-85BC97A68F39}" srcOrd="4" destOrd="0" presId="urn:microsoft.com/office/officeart/2005/8/layout/pyramid2"/>
    <dgm:cxn modelId="{FDA70E6D-C717-410C-9344-D10A53D5CBEC}" type="presParOf" srcId="{25F7CD5B-82D3-4E8B-A74F-A28B11572E44}" destId="{C798E5CD-1A10-4E8A-980B-76655C11C492}" srcOrd="5" destOrd="0" presId="urn:microsoft.com/office/officeart/2005/8/layout/pyramid2"/>
    <dgm:cxn modelId="{A5C7D1B4-9450-4FCB-8EE0-A46C8D30FFD7}" type="presParOf" srcId="{25F7CD5B-82D3-4E8B-A74F-A28B11572E44}" destId="{24CB3155-071F-45F1-BB98-38D4486F142F}" srcOrd="6" destOrd="0" presId="urn:microsoft.com/office/officeart/2005/8/layout/pyramid2"/>
    <dgm:cxn modelId="{DC728E78-C10B-4A99-84DC-2FFEF2AB068F}" type="presParOf" srcId="{25F7CD5B-82D3-4E8B-A74F-A28B11572E44}" destId="{3B20B9B7-D1B6-47E7-82CC-AF591CF044B1}" srcOrd="7" destOrd="0" presId="urn:microsoft.com/office/officeart/2005/8/layout/pyramid2"/>
    <dgm:cxn modelId="{9E39E7BF-E587-45B4-B44D-24D1769834F2}" type="presParOf" srcId="{25F7CD5B-82D3-4E8B-A74F-A28B11572E44}" destId="{0280319D-5FD9-4CD5-971A-9146A405A0D2}" srcOrd="8" destOrd="0" presId="urn:microsoft.com/office/officeart/2005/8/layout/pyramid2"/>
    <dgm:cxn modelId="{67A2093D-3DEE-4511-A1B3-16973568E9E2}" type="presParOf" srcId="{25F7CD5B-82D3-4E8B-A74F-A28B11572E44}" destId="{4E81CB63-ECB9-4FE1-9C8B-7C08254F6841}" srcOrd="9" destOrd="0" presId="urn:microsoft.com/office/officeart/2005/8/layout/pyramid2"/>
    <dgm:cxn modelId="{DD46095A-696F-42C2-A68F-5ADAF22A4E96}" type="presParOf" srcId="{25F7CD5B-82D3-4E8B-A74F-A28B11572E44}" destId="{414AC70B-C6EE-425B-8451-B8DACB202467}" srcOrd="10" destOrd="0" presId="urn:microsoft.com/office/officeart/2005/8/layout/pyramid2"/>
    <dgm:cxn modelId="{A40B4936-BDC2-4AB3-ACEF-3C7D71B8657E}" type="presParOf" srcId="{25F7CD5B-82D3-4E8B-A74F-A28B11572E44}" destId="{FE8D9E86-3559-4BE5-84EC-752177C53859}" srcOrd="11" destOrd="0" presId="urn:microsoft.com/office/officeart/2005/8/layout/pyramid2"/>
    <dgm:cxn modelId="{03B74B42-3BFE-417C-98A0-5AFA6D10D117}" type="presParOf" srcId="{25F7CD5B-82D3-4E8B-A74F-A28B11572E44}" destId="{AE055FA5-D207-4428-A4AD-D2D3D6745C99}" srcOrd="12" destOrd="0" presId="urn:microsoft.com/office/officeart/2005/8/layout/pyramid2"/>
    <dgm:cxn modelId="{B2DB81C8-9EC8-4DD4-877B-BC6A50D78F3D}" type="presParOf" srcId="{25F7CD5B-82D3-4E8B-A74F-A28B11572E44}" destId="{EAA322B5-BC27-425B-85FA-BD4544A07F2A}"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F0857-7634-457B-9AAD-BAE0981FD385}">
      <dsp:nvSpPr>
        <dsp:cNvPr id="0" name=""/>
        <dsp:cNvSpPr/>
      </dsp:nvSpPr>
      <dsp:spPr>
        <a:xfrm>
          <a:off x="0" y="0"/>
          <a:ext cx="5367130" cy="6858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E45BC-C88F-4563-93F4-EB7F915A92EA}">
      <dsp:nvSpPr>
        <dsp:cNvPr id="0" name=""/>
        <dsp:cNvSpPr/>
      </dsp:nvSpPr>
      <dsp:spPr>
        <a:xfrm>
          <a:off x="2683565" y="686469"/>
          <a:ext cx="3488634" cy="69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PT" sz="2100" kern="1200" dirty="0" smtClean="0"/>
            <a:t>Alexandre Burmester </a:t>
          </a:r>
          <a:endParaRPr lang="pt-PT" sz="2100" kern="1200" dirty="0"/>
        </a:p>
      </dsp:txBody>
      <dsp:txXfrm>
        <a:off x="2717566" y="720470"/>
        <a:ext cx="3420632" cy="628513"/>
      </dsp:txXfrm>
    </dsp:sp>
    <dsp:sp modelId="{9A238BA1-BDB7-44C7-993D-915F62FBEB83}">
      <dsp:nvSpPr>
        <dsp:cNvPr id="0" name=""/>
        <dsp:cNvSpPr/>
      </dsp:nvSpPr>
      <dsp:spPr>
        <a:xfrm>
          <a:off x="2683565" y="1470049"/>
          <a:ext cx="3488634" cy="69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PT" sz="2100" kern="1200" dirty="0" smtClean="0"/>
            <a:t>Obras mais emblemáticas</a:t>
          </a:r>
          <a:endParaRPr lang="pt-PT" sz="2100" kern="1200" dirty="0"/>
        </a:p>
      </dsp:txBody>
      <dsp:txXfrm>
        <a:off x="2717566" y="1504050"/>
        <a:ext cx="3420632" cy="628513"/>
      </dsp:txXfrm>
    </dsp:sp>
    <dsp:sp modelId="{582F2F99-0846-4914-B7AA-85BC97A68F39}">
      <dsp:nvSpPr>
        <dsp:cNvPr id="0" name=""/>
        <dsp:cNvSpPr/>
      </dsp:nvSpPr>
      <dsp:spPr>
        <a:xfrm>
          <a:off x="2683565" y="2253629"/>
          <a:ext cx="3488634" cy="69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PT" sz="2100" kern="1200" dirty="0" smtClean="0"/>
            <a:t>Pavilhão da Água</a:t>
          </a:r>
          <a:endParaRPr lang="pt-PT" sz="2100" kern="1200" dirty="0"/>
        </a:p>
      </dsp:txBody>
      <dsp:txXfrm>
        <a:off x="2717566" y="2287630"/>
        <a:ext cx="3420632" cy="628513"/>
      </dsp:txXfrm>
    </dsp:sp>
    <dsp:sp modelId="{24CB3155-071F-45F1-BB98-38D4486F142F}">
      <dsp:nvSpPr>
        <dsp:cNvPr id="0" name=""/>
        <dsp:cNvSpPr/>
      </dsp:nvSpPr>
      <dsp:spPr>
        <a:xfrm>
          <a:off x="2683565" y="3037209"/>
          <a:ext cx="3488634" cy="69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PT" sz="2100" kern="1200" dirty="0" smtClean="0"/>
            <a:t>Vodafone Lisboa</a:t>
          </a:r>
        </a:p>
      </dsp:txBody>
      <dsp:txXfrm>
        <a:off x="2717566" y="3071210"/>
        <a:ext cx="3420632" cy="628513"/>
      </dsp:txXfrm>
    </dsp:sp>
    <dsp:sp modelId="{0280319D-5FD9-4CD5-971A-9146A405A0D2}">
      <dsp:nvSpPr>
        <dsp:cNvPr id="0" name=""/>
        <dsp:cNvSpPr/>
      </dsp:nvSpPr>
      <dsp:spPr>
        <a:xfrm>
          <a:off x="2683565" y="3820790"/>
          <a:ext cx="3488634" cy="69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PT" sz="2100" kern="1200" dirty="0" smtClean="0"/>
            <a:t>Prémios na Carreira</a:t>
          </a:r>
        </a:p>
      </dsp:txBody>
      <dsp:txXfrm>
        <a:off x="2717566" y="3854791"/>
        <a:ext cx="3420632" cy="628513"/>
      </dsp:txXfrm>
    </dsp:sp>
    <dsp:sp modelId="{414AC70B-C6EE-425B-8451-B8DACB202467}">
      <dsp:nvSpPr>
        <dsp:cNvPr id="0" name=""/>
        <dsp:cNvSpPr/>
      </dsp:nvSpPr>
      <dsp:spPr>
        <a:xfrm>
          <a:off x="2683565" y="4604370"/>
          <a:ext cx="3488634" cy="69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PT" sz="2100" kern="1200" dirty="0" smtClean="0"/>
            <a:t>Reflexões Filosóficas</a:t>
          </a:r>
        </a:p>
      </dsp:txBody>
      <dsp:txXfrm>
        <a:off x="2717566" y="4638371"/>
        <a:ext cx="3420632" cy="628513"/>
      </dsp:txXfrm>
    </dsp:sp>
    <dsp:sp modelId="{AE055FA5-D207-4428-A4AD-D2D3D6745C99}">
      <dsp:nvSpPr>
        <dsp:cNvPr id="0" name=""/>
        <dsp:cNvSpPr/>
      </dsp:nvSpPr>
      <dsp:spPr>
        <a:xfrm>
          <a:off x="2683565" y="5387950"/>
          <a:ext cx="3488634" cy="69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PT" sz="2100" kern="1200" dirty="0" smtClean="0"/>
            <a:t>Materiais</a:t>
          </a:r>
        </a:p>
      </dsp:txBody>
      <dsp:txXfrm>
        <a:off x="2717566" y="5421951"/>
        <a:ext cx="3420632" cy="6285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PT" smtClean="0"/>
              <a:t>Clique para editar o estilo</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smtClean="0"/>
              <a:t>Faça clique para editar o estilo</a:t>
            </a:r>
            <a:endParaRPr kumimoji="0" lang="en-US"/>
          </a:p>
        </p:txBody>
      </p:sp>
      <p:sp>
        <p:nvSpPr>
          <p:cNvPr id="28" name="Marcador de Posição da Data 27"/>
          <p:cNvSpPr>
            <a:spLocks noGrp="1"/>
          </p:cNvSpPr>
          <p:nvPr>
            <p:ph type="dt" sz="half" idx="10"/>
          </p:nvPr>
        </p:nvSpPr>
        <p:spPr bwMode="auto">
          <a:xfrm rot="5400000">
            <a:off x="7764621" y="1174097"/>
            <a:ext cx="2286000" cy="381000"/>
          </a:xfrm>
        </p:spPr>
        <p:txBody>
          <a:bodyPr/>
          <a:lstStyle/>
          <a:p>
            <a:fld id="{3CE317DF-948D-4783-B062-462A8CCBD1D4}" type="datetimeFigureOut">
              <a:rPr lang="pt-PT" smtClean="0"/>
              <a:pPr/>
              <a:t>13/05/2014</a:t>
            </a:fld>
            <a:endParaRPr lang="pt-PT" dirty="0"/>
          </a:p>
        </p:txBody>
      </p:sp>
      <p:sp>
        <p:nvSpPr>
          <p:cNvPr id="17" name="Marcador de Posição do Rodapé 16"/>
          <p:cNvSpPr>
            <a:spLocks noGrp="1"/>
          </p:cNvSpPr>
          <p:nvPr>
            <p:ph type="ftr" sz="quarter" idx="11"/>
          </p:nvPr>
        </p:nvSpPr>
        <p:spPr bwMode="auto">
          <a:xfrm rot="5400000">
            <a:off x="7077269" y="4181669"/>
            <a:ext cx="3657600" cy="384048"/>
          </a:xfrm>
        </p:spPr>
        <p:txBody>
          <a:bodyPr/>
          <a:lstStyle/>
          <a:p>
            <a:endParaRPr lang="pt-PT" dirty="0"/>
          </a:p>
        </p:txBody>
      </p:sp>
      <p:sp>
        <p:nvSpPr>
          <p:cNvPr id="10" name="Rec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exão rect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Conexão rect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xão rect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exão rect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exão rect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Conexão rect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Marcador de Posição do Número do Diapositivo 28"/>
          <p:cNvSpPr>
            <a:spLocks noGrp="1"/>
          </p:cNvSpPr>
          <p:nvPr>
            <p:ph type="sldNum" sz="quarter" idx="12"/>
          </p:nvPr>
        </p:nvSpPr>
        <p:spPr bwMode="auto">
          <a:xfrm>
            <a:off x="1325544" y="4928702"/>
            <a:ext cx="609600" cy="517524"/>
          </a:xfrm>
        </p:spPr>
        <p:txBody>
          <a:bodyPr/>
          <a:lstStyle/>
          <a:p>
            <a:fld id="{01C7D983-0ECF-497C-9B6E-565D51039E04}" type="slidenum">
              <a:rPr lang="pt-PT" smtClean="0"/>
              <a:pPr/>
              <a:t>‹nº›</a:t>
            </a:fld>
            <a:endParaRPr lang="pt-PT" dirty="0"/>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3CE317DF-948D-4783-B062-462A8CCBD1D4}" type="datetimeFigureOut">
              <a:rPr lang="pt-PT" smtClean="0"/>
              <a:pPr/>
              <a:t>13/05/2014</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01C7D983-0ECF-497C-9B6E-565D51039E04}" type="slidenum">
              <a:rPr lang="pt-PT" smtClean="0"/>
              <a:pPr/>
              <a:t>‹nº›</a:t>
            </a:fld>
            <a:endParaRPr lang="pt-PT" dirty="0"/>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3CE317DF-948D-4783-B062-462A8CCBD1D4}" type="datetimeFigureOut">
              <a:rPr lang="pt-PT" smtClean="0"/>
              <a:pPr/>
              <a:t>13/05/2014</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01C7D983-0ECF-497C-9B6E-565D51039E04}" type="slidenum">
              <a:rPr lang="pt-PT" smtClean="0"/>
              <a:pPr/>
              <a:t>‹nº›</a:t>
            </a:fld>
            <a:endParaRPr lang="pt-PT" dirty="0"/>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8" name="Marcador de Posição de Conteúdo 7"/>
          <p:cNvSpPr>
            <a:spLocks noGrp="1"/>
          </p:cNvSpPr>
          <p:nvPr>
            <p:ph sz="quarter" idx="1"/>
          </p:nvPr>
        </p:nvSpPr>
        <p:spPr>
          <a:xfrm>
            <a:off x="457200" y="1600200"/>
            <a:ext cx="7467600" cy="4873752"/>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7" name="Marcador de Posição da Data 6"/>
          <p:cNvSpPr>
            <a:spLocks noGrp="1"/>
          </p:cNvSpPr>
          <p:nvPr>
            <p:ph type="dt" sz="half" idx="14"/>
          </p:nvPr>
        </p:nvSpPr>
        <p:spPr/>
        <p:txBody>
          <a:bodyPr rtlCol="0"/>
          <a:lstStyle/>
          <a:p>
            <a:fld id="{3CE317DF-948D-4783-B062-462A8CCBD1D4}" type="datetimeFigureOut">
              <a:rPr lang="pt-PT" smtClean="0"/>
              <a:pPr/>
              <a:t>13/05/2014</a:t>
            </a:fld>
            <a:endParaRPr lang="pt-PT" dirty="0"/>
          </a:p>
        </p:txBody>
      </p:sp>
      <p:sp>
        <p:nvSpPr>
          <p:cNvPr id="9" name="Marcador de Posição do Número do Diapositivo 8"/>
          <p:cNvSpPr>
            <a:spLocks noGrp="1"/>
          </p:cNvSpPr>
          <p:nvPr>
            <p:ph type="sldNum" sz="quarter" idx="15"/>
          </p:nvPr>
        </p:nvSpPr>
        <p:spPr/>
        <p:txBody>
          <a:bodyPr rtlCol="0"/>
          <a:lstStyle/>
          <a:p>
            <a:fld id="{01C7D983-0ECF-497C-9B6E-565D51039E04}" type="slidenum">
              <a:rPr lang="pt-PT" smtClean="0"/>
              <a:pPr/>
              <a:t>‹nº›</a:t>
            </a:fld>
            <a:endParaRPr lang="pt-PT" dirty="0"/>
          </a:p>
        </p:txBody>
      </p:sp>
      <p:sp>
        <p:nvSpPr>
          <p:cNvPr id="10" name="Marcador de Posição do Rodapé 9"/>
          <p:cNvSpPr>
            <a:spLocks noGrp="1"/>
          </p:cNvSpPr>
          <p:nvPr>
            <p:ph type="ftr" sz="quarter" idx="16"/>
          </p:nvPr>
        </p:nvSpPr>
        <p:spPr/>
        <p:txBody>
          <a:bodyPr rtlCol="0"/>
          <a:lstStyle/>
          <a:p>
            <a:endParaRPr lang="pt-PT" dirty="0"/>
          </a:p>
        </p:txBody>
      </p:sp>
      <p:sp>
        <p:nvSpPr>
          <p:cNvPr id="11" name="Título 1"/>
          <p:cNvSpPr txBox="1">
            <a:spLocks/>
          </p:cNvSpPr>
          <p:nvPr userDrawn="1"/>
        </p:nvSpPr>
        <p:spPr>
          <a:xfrm>
            <a:off x="214282" y="214290"/>
            <a:ext cx="7467600" cy="631844"/>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000" b="0" i="0" u="none" strike="noStrike" kern="1200" cap="small" spc="0" normalizeH="0" baseline="0" noProof="0" dirty="0" smtClean="0">
                <a:ln>
                  <a:noFill/>
                </a:ln>
                <a:solidFill>
                  <a:schemeClr val="tx2"/>
                </a:solidFill>
                <a:effectLst/>
                <a:uLnTx/>
                <a:uFillTx/>
                <a:latin typeface="+mj-lt"/>
                <a:ea typeface="+mj-ea"/>
                <a:cs typeface="+mj-cs"/>
              </a:rPr>
              <a:t>Alexandre Burmester</a:t>
            </a:r>
            <a:endParaRPr kumimoji="0" lang="pt-PT"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smtClean="0"/>
              <a:t>Clique para editar os estilos</a:t>
            </a:r>
          </a:p>
        </p:txBody>
      </p:sp>
      <p:sp>
        <p:nvSpPr>
          <p:cNvPr id="4" name="Marcador de Posição da Data 3"/>
          <p:cNvSpPr>
            <a:spLocks noGrp="1"/>
          </p:cNvSpPr>
          <p:nvPr>
            <p:ph type="dt" sz="half" idx="10"/>
          </p:nvPr>
        </p:nvSpPr>
        <p:spPr bwMode="auto">
          <a:xfrm rot="5400000">
            <a:off x="7763256" y="1170432"/>
            <a:ext cx="2286000" cy="381000"/>
          </a:xfrm>
        </p:spPr>
        <p:txBody>
          <a:bodyPr/>
          <a:lstStyle/>
          <a:p>
            <a:fld id="{3CE317DF-948D-4783-B062-462A8CCBD1D4}" type="datetimeFigureOut">
              <a:rPr lang="pt-PT" smtClean="0"/>
              <a:pPr/>
              <a:t>13/05/2014</a:t>
            </a:fld>
            <a:endParaRPr lang="pt-PT" dirty="0"/>
          </a:p>
        </p:txBody>
      </p:sp>
      <p:sp>
        <p:nvSpPr>
          <p:cNvPr id="5" name="Marcador de Posição do Rodapé 4"/>
          <p:cNvSpPr>
            <a:spLocks noGrp="1"/>
          </p:cNvSpPr>
          <p:nvPr>
            <p:ph type="ftr" sz="quarter" idx="11"/>
          </p:nvPr>
        </p:nvSpPr>
        <p:spPr bwMode="auto">
          <a:xfrm rot="5400000">
            <a:off x="7077456" y="4178808"/>
            <a:ext cx="3657600" cy="384048"/>
          </a:xfrm>
        </p:spPr>
        <p:txBody>
          <a:bodyPr/>
          <a:lstStyle/>
          <a:p>
            <a:endParaRPr lang="pt-PT" dirty="0"/>
          </a:p>
        </p:txBody>
      </p:sp>
      <p:sp>
        <p:nvSpPr>
          <p:cNvPr id="9" name="Rec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exão rect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Conexão rect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exão rect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exão rect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Conexão rect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xão rect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Marcador de Posição do Número do Diapositivo 5"/>
          <p:cNvSpPr>
            <a:spLocks noGrp="1"/>
          </p:cNvSpPr>
          <p:nvPr>
            <p:ph type="sldNum" sz="quarter" idx="12"/>
          </p:nvPr>
        </p:nvSpPr>
        <p:spPr bwMode="auto">
          <a:xfrm>
            <a:off x="1340616" y="4928702"/>
            <a:ext cx="609600" cy="517524"/>
          </a:xfrm>
        </p:spPr>
        <p:txBody>
          <a:bodyPr/>
          <a:lstStyle/>
          <a:p>
            <a:fld id="{01C7D983-0ECF-497C-9B6E-565D51039E04}" type="slidenum">
              <a:rPr lang="pt-PT" smtClean="0"/>
              <a:pPr/>
              <a:t>‹nº›</a:t>
            </a:fld>
            <a:endParaRPr lang="pt-PT" dirty="0"/>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5" name="Marcador de Posição da Data 4"/>
          <p:cNvSpPr>
            <a:spLocks noGrp="1"/>
          </p:cNvSpPr>
          <p:nvPr>
            <p:ph type="dt" sz="half" idx="10"/>
          </p:nvPr>
        </p:nvSpPr>
        <p:spPr/>
        <p:txBody>
          <a:bodyPr/>
          <a:lstStyle/>
          <a:p>
            <a:fld id="{3CE317DF-948D-4783-B062-462A8CCBD1D4}" type="datetimeFigureOut">
              <a:rPr lang="pt-PT" smtClean="0"/>
              <a:pPr/>
              <a:t>13/05/2014</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p:txBody>
          <a:bodyPr/>
          <a:lstStyle/>
          <a:p>
            <a:fld id="{01C7D983-0ECF-497C-9B6E-565D51039E04}" type="slidenum">
              <a:rPr lang="pt-PT" smtClean="0"/>
              <a:pPr/>
              <a:t>‹nº›</a:t>
            </a:fld>
            <a:endParaRPr lang="pt-PT" dirty="0"/>
          </a:p>
        </p:txBody>
      </p:sp>
      <p:sp>
        <p:nvSpPr>
          <p:cNvPr id="9" name="Marcador de Posição de Conteúdo 8"/>
          <p:cNvSpPr>
            <a:spLocks noGrp="1"/>
          </p:cNvSpPr>
          <p:nvPr>
            <p:ph sz="quarter" idx="1"/>
          </p:nvPr>
        </p:nvSpPr>
        <p:spPr>
          <a:xfrm>
            <a:off x="457200" y="1600200"/>
            <a:ext cx="3657600" cy="4572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1" name="Marcador de Posição de Conteúdo 10"/>
          <p:cNvSpPr>
            <a:spLocks noGrp="1"/>
          </p:cNvSpPr>
          <p:nvPr>
            <p:ph sz="quarter" idx="2"/>
          </p:nvPr>
        </p:nvSpPr>
        <p:spPr>
          <a:xfrm>
            <a:off x="4270248" y="1600200"/>
            <a:ext cx="3657600" cy="4572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PT" smtClean="0"/>
              <a:t>Clique para editar o estilo</a:t>
            </a:r>
            <a:endParaRPr kumimoji="0" lang="en-US"/>
          </a:p>
        </p:txBody>
      </p:sp>
      <p:sp>
        <p:nvSpPr>
          <p:cNvPr id="7" name="Marcador de Posição da Data 6"/>
          <p:cNvSpPr>
            <a:spLocks noGrp="1"/>
          </p:cNvSpPr>
          <p:nvPr>
            <p:ph type="dt" sz="half" idx="10"/>
          </p:nvPr>
        </p:nvSpPr>
        <p:spPr/>
        <p:txBody>
          <a:bodyPr/>
          <a:lstStyle/>
          <a:p>
            <a:fld id="{3CE317DF-948D-4783-B062-462A8CCBD1D4}" type="datetimeFigureOut">
              <a:rPr lang="pt-PT" smtClean="0"/>
              <a:pPr/>
              <a:t>13/05/2014</a:t>
            </a:fld>
            <a:endParaRPr lang="pt-PT" dirty="0"/>
          </a:p>
        </p:txBody>
      </p:sp>
      <p:sp>
        <p:nvSpPr>
          <p:cNvPr id="8" name="Marcador de Posição do Rodapé 7"/>
          <p:cNvSpPr>
            <a:spLocks noGrp="1"/>
          </p:cNvSpPr>
          <p:nvPr>
            <p:ph type="ftr" sz="quarter" idx="11"/>
          </p:nvPr>
        </p:nvSpPr>
        <p:spPr/>
        <p:txBody>
          <a:bodyPr/>
          <a:lstStyle/>
          <a:p>
            <a:endParaRPr lang="pt-PT" dirty="0"/>
          </a:p>
        </p:txBody>
      </p:sp>
      <p:sp>
        <p:nvSpPr>
          <p:cNvPr id="9" name="Marcador de Posição do Número do Diapositivo 8"/>
          <p:cNvSpPr>
            <a:spLocks noGrp="1"/>
          </p:cNvSpPr>
          <p:nvPr>
            <p:ph type="sldNum" sz="quarter" idx="12"/>
          </p:nvPr>
        </p:nvSpPr>
        <p:spPr/>
        <p:txBody>
          <a:bodyPr/>
          <a:lstStyle/>
          <a:p>
            <a:fld id="{01C7D983-0ECF-497C-9B6E-565D51039E04}" type="slidenum">
              <a:rPr lang="pt-PT" smtClean="0"/>
              <a:pPr/>
              <a:t>‹nº›</a:t>
            </a:fld>
            <a:endParaRPr lang="pt-PT" dirty="0"/>
          </a:p>
        </p:txBody>
      </p:sp>
      <p:sp>
        <p:nvSpPr>
          <p:cNvPr id="11" name="Marcador de Posição de Conteúdo 10"/>
          <p:cNvSpPr>
            <a:spLocks noGrp="1"/>
          </p:cNvSpPr>
          <p:nvPr>
            <p:ph sz="quarter" idx="2"/>
          </p:nvPr>
        </p:nvSpPr>
        <p:spPr>
          <a:xfrm>
            <a:off x="457200" y="2362200"/>
            <a:ext cx="3657600" cy="38862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3" name="Marcador de Posição de Conteúdo 12"/>
          <p:cNvSpPr>
            <a:spLocks noGrp="1"/>
          </p:cNvSpPr>
          <p:nvPr>
            <p:ph sz="quarter" idx="4"/>
          </p:nvPr>
        </p:nvSpPr>
        <p:spPr>
          <a:xfrm>
            <a:off x="4371975" y="2362200"/>
            <a:ext cx="3657600" cy="38862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2" name="Marcador de Posição do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PT" smtClean="0"/>
              <a:t>Clique para editar os estilos</a:t>
            </a:r>
          </a:p>
        </p:txBody>
      </p:sp>
      <p:sp>
        <p:nvSpPr>
          <p:cNvPr id="14" name="Marcador de Posição do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PT" smtClean="0"/>
              <a:t>Clique para editar os estilos</a:t>
            </a: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6" name="Marcador de Posição da Data 5"/>
          <p:cNvSpPr>
            <a:spLocks noGrp="1"/>
          </p:cNvSpPr>
          <p:nvPr>
            <p:ph type="dt" sz="half" idx="10"/>
          </p:nvPr>
        </p:nvSpPr>
        <p:spPr/>
        <p:txBody>
          <a:bodyPr rtlCol="0"/>
          <a:lstStyle/>
          <a:p>
            <a:fld id="{3CE317DF-948D-4783-B062-462A8CCBD1D4}" type="datetimeFigureOut">
              <a:rPr lang="pt-PT" smtClean="0"/>
              <a:pPr/>
              <a:t>13/05/2014</a:t>
            </a:fld>
            <a:endParaRPr lang="pt-PT" dirty="0"/>
          </a:p>
        </p:txBody>
      </p:sp>
      <p:sp>
        <p:nvSpPr>
          <p:cNvPr id="7" name="Marcador de Posição do Número do Diapositivo 6"/>
          <p:cNvSpPr>
            <a:spLocks noGrp="1"/>
          </p:cNvSpPr>
          <p:nvPr>
            <p:ph type="sldNum" sz="quarter" idx="11"/>
          </p:nvPr>
        </p:nvSpPr>
        <p:spPr/>
        <p:txBody>
          <a:bodyPr rtlCol="0"/>
          <a:lstStyle/>
          <a:p>
            <a:fld id="{01C7D983-0ECF-497C-9B6E-565D51039E04}" type="slidenum">
              <a:rPr lang="pt-PT" smtClean="0"/>
              <a:pPr/>
              <a:t>‹nº›</a:t>
            </a:fld>
            <a:endParaRPr lang="pt-PT" dirty="0"/>
          </a:p>
        </p:txBody>
      </p:sp>
      <p:sp>
        <p:nvSpPr>
          <p:cNvPr id="8" name="Marcador de Posição do Rodapé 7"/>
          <p:cNvSpPr>
            <a:spLocks noGrp="1"/>
          </p:cNvSpPr>
          <p:nvPr>
            <p:ph type="ftr" sz="quarter" idx="12"/>
          </p:nvPr>
        </p:nvSpPr>
        <p:spPr/>
        <p:txBody>
          <a:bodyPr rtlCol="0"/>
          <a:lstStyle/>
          <a:p>
            <a:endParaRPr lang="pt-PT" dirty="0"/>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3CE317DF-948D-4783-B062-462A8CCBD1D4}" type="datetimeFigureOut">
              <a:rPr lang="pt-PT" smtClean="0"/>
              <a:pPr/>
              <a:t>13/05/2014</a:t>
            </a:fld>
            <a:endParaRPr lang="pt-PT" dirty="0"/>
          </a:p>
        </p:txBody>
      </p:sp>
      <p:sp>
        <p:nvSpPr>
          <p:cNvPr id="3" name="Marcador de Posição do Rodapé 2"/>
          <p:cNvSpPr>
            <a:spLocks noGrp="1"/>
          </p:cNvSpPr>
          <p:nvPr>
            <p:ph type="ftr" sz="quarter" idx="11"/>
          </p:nvPr>
        </p:nvSpPr>
        <p:spPr/>
        <p:txBody>
          <a:bodyPr/>
          <a:lstStyle/>
          <a:p>
            <a:endParaRPr lang="pt-PT" dirty="0"/>
          </a:p>
        </p:txBody>
      </p:sp>
      <p:sp>
        <p:nvSpPr>
          <p:cNvPr id="4" name="Marcador de Posição do Número do Diapositivo 3"/>
          <p:cNvSpPr>
            <a:spLocks noGrp="1"/>
          </p:cNvSpPr>
          <p:nvPr>
            <p:ph type="sldNum" sz="quarter" idx="12"/>
          </p:nvPr>
        </p:nvSpPr>
        <p:spPr/>
        <p:txBody>
          <a:bodyPr/>
          <a:lstStyle/>
          <a:p>
            <a:fld id="{01C7D983-0ECF-497C-9B6E-565D51039E04}" type="slidenum">
              <a:rPr lang="pt-PT" smtClean="0"/>
              <a:pPr/>
              <a:t>‹nº›</a:t>
            </a:fld>
            <a:endParaRPr lang="pt-PT" dirty="0"/>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xão rect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PT" smtClean="0"/>
              <a:t>Clique para editar o estilo</a:t>
            </a:r>
            <a:endParaRPr kumimoji="0" lang="en-US"/>
          </a:p>
        </p:txBody>
      </p:sp>
      <p:sp>
        <p:nvSpPr>
          <p:cNvPr id="3" name="Marcador de Posição do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PT" smtClean="0"/>
              <a:t>Clique para editar os estilos</a:t>
            </a:r>
          </a:p>
        </p:txBody>
      </p:sp>
      <p:sp>
        <p:nvSpPr>
          <p:cNvPr id="8" name="Conexão rect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xão rect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xão rect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exão rect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Marcador de Posição de Conteúdo 17"/>
          <p:cNvSpPr>
            <a:spLocks noGrp="1"/>
          </p:cNvSpPr>
          <p:nvPr>
            <p:ph sz="quarter" idx="1"/>
          </p:nvPr>
        </p:nvSpPr>
        <p:spPr>
          <a:xfrm>
            <a:off x="304800" y="274320"/>
            <a:ext cx="5638800" cy="6327648"/>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21" name="Marcador de Posição da Data 20"/>
          <p:cNvSpPr>
            <a:spLocks noGrp="1"/>
          </p:cNvSpPr>
          <p:nvPr>
            <p:ph type="dt" sz="half" idx="14"/>
          </p:nvPr>
        </p:nvSpPr>
        <p:spPr/>
        <p:txBody>
          <a:bodyPr rtlCol="0"/>
          <a:lstStyle/>
          <a:p>
            <a:fld id="{3CE317DF-948D-4783-B062-462A8CCBD1D4}" type="datetimeFigureOut">
              <a:rPr lang="pt-PT" smtClean="0"/>
              <a:pPr/>
              <a:t>13/05/2014</a:t>
            </a:fld>
            <a:endParaRPr lang="pt-PT" dirty="0"/>
          </a:p>
        </p:txBody>
      </p:sp>
      <p:sp>
        <p:nvSpPr>
          <p:cNvPr id="22" name="Marcador de Posição do Número do Diapositivo 21"/>
          <p:cNvSpPr>
            <a:spLocks noGrp="1"/>
          </p:cNvSpPr>
          <p:nvPr>
            <p:ph type="sldNum" sz="quarter" idx="15"/>
          </p:nvPr>
        </p:nvSpPr>
        <p:spPr/>
        <p:txBody>
          <a:bodyPr rtlCol="0"/>
          <a:lstStyle/>
          <a:p>
            <a:fld id="{01C7D983-0ECF-497C-9B6E-565D51039E04}" type="slidenum">
              <a:rPr lang="pt-PT" smtClean="0"/>
              <a:pPr/>
              <a:t>‹nº›</a:t>
            </a:fld>
            <a:endParaRPr lang="pt-PT" dirty="0"/>
          </a:p>
        </p:txBody>
      </p:sp>
      <p:sp>
        <p:nvSpPr>
          <p:cNvPr id="23" name="Marcador de Posição do Rodapé 22"/>
          <p:cNvSpPr>
            <a:spLocks noGrp="1"/>
          </p:cNvSpPr>
          <p:nvPr>
            <p:ph type="ftr" sz="quarter" idx="16"/>
          </p:nvPr>
        </p:nvSpPr>
        <p:spPr/>
        <p:txBody>
          <a:bodyPr rtlCol="0"/>
          <a:lstStyle/>
          <a:p>
            <a:endParaRPr lang="pt-PT" dirty="0"/>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xão rect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PT" smtClean="0"/>
              <a:t>Clique para editar o estilo</a:t>
            </a:r>
            <a:endParaRPr kumimoji="0" lang="en-US"/>
          </a:p>
        </p:txBody>
      </p:sp>
      <p:sp>
        <p:nvSpPr>
          <p:cNvPr id="3" name="Marcador de Posição d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PT" dirty="0" smtClean="0"/>
              <a:t>Clique no ícone para adicionar uma imagem</a:t>
            </a:r>
            <a:endParaRPr kumimoji="0" lang="en-US" dirty="0"/>
          </a:p>
        </p:txBody>
      </p:sp>
      <p:sp>
        <p:nvSpPr>
          <p:cNvPr id="4" name="Marcador de Posição do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PT" smtClean="0"/>
              <a:t>Clique para editar os estilos</a:t>
            </a:r>
          </a:p>
        </p:txBody>
      </p:sp>
      <p:sp>
        <p:nvSpPr>
          <p:cNvPr id="10" name="Conexão rect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exão rect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Conexão rect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xão rect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Marcador de Posição da Data 16"/>
          <p:cNvSpPr>
            <a:spLocks noGrp="1"/>
          </p:cNvSpPr>
          <p:nvPr>
            <p:ph type="dt" sz="half" idx="10"/>
          </p:nvPr>
        </p:nvSpPr>
        <p:spPr/>
        <p:txBody>
          <a:bodyPr rtlCol="0"/>
          <a:lstStyle/>
          <a:p>
            <a:fld id="{3CE317DF-948D-4783-B062-462A8CCBD1D4}" type="datetimeFigureOut">
              <a:rPr lang="pt-PT" smtClean="0"/>
              <a:pPr/>
              <a:t>13/05/2014</a:t>
            </a:fld>
            <a:endParaRPr lang="pt-PT" dirty="0"/>
          </a:p>
        </p:txBody>
      </p:sp>
      <p:sp>
        <p:nvSpPr>
          <p:cNvPr id="18" name="Marcador de Posição do Número do Diapositivo 17"/>
          <p:cNvSpPr>
            <a:spLocks noGrp="1"/>
          </p:cNvSpPr>
          <p:nvPr>
            <p:ph type="sldNum" sz="quarter" idx="11"/>
          </p:nvPr>
        </p:nvSpPr>
        <p:spPr/>
        <p:txBody>
          <a:bodyPr rtlCol="0"/>
          <a:lstStyle/>
          <a:p>
            <a:fld id="{01C7D983-0ECF-497C-9B6E-565D51039E04}" type="slidenum">
              <a:rPr lang="pt-PT" smtClean="0"/>
              <a:pPr/>
              <a:t>‹nº›</a:t>
            </a:fld>
            <a:endParaRPr lang="pt-PT" dirty="0"/>
          </a:p>
        </p:txBody>
      </p:sp>
      <p:sp>
        <p:nvSpPr>
          <p:cNvPr id="21" name="Marcador de Posição do Rodapé 20"/>
          <p:cNvSpPr>
            <a:spLocks noGrp="1"/>
          </p:cNvSpPr>
          <p:nvPr>
            <p:ph type="ftr" sz="quarter" idx="12"/>
          </p:nvPr>
        </p:nvSpPr>
        <p:spPr/>
        <p:txBody>
          <a:bodyPr rtlCol="0"/>
          <a:lstStyle/>
          <a:p>
            <a:endParaRPr lang="pt-PT" dirty="0"/>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xão rect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Marcador de Posição do Título 21"/>
          <p:cNvSpPr>
            <a:spLocks noGrp="1"/>
          </p:cNvSpPr>
          <p:nvPr>
            <p:ph type="title"/>
          </p:nvPr>
        </p:nvSpPr>
        <p:spPr>
          <a:xfrm>
            <a:off x="457200" y="274638"/>
            <a:ext cx="7467600" cy="1143000"/>
          </a:xfrm>
          <a:prstGeom prst="rect">
            <a:avLst/>
          </a:prstGeom>
        </p:spPr>
        <p:txBody>
          <a:bodyPr vert="horz" anchor="b">
            <a:normAutofit/>
          </a:bodyPr>
          <a:lstStyle/>
          <a:p>
            <a:r>
              <a:rPr kumimoji="0" lang="pt-PT" smtClean="0"/>
              <a:t>Clique para editar o estilo</a:t>
            </a:r>
            <a:endParaRPr kumimoji="0" lang="en-US"/>
          </a:p>
        </p:txBody>
      </p:sp>
      <p:sp>
        <p:nvSpPr>
          <p:cNvPr id="13" name="Marcador de Posição do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14" name="Marcador de Posição d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E317DF-948D-4783-B062-462A8CCBD1D4}" type="datetimeFigureOut">
              <a:rPr lang="pt-PT" smtClean="0"/>
              <a:pPr/>
              <a:t>13/05/2014</a:t>
            </a:fld>
            <a:endParaRPr lang="pt-PT" dirty="0"/>
          </a:p>
        </p:txBody>
      </p:sp>
      <p:sp>
        <p:nvSpPr>
          <p:cNvPr id="3" name="Marcador de Posição do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PT" dirty="0"/>
          </a:p>
        </p:txBody>
      </p:sp>
      <p:sp>
        <p:nvSpPr>
          <p:cNvPr id="7" name="Conexão rect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xão rect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exão rect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Marcador de Posição do Número do Diapositivo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1C7D983-0ECF-497C-9B6E-565D51039E04}" type="slidenum">
              <a:rPr lang="pt-PT" smtClean="0"/>
              <a:pPr/>
              <a:t>‹nº›</a:t>
            </a:fld>
            <a:endParaRPr lang="pt-PT"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8.xml"/><Relationship Id="rId3" Type="http://schemas.openxmlformats.org/officeDocument/2006/relationships/diagramLayout" Target="../diagrams/layout1.xml"/><Relationship Id="rId7" Type="http://schemas.openxmlformats.org/officeDocument/2006/relationships/slide" Target="slide4.xml"/><Relationship Id="rId12" Type="http://schemas.openxmlformats.org/officeDocument/2006/relationships/slide" Target="slide10.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openxmlformats.org/officeDocument/2006/relationships/slide" Target="slide9.xml"/><Relationship Id="rId5" Type="http://schemas.openxmlformats.org/officeDocument/2006/relationships/diagramColors" Target="../diagrams/colors1.xml"/><Relationship Id="rId10" Type="http://schemas.openxmlformats.org/officeDocument/2006/relationships/slide" Target="slide6.xml"/><Relationship Id="rId4" Type="http://schemas.openxmlformats.org/officeDocument/2006/relationships/diagramQuickStyle" Target="../diagrams/quickStyle1.xml"/><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1736" y="5429264"/>
            <a:ext cx="6172200" cy="1071546"/>
          </a:xfrm>
        </p:spPr>
        <p:txBody>
          <a:bodyPr>
            <a:normAutofit/>
          </a:bodyPr>
          <a:lstStyle/>
          <a:p>
            <a:pPr algn="r"/>
            <a:r>
              <a:rPr lang="pt-PT" sz="2400" dirty="0" smtClean="0">
                <a:solidFill>
                  <a:schemeClr val="tx1"/>
                </a:solidFill>
                <a:latin typeface="+mn-lt"/>
                <a:ea typeface="+mn-ea"/>
                <a:cs typeface="+mn-cs"/>
              </a:rPr>
              <a:t>STC6</a:t>
            </a:r>
            <a:br>
              <a:rPr lang="pt-PT" sz="2400" dirty="0" smtClean="0">
                <a:solidFill>
                  <a:schemeClr val="tx1"/>
                </a:solidFill>
                <a:latin typeface="+mn-lt"/>
                <a:ea typeface="+mn-ea"/>
                <a:cs typeface="+mn-cs"/>
              </a:rPr>
            </a:br>
            <a:r>
              <a:rPr lang="pt-PT" sz="2400" dirty="0" smtClean="0">
                <a:solidFill>
                  <a:schemeClr val="tx1"/>
                </a:solidFill>
                <a:latin typeface="+mn-lt"/>
                <a:ea typeface="+mn-ea"/>
                <a:cs typeface="+mn-cs"/>
              </a:rPr>
              <a:t>Modelos de Urbanismo Imobilidade</a:t>
            </a:r>
          </a:p>
        </p:txBody>
      </p:sp>
      <p:sp>
        <p:nvSpPr>
          <p:cNvPr id="3" name="Subtítulo 2"/>
          <p:cNvSpPr>
            <a:spLocks noGrp="1"/>
          </p:cNvSpPr>
          <p:nvPr>
            <p:ph type="body" idx="1"/>
          </p:nvPr>
        </p:nvSpPr>
        <p:spPr>
          <a:xfrm>
            <a:off x="2214546" y="714356"/>
            <a:ext cx="6172200" cy="1371600"/>
          </a:xfrm>
        </p:spPr>
        <p:txBody>
          <a:bodyPr>
            <a:normAutofit/>
          </a:bodyPr>
          <a:lstStyle/>
          <a:p>
            <a:pPr algn="ctr"/>
            <a:r>
              <a:rPr lang="pt-PT" sz="3600" dirty="0" err="1" smtClean="0">
                <a:solidFill>
                  <a:schemeClr val="tx1"/>
                </a:solidFill>
              </a:rPr>
              <a:t>Arquitecto</a:t>
            </a:r>
            <a:r>
              <a:rPr lang="pt-PT" sz="3600" dirty="0" smtClean="0">
                <a:solidFill>
                  <a:schemeClr val="tx1"/>
                </a:solidFill>
              </a:rPr>
              <a:t> </a:t>
            </a:r>
            <a:endParaRPr lang="pt-PT" sz="3600" dirty="0" smtClean="0">
              <a:solidFill>
                <a:schemeClr val="tx1"/>
              </a:solidFill>
            </a:endParaRPr>
          </a:p>
          <a:p>
            <a:pPr algn="ctr"/>
            <a:r>
              <a:rPr lang="pt-PT" sz="3600" dirty="0" smtClean="0">
                <a:solidFill>
                  <a:schemeClr val="tx1"/>
                </a:solidFill>
              </a:rPr>
              <a:t>Alexandre Burmester</a:t>
            </a:r>
          </a:p>
        </p:txBody>
      </p:sp>
      <p:pic>
        <p:nvPicPr>
          <p:cNvPr id="14340" name="Picture 4" descr="http://www.lookupporto.com/lookup/wp-content/uploads/2010/09/pavilhaodaagua1.jpg"/>
          <p:cNvPicPr>
            <a:picLocks noChangeAspect="1" noChangeArrowheads="1"/>
          </p:cNvPicPr>
          <p:nvPr/>
        </p:nvPicPr>
        <p:blipFill>
          <a:blip r:embed="rId2" cstate="print"/>
          <a:srcRect/>
          <a:stretch>
            <a:fillRect/>
          </a:stretch>
        </p:blipFill>
        <p:spPr bwMode="auto">
          <a:xfrm>
            <a:off x="2928926" y="2500306"/>
            <a:ext cx="4429156" cy="295042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1043608" y="1916832"/>
            <a:ext cx="6912768" cy="2585323"/>
          </a:xfrm>
          <a:prstGeom prst="rect">
            <a:avLst/>
          </a:prstGeom>
        </p:spPr>
        <p:txBody>
          <a:bodyPr wrap="square">
            <a:spAutoFit/>
          </a:bodyPr>
          <a:lstStyle/>
          <a:p>
            <a:endParaRPr lang="pt-PT" dirty="0" smtClean="0"/>
          </a:p>
          <a:p>
            <a:pPr algn="just"/>
            <a:r>
              <a:rPr lang="pt-PT" dirty="0" smtClean="0"/>
              <a:t>Para o arquitecto portuense a qualidade dos trabalhos depende da qualidade dos clientes.</a:t>
            </a:r>
          </a:p>
          <a:p>
            <a:pPr algn="just"/>
            <a:endParaRPr lang="pt-PT" dirty="0" smtClean="0"/>
          </a:p>
          <a:p>
            <a:pPr algn="just"/>
            <a:r>
              <a:rPr lang="pt-PT" dirty="0" smtClean="0"/>
              <a:t>Os processos construtivos para quem faça arquitectura em Portugal obrigam a corromper o projecto.</a:t>
            </a:r>
          </a:p>
          <a:p>
            <a:pPr algn="just"/>
            <a:endParaRPr lang="pt-PT" dirty="0" smtClean="0"/>
          </a:p>
          <a:p>
            <a:pPr algn="just"/>
            <a:r>
              <a:rPr lang="pt-PT" dirty="0" smtClean="0"/>
              <a:t>Soluções e materiais caros dificilmente vingam no nosso pais, por isso é necessário recorrer a materiais mais acessíveis.</a:t>
            </a:r>
            <a:endParaRPr lang="pt-PT" dirty="0"/>
          </a:p>
        </p:txBody>
      </p:sp>
      <p:sp>
        <p:nvSpPr>
          <p:cNvPr id="6" name="Rectângulo 5"/>
          <p:cNvSpPr/>
          <p:nvPr/>
        </p:nvSpPr>
        <p:spPr>
          <a:xfrm>
            <a:off x="395536" y="1124744"/>
            <a:ext cx="1713931" cy="387798"/>
          </a:xfrm>
          <a:prstGeom prst="rect">
            <a:avLst/>
          </a:prstGeom>
        </p:spPr>
        <p:txBody>
          <a:bodyPr wrap="none">
            <a:spAutoFit/>
          </a:bodyPr>
          <a:lstStyle/>
          <a:p>
            <a:r>
              <a:rPr lang="pt-PT" sz="2400" cap="small" dirty="0" smtClean="0">
                <a:solidFill>
                  <a:schemeClr val="tx2"/>
                </a:solidFill>
                <a:latin typeface="+mj-lt"/>
                <a:ea typeface="+mj-ea"/>
                <a:cs typeface="+mj-cs"/>
              </a:rPr>
              <a:t>materiais</a:t>
            </a:r>
            <a:r>
              <a:rPr lang="pt-PT" dirty="0" smtClean="0"/>
              <a:t> </a:t>
            </a:r>
            <a:endParaRPr lang="pt-PT" dirty="0"/>
          </a:p>
        </p:txBody>
      </p:sp>
      <p:sp>
        <p:nvSpPr>
          <p:cNvPr id="4" name="Botão de acção: home 3">
            <a:hlinkClick r:id="rId2" action="ppaction://hlinksldjump" highlightClick="1"/>
          </p:cNvPr>
          <p:cNvSpPr/>
          <p:nvPr/>
        </p:nvSpPr>
        <p:spPr>
          <a:xfrm>
            <a:off x="8286776" y="5857892"/>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2143108" y="1857364"/>
            <a:ext cx="6429420" cy="430887"/>
          </a:xfrm>
          <a:prstGeom prst="rect">
            <a:avLst/>
          </a:prstGeom>
        </p:spPr>
        <p:txBody>
          <a:bodyPr wrap="square">
            <a:spAutoFit/>
          </a:bodyPr>
          <a:lstStyle/>
          <a:p>
            <a:r>
              <a:rPr lang="pt-PT" sz="2200" dirty="0" smtClean="0"/>
              <a:t>STC6 - Modelos de Urbanismo Imobilidade</a:t>
            </a:r>
            <a:endParaRPr lang="pt-PT" sz="2200" dirty="0"/>
          </a:p>
        </p:txBody>
      </p:sp>
      <p:sp>
        <p:nvSpPr>
          <p:cNvPr id="8" name="Rectângulo 7"/>
          <p:cNvSpPr/>
          <p:nvPr/>
        </p:nvSpPr>
        <p:spPr>
          <a:xfrm>
            <a:off x="2214546" y="2643182"/>
            <a:ext cx="1991251" cy="430887"/>
          </a:xfrm>
          <a:prstGeom prst="rect">
            <a:avLst/>
          </a:prstGeom>
        </p:spPr>
        <p:txBody>
          <a:bodyPr wrap="none">
            <a:spAutoFit/>
          </a:bodyPr>
          <a:lstStyle/>
          <a:p>
            <a:r>
              <a:rPr lang="pt-PT" sz="2200" dirty="0" smtClean="0"/>
              <a:t>Ficha técnica:</a:t>
            </a:r>
            <a:endParaRPr lang="pt-PT" sz="2200" dirty="0"/>
          </a:p>
        </p:txBody>
      </p:sp>
      <p:sp>
        <p:nvSpPr>
          <p:cNvPr id="10" name="Rectângulo 9"/>
          <p:cNvSpPr/>
          <p:nvPr/>
        </p:nvSpPr>
        <p:spPr>
          <a:xfrm>
            <a:off x="2786050" y="4572008"/>
            <a:ext cx="1612942" cy="430887"/>
          </a:xfrm>
          <a:prstGeom prst="rect">
            <a:avLst/>
          </a:prstGeom>
        </p:spPr>
        <p:txBody>
          <a:bodyPr wrap="none">
            <a:spAutoFit/>
          </a:bodyPr>
          <a:lstStyle/>
          <a:p>
            <a:r>
              <a:rPr lang="pt-PT" sz="2200" dirty="0" smtClean="0"/>
              <a:t>Web grafia</a:t>
            </a:r>
            <a:endParaRPr lang="pt-PT" sz="2200" dirty="0"/>
          </a:p>
        </p:txBody>
      </p:sp>
      <p:sp>
        <p:nvSpPr>
          <p:cNvPr id="11" name="Rectângulo 10"/>
          <p:cNvSpPr/>
          <p:nvPr/>
        </p:nvSpPr>
        <p:spPr>
          <a:xfrm>
            <a:off x="2928926" y="5214950"/>
            <a:ext cx="3892412" cy="430887"/>
          </a:xfrm>
          <a:prstGeom prst="rect">
            <a:avLst/>
          </a:prstGeom>
        </p:spPr>
        <p:txBody>
          <a:bodyPr wrap="none">
            <a:spAutoFit/>
          </a:bodyPr>
          <a:lstStyle/>
          <a:p>
            <a:r>
              <a:rPr lang="pt-PT" sz="2200" dirty="0" smtClean="0"/>
              <a:t>http://www.aburmester.com/</a:t>
            </a:r>
            <a:endParaRPr lang="pt-PT" sz="2200" dirty="0"/>
          </a:p>
        </p:txBody>
      </p:sp>
      <p:sp>
        <p:nvSpPr>
          <p:cNvPr id="12" name="Botão de acção: home 11">
            <a:hlinkClick r:id="rId2" action="ppaction://hlinksldjump" highlightClick="1"/>
          </p:cNvPr>
          <p:cNvSpPr/>
          <p:nvPr/>
        </p:nvSpPr>
        <p:spPr>
          <a:xfrm>
            <a:off x="1500166" y="5072074"/>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fontScale="90000"/>
          </a:bodyPr>
          <a:lstStyle/>
          <a:p>
            <a:pPr algn="ctr"/>
            <a:r>
              <a:rPr lang="pt-PT" sz="4800" dirty="0" smtClean="0"/>
              <a:t>Índice</a:t>
            </a:r>
            <a:endParaRPr lang="pt-PT" sz="4800" dirty="0"/>
          </a:p>
        </p:txBody>
      </p:sp>
      <p:graphicFrame>
        <p:nvGraphicFramePr>
          <p:cNvPr id="10" name="Marcador de Posição da Imagem 9"/>
          <p:cNvGraphicFramePr>
            <a:graphicFrameLocks noGrp="1"/>
          </p:cNvGraphicFramePr>
          <p:nvPr>
            <p:ph type="pic" idx="1"/>
          </p:nvPr>
        </p:nvGraphicFramePr>
        <p:xfrm>
          <a:off x="0" y="0"/>
          <a:ext cx="61722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Oval 11">
            <a:hlinkClick r:id="rId7" action="ppaction://hlinksldjump"/>
          </p:cNvPr>
          <p:cNvSpPr/>
          <p:nvPr/>
        </p:nvSpPr>
        <p:spPr>
          <a:xfrm>
            <a:off x="142844" y="185736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Oval 12">
            <a:hlinkClick r:id="rId8" action="ppaction://hlinksldjump"/>
          </p:cNvPr>
          <p:cNvSpPr/>
          <p:nvPr/>
        </p:nvSpPr>
        <p:spPr>
          <a:xfrm>
            <a:off x="142844" y="257174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Oval 13">
            <a:hlinkClick r:id="rId9" action="ppaction://hlinksldjump"/>
          </p:cNvPr>
          <p:cNvSpPr/>
          <p:nvPr/>
        </p:nvSpPr>
        <p:spPr>
          <a:xfrm>
            <a:off x="142844" y="114298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Oval 14">
            <a:hlinkClick r:id="rId10" action="ppaction://hlinksldjump"/>
          </p:cNvPr>
          <p:cNvSpPr/>
          <p:nvPr/>
        </p:nvSpPr>
        <p:spPr>
          <a:xfrm>
            <a:off x="142844" y="328612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Oval 15">
            <a:hlinkClick r:id="rId11" action="ppaction://hlinksldjump"/>
          </p:cNvPr>
          <p:cNvSpPr/>
          <p:nvPr/>
        </p:nvSpPr>
        <p:spPr>
          <a:xfrm>
            <a:off x="142844" y="478632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Oval 17">
            <a:hlinkClick r:id="rId12" action="ppaction://hlinksldjump"/>
          </p:cNvPr>
          <p:cNvSpPr/>
          <p:nvPr/>
        </p:nvSpPr>
        <p:spPr>
          <a:xfrm>
            <a:off x="142844" y="550070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Oval 18">
            <a:hlinkClick r:id="rId13" action="ppaction://hlinksldjump"/>
          </p:cNvPr>
          <p:cNvSpPr/>
          <p:nvPr/>
        </p:nvSpPr>
        <p:spPr>
          <a:xfrm>
            <a:off x="142844" y="407194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214290"/>
            <a:ext cx="7467600" cy="631844"/>
          </a:xfrm>
        </p:spPr>
        <p:txBody>
          <a:bodyPr>
            <a:normAutofit/>
          </a:bodyPr>
          <a:lstStyle/>
          <a:p>
            <a:r>
              <a:rPr lang="pt-PT" dirty="0" smtClean="0"/>
              <a:t>Alexandre Burmester</a:t>
            </a:r>
            <a:endParaRPr lang="pt-PT" dirty="0"/>
          </a:p>
        </p:txBody>
      </p:sp>
      <p:sp>
        <p:nvSpPr>
          <p:cNvPr id="3" name="Marcador de Posição de Conteúdo 2"/>
          <p:cNvSpPr>
            <a:spLocks noGrp="1"/>
          </p:cNvSpPr>
          <p:nvPr>
            <p:ph sz="quarter" idx="1"/>
          </p:nvPr>
        </p:nvSpPr>
        <p:spPr>
          <a:xfrm>
            <a:off x="214282" y="3143248"/>
            <a:ext cx="4071966" cy="2286016"/>
          </a:xfrm>
        </p:spPr>
        <p:txBody>
          <a:bodyPr>
            <a:normAutofit/>
          </a:bodyPr>
          <a:lstStyle/>
          <a:p>
            <a:pPr algn="just">
              <a:buNone/>
            </a:pPr>
            <a:r>
              <a:rPr lang="pt-PT" dirty="0" smtClean="0"/>
              <a:t>   </a:t>
            </a:r>
            <a:endParaRPr lang="pt-PT" sz="2200" dirty="0"/>
          </a:p>
        </p:txBody>
      </p:sp>
      <p:pic>
        <p:nvPicPr>
          <p:cNvPr id="4" name="Imagem 3" descr="hhhh.bmp"/>
          <p:cNvPicPr>
            <a:picLocks noChangeAspect="1"/>
          </p:cNvPicPr>
          <p:nvPr/>
        </p:nvPicPr>
        <p:blipFill>
          <a:blip r:embed="rId2" cstate="print"/>
          <a:stretch>
            <a:fillRect/>
          </a:stretch>
        </p:blipFill>
        <p:spPr>
          <a:xfrm>
            <a:off x="4929190" y="1785926"/>
            <a:ext cx="3583276" cy="2500330"/>
          </a:xfrm>
          <a:prstGeom prst="rect">
            <a:avLst/>
          </a:prstGeom>
        </p:spPr>
      </p:pic>
      <p:sp>
        <p:nvSpPr>
          <p:cNvPr id="5" name="CaixaDeTexto 4"/>
          <p:cNvSpPr txBox="1"/>
          <p:nvPr/>
        </p:nvSpPr>
        <p:spPr>
          <a:xfrm>
            <a:off x="500034" y="5500702"/>
            <a:ext cx="7572428" cy="1107996"/>
          </a:xfrm>
          <a:prstGeom prst="rect">
            <a:avLst/>
          </a:prstGeom>
          <a:noFill/>
        </p:spPr>
        <p:txBody>
          <a:bodyPr wrap="square" rtlCol="0">
            <a:spAutoFit/>
          </a:bodyPr>
          <a:lstStyle/>
          <a:p>
            <a:pPr algn="just"/>
            <a:r>
              <a:rPr lang="pt-PT" sz="2200" dirty="0"/>
              <a:t>Do outro lado do Atlântico estudou e formou-se em arquitectura, na Universidade Gama Filho no Rio de Janeiro.	</a:t>
            </a:r>
            <a:r>
              <a:rPr lang="pt-PT" sz="2000" dirty="0"/>
              <a:t>			</a:t>
            </a:r>
          </a:p>
        </p:txBody>
      </p:sp>
      <p:sp>
        <p:nvSpPr>
          <p:cNvPr id="6" name="Rectângulo 5"/>
          <p:cNvSpPr/>
          <p:nvPr/>
        </p:nvSpPr>
        <p:spPr>
          <a:xfrm>
            <a:off x="500034" y="1142984"/>
            <a:ext cx="3857652" cy="4154984"/>
          </a:xfrm>
          <a:prstGeom prst="rect">
            <a:avLst/>
          </a:prstGeom>
        </p:spPr>
        <p:txBody>
          <a:bodyPr wrap="square">
            <a:spAutoFit/>
          </a:bodyPr>
          <a:lstStyle/>
          <a:p>
            <a:pPr algn="just"/>
            <a:r>
              <a:rPr lang="pt-PT" sz="2200" dirty="0"/>
              <a:t>O arquitecto Alexandre Burmester nasceu a 4 de Janeiro de 1957 na cidade do Porto, onde passou a sua infância e adolescência</a:t>
            </a:r>
            <a:r>
              <a:rPr lang="pt-PT" sz="2200" dirty="0" smtClean="0"/>
              <a:t>.</a:t>
            </a:r>
          </a:p>
          <a:p>
            <a:pPr algn="just"/>
            <a:endParaRPr lang="pt-PT" sz="2200" dirty="0"/>
          </a:p>
          <a:p>
            <a:pPr algn="just"/>
            <a:r>
              <a:rPr lang="pt-PT" sz="2200" dirty="0" smtClean="0"/>
              <a:t>Foi viver para o Brasil nos anos 70. Queria fazer algo da vida, numa fase em que Portugal se vivia numa época conturbada do 25 de Abril.</a:t>
            </a:r>
            <a:endParaRPr lang="pt-PT" sz="2200" dirty="0"/>
          </a:p>
        </p:txBody>
      </p:sp>
      <p:sp>
        <p:nvSpPr>
          <p:cNvPr id="7" name="Botão de acção: home 6">
            <a:hlinkClick r:id="rId3" action="ppaction://hlinksldjump" highlightClick="1"/>
          </p:cNvPr>
          <p:cNvSpPr/>
          <p:nvPr/>
        </p:nvSpPr>
        <p:spPr>
          <a:xfrm>
            <a:off x="8286776" y="5857892"/>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10" y="1285860"/>
            <a:ext cx="4429156" cy="571496"/>
          </a:xfrm>
        </p:spPr>
        <p:txBody>
          <a:bodyPr>
            <a:noAutofit/>
          </a:bodyPr>
          <a:lstStyle/>
          <a:p>
            <a:r>
              <a:rPr lang="pt-PT" sz="2400" dirty="0" smtClean="0"/>
              <a:t>obras mais emblemáticas</a:t>
            </a:r>
            <a:endParaRPr lang="pt-PT" sz="2400" dirty="0"/>
          </a:p>
        </p:txBody>
      </p:sp>
      <p:sp>
        <p:nvSpPr>
          <p:cNvPr id="3" name="Marcador de Posição de Conteúdo 2"/>
          <p:cNvSpPr>
            <a:spLocks noGrp="1"/>
          </p:cNvSpPr>
          <p:nvPr>
            <p:ph sz="quarter" idx="1"/>
          </p:nvPr>
        </p:nvSpPr>
        <p:spPr>
          <a:xfrm>
            <a:off x="357158" y="2285992"/>
            <a:ext cx="3328982" cy="1257296"/>
          </a:xfrm>
        </p:spPr>
        <p:txBody>
          <a:bodyPr/>
          <a:lstStyle/>
          <a:p>
            <a:pPr>
              <a:buNone/>
            </a:pPr>
            <a:r>
              <a:rPr lang="pt-PT" dirty="0" smtClean="0"/>
              <a:t>Pavilhão da Água </a:t>
            </a:r>
          </a:p>
          <a:p>
            <a:endParaRPr lang="pt-PT" dirty="0"/>
          </a:p>
        </p:txBody>
      </p:sp>
      <p:sp>
        <p:nvSpPr>
          <p:cNvPr id="6" name="Rectângulo 5"/>
          <p:cNvSpPr/>
          <p:nvPr/>
        </p:nvSpPr>
        <p:spPr>
          <a:xfrm>
            <a:off x="5143504" y="2285992"/>
            <a:ext cx="2928958" cy="461665"/>
          </a:xfrm>
          <a:prstGeom prst="rect">
            <a:avLst/>
          </a:prstGeom>
        </p:spPr>
        <p:txBody>
          <a:bodyPr wrap="square">
            <a:spAutoFit/>
          </a:bodyPr>
          <a:lstStyle/>
          <a:p>
            <a:r>
              <a:rPr lang="pt-PT" sz="2400" dirty="0" smtClean="0"/>
              <a:t>Vodafone Lisboa</a:t>
            </a:r>
          </a:p>
        </p:txBody>
      </p:sp>
      <p:pic>
        <p:nvPicPr>
          <p:cNvPr id="8" name="Imagem 7" descr="mmmmmmmmmm.bmp"/>
          <p:cNvPicPr>
            <a:picLocks noChangeAspect="1"/>
          </p:cNvPicPr>
          <p:nvPr/>
        </p:nvPicPr>
        <p:blipFill>
          <a:blip r:embed="rId2"/>
          <a:stretch>
            <a:fillRect/>
          </a:stretch>
        </p:blipFill>
        <p:spPr>
          <a:xfrm>
            <a:off x="4786314" y="2857496"/>
            <a:ext cx="3233598" cy="2422076"/>
          </a:xfrm>
          <a:prstGeom prst="rect">
            <a:avLst/>
          </a:prstGeom>
        </p:spPr>
      </p:pic>
      <p:pic>
        <p:nvPicPr>
          <p:cNvPr id="9" name="Imagem 8" descr="wwwwwwwwwww.bmp"/>
          <p:cNvPicPr>
            <a:picLocks noChangeAspect="1"/>
          </p:cNvPicPr>
          <p:nvPr/>
        </p:nvPicPr>
        <p:blipFill>
          <a:blip r:embed="rId3"/>
          <a:stretch>
            <a:fillRect/>
          </a:stretch>
        </p:blipFill>
        <p:spPr>
          <a:xfrm>
            <a:off x="428596" y="2928934"/>
            <a:ext cx="3229654" cy="2419123"/>
          </a:xfrm>
          <a:prstGeom prst="rect">
            <a:avLst/>
          </a:prstGeom>
        </p:spPr>
      </p:pic>
      <p:sp>
        <p:nvSpPr>
          <p:cNvPr id="10" name="Botão de acção: home 9">
            <a:hlinkClick r:id="rId4" action="ppaction://hlinksldjump" highlightClick="1"/>
          </p:cNvPr>
          <p:cNvSpPr/>
          <p:nvPr/>
        </p:nvSpPr>
        <p:spPr>
          <a:xfrm>
            <a:off x="8286776" y="5857892"/>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1428736"/>
            <a:ext cx="3500462" cy="500058"/>
          </a:xfrm>
        </p:spPr>
        <p:txBody>
          <a:bodyPr>
            <a:normAutofit/>
          </a:bodyPr>
          <a:lstStyle/>
          <a:p>
            <a:r>
              <a:rPr lang="pt-PT" sz="2400" dirty="0" smtClean="0"/>
              <a:t>Pavilhão da Água</a:t>
            </a:r>
            <a:endParaRPr lang="pt-PT" sz="2400" dirty="0"/>
          </a:p>
        </p:txBody>
      </p:sp>
      <p:pic>
        <p:nvPicPr>
          <p:cNvPr id="4" name="Marcador de Posição de Conteúdo 3" descr="pavilhaodaagua1.jpg"/>
          <p:cNvPicPr>
            <a:picLocks noGrp="1" noChangeAspect="1"/>
          </p:cNvPicPr>
          <p:nvPr>
            <p:ph sz="quarter" idx="1"/>
          </p:nvPr>
        </p:nvPicPr>
        <p:blipFill>
          <a:blip r:embed="rId2" cstate="print"/>
          <a:stretch>
            <a:fillRect/>
          </a:stretch>
        </p:blipFill>
        <p:spPr>
          <a:xfrm>
            <a:off x="428596" y="1928802"/>
            <a:ext cx="3498449" cy="2330445"/>
          </a:xfrm>
        </p:spPr>
      </p:pic>
      <p:sp>
        <p:nvSpPr>
          <p:cNvPr id="5" name="Rectângulo 4"/>
          <p:cNvSpPr/>
          <p:nvPr/>
        </p:nvSpPr>
        <p:spPr>
          <a:xfrm>
            <a:off x="4071934" y="1928802"/>
            <a:ext cx="4572000" cy="1785104"/>
          </a:xfrm>
          <a:prstGeom prst="rect">
            <a:avLst/>
          </a:prstGeom>
        </p:spPr>
        <p:txBody>
          <a:bodyPr wrap="square">
            <a:spAutoFit/>
          </a:bodyPr>
          <a:lstStyle/>
          <a:p>
            <a:pPr algn="just"/>
            <a:r>
              <a:rPr lang="pt-PT" sz="2200" dirty="0"/>
              <a:t>Esta construção de madeira erguida sobre uma superfície de água foi realizada por ocasião da EXPO 98, em Lisboa, e cedida à cidade do Porto em 2002. </a:t>
            </a:r>
          </a:p>
        </p:txBody>
      </p:sp>
      <p:sp>
        <p:nvSpPr>
          <p:cNvPr id="6" name="CaixaDeTexto 5"/>
          <p:cNvSpPr txBox="1"/>
          <p:nvPr/>
        </p:nvSpPr>
        <p:spPr>
          <a:xfrm>
            <a:off x="357158" y="4500570"/>
            <a:ext cx="7643866" cy="1446550"/>
          </a:xfrm>
          <a:prstGeom prst="rect">
            <a:avLst/>
          </a:prstGeom>
          <a:noFill/>
        </p:spPr>
        <p:txBody>
          <a:bodyPr wrap="square" rtlCol="0">
            <a:spAutoFit/>
          </a:bodyPr>
          <a:lstStyle/>
          <a:p>
            <a:pPr algn="just"/>
            <a:r>
              <a:rPr lang="pt-PT" sz="2200" dirty="0"/>
              <a:t>Nela desenvolvem-se uma série de actividades relacionadas com a preservação do meio ambiente e, em concreto, em relação com o aproveitamento da água como recurso.</a:t>
            </a:r>
          </a:p>
        </p:txBody>
      </p:sp>
      <p:sp>
        <p:nvSpPr>
          <p:cNvPr id="7" name="Botão de acção: home 6">
            <a:hlinkClick r:id="rId3" action="ppaction://hlinksldjump" highlightClick="1"/>
          </p:cNvPr>
          <p:cNvSpPr/>
          <p:nvPr/>
        </p:nvSpPr>
        <p:spPr>
          <a:xfrm>
            <a:off x="8286776" y="5857892"/>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14942" y="2071678"/>
            <a:ext cx="3286148" cy="714380"/>
          </a:xfrm>
        </p:spPr>
        <p:txBody>
          <a:bodyPr>
            <a:normAutofit fontScale="90000"/>
          </a:bodyPr>
          <a:lstStyle/>
          <a:p>
            <a:r>
              <a:rPr lang="pt-PT" dirty="0" smtClean="0"/>
              <a:t/>
            </a:r>
            <a:br>
              <a:rPr lang="pt-PT" dirty="0" smtClean="0"/>
            </a:br>
            <a:endParaRPr lang="pt-PT" dirty="0"/>
          </a:p>
        </p:txBody>
      </p:sp>
      <p:sp>
        <p:nvSpPr>
          <p:cNvPr id="4" name="Rectângulo 3"/>
          <p:cNvSpPr/>
          <p:nvPr/>
        </p:nvSpPr>
        <p:spPr>
          <a:xfrm>
            <a:off x="5429256" y="1428736"/>
            <a:ext cx="3214710" cy="461665"/>
          </a:xfrm>
          <a:prstGeom prst="rect">
            <a:avLst/>
          </a:prstGeom>
        </p:spPr>
        <p:txBody>
          <a:bodyPr wrap="square">
            <a:spAutoFit/>
          </a:bodyPr>
          <a:lstStyle/>
          <a:p>
            <a:pPr>
              <a:spcBef>
                <a:spcPct val="0"/>
              </a:spcBef>
            </a:pPr>
            <a:r>
              <a:rPr lang="pt-PT" sz="2400" cap="small" dirty="0">
                <a:solidFill>
                  <a:schemeClr val="tx2"/>
                </a:solidFill>
                <a:latin typeface="+mj-lt"/>
                <a:ea typeface="+mj-ea"/>
                <a:cs typeface="+mj-cs"/>
              </a:rPr>
              <a:t>Vodafone Lisboa</a:t>
            </a:r>
          </a:p>
        </p:txBody>
      </p:sp>
      <p:pic>
        <p:nvPicPr>
          <p:cNvPr id="15362" name="Picture 2"/>
          <p:cNvPicPr>
            <a:picLocks noChangeAspect="1" noChangeArrowheads="1"/>
          </p:cNvPicPr>
          <p:nvPr/>
        </p:nvPicPr>
        <p:blipFill>
          <a:blip r:embed="rId2" cstate="print"/>
          <a:srcRect/>
          <a:stretch>
            <a:fillRect/>
          </a:stretch>
        </p:blipFill>
        <p:spPr bwMode="auto">
          <a:xfrm>
            <a:off x="4857752" y="2000240"/>
            <a:ext cx="3795645" cy="2401003"/>
          </a:xfrm>
          <a:prstGeom prst="rect">
            <a:avLst/>
          </a:prstGeom>
          <a:noFill/>
          <a:ln w="9525">
            <a:noFill/>
            <a:miter lim="800000"/>
            <a:headEnd/>
            <a:tailEnd/>
          </a:ln>
          <a:effectLst/>
        </p:spPr>
      </p:pic>
      <p:sp>
        <p:nvSpPr>
          <p:cNvPr id="12" name="Rectângulo 11"/>
          <p:cNvSpPr/>
          <p:nvPr/>
        </p:nvSpPr>
        <p:spPr>
          <a:xfrm>
            <a:off x="214282" y="5000636"/>
            <a:ext cx="7786710" cy="769441"/>
          </a:xfrm>
          <a:prstGeom prst="rect">
            <a:avLst/>
          </a:prstGeom>
        </p:spPr>
        <p:txBody>
          <a:bodyPr wrap="square">
            <a:spAutoFit/>
          </a:bodyPr>
          <a:lstStyle/>
          <a:p>
            <a:pPr algn="just"/>
            <a:r>
              <a:rPr lang="pt-PT" sz="2200" dirty="0" smtClean="0"/>
              <a:t>Da autoria dos arquitectos Alexandre Burmester e José Carlos Cruz Gonçalves, o edifício foi construído em 2002.</a:t>
            </a:r>
          </a:p>
        </p:txBody>
      </p:sp>
      <p:sp>
        <p:nvSpPr>
          <p:cNvPr id="13" name="Rectângulo 12"/>
          <p:cNvSpPr/>
          <p:nvPr/>
        </p:nvSpPr>
        <p:spPr>
          <a:xfrm>
            <a:off x="214282" y="1857364"/>
            <a:ext cx="4500594" cy="2800767"/>
          </a:xfrm>
          <a:prstGeom prst="rect">
            <a:avLst/>
          </a:prstGeom>
        </p:spPr>
        <p:txBody>
          <a:bodyPr wrap="square">
            <a:spAutoFit/>
          </a:bodyPr>
          <a:lstStyle/>
          <a:p>
            <a:pPr algn="just"/>
            <a:r>
              <a:rPr lang="pt-PT" sz="2200" dirty="0" smtClean="0"/>
              <a:t>O edifício da actual sede da Vodafone Portugal, situado no Parque das Nações, em Lisboa, foi distinguido com o Prémio Valmor e Municipal de Arquitectura 2005. O galardão é atribuído pela Câmara Municipal de Lisboa. </a:t>
            </a:r>
          </a:p>
        </p:txBody>
      </p:sp>
      <p:sp>
        <p:nvSpPr>
          <p:cNvPr id="7" name="Botão de acção: home 6">
            <a:hlinkClick r:id="rId3" action="ppaction://hlinksldjump" highlightClick="1"/>
          </p:cNvPr>
          <p:cNvSpPr/>
          <p:nvPr/>
        </p:nvSpPr>
        <p:spPr>
          <a:xfrm>
            <a:off x="8286776" y="5857892"/>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ç.bmp"/>
          <p:cNvPicPr>
            <a:picLocks noChangeAspect="1"/>
          </p:cNvPicPr>
          <p:nvPr/>
        </p:nvPicPr>
        <p:blipFill>
          <a:blip r:embed="rId2" cstate="print"/>
          <a:stretch>
            <a:fillRect/>
          </a:stretch>
        </p:blipFill>
        <p:spPr>
          <a:xfrm>
            <a:off x="5000628" y="1500174"/>
            <a:ext cx="3450820" cy="2143140"/>
          </a:xfrm>
          <a:prstGeom prst="rect">
            <a:avLst/>
          </a:prstGeom>
          <a:ln>
            <a:noFill/>
          </a:ln>
          <a:effectLst>
            <a:outerShdw blurRad="292100" dist="139700" dir="2700000" algn="tl" rotWithShape="0">
              <a:srgbClr val="333333">
                <a:alpha val="65000"/>
              </a:srgbClr>
            </a:outerShdw>
          </a:effectLst>
        </p:spPr>
      </p:pic>
      <p:pic>
        <p:nvPicPr>
          <p:cNvPr id="10" name="Imagem 9" descr="hh.bmp"/>
          <p:cNvPicPr>
            <a:picLocks noChangeAspect="1"/>
          </p:cNvPicPr>
          <p:nvPr/>
        </p:nvPicPr>
        <p:blipFill>
          <a:blip r:embed="rId3" cstate="print"/>
          <a:stretch>
            <a:fillRect/>
          </a:stretch>
        </p:blipFill>
        <p:spPr>
          <a:xfrm>
            <a:off x="357158" y="1357298"/>
            <a:ext cx="4143404" cy="1742857"/>
          </a:xfrm>
          <a:prstGeom prst="rect">
            <a:avLst/>
          </a:prstGeom>
          <a:ln>
            <a:noFill/>
          </a:ln>
          <a:effectLst>
            <a:outerShdw blurRad="292100" dist="139700" dir="2700000" algn="tl" rotWithShape="0">
              <a:srgbClr val="333333">
                <a:alpha val="65000"/>
              </a:srgbClr>
            </a:outerShdw>
          </a:effectLst>
        </p:spPr>
      </p:pic>
      <p:pic>
        <p:nvPicPr>
          <p:cNvPr id="11" name="Imagem 10" descr="ll.bmp"/>
          <p:cNvPicPr>
            <a:picLocks noChangeAspect="1"/>
          </p:cNvPicPr>
          <p:nvPr/>
        </p:nvPicPr>
        <p:blipFill>
          <a:blip r:embed="rId4" cstate="print"/>
          <a:stretch>
            <a:fillRect/>
          </a:stretch>
        </p:blipFill>
        <p:spPr>
          <a:xfrm>
            <a:off x="642910" y="4429132"/>
            <a:ext cx="2752787" cy="2061933"/>
          </a:xfrm>
          <a:prstGeom prst="rect">
            <a:avLst/>
          </a:prstGeom>
          <a:ln>
            <a:noFill/>
          </a:ln>
          <a:effectLst>
            <a:outerShdw blurRad="292100" dist="139700" dir="2700000" algn="tl" rotWithShape="0">
              <a:srgbClr val="333333">
                <a:alpha val="65000"/>
              </a:srgbClr>
            </a:outerShdw>
          </a:effectLst>
        </p:spPr>
      </p:pic>
      <p:pic>
        <p:nvPicPr>
          <p:cNvPr id="12" name="Imagem 11" descr="l.bmp"/>
          <p:cNvPicPr>
            <a:picLocks noChangeAspect="1"/>
          </p:cNvPicPr>
          <p:nvPr/>
        </p:nvPicPr>
        <p:blipFill>
          <a:blip r:embed="rId5" cstate="print"/>
          <a:stretch>
            <a:fillRect/>
          </a:stretch>
        </p:blipFill>
        <p:spPr>
          <a:xfrm>
            <a:off x="4572000" y="4286256"/>
            <a:ext cx="3571900" cy="2218337"/>
          </a:xfrm>
          <a:prstGeom prst="rect">
            <a:avLst/>
          </a:prstGeom>
          <a:ln>
            <a:noFill/>
          </a:ln>
          <a:effectLst>
            <a:outerShdw blurRad="292100" dist="139700" dir="2700000" algn="tl" rotWithShape="0">
              <a:srgbClr val="333333">
                <a:alpha val="65000"/>
              </a:srgbClr>
            </a:outerShdw>
          </a:effectLst>
        </p:spPr>
      </p:pic>
      <p:pic>
        <p:nvPicPr>
          <p:cNvPr id="8" name="Imagem 7" descr="untitledxxx.bmp"/>
          <p:cNvPicPr>
            <a:picLocks noChangeAspect="1"/>
          </p:cNvPicPr>
          <p:nvPr/>
        </p:nvPicPr>
        <p:blipFill>
          <a:blip r:embed="rId6" cstate="print"/>
          <a:stretch>
            <a:fillRect/>
          </a:stretch>
        </p:blipFill>
        <p:spPr>
          <a:xfrm>
            <a:off x="2285984" y="2500306"/>
            <a:ext cx="3242697" cy="2428892"/>
          </a:xfrm>
          <a:prstGeom prst="rect">
            <a:avLst/>
          </a:prstGeom>
          <a:ln>
            <a:noFill/>
          </a:ln>
          <a:effectLst>
            <a:outerShdw blurRad="292100" dist="139700" dir="2700000" algn="tl" rotWithShape="0">
              <a:srgbClr val="333333">
                <a:alpha val="65000"/>
              </a:srgbClr>
            </a:outerShdw>
          </a:effectLst>
        </p:spPr>
      </p:pic>
      <p:pic>
        <p:nvPicPr>
          <p:cNvPr id="19457" name="Picture 1"/>
          <p:cNvPicPr>
            <a:picLocks noChangeAspect="1" noChangeArrowheads="1"/>
          </p:cNvPicPr>
          <p:nvPr/>
        </p:nvPicPr>
        <p:blipFill>
          <a:blip r:embed="rId7" cstate="print"/>
          <a:srcRect/>
          <a:stretch>
            <a:fillRect/>
          </a:stretch>
        </p:blipFill>
        <p:spPr bwMode="auto">
          <a:xfrm>
            <a:off x="5143504" y="214290"/>
            <a:ext cx="3500462" cy="1142342"/>
          </a:xfrm>
          <a:prstGeom prst="rect">
            <a:avLst/>
          </a:prstGeom>
          <a:noFill/>
          <a:ln w="9525">
            <a:noFill/>
            <a:miter lim="800000"/>
            <a:headEnd/>
            <a:tailEnd/>
          </a:ln>
          <a:effectLst/>
        </p:spPr>
      </p:pic>
      <p:sp>
        <p:nvSpPr>
          <p:cNvPr id="13" name="Botão de acção: home 12">
            <a:hlinkClick r:id="rId8" action="ppaction://hlinksldjump" highlightClick="1"/>
          </p:cNvPr>
          <p:cNvSpPr/>
          <p:nvPr/>
        </p:nvSpPr>
        <p:spPr>
          <a:xfrm>
            <a:off x="8286776" y="5857892"/>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179512" y="1052736"/>
            <a:ext cx="4572000" cy="1015663"/>
          </a:xfrm>
          <a:prstGeom prst="rect">
            <a:avLst/>
          </a:prstGeom>
        </p:spPr>
        <p:txBody>
          <a:bodyPr>
            <a:spAutoFit/>
          </a:bodyPr>
          <a:lstStyle/>
          <a:p>
            <a:pPr>
              <a:spcBef>
                <a:spcPct val="0"/>
              </a:spcBef>
            </a:pPr>
            <a:r>
              <a:rPr lang="pt-PT" sz="2400" cap="small" dirty="0" smtClean="0">
                <a:solidFill>
                  <a:schemeClr val="tx2"/>
                </a:solidFill>
                <a:latin typeface="+mj-lt"/>
                <a:ea typeface="+mj-ea"/>
                <a:cs typeface="+mj-cs"/>
              </a:rPr>
              <a:t>Prémios na Carreira</a:t>
            </a:r>
          </a:p>
          <a:p>
            <a:endParaRPr lang="pt-PT" dirty="0" smtClean="0"/>
          </a:p>
          <a:p>
            <a:endParaRPr lang="pt-PT" dirty="0"/>
          </a:p>
        </p:txBody>
      </p:sp>
      <p:sp>
        <p:nvSpPr>
          <p:cNvPr id="3" name="Rectângulo 2"/>
          <p:cNvSpPr/>
          <p:nvPr/>
        </p:nvSpPr>
        <p:spPr>
          <a:xfrm>
            <a:off x="179512" y="1772816"/>
            <a:ext cx="8136904" cy="1477328"/>
          </a:xfrm>
          <a:prstGeom prst="rect">
            <a:avLst/>
          </a:prstGeom>
        </p:spPr>
        <p:txBody>
          <a:bodyPr wrap="square">
            <a:spAutoFit/>
          </a:bodyPr>
          <a:lstStyle/>
          <a:p>
            <a:pPr algn="just"/>
            <a:r>
              <a:rPr lang="pt-PT" dirty="0" smtClean="0"/>
              <a:t>Em 1990 recebeu o Premio João de Almada juntamente com Maria de Fátima Burmester pelo projecto Edifício na Rua da Vilarinha, 431, atribuído pela Câmara do Porto (prémio que pretende distinguir os projectos de recuperação do património arquitectónico da cidade do Porto).</a:t>
            </a:r>
          </a:p>
          <a:p>
            <a:endParaRPr lang="pt-PT" dirty="0"/>
          </a:p>
        </p:txBody>
      </p:sp>
      <p:sp>
        <p:nvSpPr>
          <p:cNvPr id="4" name="Rectângulo 3"/>
          <p:cNvSpPr/>
          <p:nvPr/>
        </p:nvSpPr>
        <p:spPr>
          <a:xfrm>
            <a:off x="179512" y="3284984"/>
            <a:ext cx="8064896" cy="1200329"/>
          </a:xfrm>
          <a:prstGeom prst="rect">
            <a:avLst/>
          </a:prstGeom>
        </p:spPr>
        <p:txBody>
          <a:bodyPr wrap="square">
            <a:spAutoFit/>
          </a:bodyPr>
          <a:lstStyle/>
          <a:p>
            <a:pPr algn="just"/>
            <a:r>
              <a:rPr lang="pt-PT" dirty="0" smtClean="0"/>
              <a:t>Em 2005 arrecadou o prémio para Melhor Empreendimento Imobiliário e para Melhor Edifício de Escritórios, atribuído pela Revista Imobiliária, com o projecto para a Sede da Vodafone e o Prémio Valmor atribuído pela Câmara Municipal de Lisboa.</a:t>
            </a:r>
            <a:endParaRPr lang="pt-PT" dirty="0"/>
          </a:p>
        </p:txBody>
      </p:sp>
      <p:sp>
        <p:nvSpPr>
          <p:cNvPr id="5" name="Rectângulo 4"/>
          <p:cNvSpPr/>
          <p:nvPr/>
        </p:nvSpPr>
        <p:spPr>
          <a:xfrm>
            <a:off x="179512" y="4797152"/>
            <a:ext cx="6480720" cy="646331"/>
          </a:xfrm>
          <a:prstGeom prst="rect">
            <a:avLst/>
          </a:prstGeom>
        </p:spPr>
        <p:txBody>
          <a:bodyPr wrap="square">
            <a:spAutoFit/>
          </a:bodyPr>
          <a:lstStyle/>
          <a:p>
            <a:r>
              <a:rPr lang="pt-PT" dirty="0" smtClean="0"/>
              <a:t>Prémio Internazionale - Dedalo Minosse</a:t>
            </a:r>
          </a:p>
          <a:p>
            <a:r>
              <a:rPr lang="pt-PT" dirty="0" smtClean="0"/>
              <a:t>Prémio Municipal de Arquitectura e Urbanismo - 2009</a:t>
            </a:r>
            <a:endParaRPr lang="pt-PT" dirty="0"/>
          </a:p>
        </p:txBody>
      </p:sp>
      <p:sp>
        <p:nvSpPr>
          <p:cNvPr id="6" name="Botão de acção: home 5">
            <a:hlinkClick r:id="rId2" action="ppaction://hlinksldjump" highlightClick="1"/>
          </p:cNvPr>
          <p:cNvSpPr/>
          <p:nvPr/>
        </p:nvSpPr>
        <p:spPr>
          <a:xfrm>
            <a:off x="8286776" y="5857892"/>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7"/>
          <p:cNvSpPr/>
          <p:nvPr/>
        </p:nvSpPr>
        <p:spPr>
          <a:xfrm>
            <a:off x="2843808" y="1988840"/>
            <a:ext cx="4572000" cy="3416320"/>
          </a:xfrm>
          <a:prstGeom prst="rect">
            <a:avLst/>
          </a:prstGeom>
        </p:spPr>
        <p:txBody>
          <a:bodyPr>
            <a:spAutoFit/>
          </a:bodyPr>
          <a:lstStyle/>
          <a:p>
            <a:pPr algn="just"/>
            <a:r>
              <a:rPr lang="pt-PT" dirty="0" smtClean="0"/>
              <a:t>"Os arquitectos são conhecedores de tudo e especialistas de nada”</a:t>
            </a:r>
          </a:p>
          <a:p>
            <a:pPr algn="just"/>
            <a:endParaRPr lang="pt-PT" dirty="0" smtClean="0"/>
          </a:p>
          <a:p>
            <a:pPr algn="just"/>
            <a:r>
              <a:rPr lang="pt-PT" dirty="0" smtClean="0"/>
              <a:t>"Ser arquitecto não é só fazer projectos, é levar a obra até ao fim”</a:t>
            </a:r>
          </a:p>
          <a:p>
            <a:pPr algn="just"/>
            <a:endParaRPr lang="pt-PT" dirty="0" smtClean="0"/>
          </a:p>
          <a:p>
            <a:pPr algn="just"/>
            <a:r>
              <a:rPr lang="pt-PT" dirty="0" smtClean="0"/>
              <a:t>"Flexibilidade e diálogo fazem parte das características de um bom arquitecto”</a:t>
            </a:r>
          </a:p>
          <a:p>
            <a:pPr algn="just"/>
            <a:endParaRPr lang="pt-PT" dirty="0" smtClean="0"/>
          </a:p>
          <a:p>
            <a:pPr algn="just"/>
            <a:r>
              <a:rPr lang="pt-PT" dirty="0" smtClean="0"/>
              <a:t>"No futuro, os arquitectos vão pensar, conceber e desenvolver ambientes virtuais"</a:t>
            </a:r>
            <a:endParaRPr lang="pt-PT" dirty="0"/>
          </a:p>
        </p:txBody>
      </p:sp>
      <p:sp>
        <p:nvSpPr>
          <p:cNvPr id="9" name="CaixaDeTexto 8"/>
          <p:cNvSpPr txBox="1"/>
          <p:nvPr/>
        </p:nvSpPr>
        <p:spPr>
          <a:xfrm>
            <a:off x="251520" y="1052736"/>
            <a:ext cx="3655168" cy="461665"/>
          </a:xfrm>
          <a:prstGeom prst="rect">
            <a:avLst/>
          </a:prstGeom>
          <a:noFill/>
        </p:spPr>
        <p:txBody>
          <a:bodyPr wrap="none" rtlCol="0">
            <a:spAutoFit/>
          </a:bodyPr>
          <a:lstStyle/>
          <a:p>
            <a:r>
              <a:rPr lang="pt-PT" sz="2400" cap="small" dirty="0" smtClean="0">
                <a:solidFill>
                  <a:schemeClr val="tx2"/>
                </a:solidFill>
                <a:latin typeface="+mj-lt"/>
                <a:ea typeface="+mj-ea"/>
                <a:cs typeface="+mj-cs"/>
              </a:rPr>
              <a:t>Reflexões Filosóficas</a:t>
            </a:r>
          </a:p>
        </p:txBody>
      </p:sp>
      <p:pic>
        <p:nvPicPr>
          <p:cNvPr id="21" name="Imagem 20" descr="alexandre-burmester.jpg"/>
          <p:cNvPicPr>
            <a:picLocks noChangeAspect="1"/>
          </p:cNvPicPr>
          <p:nvPr/>
        </p:nvPicPr>
        <p:blipFill>
          <a:blip r:embed="rId2" cstate="print"/>
          <a:stretch>
            <a:fillRect/>
          </a:stretch>
        </p:blipFill>
        <p:spPr>
          <a:xfrm>
            <a:off x="395536" y="2132856"/>
            <a:ext cx="2118269" cy="3168352"/>
          </a:xfrm>
          <a:prstGeom prst="rect">
            <a:avLst/>
          </a:prstGeom>
        </p:spPr>
      </p:pic>
      <p:sp>
        <p:nvSpPr>
          <p:cNvPr id="5" name="Botão de acção: home 4">
            <a:hlinkClick r:id="rId3" action="ppaction://hlinksldjump" highlightClick="1"/>
          </p:cNvPr>
          <p:cNvSpPr/>
          <p:nvPr/>
        </p:nvSpPr>
        <p:spPr>
          <a:xfrm>
            <a:off x="8286776" y="5857892"/>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nte">
  <a:themeElements>
    <a:clrScheme name="Mirante">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nte">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nte">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423</TotalTime>
  <Words>454</Words>
  <Application>Microsoft Office PowerPoint</Application>
  <PresentationFormat>Apresentação no Ecrã (4:3)</PresentationFormat>
  <Paragraphs>51</Paragraphs>
  <Slides>11</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11</vt:i4>
      </vt:variant>
    </vt:vector>
  </HeadingPairs>
  <TitlesOfParts>
    <vt:vector size="15" baseType="lpstr">
      <vt:lpstr>Century Schoolbook</vt:lpstr>
      <vt:lpstr>Wingdings</vt:lpstr>
      <vt:lpstr>Wingdings 2</vt:lpstr>
      <vt:lpstr>Mirante</vt:lpstr>
      <vt:lpstr>STC6 Modelos de Urbanismo Imobilidade</vt:lpstr>
      <vt:lpstr>Índice</vt:lpstr>
      <vt:lpstr>Alexandre Burmester</vt:lpstr>
      <vt:lpstr>obras mais emblemáticas</vt:lpstr>
      <vt:lpstr>Pavilhão da Água</vt:lpstr>
      <vt:lpstr> </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Ricardo Silva</dc:creator>
  <cp:lastModifiedBy>João Almeida</cp:lastModifiedBy>
  <cp:revision>28</cp:revision>
  <dcterms:created xsi:type="dcterms:W3CDTF">2011-10-12T17:49:01Z</dcterms:created>
  <dcterms:modified xsi:type="dcterms:W3CDTF">2014-05-13T16:48:44Z</dcterms:modified>
</cp:coreProperties>
</file>