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6" r:id="rId2"/>
    <p:sldId id="290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216"/>
    <a:srgbClr val="255614"/>
    <a:srgbClr val="777777"/>
    <a:srgbClr val="4FA71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926" autoAdjust="0"/>
    <p:restoredTop sz="93652" autoAdjust="0"/>
  </p:normalViewPr>
  <p:slideViewPr>
    <p:cSldViewPr>
      <p:cViewPr varScale="1">
        <p:scale>
          <a:sx n="53" d="100"/>
          <a:sy n="53" d="100"/>
        </p:scale>
        <p:origin x="96" y="4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50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BFFE-CCFB-4C54-A4C8-D5C1B823B352}" type="datetimeFigureOut">
              <a:rPr lang="pt-PT" smtClean="0"/>
              <a:pPr/>
              <a:t>21/08/2017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06411-AFBD-46E0-A28B-8C5EFD6C3A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739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875C0-7446-4130-B45B-530956C774F3}" type="datetimeFigureOut">
              <a:rPr lang="pt-PT" smtClean="0"/>
              <a:pPr/>
              <a:t>21/08/2017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9F16-5A62-4A20-A2E8-6E2279AF02F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82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F 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5787" y="5013178"/>
            <a:ext cx="7458539" cy="49558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Subtítulo</a:t>
            </a:r>
          </a:p>
          <a:p>
            <a:pPr lvl="0"/>
            <a:endParaRPr lang="pt-PT" dirty="0"/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4175787" y="5508766"/>
            <a:ext cx="7458539" cy="38971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Local e/ou nome do evento - </a:t>
            </a:r>
            <a:r>
              <a:rPr lang="pt-PT" dirty="0" err="1"/>
              <a:t>dia.mês.ano</a:t>
            </a:r>
            <a:endParaRPr lang="pt-PT" dirty="0"/>
          </a:p>
        </p:txBody>
      </p:sp>
      <p:sp>
        <p:nvSpPr>
          <p:cNvPr id="18" name="Marcador de Posição do Texto 17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175787" y="4077073"/>
            <a:ext cx="7458539" cy="93610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r">
              <a:lnSpc>
                <a:spcPts val="3500"/>
              </a:lnSpc>
              <a:spcBef>
                <a:spcPts val="0"/>
              </a:spcBef>
              <a:buNone/>
              <a:defRPr sz="36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19" name="Marcador de Posição de Conteúdo 16"/>
          <p:cNvSpPr>
            <a:spLocks noGrp="1"/>
          </p:cNvSpPr>
          <p:nvPr>
            <p:ph sz="quarter" idx="20" hasCustomPrompt="1"/>
          </p:nvPr>
        </p:nvSpPr>
        <p:spPr>
          <a:xfrm>
            <a:off x="527381" y="4005065"/>
            <a:ext cx="3361432" cy="1893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PT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PT" dirty="0"/>
              <a:t>Clique no ícone para adicionar uma imagem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F Diaposi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 userDrawn="1"/>
        </p:nvSpPr>
        <p:spPr>
          <a:xfrm>
            <a:off x="0" y="-27384"/>
            <a:ext cx="12192000" cy="6885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0960" y="1214422"/>
            <a:ext cx="11430080" cy="4994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+mn-lt"/>
                <a:cs typeface="Arial" pitchFamily="34" charset="0"/>
              </a:defRPr>
            </a:lvl2pPr>
            <a:lvl3pPr marL="896938" indent="-177800">
              <a:buFont typeface="Courier New" panose="02070309020205020404" pitchFamily="49" charset="0"/>
              <a:buChar char="o"/>
              <a:defRPr sz="1500">
                <a:latin typeface="+mn-lt"/>
                <a:cs typeface="Arial" pitchFamily="34" charset="0"/>
              </a:defRPr>
            </a:lvl3pPr>
            <a:lvl4pPr marL="1168400" indent="-185738">
              <a:defRPr sz="1400">
                <a:latin typeface="+mn-lt"/>
                <a:cs typeface="Arial" pitchFamily="34" charset="0"/>
              </a:defRPr>
            </a:lvl4pPr>
            <a:lvl5pPr marL="1346200" indent="-177800"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69601" y="188640"/>
            <a:ext cx="8522371" cy="418954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lnSpc>
                <a:spcPts val="2900"/>
              </a:lnSpc>
              <a:defRPr sz="3600" b="1">
                <a:solidFill>
                  <a:srgbClr val="333333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pt-PT" dirty="0"/>
              <a:t>Título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44624"/>
            <a:ext cx="2173771" cy="10413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" y="6237312"/>
            <a:ext cx="12192000" cy="624840"/>
          </a:xfrm>
          <a:prstGeom prst="rect">
            <a:avLst/>
          </a:prstGeom>
        </p:spPr>
      </p:pic>
      <p:sp>
        <p:nvSpPr>
          <p:cNvPr id="8" name="Marcador de Posição de Conteúdo 2"/>
          <p:cNvSpPr>
            <a:spLocks noGrp="1"/>
          </p:cNvSpPr>
          <p:nvPr>
            <p:ph idx="10" hasCustomPrompt="1"/>
          </p:nvPr>
        </p:nvSpPr>
        <p:spPr>
          <a:xfrm>
            <a:off x="6672064" y="6406730"/>
            <a:ext cx="5161555" cy="36671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pt-PT" dirty="0"/>
              <a:t>Informação ou Direção</a:t>
            </a:r>
          </a:p>
        </p:txBody>
      </p:sp>
      <p:sp>
        <p:nvSpPr>
          <p:cNvPr id="31" name="Marcador de Posição do Texto 30"/>
          <p:cNvSpPr>
            <a:spLocks noGrp="1"/>
          </p:cNvSpPr>
          <p:nvPr>
            <p:ph type="body" sz="quarter" idx="11" hasCustomPrompt="1"/>
          </p:nvPr>
        </p:nvSpPr>
        <p:spPr>
          <a:xfrm>
            <a:off x="3370591" y="620142"/>
            <a:ext cx="8520843" cy="4377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777777"/>
                </a:solidFill>
              </a:defRPr>
            </a:lvl1pPr>
          </a:lstStyle>
          <a:p>
            <a:pPr lvl="0"/>
            <a:r>
              <a:rPr lang="pt-PT" dirty="0"/>
              <a:t>Subtítulo</a:t>
            </a:r>
          </a:p>
        </p:txBody>
      </p:sp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93" y="992681"/>
            <a:ext cx="12673408" cy="203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F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5"/>
            <a:ext cx="12192000" cy="68599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4"/>
            <a:ext cx="12192000" cy="6859919"/>
          </a:xfrm>
          <a:prstGeom prst="rect">
            <a:avLst/>
          </a:prstGeom>
        </p:spPr>
      </p:pic>
      <p:sp>
        <p:nvSpPr>
          <p:cNvPr id="9" name="Marcador de Posição do Texto 17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27381" y="4077072"/>
            <a:ext cx="11233248" cy="93610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r">
              <a:lnSpc>
                <a:spcPts val="3500"/>
              </a:lnSpc>
              <a:spcBef>
                <a:spcPts val="0"/>
              </a:spcBef>
              <a:buNone/>
              <a:defRPr sz="36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pt-PT" dirty="0"/>
              <a:t>Separador/Subtítulo</a:t>
            </a:r>
          </a:p>
        </p:txBody>
      </p:sp>
      <p:sp>
        <p:nvSpPr>
          <p:cNvPr id="11" name="Marcador de Posição do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5013176"/>
            <a:ext cx="11233248" cy="864096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Informação Adicional</a:t>
            </a:r>
          </a:p>
          <a:p>
            <a:pPr lvl="0"/>
            <a:endParaRPr lang="pt-PT" dirty="0"/>
          </a:p>
        </p:txBody>
      </p:sp>
      <p:sp>
        <p:nvSpPr>
          <p:cNvPr id="17" name="Marcador de Posição de Conteúdo 16"/>
          <p:cNvSpPr>
            <a:spLocks noGrp="1"/>
          </p:cNvSpPr>
          <p:nvPr>
            <p:ph sz="quarter" idx="20" hasCustomPrompt="1"/>
          </p:nvPr>
        </p:nvSpPr>
        <p:spPr>
          <a:xfrm>
            <a:off x="7628599" y="1700808"/>
            <a:ext cx="3982463" cy="2016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PT" sz="18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77620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F 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5787" y="5013178"/>
            <a:ext cx="7458539" cy="49558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Obrigado</a:t>
            </a:r>
          </a:p>
          <a:p>
            <a:pPr lvl="0"/>
            <a:endParaRPr lang="pt-PT" dirty="0"/>
          </a:p>
        </p:txBody>
      </p:sp>
      <p:sp>
        <p:nvSpPr>
          <p:cNvPr id="4" name="Marcador de Posição do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4175787" y="5508766"/>
            <a:ext cx="7458539" cy="38971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Local e/ou nome do evento - </a:t>
            </a:r>
            <a:r>
              <a:rPr lang="pt-PT" dirty="0" err="1"/>
              <a:t>dia.mês.ano</a:t>
            </a:r>
            <a:endParaRPr lang="pt-PT" dirty="0"/>
          </a:p>
        </p:txBody>
      </p:sp>
      <p:sp>
        <p:nvSpPr>
          <p:cNvPr id="6" name="Marcador de Posição do Texto 17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175787" y="4077073"/>
            <a:ext cx="7458539" cy="93610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r">
              <a:lnSpc>
                <a:spcPts val="3500"/>
              </a:lnSpc>
              <a:spcBef>
                <a:spcPts val="0"/>
              </a:spcBef>
              <a:buNone/>
              <a:defRPr sz="36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pt-PT" dirty="0"/>
              <a:t>Fim da apresentação</a:t>
            </a:r>
          </a:p>
        </p:txBody>
      </p:sp>
      <p:sp>
        <p:nvSpPr>
          <p:cNvPr id="7" name="Marcador de Posição de Conteúdo 16"/>
          <p:cNvSpPr>
            <a:spLocks noGrp="1"/>
          </p:cNvSpPr>
          <p:nvPr>
            <p:ph sz="quarter" idx="20" hasCustomPrompt="1"/>
          </p:nvPr>
        </p:nvSpPr>
        <p:spPr>
          <a:xfrm>
            <a:off x="527381" y="4005065"/>
            <a:ext cx="3361432" cy="1893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PT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PT" dirty="0"/>
              <a:t>Clique no ícone para adicionar uma imagem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 userDrawn="1"/>
        </p:nvSpPr>
        <p:spPr>
          <a:xfrm>
            <a:off x="952464" y="3500439"/>
            <a:ext cx="10363200" cy="1643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TEXTO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91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2348881"/>
            <a:ext cx="2866283" cy="16414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49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afaveiro.pt/wp-content/themes/librio/images/logotyp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faveiro.pt/wp-content/themes/librio/images/logotyp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6"/>
          </p:nvPr>
        </p:nvSpPr>
        <p:spPr>
          <a:xfrm>
            <a:off x="1637614" y="4656780"/>
            <a:ext cx="9980282" cy="495588"/>
          </a:xfrm>
        </p:spPr>
        <p:txBody>
          <a:bodyPr/>
          <a:lstStyle/>
          <a:p>
            <a:r>
              <a:rPr lang="pt-PT" b="1" i="1" dirty="0">
                <a:solidFill>
                  <a:srgbClr val="C00000"/>
                </a:solidFill>
                <a:cs typeface="Abadi MT Condensed Extra Bold"/>
              </a:rPr>
              <a:t>Proposta</a:t>
            </a:r>
            <a:endParaRPr lang="pt-BR" sz="2000" b="1" i="1" dirty="0">
              <a:solidFill>
                <a:srgbClr val="C00000"/>
              </a:solidFill>
              <a:cs typeface="Abadi MT Condensed Extra Bold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7"/>
          </p:nvPr>
        </p:nvSpPr>
        <p:spPr>
          <a:xfrm>
            <a:off x="1343472" y="6100436"/>
            <a:ext cx="4277668" cy="75756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t-PT" b="1" dirty="0">
                <a:solidFill>
                  <a:schemeClr val="tx1"/>
                </a:solidFill>
              </a:rPr>
              <a:t>2017/2018</a:t>
            </a:r>
          </a:p>
          <a:p>
            <a:pPr algn="l">
              <a:spcBef>
                <a:spcPts val="0"/>
              </a:spcBef>
            </a:pPr>
            <a:r>
              <a:rPr lang="pt-PT" b="1" dirty="0">
                <a:solidFill>
                  <a:schemeClr val="tx1"/>
                </a:solidFill>
              </a:rPr>
              <a:t>AFA- Formação S14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9"/>
          </p:nvPr>
        </p:nvSpPr>
        <p:spPr>
          <a:xfrm>
            <a:off x="4439816" y="4080717"/>
            <a:ext cx="7178080" cy="576063"/>
          </a:xfrm>
        </p:spPr>
        <p:txBody>
          <a:bodyPr/>
          <a:lstStyle/>
          <a:p>
            <a:r>
              <a:rPr lang="pt-BR" sz="3200" dirty="0">
                <a:solidFill>
                  <a:srgbClr val="255614"/>
                </a:solidFill>
                <a:cs typeface="Abadi MT Condensed Extra Bold"/>
              </a:rPr>
              <a:t>AFA S16 Feminina </a:t>
            </a:r>
            <a:endParaRPr lang="pt-BR" dirty="0">
              <a:latin typeface="+mj-lt"/>
              <a:cs typeface="Abadi MT Condensed Extra Bold"/>
            </a:endParaRPr>
          </a:p>
        </p:txBody>
      </p:sp>
      <p:pic>
        <p:nvPicPr>
          <p:cNvPr id="6" name="Content Placeholder 5" descr="Forum-Desenvolvimento-de-Futebol-01.png"/>
          <p:cNvPicPr>
            <a:picLocks noGrp="1" noChangeAspect="1"/>
          </p:cNvPicPr>
          <p:nvPr>
            <p:ph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b="38904"/>
          <a:stretch/>
        </p:blipFill>
        <p:spPr>
          <a:xfrm>
            <a:off x="335360" y="5943600"/>
            <a:ext cx="1177305" cy="814800"/>
          </a:xfrm>
        </p:spPr>
      </p:pic>
      <p:sp>
        <p:nvSpPr>
          <p:cNvPr id="5" name="Retângulo 4"/>
          <p:cNvSpPr/>
          <p:nvPr/>
        </p:nvSpPr>
        <p:spPr>
          <a:xfrm>
            <a:off x="3359696" y="5283544"/>
            <a:ext cx="82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i="1" dirty="0">
                <a:solidFill>
                  <a:prstClr val="black"/>
                </a:solidFill>
                <a:cs typeface="Abadi MT Condensed Extra Bold"/>
              </a:rPr>
              <a:t>Coordenador: </a:t>
            </a:r>
            <a:endParaRPr lang="pt-PT" dirty="0">
              <a:solidFill>
                <a:prstClr val="black"/>
              </a:solidFill>
            </a:endParaRPr>
          </a:p>
        </p:txBody>
      </p:sp>
      <p:pic>
        <p:nvPicPr>
          <p:cNvPr id="7" name="Imagem 6" descr="AFAveiro">
            <a:extLst>
              <a:ext uri="{FF2B5EF4-FFF2-40B4-BE49-F238E27FC236}">
                <a16:creationId xmlns:a16="http://schemas.microsoft.com/office/drawing/2014/main" id="{7B74E871-A394-40D5-A912-5C3CC7FD866F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53990"/>
            <a:ext cx="854075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PT" b="1" dirty="0"/>
              <a:t>AFA S14</a:t>
            </a:r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2063552" y="3140969"/>
            <a:ext cx="7920880" cy="302433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19536" y="1412777"/>
            <a:ext cx="8479678" cy="455678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168400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346200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19536" y="1412777"/>
            <a:ext cx="8479678" cy="455678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168400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346200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7886179" y="188640"/>
            <a:ext cx="3332587" cy="452212"/>
          </a:xfrm>
        </p:spPr>
        <p:txBody>
          <a:bodyPr/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pt-BR" sz="2800" dirty="0">
                <a:solidFill>
                  <a:srgbClr val="255614"/>
                </a:solidFill>
                <a:latin typeface="Calibri"/>
                <a:cs typeface="Abadi MT Condensed Extra Bold"/>
              </a:rPr>
              <a:t>AFA S16 Feminina</a:t>
            </a:r>
          </a:p>
        </p:txBody>
      </p:sp>
      <p:sp>
        <p:nvSpPr>
          <p:cNvPr id="1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3508847" y="640852"/>
            <a:ext cx="8303833" cy="437716"/>
          </a:xfrm>
        </p:spPr>
        <p:txBody>
          <a:bodyPr/>
          <a:lstStyle/>
          <a:p>
            <a:r>
              <a:rPr lang="pt-PT" sz="2000" b="1" i="1" dirty="0">
                <a:solidFill>
                  <a:srgbClr val="C00000"/>
                </a:solidFill>
                <a:cs typeface="Abadi MT Condensed Extra Bold"/>
              </a:rPr>
              <a:t>Avaliação do Desempenho Individual</a:t>
            </a:r>
            <a:endParaRPr lang="pt-BR" sz="1800" b="1" i="1" dirty="0">
              <a:solidFill>
                <a:srgbClr val="C00000"/>
              </a:solidFill>
              <a:cs typeface="Abadi MT Condensed Extra Bold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99160"/>
              </p:ext>
            </p:extLst>
          </p:nvPr>
        </p:nvGraphicFramePr>
        <p:xfrm>
          <a:off x="335358" y="1196752"/>
          <a:ext cx="11456592" cy="5144105"/>
        </p:xfrm>
        <a:graphic>
          <a:graphicData uri="http://schemas.openxmlformats.org/drawingml/2006/table">
            <a:tbl>
              <a:tblPr>
                <a:effectLst/>
                <a:tableStyleId>{9D7B26C5-4107-4FEC-AEDC-1716B250A1EF}</a:tableStyleId>
              </a:tblPr>
              <a:tblGrid>
                <a:gridCol w="61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91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45427">
                <a:tc rowSpan="3" gridSpan="3"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FOTO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Nome: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err="1"/>
                        <a:t>Posiç</a:t>
                      </a:r>
                      <a:r>
                        <a:rPr lang="pt-BR" sz="1600" b="1" dirty="0" err="1"/>
                        <a:t>ão</a:t>
                      </a:r>
                      <a:r>
                        <a:rPr lang="pt-BR" sz="1600" b="1" dirty="0"/>
                        <a:t>:</a:t>
                      </a:r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Clube: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27">
                <a:tc gridSpan="3"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/>
                        <a:t>A. </a:t>
                      </a:r>
                      <a:r>
                        <a:rPr lang="pt-PT" sz="1600" b="1" dirty="0" err="1"/>
                        <a:t>Nasc</a:t>
                      </a:r>
                      <a:r>
                        <a:rPr lang="pt-PT" sz="1600" b="1" dirty="0"/>
                        <a:t>.: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/>
                        <a:t>Estatura: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Peso: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P</a:t>
                      </a:r>
                      <a:r>
                        <a:rPr lang="pt-BR" sz="1600" b="1" dirty="0"/>
                        <a:t>é Dominante:</a:t>
                      </a:r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950">
                <a:tc gridSpan="3"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 err="1"/>
                        <a:t>Avali</a:t>
                      </a:r>
                      <a:r>
                        <a:rPr lang="pt-PT" sz="1600" b="1"/>
                        <a:t>.:</a:t>
                      </a:r>
                      <a:endParaRPr lang="pt-PT" sz="16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N</a:t>
                      </a:r>
                      <a:r>
                        <a:rPr lang="pt-BR" sz="1600" b="1" dirty="0"/>
                        <a:t>úmero de treinos:</a:t>
                      </a:r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Volume Total de Jogo: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29">
                <a:tc gridSpan="7">
                  <a:txBody>
                    <a:bodyPr/>
                    <a:lstStyle/>
                    <a:p>
                      <a:pPr algn="ctr"/>
                      <a:r>
                        <a:rPr lang="pt-PT" sz="1600" b="1" u="sng" dirty="0"/>
                        <a:t>COMPET</a:t>
                      </a:r>
                      <a:r>
                        <a:rPr lang="pt-BR" sz="1600" b="1" u="sng" dirty="0"/>
                        <a:t>ÊNCIAS</a:t>
                      </a:r>
                      <a:r>
                        <a:rPr lang="pt-PT" sz="1600" b="1" u="sng" dirty="0"/>
                        <a:t> POSITIVAS</a:t>
                      </a:r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PT" sz="1600" b="1" u="sng" dirty="0"/>
                        <a:t>COMPET</a:t>
                      </a:r>
                      <a:r>
                        <a:rPr lang="pt-BR" sz="1600" b="1" u="sng" dirty="0"/>
                        <a:t>ÊNCIAS</a:t>
                      </a:r>
                      <a:r>
                        <a:rPr lang="pt-PT" sz="1600" b="1" u="sng" dirty="0"/>
                        <a:t> A EVOLUIR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just"/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just"/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/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Imagem 9" descr="AFAveiro">
            <a:extLst>
              <a:ext uri="{FF2B5EF4-FFF2-40B4-BE49-F238E27FC236}">
                <a16:creationId xmlns:a16="http://schemas.microsoft.com/office/drawing/2014/main" id="{1ED66817-E657-499B-9369-2730EA2EFB87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88640"/>
            <a:ext cx="926083" cy="85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74</Words>
  <Application>Microsoft Office PowerPoint</Application>
  <PresentationFormat>Ecrã Panorâmico</PresentationFormat>
  <Paragraphs>37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9" baseType="lpstr">
      <vt:lpstr>Abadi MT Condensed Extra Bold</vt:lpstr>
      <vt:lpstr>Arial</vt:lpstr>
      <vt:lpstr>Calibri</vt:lpstr>
      <vt:lpstr>Courier New</vt:lpstr>
      <vt:lpstr>Tahoma</vt:lpstr>
      <vt:lpstr>Wingdings</vt:lpstr>
      <vt:lpstr>Tema do Office</vt:lpstr>
      <vt:lpstr>Apresentação do PowerPoint</vt:lpstr>
      <vt:lpstr>AFA S16 Feminina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joao.anino</dc:creator>
  <cp:lastModifiedBy>Fernando Espiga</cp:lastModifiedBy>
  <cp:revision>270</cp:revision>
  <cp:lastPrinted>2016-03-07T14:23:56Z</cp:lastPrinted>
  <dcterms:created xsi:type="dcterms:W3CDTF">2011-04-05T16:41:38Z</dcterms:created>
  <dcterms:modified xsi:type="dcterms:W3CDTF">2017-08-21T09:44:07Z</dcterms:modified>
</cp:coreProperties>
</file>