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>
        <p:scale>
          <a:sx n="125" d="100"/>
          <a:sy n="125" d="100"/>
        </p:scale>
        <p:origin x="1020" y="-1698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04/03/2024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-792575" y="1190393"/>
            <a:ext cx="6535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0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Maxcom</a:t>
            </a:r>
            <a:r>
              <a:rPr lang="en-US" altLang="ja-JP" sz="2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mBook15 </a:t>
            </a:r>
            <a:r>
              <a:rPr lang="en-US" altLang="ja-JP" sz="2000" b="1" dirty="0" err="1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iCeler</a:t>
            </a:r>
            <a:r>
              <a:rPr lang="en-US" altLang="ja-JP" sz="20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 8 256 GB</a:t>
            </a:r>
            <a:endParaRPr lang="pt-PT" altLang="ja-JP" b="1" dirty="0">
              <a:solidFill>
                <a:srgbClr val="003956"/>
              </a:solidFill>
              <a:latin typeface="meo text Bold" panose="000007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4133" y="5677648"/>
            <a:ext cx="312649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PROCESSADOR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 </a:t>
            </a:r>
          </a:p>
          <a:p>
            <a:pPr fontAlgn="ctr"/>
            <a:r>
              <a:rPr lang="it-IT" sz="1000" dirty="0">
                <a:latin typeface="meo text Light" panose="00000400000000000000" pitchFamily="50" charset="0"/>
                <a:cs typeface="Arial" panose="020B0604020202020204" pitchFamily="34" charset="0"/>
              </a:rPr>
              <a:t>Intel® Celeron® J4125 Cache de 4 MB, a 2,7 GHz Quad Core</a:t>
            </a:r>
          </a:p>
          <a:p>
            <a:pPr fontAlgn="ctr"/>
            <a:endParaRPr lang="en-US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en-US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8GB</a:t>
            </a:r>
          </a:p>
          <a:p>
            <a:pPr fontAlgn="ctr"/>
            <a:endParaRPr lang="en-US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ECRÃ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  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Dimensão do ecrã (polegadas): 15.6”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do ecrã (pixel): 1920x1080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CONETIVIDADE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1x USB 3.0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1x USB 2.0 </a:t>
            </a: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1x HDMI mini</a:t>
            </a:r>
          </a:p>
          <a:p>
            <a:pPr fontAlgn="b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Wifi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6 802.11b/g/n/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ac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Bluetooth 5.0</a:t>
            </a:r>
          </a:p>
          <a:p>
            <a:pPr fontAlgn="b"/>
            <a:endParaRPr lang="pt-PT" sz="1000" b="1" kern="0" dirty="0">
              <a:solidFill>
                <a:srgbClr val="0084D6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dirty="0">
                <a:latin typeface="meo text Light" panose="00000400000000000000" pitchFamily="50" charset="0"/>
              </a:rPr>
              <a:t> </a:t>
            </a:r>
            <a:endParaRPr lang="en-US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80631" y="5677648"/>
            <a:ext cx="352053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PLACA GRÁFICA</a:t>
            </a:r>
          </a:p>
          <a:p>
            <a:pPr fontAlgn="ctr"/>
            <a:r>
              <a:rPr lang="en-US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Integrada</a:t>
            </a:r>
            <a:r>
              <a:rPr lang="en-US" sz="1000" dirty="0">
                <a:latin typeface="meo text Light" panose="00000400000000000000" pitchFamily="50" charset="0"/>
                <a:cs typeface="Arial" panose="020B0604020202020204" pitchFamily="34" charset="0"/>
              </a:rPr>
              <a:t>: Intel UHD 600</a:t>
            </a:r>
          </a:p>
          <a:p>
            <a:pPr fontAlgn="ctr"/>
            <a:endParaRPr lang="en-US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en-US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ARMAZENAMENTO INTERNO</a:t>
            </a:r>
          </a:p>
          <a:p>
            <a:pPr fontAlgn="ctr"/>
            <a:r>
              <a:rPr lang="en-US" sz="1000" dirty="0">
                <a:latin typeface="meo text Light" panose="00000400000000000000" pitchFamily="50" charset="0"/>
                <a:cs typeface="Arial" panose="020B0604020202020204" pitchFamily="34" charset="0"/>
              </a:rPr>
              <a:t>SSD M.2 de 256 GB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SISTEMA OPERATIVO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Windows 11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Home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OUTRAS CARACTERÍSTICAS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Bateria de 4500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mAh</a:t>
            </a:r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Cãmara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2MP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(C x L x A) cm: 35,9 x 23,6 x 1,6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Peso: 1,56 Kg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GARANTIA</a:t>
            </a:r>
          </a:p>
          <a:p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3 anos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721B8E-5FC1-8060-C20B-6E6144117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490272"/>
            <a:ext cx="7561263" cy="187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6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C295F7-2D9A-4D09-BEDF-98091F58ACAA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customXml/itemProps2.xml><?xml version="1.0" encoding="utf-8"?>
<ds:datastoreItem xmlns:ds="http://schemas.openxmlformats.org/officeDocument/2006/customXml" ds:itemID="{9D561D4A-11CB-4EDF-8EF9-480591937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780AC5-5054-44C2-9B33-B7F8B6694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</Template>
  <TotalTime>234</TotalTime>
  <Words>114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Nuno Gonçalo Monteiro Dinis</cp:lastModifiedBy>
  <cp:revision>53</cp:revision>
  <dcterms:created xsi:type="dcterms:W3CDTF">2023-04-14T11:49:54Z</dcterms:created>
  <dcterms:modified xsi:type="dcterms:W3CDTF">2024-03-04T14:58:49Z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