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Bebas Neue"/>
      <p:regular r:id="rId26"/>
    </p:embeddedFont>
    <p:embeddedFont>
      <p:font typeface="Montserrat Medium"/>
      <p:regular r:id="rId27"/>
      <p:bold r:id="rId28"/>
      <p:italic r:id="rId29"/>
      <p:boldItalic r:id="rId30"/>
    </p:embeddedFont>
    <p:embeddedFont>
      <p:font typeface="Just Another Hand"/>
      <p:regular r:id="rId31"/>
    </p:embeddedFont>
    <p:embeddedFont>
      <p:font typeface="Archivo Black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hLE0q1oDnjz36BWMdOVpT9IWmK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7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BebasNeue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JustAnotherHand-regular.fntdata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ArchivoBlack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21259504a1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21259504a1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1259504a13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2" name="Google Shape;892;g21259504a13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21259504a13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9" name="Google Shape;899;g21259504a13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1259504a13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5" name="Google Shape;905;g21259504a13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21259504a13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2" name="Google Shape;912;g21259504a13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21259504a1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9" name="Google Shape;919;g21259504a1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g21259504a13_1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6" name="Google Shape;926;g21259504a13_1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1dda11c0f3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2" name="Google Shape;932;g1dda11c0f3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g21259504a13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1" name="Google Shape;821;g21259504a13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8" name="Google Shape;8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g21259504a1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5" name="Google Shape;845;g21259504a1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g21259504a13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2" name="Google Shape;852;g21259504a1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1259504a1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21259504a1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21259504a1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21259504a1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21259504a13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1" name="Google Shape;871;g21259504a13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21259504a13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21259504a13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65"/>
          <p:cNvSpPr txBox="1"/>
          <p:nvPr>
            <p:ph type="ctrTitle"/>
          </p:nvPr>
        </p:nvSpPr>
        <p:spPr>
          <a:xfrm>
            <a:off x="722725" y="768600"/>
            <a:ext cx="4500000" cy="21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65"/>
          <p:cNvSpPr txBox="1"/>
          <p:nvPr>
            <p:ph idx="1" type="subTitle"/>
          </p:nvPr>
        </p:nvSpPr>
        <p:spPr>
          <a:xfrm>
            <a:off x="722725" y="2940600"/>
            <a:ext cx="45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1" name="Google Shape;11;p65"/>
          <p:cNvGrpSpPr/>
          <p:nvPr/>
        </p:nvGrpSpPr>
        <p:grpSpPr>
          <a:xfrm>
            <a:off x="-419800" y="3322400"/>
            <a:ext cx="4391425" cy="2560950"/>
            <a:chOff x="-419800" y="3322400"/>
            <a:chExt cx="4391425" cy="2560950"/>
          </a:xfrm>
        </p:grpSpPr>
        <p:sp>
          <p:nvSpPr>
            <p:cNvPr id="12" name="Google Shape;12;p65"/>
            <p:cNvSpPr/>
            <p:nvPr/>
          </p:nvSpPr>
          <p:spPr>
            <a:xfrm flipH="1">
              <a:off x="0" y="3592767"/>
              <a:ext cx="1738563" cy="1550654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65"/>
            <p:cNvSpPr/>
            <p:nvPr/>
          </p:nvSpPr>
          <p:spPr>
            <a:xfrm rot="10800000">
              <a:off x="-419800" y="3322400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65"/>
            <p:cNvSpPr/>
            <p:nvPr/>
          </p:nvSpPr>
          <p:spPr>
            <a:xfrm>
              <a:off x="304575" y="4186225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65"/>
            <p:cNvSpPr/>
            <p:nvPr/>
          </p:nvSpPr>
          <p:spPr>
            <a:xfrm>
              <a:off x="1754335" y="431669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65"/>
            <p:cNvSpPr/>
            <p:nvPr/>
          </p:nvSpPr>
          <p:spPr>
            <a:xfrm flipH="1">
              <a:off x="2009552" y="47982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65"/>
            <p:cNvSpPr/>
            <p:nvPr/>
          </p:nvSpPr>
          <p:spPr>
            <a:xfrm>
              <a:off x="1411825" y="465592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18;p65"/>
          <p:cNvGrpSpPr/>
          <p:nvPr/>
        </p:nvGrpSpPr>
        <p:grpSpPr>
          <a:xfrm>
            <a:off x="7274138" y="-422257"/>
            <a:ext cx="2211339" cy="1144170"/>
            <a:chOff x="7274138" y="-422257"/>
            <a:chExt cx="2211339" cy="1144170"/>
          </a:xfrm>
        </p:grpSpPr>
        <p:sp>
          <p:nvSpPr>
            <p:cNvPr id="19" name="Google Shape;19;p65"/>
            <p:cNvSpPr/>
            <p:nvPr/>
          </p:nvSpPr>
          <p:spPr>
            <a:xfrm>
              <a:off x="7419934" y="-422257"/>
              <a:ext cx="2065543" cy="114417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65"/>
            <p:cNvSpPr/>
            <p:nvPr/>
          </p:nvSpPr>
          <p:spPr>
            <a:xfrm>
              <a:off x="7274138" y="93963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65"/>
            <p:cNvSpPr/>
            <p:nvPr/>
          </p:nvSpPr>
          <p:spPr>
            <a:xfrm flipH="1">
              <a:off x="8460548" y="7384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65"/>
            <p:cNvSpPr/>
            <p:nvPr/>
          </p:nvSpPr>
          <p:spPr>
            <a:xfrm>
              <a:off x="8723600" y="35307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65"/>
            <p:cNvSpPr/>
            <p:nvPr/>
          </p:nvSpPr>
          <p:spPr>
            <a:xfrm>
              <a:off x="8189752" y="273072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2">
  <p:cSld name="CUSTOM_6_1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4"/>
          <p:cNvSpPr txBox="1"/>
          <p:nvPr>
            <p:ph type="title"/>
          </p:nvPr>
        </p:nvSpPr>
        <p:spPr>
          <a:xfrm>
            <a:off x="720000" y="3350775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7" name="Google Shape;177;p74"/>
          <p:cNvSpPr txBox="1"/>
          <p:nvPr>
            <p:ph idx="1" type="subTitle"/>
          </p:nvPr>
        </p:nvSpPr>
        <p:spPr>
          <a:xfrm>
            <a:off x="720000" y="3689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78" name="Google Shape;178;p74"/>
          <p:cNvSpPr txBox="1"/>
          <p:nvPr>
            <p:ph idx="2" type="title"/>
          </p:nvPr>
        </p:nvSpPr>
        <p:spPr>
          <a:xfrm>
            <a:off x="3448800" y="3350775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9" name="Google Shape;179;p74"/>
          <p:cNvSpPr txBox="1"/>
          <p:nvPr>
            <p:ph idx="3" type="subTitle"/>
          </p:nvPr>
        </p:nvSpPr>
        <p:spPr>
          <a:xfrm>
            <a:off x="3448800" y="3689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80" name="Google Shape;180;p74"/>
          <p:cNvSpPr txBox="1"/>
          <p:nvPr>
            <p:ph idx="4" type="title"/>
          </p:nvPr>
        </p:nvSpPr>
        <p:spPr>
          <a:xfrm>
            <a:off x="6177595" y="3350775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1" name="Google Shape;181;p74"/>
          <p:cNvSpPr txBox="1"/>
          <p:nvPr>
            <p:ph idx="5" type="subTitle"/>
          </p:nvPr>
        </p:nvSpPr>
        <p:spPr>
          <a:xfrm>
            <a:off x="6177595" y="36891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82" name="Google Shape;182;p74"/>
          <p:cNvSpPr txBox="1"/>
          <p:nvPr>
            <p:ph idx="6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83" name="Google Shape;183;p74"/>
          <p:cNvSpPr txBox="1"/>
          <p:nvPr>
            <p:ph idx="7" type="title"/>
          </p:nvPr>
        </p:nvSpPr>
        <p:spPr>
          <a:xfrm>
            <a:off x="1123200" y="2232971"/>
            <a:ext cx="144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84" name="Google Shape;184;p74"/>
          <p:cNvSpPr txBox="1"/>
          <p:nvPr>
            <p:ph idx="8" type="title"/>
          </p:nvPr>
        </p:nvSpPr>
        <p:spPr>
          <a:xfrm>
            <a:off x="3852000" y="2232971"/>
            <a:ext cx="144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185" name="Google Shape;185;p74"/>
          <p:cNvSpPr txBox="1"/>
          <p:nvPr>
            <p:ph idx="9" type="title"/>
          </p:nvPr>
        </p:nvSpPr>
        <p:spPr>
          <a:xfrm>
            <a:off x="6580795" y="2232971"/>
            <a:ext cx="144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grpSp>
        <p:nvGrpSpPr>
          <p:cNvPr id="186" name="Google Shape;186;p74"/>
          <p:cNvGrpSpPr/>
          <p:nvPr/>
        </p:nvGrpSpPr>
        <p:grpSpPr>
          <a:xfrm flipH="1">
            <a:off x="-453599" y="-300825"/>
            <a:ext cx="3315962" cy="1819325"/>
            <a:chOff x="6281538" y="-300825"/>
            <a:chExt cx="3315962" cy="1819325"/>
          </a:xfrm>
        </p:grpSpPr>
        <p:sp>
          <p:nvSpPr>
            <p:cNvPr id="187" name="Google Shape;187;p74"/>
            <p:cNvSpPr/>
            <p:nvPr/>
          </p:nvSpPr>
          <p:spPr>
            <a:xfrm flipH="1">
              <a:off x="6281538" y="11355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74"/>
            <p:cNvSpPr/>
            <p:nvPr/>
          </p:nvSpPr>
          <p:spPr>
            <a:xfrm>
              <a:off x="7274600" y="177301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74"/>
            <p:cNvSpPr/>
            <p:nvPr/>
          </p:nvSpPr>
          <p:spPr>
            <a:xfrm flipH="1">
              <a:off x="8500198" y="1801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74"/>
            <p:cNvSpPr/>
            <p:nvPr/>
          </p:nvSpPr>
          <p:spPr>
            <a:xfrm>
              <a:off x="8869852" y="53999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74"/>
            <p:cNvSpPr/>
            <p:nvPr/>
          </p:nvSpPr>
          <p:spPr>
            <a:xfrm flipH="1" rot="10800000">
              <a:off x="6815525" y="-300825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74"/>
          <p:cNvGrpSpPr/>
          <p:nvPr/>
        </p:nvGrpSpPr>
        <p:grpSpPr>
          <a:xfrm flipH="1">
            <a:off x="6629356" y="3824114"/>
            <a:ext cx="3724269" cy="1728361"/>
            <a:chOff x="-1209625" y="3824114"/>
            <a:chExt cx="3724269" cy="1728361"/>
          </a:xfrm>
        </p:grpSpPr>
        <p:sp>
          <p:nvSpPr>
            <p:cNvPr id="193" name="Google Shape;193;p74"/>
            <p:cNvSpPr/>
            <p:nvPr/>
          </p:nvSpPr>
          <p:spPr>
            <a:xfrm>
              <a:off x="0" y="3914950"/>
              <a:ext cx="2514644" cy="1228570"/>
            </a:xfrm>
            <a:custGeom>
              <a:rect b="b" l="l" r="r" t="t"/>
              <a:pathLst>
                <a:path extrusionOk="0" h="41366" w="84947">
                  <a:moveTo>
                    <a:pt x="78659" y="27077"/>
                  </a:moveTo>
                  <a:cubicBezTo>
                    <a:pt x="76159" y="25387"/>
                    <a:pt x="73230" y="24767"/>
                    <a:pt x="70062" y="24767"/>
                  </a:cubicBezTo>
                  <a:cubicBezTo>
                    <a:pt x="63108" y="24767"/>
                    <a:pt x="54892" y="27696"/>
                    <a:pt x="46772" y="28411"/>
                  </a:cubicBezTo>
                  <a:cubicBezTo>
                    <a:pt x="45605" y="28506"/>
                    <a:pt x="44509" y="28578"/>
                    <a:pt x="43461" y="28578"/>
                  </a:cubicBezTo>
                  <a:cubicBezTo>
                    <a:pt x="33840" y="28578"/>
                    <a:pt x="28625" y="24077"/>
                    <a:pt x="21671" y="12670"/>
                  </a:cubicBezTo>
                  <a:cubicBezTo>
                    <a:pt x="17027" y="5120"/>
                    <a:pt x="8549" y="548"/>
                    <a:pt x="0" y="0"/>
                  </a:cubicBezTo>
                  <a:lnTo>
                    <a:pt x="0" y="41366"/>
                  </a:lnTo>
                  <a:lnTo>
                    <a:pt x="84518" y="41366"/>
                  </a:lnTo>
                  <a:cubicBezTo>
                    <a:pt x="84946" y="36127"/>
                    <a:pt x="83565" y="30435"/>
                    <a:pt x="78659" y="270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74"/>
            <p:cNvSpPr/>
            <p:nvPr/>
          </p:nvSpPr>
          <p:spPr>
            <a:xfrm>
              <a:off x="147425" y="3824114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74"/>
            <p:cNvSpPr/>
            <p:nvPr/>
          </p:nvSpPr>
          <p:spPr>
            <a:xfrm>
              <a:off x="754527" y="41111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74"/>
            <p:cNvSpPr/>
            <p:nvPr/>
          </p:nvSpPr>
          <p:spPr>
            <a:xfrm>
              <a:off x="984250" y="482930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74"/>
            <p:cNvSpPr/>
            <p:nvPr/>
          </p:nvSpPr>
          <p:spPr>
            <a:xfrm flipH="1">
              <a:off x="2109435" y="4883578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74"/>
            <p:cNvSpPr/>
            <p:nvPr/>
          </p:nvSpPr>
          <p:spPr>
            <a:xfrm rot="10800000">
              <a:off x="-1209625" y="4082575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5"/>
          <p:cNvSpPr txBox="1"/>
          <p:nvPr>
            <p:ph type="title"/>
          </p:nvPr>
        </p:nvSpPr>
        <p:spPr>
          <a:xfrm>
            <a:off x="1791600" y="2071375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1" name="Google Shape;201;p75"/>
          <p:cNvSpPr txBox="1"/>
          <p:nvPr>
            <p:ph idx="1" type="subTitle"/>
          </p:nvPr>
        </p:nvSpPr>
        <p:spPr>
          <a:xfrm>
            <a:off x="1791600" y="24097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02" name="Google Shape;202;p75"/>
          <p:cNvSpPr txBox="1"/>
          <p:nvPr>
            <p:ph idx="2" type="title"/>
          </p:nvPr>
        </p:nvSpPr>
        <p:spPr>
          <a:xfrm>
            <a:off x="5109600" y="2071375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3" name="Google Shape;203;p75"/>
          <p:cNvSpPr txBox="1"/>
          <p:nvPr>
            <p:ph idx="3" type="subTitle"/>
          </p:nvPr>
        </p:nvSpPr>
        <p:spPr>
          <a:xfrm>
            <a:off x="5109600" y="24097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04" name="Google Shape;204;p75"/>
          <p:cNvSpPr txBox="1"/>
          <p:nvPr>
            <p:ph idx="4" type="title"/>
          </p:nvPr>
        </p:nvSpPr>
        <p:spPr>
          <a:xfrm>
            <a:off x="1791600" y="3760375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5" name="Google Shape;205;p75"/>
          <p:cNvSpPr txBox="1"/>
          <p:nvPr>
            <p:ph idx="5" type="subTitle"/>
          </p:nvPr>
        </p:nvSpPr>
        <p:spPr>
          <a:xfrm>
            <a:off x="1791600" y="40987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06" name="Google Shape;206;p75"/>
          <p:cNvSpPr txBox="1"/>
          <p:nvPr>
            <p:ph idx="6" type="title"/>
          </p:nvPr>
        </p:nvSpPr>
        <p:spPr>
          <a:xfrm>
            <a:off x="5109600" y="3760375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7" name="Google Shape;207;p75"/>
          <p:cNvSpPr txBox="1"/>
          <p:nvPr>
            <p:ph idx="7" type="subTitle"/>
          </p:nvPr>
        </p:nvSpPr>
        <p:spPr>
          <a:xfrm>
            <a:off x="5109600" y="4098775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08" name="Google Shape;208;p75"/>
          <p:cNvSpPr txBox="1"/>
          <p:nvPr>
            <p:ph idx="8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grpSp>
        <p:nvGrpSpPr>
          <p:cNvPr id="209" name="Google Shape;209;p75"/>
          <p:cNvGrpSpPr/>
          <p:nvPr/>
        </p:nvGrpSpPr>
        <p:grpSpPr>
          <a:xfrm flipH="1">
            <a:off x="-669599" y="3553200"/>
            <a:ext cx="3240112" cy="1819325"/>
            <a:chOff x="6574863" y="3553200"/>
            <a:chExt cx="3240112" cy="1819325"/>
          </a:xfrm>
        </p:grpSpPr>
        <p:sp>
          <p:nvSpPr>
            <p:cNvPr id="210" name="Google Shape;210;p75"/>
            <p:cNvSpPr/>
            <p:nvPr/>
          </p:nvSpPr>
          <p:spPr>
            <a:xfrm>
              <a:off x="7285274" y="4048127"/>
              <a:ext cx="1858971" cy="1095636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75"/>
            <p:cNvSpPr/>
            <p:nvPr/>
          </p:nvSpPr>
          <p:spPr>
            <a:xfrm>
              <a:off x="7033000" y="3553200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75"/>
            <p:cNvSpPr/>
            <p:nvPr/>
          </p:nvSpPr>
          <p:spPr>
            <a:xfrm>
              <a:off x="6574863" y="485485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5"/>
            <p:cNvSpPr/>
            <p:nvPr/>
          </p:nvSpPr>
          <p:spPr>
            <a:xfrm flipH="1">
              <a:off x="8657648" y="41777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75"/>
            <p:cNvSpPr/>
            <p:nvPr/>
          </p:nvSpPr>
          <p:spPr>
            <a:xfrm>
              <a:off x="8424000" y="4769001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75"/>
            <p:cNvSpPr/>
            <p:nvPr/>
          </p:nvSpPr>
          <p:spPr>
            <a:xfrm>
              <a:off x="8481327" y="3760122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6" name="Google Shape;216;p75"/>
          <p:cNvGrpSpPr/>
          <p:nvPr/>
        </p:nvGrpSpPr>
        <p:grpSpPr>
          <a:xfrm flipH="1">
            <a:off x="7346070" y="-72000"/>
            <a:ext cx="2352925" cy="1177831"/>
            <a:chOff x="-553620" y="-72000"/>
            <a:chExt cx="2352925" cy="1177831"/>
          </a:xfrm>
        </p:grpSpPr>
        <p:sp>
          <p:nvSpPr>
            <p:cNvPr id="217" name="Google Shape;217;p75"/>
            <p:cNvSpPr/>
            <p:nvPr/>
          </p:nvSpPr>
          <p:spPr>
            <a:xfrm>
              <a:off x="1370675" y="176238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75"/>
            <p:cNvSpPr/>
            <p:nvPr/>
          </p:nvSpPr>
          <p:spPr>
            <a:xfrm flipH="1">
              <a:off x="85835" y="3913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75"/>
            <p:cNvSpPr/>
            <p:nvPr/>
          </p:nvSpPr>
          <p:spPr>
            <a:xfrm>
              <a:off x="267902" y="6291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75"/>
            <p:cNvSpPr/>
            <p:nvPr/>
          </p:nvSpPr>
          <p:spPr>
            <a:xfrm flipH="1">
              <a:off x="-553620" y="-72000"/>
              <a:ext cx="2352925" cy="1177831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5"/>
            <p:cNvSpPr/>
            <p:nvPr/>
          </p:nvSpPr>
          <p:spPr>
            <a:xfrm flipH="1">
              <a:off x="658425" y="162259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6"/>
          <p:cNvSpPr txBox="1"/>
          <p:nvPr>
            <p:ph idx="1" type="subTitle"/>
          </p:nvPr>
        </p:nvSpPr>
        <p:spPr>
          <a:xfrm>
            <a:off x="720000" y="3179700"/>
            <a:ext cx="3157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4" name="Google Shape;224;p76"/>
          <p:cNvSpPr txBox="1"/>
          <p:nvPr>
            <p:ph type="title"/>
          </p:nvPr>
        </p:nvSpPr>
        <p:spPr>
          <a:xfrm>
            <a:off x="720000" y="917100"/>
            <a:ext cx="31572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grpSp>
        <p:nvGrpSpPr>
          <p:cNvPr id="225" name="Google Shape;225;p76"/>
          <p:cNvGrpSpPr/>
          <p:nvPr/>
        </p:nvGrpSpPr>
        <p:grpSpPr>
          <a:xfrm>
            <a:off x="-540000" y="-221850"/>
            <a:ext cx="2781975" cy="1819325"/>
            <a:chOff x="-540000" y="-221850"/>
            <a:chExt cx="2781975" cy="1819325"/>
          </a:xfrm>
        </p:grpSpPr>
        <p:sp>
          <p:nvSpPr>
            <p:cNvPr id="226" name="Google Shape;226;p76"/>
            <p:cNvSpPr/>
            <p:nvPr/>
          </p:nvSpPr>
          <p:spPr>
            <a:xfrm flipH="1">
              <a:off x="567075" y="76860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76"/>
            <p:cNvSpPr/>
            <p:nvPr/>
          </p:nvSpPr>
          <p:spPr>
            <a:xfrm rot="10800000">
              <a:off x="-540000" y="-221850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76"/>
            <p:cNvSpPr/>
            <p:nvPr/>
          </p:nvSpPr>
          <p:spPr>
            <a:xfrm flipH="1">
              <a:off x="122522" y="382722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6"/>
            <p:cNvSpPr/>
            <p:nvPr/>
          </p:nvSpPr>
          <p:spPr>
            <a:xfrm>
              <a:off x="649413" y="177278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76"/>
            <p:cNvSpPr/>
            <p:nvPr/>
          </p:nvSpPr>
          <p:spPr>
            <a:xfrm>
              <a:off x="1617596" y="13777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76"/>
          <p:cNvGrpSpPr/>
          <p:nvPr/>
        </p:nvGrpSpPr>
        <p:grpSpPr>
          <a:xfrm>
            <a:off x="5476650" y="3017600"/>
            <a:ext cx="4391425" cy="2560950"/>
            <a:chOff x="5476650" y="3017600"/>
            <a:chExt cx="4391425" cy="2560950"/>
          </a:xfrm>
        </p:grpSpPr>
        <p:sp>
          <p:nvSpPr>
            <p:cNvPr id="232" name="Google Shape;232;p76"/>
            <p:cNvSpPr/>
            <p:nvPr/>
          </p:nvSpPr>
          <p:spPr>
            <a:xfrm flipH="1" rot="10800000">
              <a:off x="5476650" y="3017600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76"/>
            <p:cNvSpPr/>
            <p:nvPr/>
          </p:nvSpPr>
          <p:spPr>
            <a:xfrm>
              <a:off x="7339849" y="3526474"/>
              <a:ext cx="1812822" cy="1616886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7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grpSp>
        <p:nvGrpSpPr>
          <p:cNvPr id="236" name="Google Shape;236;p77"/>
          <p:cNvGrpSpPr/>
          <p:nvPr/>
        </p:nvGrpSpPr>
        <p:grpSpPr>
          <a:xfrm>
            <a:off x="7274138" y="-422257"/>
            <a:ext cx="2211339" cy="1144170"/>
            <a:chOff x="7274138" y="-422257"/>
            <a:chExt cx="2211339" cy="1144170"/>
          </a:xfrm>
        </p:grpSpPr>
        <p:sp>
          <p:nvSpPr>
            <p:cNvPr id="237" name="Google Shape;237;p77"/>
            <p:cNvSpPr/>
            <p:nvPr/>
          </p:nvSpPr>
          <p:spPr>
            <a:xfrm>
              <a:off x="7419934" y="-422257"/>
              <a:ext cx="2065543" cy="114417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7"/>
            <p:cNvSpPr/>
            <p:nvPr/>
          </p:nvSpPr>
          <p:spPr>
            <a:xfrm>
              <a:off x="7274138" y="93963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77"/>
            <p:cNvSpPr/>
            <p:nvPr/>
          </p:nvSpPr>
          <p:spPr>
            <a:xfrm flipH="1">
              <a:off x="8460548" y="7384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77"/>
            <p:cNvSpPr/>
            <p:nvPr/>
          </p:nvSpPr>
          <p:spPr>
            <a:xfrm>
              <a:off x="8723600" y="35307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77"/>
            <p:cNvSpPr/>
            <p:nvPr/>
          </p:nvSpPr>
          <p:spPr>
            <a:xfrm>
              <a:off x="8189752" y="273072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2" name="Google Shape;242;p77"/>
          <p:cNvGrpSpPr/>
          <p:nvPr/>
        </p:nvGrpSpPr>
        <p:grpSpPr>
          <a:xfrm>
            <a:off x="-419800" y="3322400"/>
            <a:ext cx="4391425" cy="2560950"/>
            <a:chOff x="-419800" y="3322400"/>
            <a:chExt cx="4391425" cy="2560950"/>
          </a:xfrm>
        </p:grpSpPr>
        <p:sp>
          <p:nvSpPr>
            <p:cNvPr id="243" name="Google Shape;243;p77"/>
            <p:cNvSpPr/>
            <p:nvPr/>
          </p:nvSpPr>
          <p:spPr>
            <a:xfrm flipH="1">
              <a:off x="-9263" y="3592767"/>
              <a:ext cx="1738563" cy="1550654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77"/>
            <p:cNvSpPr/>
            <p:nvPr/>
          </p:nvSpPr>
          <p:spPr>
            <a:xfrm rot="10800000">
              <a:off x="-419800" y="3322400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77"/>
            <p:cNvSpPr/>
            <p:nvPr/>
          </p:nvSpPr>
          <p:spPr>
            <a:xfrm>
              <a:off x="304575" y="4186225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77"/>
            <p:cNvSpPr/>
            <p:nvPr/>
          </p:nvSpPr>
          <p:spPr>
            <a:xfrm>
              <a:off x="1754335" y="431669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77"/>
            <p:cNvSpPr/>
            <p:nvPr/>
          </p:nvSpPr>
          <p:spPr>
            <a:xfrm flipH="1">
              <a:off x="2009552" y="47982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77"/>
            <p:cNvSpPr/>
            <p:nvPr/>
          </p:nvSpPr>
          <p:spPr>
            <a:xfrm>
              <a:off x="1411825" y="465592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8"/>
          <p:cNvSpPr txBox="1"/>
          <p:nvPr>
            <p:ph type="title"/>
          </p:nvPr>
        </p:nvSpPr>
        <p:spPr>
          <a:xfrm>
            <a:off x="2862000" y="3523455"/>
            <a:ext cx="3420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grpSp>
        <p:nvGrpSpPr>
          <p:cNvPr id="251" name="Google Shape;251;p78"/>
          <p:cNvGrpSpPr/>
          <p:nvPr/>
        </p:nvGrpSpPr>
        <p:grpSpPr>
          <a:xfrm>
            <a:off x="-513800" y="3693838"/>
            <a:ext cx="2998403" cy="1819325"/>
            <a:chOff x="-513800" y="3693838"/>
            <a:chExt cx="2998403" cy="1819325"/>
          </a:xfrm>
        </p:grpSpPr>
        <p:sp>
          <p:nvSpPr>
            <p:cNvPr id="252" name="Google Shape;252;p78"/>
            <p:cNvSpPr/>
            <p:nvPr/>
          </p:nvSpPr>
          <p:spPr>
            <a:xfrm flipH="1">
              <a:off x="-513800" y="3693838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78"/>
            <p:cNvSpPr/>
            <p:nvPr/>
          </p:nvSpPr>
          <p:spPr>
            <a:xfrm flipH="1">
              <a:off x="-15" y="4267903"/>
              <a:ext cx="981718" cy="875610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78"/>
            <p:cNvSpPr/>
            <p:nvPr/>
          </p:nvSpPr>
          <p:spPr>
            <a:xfrm>
              <a:off x="89600" y="482515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78"/>
            <p:cNvSpPr/>
            <p:nvPr/>
          </p:nvSpPr>
          <p:spPr>
            <a:xfrm>
              <a:off x="420775" y="4140800"/>
              <a:ext cx="140127" cy="10282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78"/>
            <p:cNvSpPr/>
            <p:nvPr/>
          </p:nvSpPr>
          <p:spPr>
            <a:xfrm flipH="1">
              <a:off x="2302502" y="4753110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78"/>
            <p:cNvSpPr/>
            <p:nvPr/>
          </p:nvSpPr>
          <p:spPr>
            <a:xfrm>
              <a:off x="1595350" y="4878901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" name="Google Shape;258;p78"/>
          <p:cNvGrpSpPr/>
          <p:nvPr/>
        </p:nvGrpSpPr>
        <p:grpSpPr>
          <a:xfrm>
            <a:off x="7351784" y="-225807"/>
            <a:ext cx="2065543" cy="1491095"/>
            <a:chOff x="7351784" y="-225807"/>
            <a:chExt cx="2065543" cy="1491095"/>
          </a:xfrm>
        </p:grpSpPr>
        <p:sp>
          <p:nvSpPr>
            <p:cNvPr id="259" name="Google Shape;259;p78"/>
            <p:cNvSpPr/>
            <p:nvPr/>
          </p:nvSpPr>
          <p:spPr>
            <a:xfrm>
              <a:off x="7351784" y="-225807"/>
              <a:ext cx="2065543" cy="114417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78"/>
            <p:cNvSpPr/>
            <p:nvPr/>
          </p:nvSpPr>
          <p:spPr>
            <a:xfrm flipH="1">
              <a:off x="7414225" y="7795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78"/>
            <p:cNvSpPr/>
            <p:nvPr/>
          </p:nvSpPr>
          <p:spPr>
            <a:xfrm>
              <a:off x="8757325" y="437175"/>
              <a:ext cx="140127" cy="10282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78"/>
            <p:cNvSpPr/>
            <p:nvPr/>
          </p:nvSpPr>
          <p:spPr>
            <a:xfrm flipH="1">
              <a:off x="8424002" y="72735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78"/>
            <p:cNvSpPr/>
            <p:nvPr/>
          </p:nvSpPr>
          <p:spPr>
            <a:xfrm>
              <a:off x="8804650" y="104617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5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79"/>
          <p:cNvSpPr txBox="1"/>
          <p:nvPr>
            <p:ph type="title"/>
          </p:nvPr>
        </p:nvSpPr>
        <p:spPr>
          <a:xfrm>
            <a:off x="720000" y="2070000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6" name="Google Shape;266;p79"/>
          <p:cNvSpPr txBox="1"/>
          <p:nvPr>
            <p:ph idx="1" type="subTitle"/>
          </p:nvPr>
        </p:nvSpPr>
        <p:spPr>
          <a:xfrm>
            <a:off x="720000" y="24084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67" name="Google Shape;267;p79"/>
          <p:cNvSpPr txBox="1"/>
          <p:nvPr>
            <p:ph idx="2" type="title"/>
          </p:nvPr>
        </p:nvSpPr>
        <p:spPr>
          <a:xfrm>
            <a:off x="3448800" y="2070000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68" name="Google Shape;268;p79"/>
          <p:cNvSpPr txBox="1"/>
          <p:nvPr>
            <p:ph idx="3" type="subTitle"/>
          </p:nvPr>
        </p:nvSpPr>
        <p:spPr>
          <a:xfrm>
            <a:off x="3448800" y="24084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69" name="Google Shape;269;p79"/>
          <p:cNvSpPr txBox="1"/>
          <p:nvPr>
            <p:ph idx="4" type="title"/>
          </p:nvPr>
        </p:nvSpPr>
        <p:spPr>
          <a:xfrm>
            <a:off x="720000" y="3762000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0" name="Google Shape;270;p79"/>
          <p:cNvSpPr txBox="1"/>
          <p:nvPr>
            <p:ph idx="5" type="subTitle"/>
          </p:nvPr>
        </p:nvSpPr>
        <p:spPr>
          <a:xfrm>
            <a:off x="720000" y="41004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71" name="Google Shape;271;p79"/>
          <p:cNvSpPr txBox="1"/>
          <p:nvPr>
            <p:ph idx="6" type="title"/>
          </p:nvPr>
        </p:nvSpPr>
        <p:spPr>
          <a:xfrm>
            <a:off x="3448800" y="3762000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2" name="Google Shape;272;p79"/>
          <p:cNvSpPr txBox="1"/>
          <p:nvPr>
            <p:ph idx="7" type="subTitle"/>
          </p:nvPr>
        </p:nvSpPr>
        <p:spPr>
          <a:xfrm>
            <a:off x="3448800" y="41004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73" name="Google Shape;273;p79"/>
          <p:cNvSpPr txBox="1"/>
          <p:nvPr>
            <p:ph idx="8" type="title"/>
          </p:nvPr>
        </p:nvSpPr>
        <p:spPr>
          <a:xfrm>
            <a:off x="6177595" y="2070000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4" name="Google Shape;274;p79"/>
          <p:cNvSpPr txBox="1"/>
          <p:nvPr>
            <p:ph idx="9" type="subTitle"/>
          </p:nvPr>
        </p:nvSpPr>
        <p:spPr>
          <a:xfrm>
            <a:off x="6177595" y="24084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75" name="Google Shape;275;p79"/>
          <p:cNvSpPr txBox="1"/>
          <p:nvPr>
            <p:ph idx="13" type="title"/>
          </p:nvPr>
        </p:nvSpPr>
        <p:spPr>
          <a:xfrm>
            <a:off x="6177595" y="3762000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6" name="Google Shape;276;p79"/>
          <p:cNvSpPr txBox="1"/>
          <p:nvPr>
            <p:ph idx="14" type="subTitle"/>
          </p:nvPr>
        </p:nvSpPr>
        <p:spPr>
          <a:xfrm>
            <a:off x="6177595" y="41004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77" name="Google Shape;277;p79"/>
          <p:cNvSpPr txBox="1"/>
          <p:nvPr>
            <p:ph idx="15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grpSp>
        <p:nvGrpSpPr>
          <p:cNvPr id="278" name="Google Shape;278;p79"/>
          <p:cNvGrpSpPr/>
          <p:nvPr/>
        </p:nvGrpSpPr>
        <p:grpSpPr>
          <a:xfrm>
            <a:off x="-2771975" y="3498325"/>
            <a:ext cx="4391425" cy="2560950"/>
            <a:chOff x="-2771975" y="3498325"/>
            <a:chExt cx="4391425" cy="2560950"/>
          </a:xfrm>
        </p:grpSpPr>
        <p:sp>
          <p:nvSpPr>
            <p:cNvPr id="279" name="Google Shape;279;p79"/>
            <p:cNvSpPr/>
            <p:nvPr/>
          </p:nvSpPr>
          <p:spPr>
            <a:xfrm>
              <a:off x="0" y="4603500"/>
              <a:ext cx="728089" cy="539982"/>
            </a:xfrm>
            <a:custGeom>
              <a:rect b="b" l="l" r="r" t="t"/>
              <a:pathLst>
                <a:path extrusionOk="0" h="16885" w="22767">
                  <a:moveTo>
                    <a:pt x="7216" y="1"/>
                  </a:moveTo>
                  <a:cubicBezTo>
                    <a:pt x="4906" y="1"/>
                    <a:pt x="2477" y="215"/>
                    <a:pt x="0" y="667"/>
                  </a:cubicBezTo>
                  <a:lnTo>
                    <a:pt x="0" y="16885"/>
                  </a:lnTo>
                  <a:lnTo>
                    <a:pt x="22409" y="16885"/>
                  </a:lnTo>
                  <a:cubicBezTo>
                    <a:pt x="22767" y="12360"/>
                    <a:pt x="22028" y="7931"/>
                    <a:pt x="19742" y="4406"/>
                  </a:cubicBezTo>
                  <a:cubicBezTo>
                    <a:pt x="17766" y="1382"/>
                    <a:pt x="12955" y="1"/>
                    <a:pt x="7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79"/>
            <p:cNvSpPr/>
            <p:nvPr/>
          </p:nvSpPr>
          <p:spPr>
            <a:xfrm rot="10800000">
              <a:off x="-2771975" y="3498325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79"/>
            <p:cNvSpPr/>
            <p:nvPr/>
          </p:nvSpPr>
          <p:spPr>
            <a:xfrm>
              <a:off x="33713" y="3957838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79"/>
            <p:cNvSpPr/>
            <p:nvPr/>
          </p:nvSpPr>
          <p:spPr>
            <a:xfrm>
              <a:off x="74223" y="470874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79"/>
            <p:cNvSpPr/>
            <p:nvPr/>
          </p:nvSpPr>
          <p:spPr>
            <a:xfrm>
              <a:off x="1011500" y="485952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79"/>
            <p:cNvSpPr/>
            <p:nvPr/>
          </p:nvSpPr>
          <p:spPr>
            <a:xfrm flipH="1">
              <a:off x="449152" y="4300610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" name="Google Shape;285;p79"/>
          <p:cNvGrpSpPr/>
          <p:nvPr/>
        </p:nvGrpSpPr>
        <p:grpSpPr>
          <a:xfrm>
            <a:off x="6928250" y="-194950"/>
            <a:ext cx="2653575" cy="1469900"/>
            <a:chOff x="6928250" y="-194950"/>
            <a:chExt cx="2653575" cy="1469900"/>
          </a:xfrm>
        </p:grpSpPr>
        <p:sp>
          <p:nvSpPr>
            <p:cNvPr id="286" name="Google Shape;286;p79"/>
            <p:cNvSpPr/>
            <p:nvPr/>
          </p:nvSpPr>
          <p:spPr>
            <a:xfrm>
              <a:off x="6928250" y="-194950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9"/>
            <p:cNvSpPr/>
            <p:nvPr/>
          </p:nvSpPr>
          <p:spPr>
            <a:xfrm>
              <a:off x="7131088" y="157813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9"/>
            <p:cNvSpPr/>
            <p:nvPr/>
          </p:nvSpPr>
          <p:spPr>
            <a:xfrm flipH="1">
              <a:off x="8726823" y="9035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9"/>
            <p:cNvSpPr/>
            <p:nvPr/>
          </p:nvSpPr>
          <p:spPr>
            <a:xfrm flipH="1">
              <a:off x="8726825" y="18627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9"/>
            <p:cNvSpPr/>
            <p:nvPr/>
          </p:nvSpPr>
          <p:spPr>
            <a:xfrm>
              <a:off x="8163990" y="322885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_1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0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93" name="Google Shape;293;p80"/>
          <p:cNvSpPr txBox="1"/>
          <p:nvPr>
            <p:ph idx="2" type="title"/>
          </p:nvPr>
        </p:nvSpPr>
        <p:spPr>
          <a:xfrm>
            <a:off x="1395200" y="1692527"/>
            <a:ext cx="234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4" name="Google Shape;294;p80"/>
          <p:cNvSpPr txBox="1"/>
          <p:nvPr>
            <p:ph idx="1" type="subTitle"/>
          </p:nvPr>
        </p:nvSpPr>
        <p:spPr>
          <a:xfrm>
            <a:off x="1395200" y="2030927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295" name="Google Shape;295;p80"/>
          <p:cNvSpPr txBox="1"/>
          <p:nvPr>
            <p:ph idx="3" type="title"/>
          </p:nvPr>
        </p:nvSpPr>
        <p:spPr>
          <a:xfrm>
            <a:off x="1395200" y="3215338"/>
            <a:ext cx="234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6" name="Google Shape;296;p80"/>
          <p:cNvSpPr txBox="1"/>
          <p:nvPr>
            <p:ph idx="4" type="subTitle"/>
          </p:nvPr>
        </p:nvSpPr>
        <p:spPr>
          <a:xfrm>
            <a:off x="1395200" y="3553738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grpSp>
        <p:nvGrpSpPr>
          <p:cNvPr id="297" name="Google Shape;297;p80"/>
          <p:cNvGrpSpPr/>
          <p:nvPr/>
        </p:nvGrpSpPr>
        <p:grpSpPr>
          <a:xfrm flipH="1">
            <a:off x="-341999" y="-422257"/>
            <a:ext cx="2211339" cy="1144170"/>
            <a:chOff x="7274138" y="-422257"/>
            <a:chExt cx="2211339" cy="1144170"/>
          </a:xfrm>
        </p:grpSpPr>
        <p:sp>
          <p:nvSpPr>
            <p:cNvPr id="298" name="Google Shape;298;p80"/>
            <p:cNvSpPr/>
            <p:nvPr/>
          </p:nvSpPr>
          <p:spPr>
            <a:xfrm>
              <a:off x="7419934" y="-422257"/>
              <a:ext cx="2065543" cy="114417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80"/>
            <p:cNvSpPr/>
            <p:nvPr/>
          </p:nvSpPr>
          <p:spPr>
            <a:xfrm>
              <a:off x="7274138" y="93963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80"/>
            <p:cNvSpPr/>
            <p:nvPr/>
          </p:nvSpPr>
          <p:spPr>
            <a:xfrm flipH="1">
              <a:off x="8460548" y="7384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80"/>
            <p:cNvSpPr/>
            <p:nvPr/>
          </p:nvSpPr>
          <p:spPr>
            <a:xfrm>
              <a:off x="8723600" y="35307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80"/>
            <p:cNvSpPr/>
            <p:nvPr/>
          </p:nvSpPr>
          <p:spPr>
            <a:xfrm>
              <a:off x="8189752" y="273072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80"/>
          <p:cNvGrpSpPr/>
          <p:nvPr/>
        </p:nvGrpSpPr>
        <p:grpSpPr>
          <a:xfrm>
            <a:off x="5171852" y="3322400"/>
            <a:ext cx="4391425" cy="2560950"/>
            <a:chOff x="5171852" y="3322400"/>
            <a:chExt cx="4391425" cy="2560950"/>
          </a:xfrm>
        </p:grpSpPr>
        <p:sp>
          <p:nvSpPr>
            <p:cNvPr id="304" name="Google Shape;304;p80"/>
            <p:cNvSpPr/>
            <p:nvPr/>
          </p:nvSpPr>
          <p:spPr>
            <a:xfrm>
              <a:off x="7404914" y="3592767"/>
              <a:ext cx="1738563" cy="1550654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80"/>
            <p:cNvSpPr/>
            <p:nvPr/>
          </p:nvSpPr>
          <p:spPr>
            <a:xfrm flipH="1" rot="10800000">
              <a:off x="5171852" y="3322400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80"/>
            <p:cNvSpPr/>
            <p:nvPr/>
          </p:nvSpPr>
          <p:spPr>
            <a:xfrm flipH="1">
              <a:off x="8423477" y="4186225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80"/>
            <p:cNvSpPr/>
            <p:nvPr/>
          </p:nvSpPr>
          <p:spPr>
            <a:xfrm flipH="1">
              <a:off x="7249015" y="431669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80"/>
            <p:cNvSpPr/>
            <p:nvPr/>
          </p:nvSpPr>
          <p:spPr>
            <a:xfrm>
              <a:off x="6951824" y="47982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81"/>
          <p:cNvSpPr txBox="1"/>
          <p:nvPr>
            <p:ph type="title"/>
          </p:nvPr>
        </p:nvSpPr>
        <p:spPr>
          <a:xfrm>
            <a:off x="3970300" y="1000350"/>
            <a:ext cx="4453500" cy="31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200"/>
              <a:buNone/>
              <a:defRPr sz="10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311" name="Google Shape;311;p81"/>
          <p:cNvGrpSpPr/>
          <p:nvPr/>
        </p:nvGrpSpPr>
        <p:grpSpPr>
          <a:xfrm>
            <a:off x="-1209625" y="3824114"/>
            <a:ext cx="3724269" cy="1728361"/>
            <a:chOff x="-1209625" y="3824114"/>
            <a:chExt cx="3724269" cy="1728361"/>
          </a:xfrm>
        </p:grpSpPr>
        <p:sp>
          <p:nvSpPr>
            <p:cNvPr id="312" name="Google Shape;312;p81"/>
            <p:cNvSpPr/>
            <p:nvPr/>
          </p:nvSpPr>
          <p:spPr>
            <a:xfrm>
              <a:off x="0" y="3914950"/>
              <a:ext cx="2514644" cy="1228570"/>
            </a:xfrm>
            <a:custGeom>
              <a:rect b="b" l="l" r="r" t="t"/>
              <a:pathLst>
                <a:path extrusionOk="0" h="41366" w="84947">
                  <a:moveTo>
                    <a:pt x="78659" y="27077"/>
                  </a:moveTo>
                  <a:cubicBezTo>
                    <a:pt x="76159" y="25387"/>
                    <a:pt x="73230" y="24767"/>
                    <a:pt x="70062" y="24767"/>
                  </a:cubicBezTo>
                  <a:cubicBezTo>
                    <a:pt x="63108" y="24767"/>
                    <a:pt x="54892" y="27696"/>
                    <a:pt x="46772" y="28411"/>
                  </a:cubicBezTo>
                  <a:cubicBezTo>
                    <a:pt x="45605" y="28506"/>
                    <a:pt x="44509" y="28578"/>
                    <a:pt x="43461" y="28578"/>
                  </a:cubicBezTo>
                  <a:cubicBezTo>
                    <a:pt x="33840" y="28578"/>
                    <a:pt x="28625" y="24077"/>
                    <a:pt x="21671" y="12670"/>
                  </a:cubicBezTo>
                  <a:cubicBezTo>
                    <a:pt x="17027" y="5120"/>
                    <a:pt x="8549" y="548"/>
                    <a:pt x="0" y="0"/>
                  </a:cubicBezTo>
                  <a:lnTo>
                    <a:pt x="0" y="41366"/>
                  </a:lnTo>
                  <a:lnTo>
                    <a:pt x="84518" y="41366"/>
                  </a:lnTo>
                  <a:cubicBezTo>
                    <a:pt x="84946" y="36127"/>
                    <a:pt x="83565" y="30435"/>
                    <a:pt x="78659" y="270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81"/>
            <p:cNvSpPr/>
            <p:nvPr/>
          </p:nvSpPr>
          <p:spPr>
            <a:xfrm>
              <a:off x="147425" y="3824114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81"/>
            <p:cNvSpPr/>
            <p:nvPr/>
          </p:nvSpPr>
          <p:spPr>
            <a:xfrm>
              <a:off x="754527" y="41111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81"/>
            <p:cNvSpPr/>
            <p:nvPr/>
          </p:nvSpPr>
          <p:spPr>
            <a:xfrm>
              <a:off x="984250" y="482930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81"/>
            <p:cNvSpPr/>
            <p:nvPr/>
          </p:nvSpPr>
          <p:spPr>
            <a:xfrm flipH="1">
              <a:off x="2109435" y="4883578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81"/>
            <p:cNvSpPr/>
            <p:nvPr/>
          </p:nvSpPr>
          <p:spPr>
            <a:xfrm rot="10800000">
              <a:off x="-1209625" y="4082575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p81"/>
          <p:cNvGrpSpPr/>
          <p:nvPr/>
        </p:nvGrpSpPr>
        <p:grpSpPr>
          <a:xfrm>
            <a:off x="6281538" y="-300825"/>
            <a:ext cx="3315962" cy="1819325"/>
            <a:chOff x="6281538" y="-300825"/>
            <a:chExt cx="3315962" cy="1819325"/>
          </a:xfrm>
        </p:grpSpPr>
        <p:sp>
          <p:nvSpPr>
            <p:cNvPr id="319" name="Google Shape;319;p81"/>
            <p:cNvSpPr/>
            <p:nvPr/>
          </p:nvSpPr>
          <p:spPr>
            <a:xfrm flipH="1">
              <a:off x="6281538" y="11355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81"/>
            <p:cNvSpPr/>
            <p:nvPr/>
          </p:nvSpPr>
          <p:spPr>
            <a:xfrm>
              <a:off x="7274600" y="177301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81"/>
            <p:cNvSpPr/>
            <p:nvPr/>
          </p:nvSpPr>
          <p:spPr>
            <a:xfrm flipH="1">
              <a:off x="8500198" y="1801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81"/>
            <p:cNvSpPr/>
            <p:nvPr/>
          </p:nvSpPr>
          <p:spPr>
            <a:xfrm>
              <a:off x="8869852" y="53999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81"/>
            <p:cNvSpPr/>
            <p:nvPr/>
          </p:nvSpPr>
          <p:spPr>
            <a:xfrm flipH="1" rot="10800000">
              <a:off x="6815525" y="-300825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2"/>
          <p:cNvSpPr txBox="1"/>
          <p:nvPr>
            <p:ph type="title"/>
          </p:nvPr>
        </p:nvSpPr>
        <p:spPr>
          <a:xfrm>
            <a:off x="1636050" y="3202800"/>
            <a:ext cx="5871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6" name="Google Shape;326;p82"/>
          <p:cNvSpPr txBox="1"/>
          <p:nvPr>
            <p:ph idx="1" type="subTitle"/>
          </p:nvPr>
        </p:nvSpPr>
        <p:spPr>
          <a:xfrm>
            <a:off x="1636050" y="1294200"/>
            <a:ext cx="58719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327" name="Google Shape;327;p82"/>
          <p:cNvGrpSpPr/>
          <p:nvPr/>
        </p:nvGrpSpPr>
        <p:grpSpPr>
          <a:xfrm>
            <a:off x="4437468" y="2881950"/>
            <a:ext cx="5153207" cy="2594325"/>
            <a:chOff x="4437468" y="2881950"/>
            <a:chExt cx="5153207" cy="2594325"/>
          </a:xfrm>
        </p:grpSpPr>
        <p:sp>
          <p:nvSpPr>
            <p:cNvPr id="328" name="Google Shape;328;p82"/>
            <p:cNvSpPr/>
            <p:nvPr/>
          </p:nvSpPr>
          <p:spPr>
            <a:xfrm flipH="1">
              <a:off x="4437468" y="3220324"/>
              <a:ext cx="4705582" cy="1923170"/>
            </a:xfrm>
            <a:custGeom>
              <a:rect b="b" l="l" r="r" t="t"/>
              <a:pathLst>
                <a:path extrusionOk="0" h="60179" w="147245">
                  <a:moveTo>
                    <a:pt x="138076" y="39889"/>
                  </a:moveTo>
                  <a:cubicBezTo>
                    <a:pt x="134385" y="37389"/>
                    <a:pt x="130122" y="36484"/>
                    <a:pt x="125479" y="36484"/>
                  </a:cubicBezTo>
                  <a:cubicBezTo>
                    <a:pt x="115238" y="36484"/>
                    <a:pt x="103141" y="40842"/>
                    <a:pt x="91209" y="41866"/>
                  </a:cubicBezTo>
                  <a:cubicBezTo>
                    <a:pt x="89519" y="42032"/>
                    <a:pt x="87899" y="42104"/>
                    <a:pt x="86351" y="42104"/>
                  </a:cubicBezTo>
                  <a:cubicBezTo>
                    <a:pt x="72206" y="42104"/>
                    <a:pt x="64537" y="35531"/>
                    <a:pt x="54297" y="18718"/>
                  </a:cubicBezTo>
                  <a:cubicBezTo>
                    <a:pt x="47034" y="6787"/>
                    <a:pt x="33245" y="0"/>
                    <a:pt x="19814" y="0"/>
                  </a:cubicBezTo>
                  <a:cubicBezTo>
                    <a:pt x="12812" y="0"/>
                    <a:pt x="5858" y="1834"/>
                    <a:pt x="0" y="5835"/>
                  </a:cubicBezTo>
                  <a:lnTo>
                    <a:pt x="0" y="60179"/>
                  </a:lnTo>
                  <a:lnTo>
                    <a:pt x="146769" y="60179"/>
                  </a:lnTo>
                  <a:cubicBezTo>
                    <a:pt x="147245" y="52677"/>
                    <a:pt x="145102" y="44676"/>
                    <a:pt x="138076" y="398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82"/>
            <p:cNvSpPr/>
            <p:nvPr/>
          </p:nvSpPr>
          <p:spPr>
            <a:xfrm flipH="1" rot="10800000">
              <a:off x="6937100" y="4006375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82"/>
            <p:cNvSpPr/>
            <p:nvPr/>
          </p:nvSpPr>
          <p:spPr>
            <a:xfrm flipH="1" rot="10800000">
              <a:off x="4864975" y="2881950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82"/>
            <p:cNvSpPr/>
            <p:nvPr/>
          </p:nvSpPr>
          <p:spPr>
            <a:xfrm flipH="1">
              <a:off x="8423050" y="4637988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82"/>
            <p:cNvSpPr/>
            <p:nvPr/>
          </p:nvSpPr>
          <p:spPr>
            <a:xfrm flipH="1">
              <a:off x="6523873" y="4186213"/>
              <a:ext cx="140127" cy="10282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82"/>
            <p:cNvSpPr/>
            <p:nvPr/>
          </p:nvSpPr>
          <p:spPr>
            <a:xfrm>
              <a:off x="7020397" y="439289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82"/>
            <p:cNvSpPr/>
            <p:nvPr/>
          </p:nvSpPr>
          <p:spPr>
            <a:xfrm flipH="1">
              <a:off x="5809271" y="4784164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5" name="Google Shape;335;p82"/>
          <p:cNvGrpSpPr/>
          <p:nvPr/>
        </p:nvGrpSpPr>
        <p:grpSpPr>
          <a:xfrm>
            <a:off x="-61200" y="-93587"/>
            <a:ext cx="2781975" cy="1981112"/>
            <a:chOff x="-61200" y="-93587"/>
            <a:chExt cx="2781975" cy="1981112"/>
          </a:xfrm>
        </p:grpSpPr>
        <p:sp>
          <p:nvSpPr>
            <p:cNvPr id="336" name="Google Shape;336;p82"/>
            <p:cNvSpPr/>
            <p:nvPr/>
          </p:nvSpPr>
          <p:spPr>
            <a:xfrm rot="10800000">
              <a:off x="-6623" y="98"/>
              <a:ext cx="2333048" cy="1887427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82"/>
            <p:cNvSpPr/>
            <p:nvPr/>
          </p:nvSpPr>
          <p:spPr>
            <a:xfrm flipH="1">
              <a:off x="62475" y="768588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82"/>
            <p:cNvSpPr/>
            <p:nvPr/>
          </p:nvSpPr>
          <p:spPr>
            <a:xfrm>
              <a:off x="566648" y="136163"/>
              <a:ext cx="140127" cy="10282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82"/>
            <p:cNvSpPr/>
            <p:nvPr/>
          </p:nvSpPr>
          <p:spPr>
            <a:xfrm flipH="1">
              <a:off x="964197" y="322872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82"/>
            <p:cNvSpPr/>
            <p:nvPr/>
          </p:nvSpPr>
          <p:spPr>
            <a:xfrm>
              <a:off x="2093821" y="942214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82"/>
            <p:cNvSpPr/>
            <p:nvPr/>
          </p:nvSpPr>
          <p:spPr>
            <a:xfrm rot="10800000">
              <a:off x="-61200" y="-93587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_2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83"/>
          <p:cNvSpPr txBox="1"/>
          <p:nvPr>
            <p:ph type="title"/>
          </p:nvPr>
        </p:nvSpPr>
        <p:spPr>
          <a:xfrm>
            <a:off x="720000" y="2728151"/>
            <a:ext cx="234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4" name="Google Shape;344;p83"/>
          <p:cNvSpPr txBox="1"/>
          <p:nvPr>
            <p:ph idx="1" type="subTitle"/>
          </p:nvPr>
        </p:nvSpPr>
        <p:spPr>
          <a:xfrm>
            <a:off x="720000" y="3066551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45" name="Google Shape;345;p83"/>
          <p:cNvSpPr txBox="1"/>
          <p:nvPr>
            <p:ph idx="2" type="title"/>
          </p:nvPr>
        </p:nvSpPr>
        <p:spPr>
          <a:xfrm>
            <a:off x="6084000" y="2728151"/>
            <a:ext cx="234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6" name="Google Shape;346;p83"/>
          <p:cNvSpPr txBox="1"/>
          <p:nvPr>
            <p:ph idx="3" type="subTitle"/>
          </p:nvPr>
        </p:nvSpPr>
        <p:spPr>
          <a:xfrm>
            <a:off x="6084000" y="3066551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47" name="Google Shape;347;p83"/>
          <p:cNvSpPr txBox="1"/>
          <p:nvPr>
            <p:ph idx="4" type="title"/>
          </p:nvPr>
        </p:nvSpPr>
        <p:spPr>
          <a:xfrm>
            <a:off x="3402000" y="2728151"/>
            <a:ext cx="2340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8" name="Google Shape;348;p83"/>
          <p:cNvSpPr txBox="1"/>
          <p:nvPr>
            <p:ph idx="5" type="subTitle"/>
          </p:nvPr>
        </p:nvSpPr>
        <p:spPr>
          <a:xfrm>
            <a:off x="3402000" y="3066558"/>
            <a:ext cx="234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49" name="Google Shape;349;p83"/>
          <p:cNvSpPr txBox="1"/>
          <p:nvPr>
            <p:ph idx="6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grpSp>
        <p:nvGrpSpPr>
          <p:cNvPr id="350" name="Google Shape;350;p83"/>
          <p:cNvGrpSpPr/>
          <p:nvPr/>
        </p:nvGrpSpPr>
        <p:grpSpPr>
          <a:xfrm flipH="1">
            <a:off x="-453599" y="-300825"/>
            <a:ext cx="3315962" cy="1819325"/>
            <a:chOff x="6281538" y="-300825"/>
            <a:chExt cx="3315962" cy="1819325"/>
          </a:xfrm>
        </p:grpSpPr>
        <p:sp>
          <p:nvSpPr>
            <p:cNvPr id="351" name="Google Shape;351;p83"/>
            <p:cNvSpPr/>
            <p:nvPr/>
          </p:nvSpPr>
          <p:spPr>
            <a:xfrm flipH="1">
              <a:off x="6281538" y="11355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83"/>
            <p:cNvSpPr/>
            <p:nvPr/>
          </p:nvSpPr>
          <p:spPr>
            <a:xfrm>
              <a:off x="7274600" y="177301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83"/>
            <p:cNvSpPr/>
            <p:nvPr/>
          </p:nvSpPr>
          <p:spPr>
            <a:xfrm flipH="1">
              <a:off x="8500198" y="1801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83"/>
            <p:cNvSpPr/>
            <p:nvPr/>
          </p:nvSpPr>
          <p:spPr>
            <a:xfrm>
              <a:off x="8869852" y="53999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83"/>
            <p:cNvSpPr/>
            <p:nvPr/>
          </p:nvSpPr>
          <p:spPr>
            <a:xfrm flipH="1" rot="10800000">
              <a:off x="6815525" y="-300825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" name="Google Shape;356;p83"/>
          <p:cNvGrpSpPr/>
          <p:nvPr/>
        </p:nvGrpSpPr>
        <p:grpSpPr>
          <a:xfrm flipH="1">
            <a:off x="6629356" y="3824114"/>
            <a:ext cx="3724269" cy="1728361"/>
            <a:chOff x="-1209625" y="3824114"/>
            <a:chExt cx="3724269" cy="1728361"/>
          </a:xfrm>
        </p:grpSpPr>
        <p:sp>
          <p:nvSpPr>
            <p:cNvPr id="357" name="Google Shape;357;p83"/>
            <p:cNvSpPr/>
            <p:nvPr/>
          </p:nvSpPr>
          <p:spPr>
            <a:xfrm>
              <a:off x="0" y="3914950"/>
              <a:ext cx="2514644" cy="1228570"/>
            </a:xfrm>
            <a:custGeom>
              <a:rect b="b" l="l" r="r" t="t"/>
              <a:pathLst>
                <a:path extrusionOk="0" h="41366" w="84947">
                  <a:moveTo>
                    <a:pt x="78659" y="27077"/>
                  </a:moveTo>
                  <a:cubicBezTo>
                    <a:pt x="76159" y="25387"/>
                    <a:pt x="73230" y="24767"/>
                    <a:pt x="70062" y="24767"/>
                  </a:cubicBezTo>
                  <a:cubicBezTo>
                    <a:pt x="63108" y="24767"/>
                    <a:pt x="54892" y="27696"/>
                    <a:pt x="46772" y="28411"/>
                  </a:cubicBezTo>
                  <a:cubicBezTo>
                    <a:pt x="45605" y="28506"/>
                    <a:pt x="44509" y="28578"/>
                    <a:pt x="43461" y="28578"/>
                  </a:cubicBezTo>
                  <a:cubicBezTo>
                    <a:pt x="33840" y="28578"/>
                    <a:pt x="28625" y="24077"/>
                    <a:pt x="21671" y="12670"/>
                  </a:cubicBezTo>
                  <a:cubicBezTo>
                    <a:pt x="17027" y="5120"/>
                    <a:pt x="8549" y="548"/>
                    <a:pt x="0" y="0"/>
                  </a:cubicBezTo>
                  <a:lnTo>
                    <a:pt x="0" y="41366"/>
                  </a:lnTo>
                  <a:lnTo>
                    <a:pt x="84518" y="41366"/>
                  </a:lnTo>
                  <a:cubicBezTo>
                    <a:pt x="84946" y="36127"/>
                    <a:pt x="83565" y="30435"/>
                    <a:pt x="78659" y="270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83"/>
            <p:cNvSpPr/>
            <p:nvPr/>
          </p:nvSpPr>
          <p:spPr>
            <a:xfrm>
              <a:off x="147425" y="3824114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83"/>
            <p:cNvSpPr/>
            <p:nvPr/>
          </p:nvSpPr>
          <p:spPr>
            <a:xfrm>
              <a:off x="754527" y="41111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83"/>
            <p:cNvSpPr/>
            <p:nvPr/>
          </p:nvSpPr>
          <p:spPr>
            <a:xfrm>
              <a:off x="984250" y="482930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83"/>
            <p:cNvSpPr/>
            <p:nvPr/>
          </p:nvSpPr>
          <p:spPr>
            <a:xfrm flipH="1">
              <a:off x="2109435" y="4883578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83"/>
            <p:cNvSpPr/>
            <p:nvPr/>
          </p:nvSpPr>
          <p:spPr>
            <a:xfrm rot="10800000">
              <a:off x="-1209625" y="4082575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6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6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grpSp>
        <p:nvGrpSpPr>
          <p:cNvPr id="26" name="Google Shape;26;p66"/>
          <p:cNvGrpSpPr/>
          <p:nvPr/>
        </p:nvGrpSpPr>
        <p:grpSpPr>
          <a:xfrm flipH="1">
            <a:off x="-273600" y="-225807"/>
            <a:ext cx="2065543" cy="1491095"/>
            <a:chOff x="7351784" y="-225807"/>
            <a:chExt cx="2065543" cy="1491095"/>
          </a:xfrm>
        </p:grpSpPr>
        <p:sp>
          <p:nvSpPr>
            <p:cNvPr id="27" name="Google Shape;27;p66"/>
            <p:cNvSpPr/>
            <p:nvPr/>
          </p:nvSpPr>
          <p:spPr>
            <a:xfrm>
              <a:off x="7351784" y="-225807"/>
              <a:ext cx="2065543" cy="114417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66"/>
            <p:cNvSpPr/>
            <p:nvPr/>
          </p:nvSpPr>
          <p:spPr>
            <a:xfrm flipH="1">
              <a:off x="7414225" y="7795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66"/>
            <p:cNvSpPr/>
            <p:nvPr/>
          </p:nvSpPr>
          <p:spPr>
            <a:xfrm>
              <a:off x="8757325" y="437175"/>
              <a:ext cx="140127" cy="10282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66"/>
            <p:cNvSpPr/>
            <p:nvPr/>
          </p:nvSpPr>
          <p:spPr>
            <a:xfrm flipH="1">
              <a:off x="8424002" y="72735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66"/>
            <p:cNvSpPr/>
            <p:nvPr/>
          </p:nvSpPr>
          <p:spPr>
            <a:xfrm>
              <a:off x="8804650" y="104617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32;p66"/>
          <p:cNvGrpSpPr/>
          <p:nvPr/>
        </p:nvGrpSpPr>
        <p:grpSpPr>
          <a:xfrm flipH="1">
            <a:off x="6659124" y="3693838"/>
            <a:ext cx="2998403" cy="1819325"/>
            <a:chOff x="-513800" y="3693838"/>
            <a:chExt cx="2998403" cy="1819325"/>
          </a:xfrm>
        </p:grpSpPr>
        <p:sp>
          <p:nvSpPr>
            <p:cNvPr id="33" name="Google Shape;33;p66"/>
            <p:cNvSpPr/>
            <p:nvPr/>
          </p:nvSpPr>
          <p:spPr>
            <a:xfrm flipH="1">
              <a:off x="-513800" y="3693838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66"/>
            <p:cNvSpPr/>
            <p:nvPr/>
          </p:nvSpPr>
          <p:spPr>
            <a:xfrm flipH="1">
              <a:off x="-15" y="4267903"/>
              <a:ext cx="981718" cy="875610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66"/>
            <p:cNvSpPr/>
            <p:nvPr/>
          </p:nvSpPr>
          <p:spPr>
            <a:xfrm>
              <a:off x="89600" y="482515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66"/>
            <p:cNvSpPr/>
            <p:nvPr/>
          </p:nvSpPr>
          <p:spPr>
            <a:xfrm>
              <a:off x="420775" y="4140800"/>
              <a:ext cx="140127" cy="10282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66"/>
            <p:cNvSpPr/>
            <p:nvPr/>
          </p:nvSpPr>
          <p:spPr>
            <a:xfrm flipH="1">
              <a:off x="2302502" y="4753110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66"/>
            <p:cNvSpPr/>
            <p:nvPr/>
          </p:nvSpPr>
          <p:spPr>
            <a:xfrm>
              <a:off x="1595350" y="4878901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4_1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84"/>
          <p:cNvSpPr txBox="1"/>
          <p:nvPr>
            <p:ph type="title"/>
          </p:nvPr>
        </p:nvSpPr>
        <p:spPr>
          <a:xfrm>
            <a:off x="2017201" y="1829339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5" name="Google Shape;365;p84"/>
          <p:cNvSpPr txBox="1"/>
          <p:nvPr>
            <p:ph idx="1" type="subTitle"/>
          </p:nvPr>
        </p:nvSpPr>
        <p:spPr>
          <a:xfrm>
            <a:off x="2017201" y="2167727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66" name="Google Shape;366;p84"/>
          <p:cNvSpPr txBox="1"/>
          <p:nvPr>
            <p:ph idx="2" type="title"/>
          </p:nvPr>
        </p:nvSpPr>
        <p:spPr>
          <a:xfrm>
            <a:off x="5556012" y="1829339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7" name="Google Shape;367;p84"/>
          <p:cNvSpPr txBox="1"/>
          <p:nvPr>
            <p:ph idx="3" type="subTitle"/>
          </p:nvPr>
        </p:nvSpPr>
        <p:spPr>
          <a:xfrm>
            <a:off x="5556012" y="2167727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68" name="Google Shape;368;p84"/>
          <p:cNvSpPr txBox="1"/>
          <p:nvPr>
            <p:ph idx="4" type="title"/>
          </p:nvPr>
        </p:nvSpPr>
        <p:spPr>
          <a:xfrm>
            <a:off x="2017201" y="3287351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9" name="Google Shape;369;p84"/>
          <p:cNvSpPr txBox="1"/>
          <p:nvPr>
            <p:ph idx="5" type="subTitle"/>
          </p:nvPr>
        </p:nvSpPr>
        <p:spPr>
          <a:xfrm>
            <a:off x="2017201" y="362575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70" name="Google Shape;370;p84"/>
          <p:cNvSpPr txBox="1"/>
          <p:nvPr>
            <p:ph idx="6" type="title"/>
          </p:nvPr>
        </p:nvSpPr>
        <p:spPr>
          <a:xfrm>
            <a:off x="5556012" y="3287351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1" name="Google Shape;371;p84"/>
          <p:cNvSpPr txBox="1"/>
          <p:nvPr>
            <p:ph idx="7" type="subTitle"/>
          </p:nvPr>
        </p:nvSpPr>
        <p:spPr>
          <a:xfrm>
            <a:off x="5556012" y="362575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72" name="Google Shape;372;p84"/>
          <p:cNvSpPr txBox="1"/>
          <p:nvPr>
            <p:ph idx="8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grpSp>
        <p:nvGrpSpPr>
          <p:cNvPr id="373" name="Google Shape;373;p84"/>
          <p:cNvGrpSpPr/>
          <p:nvPr/>
        </p:nvGrpSpPr>
        <p:grpSpPr>
          <a:xfrm>
            <a:off x="-2771975" y="3498325"/>
            <a:ext cx="4391425" cy="2560950"/>
            <a:chOff x="-2771975" y="3498325"/>
            <a:chExt cx="4391425" cy="2560950"/>
          </a:xfrm>
        </p:grpSpPr>
        <p:sp>
          <p:nvSpPr>
            <p:cNvPr id="374" name="Google Shape;374;p84"/>
            <p:cNvSpPr/>
            <p:nvPr/>
          </p:nvSpPr>
          <p:spPr>
            <a:xfrm>
              <a:off x="0" y="4603500"/>
              <a:ext cx="728089" cy="539982"/>
            </a:xfrm>
            <a:custGeom>
              <a:rect b="b" l="l" r="r" t="t"/>
              <a:pathLst>
                <a:path extrusionOk="0" h="16885" w="22767">
                  <a:moveTo>
                    <a:pt x="7216" y="1"/>
                  </a:moveTo>
                  <a:cubicBezTo>
                    <a:pt x="4906" y="1"/>
                    <a:pt x="2477" y="215"/>
                    <a:pt x="0" y="667"/>
                  </a:cubicBezTo>
                  <a:lnTo>
                    <a:pt x="0" y="16885"/>
                  </a:lnTo>
                  <a:lnTo>
                    <a:pt x="22409" y="16885"/>
                  </a:lnTo>
                  <a:cubicBezTo>
                    <a:pt x="22767" y="12360"/>
                    <a:pt x="22028" y="7931"/>
                    <a:pt x="19742" y="4406"/>
                  </a:cubicBezTo>
                  <a:cubicBezTo>
                    <a:pt x="17766" y="1382"/>
                    <a:pt x="12955" y="1"/>
                    <a:pt x="7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84"/>
            <p:cNvSpPr/>
            <p:nvPr/>
          </p:nvSpPr>
          <p:spPr>
            <a:xfrm rot="10800000">
              <a:off x="-2771975" y="3498325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84"/>
            <p:cNvSpPr/>
            <p:nvPr/>
          </p:nvSpPr>
          <p:spPr>
            <a:xfrm>
              <a:off x="33713" y="3957838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84"/>
            <p:cNvSpPr/>
            <p:nvPr/>
          </p:nvSpPr>
          <p:spPr>
            <a:xfrm>
              <a:off x="74223" y="470874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84"/>
            <p:cNvSpPr/>
            <p:nvPr/>
          </p:nvSpPr>
          <p:spPr>
            <a:xfrm>
              <a:off x="1011500" y="485952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84"/>
            <p:cNvSpPr/>
            <p:nvPr/>
          </p:nvSpPr>
          <p:spPr>
            <a:xfrm flipH="1">
              <a:off x="449152" y="4300610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" name="Google Shape;380;p84"/>
          <p:cNvGrpSpPr/>
          <p:nvPr/>
        </p:nvGrpSpPr>
        <p:grpSpPr>
          <a:xfrm>
            <a:off x="6928250" y="-194950"/>
            <a:ext cx="2653575" cy="1469900"/>
            <a:chOff x="6928250" y="-194950"/>
            <a:chExt cx="2653575" cy="1469900"/>
          </a:xfrm>
        </p:grpSpPr>
        <p:sp>
          <p:nvSpPr>
            <p:cNvPr id="381" name="Google Shape;381;p84"/>
            <p:cNvSpPr/>
            <p:nvPr/>
          </p:nvSpPr>
          <p:spPr>
            <a:xfrm>
              <a:off x="6928250" y="-194950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84"/>
            <p:cNvSpPr/>
            <p:nvPr/>
          </p:nvSpPr>
          <p:spPr>
            <a:xfrm>
              <a:off x="7131088" y="157813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84"/>
            <p:cNvSpPr/>
            <p:nvPr/>
          </p:nvSpPr>
          <p:spPr>
            <a:xfrm flipH="1">
              <a:off x="8726823" y="9035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84"/>
            <p:cNvSpPr/>
            <p:nvPr/>
          </p:nvSpPr>
          <p:spPr>
            <a:xfrm flipH="1">
              <a:off x="8726825" y="18627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84"/>
            <p:cNvSpPr/>
            <p:nvPr/>
          </p:nvSpPr>
          <p:spPr>
            <a:xfrm>
              <a:off x="8163990" y="322885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6_1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85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388" name="Google Shape;388;p85"/>
          <p:cNvSpPr txBox="1"/>
          <p:nvPr>
            <p:ph idx="2" type="title"/>
          </p:nvPr>
        </p:nvSpPr>
        <p:spPr>
          <a:xfrm>
            <a:off x="2070104" y="2066400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9" name="Google Shape;389;p85"/>
          <p:cNvSpPr txBox="1"/>
          <p:nvPr>
            <p:ph idx="1" type="subTitle"/>
          </p:nvPr>
        </p:nvSpPr>
        <p:spPr>
          <a:xfrm>
            <a:off x="2070104" y="2404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90" name="Google Shape;390;p85"/>
          <p:cNvSpPr txBox="1"/>
          <p:nvPr>
            <p:ph idx="3" type="title"/>
          </p:nvPr>
        </p:nvSpPr>
        <p:spPr>
          <a:xfrm>
            <a:off x="720000" y="1555200"/>
            <a:ext cx="135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91" name="Google Shape;391;p85"/>
          <p:cNvSpPr txBox="1"/>
          <p:nvPr>
            <p:ph idx="4" type="title"/>
          </p:nvPr>
        </p:nvSpPr>
        <p:spPr>
          <a:xfrm>
            <a:off x="6177600" y="2066400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2" name="Google Shape;392;p85"/>
          <p:cNvSpPr txBox="1"/>
          <p:nvPr>
            <p:ph idx="5" type="subTitle"/>
          </p:nvPr>
        </p:nvSpPr>
        <p:spPr>
          <a:xfrm>
            <a:off x="6177600" y="2404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93" name="Google Shape;393;p85"/>
          <p:cNvSpPr txBox="1"/>
          <p:nvPr>
            <p:ph idx="6" type="title"/>
          </p:nvPr>
        </p:nvSpPr>
        <p:spPr>
          <a:xfrm>
            <a:off x="4827600" y="1555200"/>
            <a:ext cx="135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94" name="Google Shape;394;p85"/>
          <p:cNvSpPr txBox="1"/>
          <p:nvPr>
            <p:ph idx="7" type="title"/>
          </p:nvPr>
        </p:nvSpPr>
        <p:spPr>
          <a:xfrm>
            <a:off x="2070104" y="3758400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5" name="Google Shape;395;p85"/>
          <p:cNvSpPr txBox="1"/>
          <p:nvPr>
            <p:ph idx="8" type="subTitle"/>
          </p:nvPr>
        </p:nvSpPr>
        <p:spPr>
          <a:xfrm>
            <a:off x="2070104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96" name="Google Shape;396;p85"/>
          <p:cNvSpPr txBox="1"/>
          <p:nvPr>
            <p:ph idx="9" type="title"/>
          </p:nvPr>
        </p:nvSpPr>
        <p:spPr>
          <a:xfrm>
            <a:off x="720000" y="3247200"/>
            <a:ext cx="135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397" name="Google Shape;397;p85"/>
          <p:cNvSpPr txBox="1"/>
          <p:nvPr>
            <p:ph idx="13" type="title"/>
          </p:nvPr>
        </p:nvSpPr>
        <p:spPr>
          <a:xfrm>
            <a:off x="6177600" y="3758400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8" name="Google Shape;398;p85"/>
          <p:cNvSpPr txBox="1"/>
          <p:nvPr>
            <p:ph idx="14" type="subTitle"/>
          </p:nvPr>
        </p:nvSpPr>
        <p:spPr>
          <a:xfrm>
            <a:off x="61776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99" name="Google Shape;399;p85"/>
          <p:cNvSpPr txBox="1"/>
          <p:nvPr>
            <p:ph idx="15" type="title"/>
          </p:nvPr>
        </p:nvSpPr>
        <p:spPr>
          <a:xfrm>
            <a:off x="4827600" y="3247200"/>
            <a:ext cx="13500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b="1" sz="3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grpSp>
        <p:nvGrpSpPr>
          <p:cNvPr id="400" name="Google Shape;400;p85"/>
          <p:cNvGrpSpPr/>
          <p:nvPr/>
        </p:nvGrpSpPr>
        <p:grpSpPr>
          <a:xfrm flipH="1">
            <a:off x="-669599" y="3553200"/>
            <a:ext cx="3240112" cy="1819325"/>
            <a:chOff x="6574863" y="3553200"/>
            <a:chExt cx="3240112" cy="1819325"/>
          </a:xfrm>
        </p:grpSpPr>
        <p:sp>
          <p:nvSpPr>
            <p:cNvPr id="401" name="Google Shape;401;p85"/>
            <p:cNvSpPr/>
            <p:nvPr/>
          </p:nvSpPr>
          <p:spPr>
            <a:xfrm>
              <a:off x="7285274" y="4048127"/>
              <a:ext cx="1858971" cy="1095636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85"/>
            <p:cNvSpPr/>
            <p:nvPr/>
          </p:nvSpPr>
          <p:spPr>
            <a:xfrm>
              <a:off x="7033000" y="3553200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85"/>
            <p:cNvSpPr/>
            <p:nvPr/>
          </p:nvSpPr>
          <p:spPr>
            <a:xfrm>
              <a:off x="6574863" y="485485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85"/>
            <p:cNvSpPr/>
            <p:nvPr/>
          </p:nvSpPr>
          <p:spPr>
            <a:xfrm flipH="1">
              <a:off x="8657648" y="41777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85"/>
            <p:cNvSpPr/>
            <p:nvPr/>
          </p:nvSpPr>
          <p:spPr>
            <a:xfrm>
              <a:off x="8424000" y="4769001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85"/>
            <p:cNvSpPr/>
            <p:nvPr/>
          </p:nvSpPr>
          <p:spPr>
            <a:xfrm>
              <a:off x="8481327" y="3760122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7" name="Google Shape;407;p85"/>
          <p:cNvGrpSpPr/>
          <p:nvPr/>
        </p:nvGrpSpPr>
        <p:grpSpPr>
          <a:xfrm flipH="1">
            <a:off x="7346070" y="-72000"/>
            <a:ext cx="2352925" cy="1177831"/>
            <a:chOff x="-553620" y="-72000"/>
            <a:chExt cx="2352925" cy="1177831"/>
          </a:xfrm>
        </p:grpSpPr>
        <p:sp>
          <p:nvSpPr>
            <p:cNvPr id="408" name="Google Shape;408;p85"/>
            <p:cNvSpPr/>
            <p:nvPr/>
          </p:nvSpPr>
          <p:spPr>
            <a:xfrm>
              <a:off x="1370675" y="176238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85"/>
            <p:cNvSpPr/>
            <p:nvPr/>
          </p:nvSpPr>
          <p:spPr>
            <a:xfrm flipH="1">
              <a:off x="85835" y="3913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85"/>
            <p:cNvSpPr/>
            <p:nvPr/>
          </p:nvSpPr>
          <p:spPr>
            <a:xfrm>
              <a:off x="267902" y="6291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85"/>
            <p:cNvSpPr/>
            <p:nvPr/>
          </p:nvSpPr>
          <p:spPr>
            <a:xfrm flipH="1">
              <a:off x="-553620" y="-72000"/>
              <a:ext cx="2352925" cy="1177831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85"/>
            <p:cNvSpPr/>
            <p:nvPr/>
          </p:nvSpPr>
          <p:spPr>
            <a:xfrm flipH="1">
              <a:off x="658425" y="162259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86"/>
          <p:cNvSpPr txBox="1"/>
          <p:nvPr>
            <p:ph hasCustomPrompt="1" type="title"/>
          </p:nvPr>
        </p:nvSpPr>
        <p:spPr>
          <a:xfrm>
            <a:off x="934507" y="1556550"/>
            <a:ext cx="3240000" cy="135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15" name="Google Shape;415;p86"/>
          <p:cNvSpPr txBox="1"/>
          <p:nvPr>
            <p:ph idx="1" type="subTitle"/>
          </p:nvPr>
        </p:nvSpPr>
        <p:spPr>
          <a:xfrm>
            <a:off x="934507" y="2910150"/>
            <a:ext cx="3240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416" name="Google Shape;416;p86"/>
          <p:cNvGrpSpPr/>
          <p:nvPr/>
        </p:nvGrpSpPr>
        <p:grpSpPr>
          <a:xfrm>
            <a:off x="-419800" y="3322400"/>
            <a:ext cx="4391425" cy="2560950"/>
            <a:chOff x="-419800" y="3322400"/>
            <a:chExt cx="4391425" cy="2560950"/>
          </a:xfrm>
        </p:grpSpPr>
        <p:sp>
          <p:nvSpPr>
            <p:cNvPr id="417" name="Google Shape;417;p86"/>
            <p:cNvSpPr/>
            <p:nvPr/>
          </p:nvSpPr>
          <p:spPr>
            <a:xfrm flipH="1">
              <a:off x="0" y="3592767"/>
              <a:ext cx="1738563" cy="1550654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86"/>
            <p:cNvSpPr/>
            <p:nvPr/>
          </p:nvSpPr>
          <p:spPr>
            <a:xfrm rot="10800000">
              <a:off x="-419800" y="3322400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86"/>
            <p:cNvSpPr/>
            <p:nvPr/>
          </p:nvSpPr>
          <p:spPr>
            <a:xfrm>
              <a:off x="304575" y="4186225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86"/>
            <p:cNvSpPr/>
            <p:nvPr/>
          </p:nvSpPr>
          <p:spPr>
            <a:xfrm>
              <a:off x="1754335" y="431669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86"/>
            <p:cNvSpPr/>
            <p:nvPr/>
          </p:nvSpPr>
          <p:spPr>
            <a:xfrm flipH="1">
              <a:off x="2009552" y="47982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86"/>
            <p:cNvSpPr/>
            <p:nvPr/>
          </p:nvSpPr>
          <p:spPr>
            <a:xfrm>
              <a:off x="1411825" y="465592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3" name="Google Shape;423;p86"/>
          <p:cNvGrpSpPr/>
          <p:nvPr/>
        </p:nvGrpSpPr>
        <p:grpSpPr>
          <a:xfrm>
            <a:off x="7274138" y="-422257"/>
            <a:ext cx="2211339" cy="1144170"/>
            <a:chOff x="7274138" y="-422257"/>
            <a:chExt cx="2211339" cy="1144170"/>
          </a:xfrm>
        </p:grpSpPr>
        <p:sp>
          <p:nvSpPr>
            <p:cNvPr id="424" name="Google Shape;424;p86"/>
            <p:cNvSpPr/>
            <p:nvPr/>
          </p:nvSpPr>
          <p:spPr>
            <a:xfrm>
              <a:off x="7419934" y="-422257"/>
              <a:ext cx="2065543" cy="114417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86"/>
            <p:cNvSpPr/>
            <p:nvPr/>
          </p:nvSpPr>
          <p:spPr>
            <a:xfrm>
              <a:off x="7274138" y="93963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86"/>
            <p:cNvSpPr/>
            <p:nvPr/>
          </p:nvSpPr>
          <p:spPr>
            <a:xfrm flipH="1">
              <a:off x="8460548" y="7384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86"/>
            <p:cNvSpPr/>
            <p:nvPr/>
          </p:nvSpPr>
          <p:spPr>
            <a:xfrm>
              <a:off x="8723600" y="35307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86"/>
            <p:cNvSpPr/>
            <p:nvPr/>
          </p:nvSpPr>
          <p:spPr>
            <a:xfrm>
              <a:off x="8189752" y="273072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6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87"/>
          <p:cNvSpPr txBox="1"/>
          <p:nvPr>
            <p:ph type="title"/>
          </p:nvPr>
        </p:nvSpPr>
        <p:spPr>
          <a:xfrm>
            <a:off x="720000" y="616200"/>
            <a:ext cx="77040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431" name="Google Shape;431;p87"/>
          <p:cNvSpPr txBox="1"/>
          <p:nvPr>
            <p:ph idx="1" type="subTitle"/>
          </p:nvPr>
        </p:nvSpPr>
        <p:spPr>
          <a:xfrm>
            <a:off x="720000" y="1462203"/>
            <a:ext cx="7704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32" name="Google Shape;432;p87"/>
          <p:cNvSpPr txBox="1"/>
          <p:nvPr>
            <p:ph idx="2" type="title"/>
          </p:nvPr>
        </p:nvSpPr>
        <p:spPr>
          <a:xfrm>
            <a:off x="720000" y="1979542"/>
            <a:ext cx="77040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433" name="Google Shape;433;p87"/>
          <p:cNvSpPr txBox="1"/>
          <p:nvPr>
            <p:ph idx="3" type="subTitle"/>
          </p:nvPr>
        </p:nvSpPr>
        <p:spPr>
          <a:xfrm>
            <a:off x="720000" y="2825545"/>
            <a:ext cx="7704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34" name="Google Shape;434;p87"/>
          <p:cNvSpPr txBox="1"/>
          <p:nvPr>
            <p:ph idx="4" type="title"/>
          </p:nvPr>
        </p:nvSpPr>
        <p:spPr>
          <a:xfrm>
            <a:off x="720000" y="3342896"/>
            <a:ext cx="77040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/>
        </p:txBody>
      </p:sp>
      <p:sp>
        <p:nvSpPr>
          <p:cNvPr id="435" name="Google Shape;435;p87"/>
          <p:cNvSpPr txBox="1"/>
          <p:nvPr>
            <p:ph idx="5" type="subTitle"/>
          </p:nvPr>
        </p:nvSpPr>
        <p:spPr>
          <a:xfrm>
            <a:off x="720000" y="4188899"/>
            <a:ext cx="77040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grpSp>
        <p:nvGrpSpPr>
          <p:cNvPr id="436" name="Google Shape;436;p87"/>
          <p:cNvGrpSpPr/>
          <p:nvPr/>
        </p:nvGrpSpPr>
        <p:grpSpPr>
          <a:xfrm flipH="1">
            <a:off x="-453599" y="-300825"/>
            <a:ext cx="3315962" cy="1819325"/>
            <a:chOff x="6281538" y="-300825"/>
            <a:chExt cx="3315962" cy="1819325"/>
          </a:xfrm>
        </p:grpSpPr>
        <p:sp>
          <p:nvSpPr>
            <p:cNvPr id="437" name="Google Shape;437;p87"/>
            <p:cNvSpPr/>
            <p:nvPr/>
          </p:nvSpPr>
          <p:spPr>
            <a:xfrm flipH="1">
              <a:off x="6281538" y="11355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87"/>
            <p:cNvSpPr/>
            <p:nvPr/>
          </p:nvSpPr>
          <p:spPr>
            <a:xfrm>
              <a:off x="7274600" y="177301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87"/>
            <p:cNvSpPr/>
            <p:nvPr/>
          </p:nvSpPr>
          <p:spPr>
            <a:xfrm flipH="1">
              <a:off x="8500198" y="1801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87"/>
            <p:cNvSpPr/>
            <p:nvPr/>
          </p:nvSpPr>
          <p:spPr>
            <a:xfrm>
              <a:off x="8869852" y="53999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87"/>
            <p:cNvSpPr/>
            <p:nvPr/>
          </p:nvSpPr>
          <p:spPr>
            <a:xfrm flipH="1" rot="10800000">
              <a:off x="6815525" y="-300825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87"/>
          <p:cNvGrpSpPr/>
          <p:nvPr/>
        </p:nvGrpSpPr>
        <p:grpSpPr>
          <a:xfrm flipH="1">
            <a:off x="6629356" y="3824114"/>
            <a:ext cx="3724269" cy="1728361"/>
            <a:chOff x="-1209625" y="3824114"/>
            <a:chExt cx="3724269" cy="1728361"/>
          </a:xfrm>
        </p:grpSpPr>
        <p:sp>
          <p:nvSpPr>
            <p:cNvPr id="443" name="Google Shape;443;p87"/>
            <p:cNvSpPr/>
            <p:nvPr/>
          </p:nvSpPr>
          <p:spPr>
            <a:xfrm>
              <a:off x="0" y="3914950"/>
              <a:ext cx="2514644" cy="1228570"/>
            </a:xfrm>
            <a:custGeom>
              <a:rect b="b" l="l" r="r" t="t"/>
              <a:pathLst>
                <a:path extrusionOk="0" h="41366" w="84947">
                  <a:moveTo>
                    <a:pt x="78659" y="27077"/>
                  </a:moveTo>
                  <a:cubicBezTo>
                    <a:pt x="76159" y="25387"/>
                    <a:pt x="73230" y="24767"/>
                    <a:pt x="70062" y="24767"/>
                  </a:cubicBezTo>
                  <a:cubicBezTo>
                    <a:pt x="63108" y="24767"/>
                    <a:pt x="54892" y="27696"/>
                    <a:pt x="46772" y="28411"/>
                  </a:cubicBezTo>
                  <a:cubicBezTo>
                    <a:pt x="45605" y="28506"/>
                    <a:pt x="44509" y="28578"/>
                    <a:pt x="43461" y="28578"/>
                  </a:cubicBezTo>
                  <a:cubicBezTo>
                    <a:pt x="33840" y="28578"/>
                    <a:pt x="28625" y="24077"/>
                    <a:pt x="21671" y="12670"/>
                  </a:cubicBezTo>
                  <a:cubicBezTo>
                    <a:pt x="17027" y="5120"/>
                    <a:pt x="8549" y="548"/>
                    <a:pt x="0" y="0"/>
                  </a:cubicBezTo>
                  <a:lnTo>
                    <a:pt x="0" y="41366"/>
                  </a:lnTo>
                  <a:lnTo>
                    <a:pt x="84518" y="41366"/>
                  </a:lnTo>
                  <a:cubicBezTo>
                    <a:pt x="84946" y="36127"/>
                    <a:pt x="83565" y="30435"/>
                    <a:pt x="78659" y="270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87"/>
            <p:cNvSpPr/>
            <p:nvPr/>
          </p:nvSpPr>
          <p:spPr>
            <a:xfrm>
              <a:off x="147425" y="3824114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87"/>
            <p:cNvSpPr/>
            <p:nvPr/>
          </p:nvSpPr>
          <p:spPr>
            <a:xfrm>
              <a:off x="754527" y="41111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87"/>
            <p:cNvSpPr/>
            <p:nvPr/>
          </p:nvSpPr>
          <p:spPr>
            <a:xfrm>
              <a:off x="984250" y="482930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87"/>
            <p:cNvSpPr/>
            <p:nvPr/>
          </p:nvSpPr>
          <p:spPr>
            <a:xfrm flipH="1">
              <a:off x="2109435" y="4883578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87"/>
            <p:cNvSpPr/>
            <p:nvPr/>
          </p:nvSpPr>
          <p:spPr>
            <a:xfrm rot="10800000">
              <a:off x="-1209625" y="4082575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5_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8"/>
          <p:cNvSpPr txBox="1"/>
          <p:nvPr>
            <p:ph type="title"/>
          </p:nvPr>
        </p:nvSpPr>
        <p:spPr>
          <a:xfrm>
            <a:off x="2017200" y="1509198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1" name="Google Shape;451;p88"/>
          <p:cNvSpPr txBox="1"/>
          <p:nvPr>
            <p:ph idx="1" type="subTitle"/>
          </p:nvPr>
        </p:nvSpPr>
        <p:spPr>
          <a:xfrm>
            <a:off x="2017200" y="1848198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52" name="Google Shape;452;p88"/>
          <p:cNvSpPr txBox="1"/>
          <p:nvPr>
            <p:ph idx="2" type="title"/>
          </p:nvPr>
        </p:nvSpPr>
        <p:spPr>
          <a:xfrm>
            <a:off x="5556000" y="1509198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3" name="Google Shape;453;p88"/>
          <p:cNvSpPr txBox="1"/>
          <p:nvPr>
            <p:ph idx="3" type="subTitle"/>
          </p:nvPr>
        </p:nvSpPr>
        <p:spPr>
          <a:xfrm>
            <a:off x="5556000" y="1848498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54" name="Google Shape;454;p88"/>
          <p:cNvSpPr txBox="1"/>
          <p:nvPr>
            <p:ph idx="4" type="title"/>
          </p:nvPr>
        </p:nvSpPr>
        <p:spPr>
          <a:xfrm>
            <a:off x="2017200" y="2632051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5" name="Google Shape;455;p88"/>
          <p:cNvSpPr txBox="1"/>
          <p:nvPr>
            <p:ph idx="5" type="subTitle"/>
          </p:nvPr>
        </p:nvSpPr>
        <p:spPr>
          <a:xfrm>
            <a:off x="2017200" y="29703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56" name="Google Shape;456;p88"/>
          <p:cNvSpPr txBox="1"/>
          <p:nvPr>
            <p:ph idx="6" type="title"/>
          </p:nvPr>
        </p:nvSpPr>
        <p:spPr>
          <a:xfrm>
            <a:off x="2017200" y="3758401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7" name="Google Shape;457;p88"/>
          <p:cNvSpPr txBox="1"/>
          <p:nvPr>
            <p:ph idx="7" type="subTitle"/>
          </p:nvPr>
        </p:nvSpPr>
        <p:spPr>
          <a:xfrm>
            <a:off x="20172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58" name="Google Shape;458;p88"/>
          <p:cNvSpPr txBox="1"/>
          <p:nvPr>
            <p:ph idx="8" type="title"/>
          </p:nvPr>
        </p:nvSpPr>
        <p:spPr>
          <a:xfrm>
            <a:off x="5556000" y="2632051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9" name="Google Shape;459;p88"/>
          <p:cNvSpPr txBox="1"/>
          <p:nvPr>
            <p:ph idx="9" type="subTitle"/>
          </p:nvPr>
        </p:nvSpPr>
        <p:spPr>
          <a:xfrm>
            <a:off x="5556000" y="29703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60" name="Google Shape;460;p88"/>
          <p:cNvSpPr txBox="1"/>
          <p:nvPr>
            <p:ph idx="13" type="title"/>
          </p:nvPr>
        </p:nvSpPr>
        <p:spPr>
          <a:xfrm>
            <a:off x="5556000" y="3758401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1" name="Google Shape;461;p88"/>
          <p:cNvSpPr txBox="1"/>
          <p:nvPr>
            <p:ph idx="14" type="subTitle"/>
          </p:nvPr>
        </p:nvSpPr>
        <p:spPr>
          <a:xfrm>
            <a:off x="55560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62" name="Google Shape;462;p88"/>
          <p:cNvSpPr txBox="1"/>
          <p:nvPr>
            <p:ph idx="15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grpSp>
        <p:nvGrpSpPr>
          <p:cNvPr id="463" name="Google Shape;463;p88"/>
          <p:cNvGrpSpPr/>
          <p:nvPr/>
        </p:nvGrpSpPr>
        <p:grpSpPr>
          <a:xfrm>
            <a:off x="-2771975" y="3498325"/>
            <a:ext cx="4391425" cy="2560950"/>
            <a:chOff x="-2771975" y="3498325"/>
            <a:chExt cx="4391425" cy="2560950"/>
          </a:xfrm>
        </p:grpSpPr>
        <p:sp>
          <p:nvSpPr>
            <p:cNvPr id="464" name="Google Shape;464;p88"/>
            <p:cNvSpPr/>
            <p:nvPr/>
          </p:nvSpPr>
          <p:spPr>
            <a:xfrm>
              <a:off x="0" y="4603500"/>
              <a:ext cx="728089" cy="539982"/>
            </a:xfrm>
            <a:custGeom>
              <a:rect b="b" l="l" r="r" t="t"/>
              <a:pathLst>
                <a:path extrusionOk="0" h="16885" w="22767">
                  <a:moveTo>
                    <a:pt x="7216" y="1"/>
                  </a:moveTo>
                  <a:cubicBezTo>
                    <a:pt x="4906" y="1"/>
                    <a:pt x="2477" y="215"/>
                    <a:pt x="0" y="667"/>
                  </a:cubicBezTo>
                  <a:lnTo>
                    <a:pt x="0" y="16885"/>
                  </a:lnTo>
                  <a:lnTo>
                    <a:pt x="22409" y="16885"/>
                  </a:lnTo>
                  <a:cubicBezTo>
                    <a:pt x="22767" y="12360"/>
                    <a:pt x="22028" y="7931"/>
                    <a:pt x="19742" y="4406"/>
                  </a:cubicBezTo>
                  <a:cubicBezTo>
                    <a:pt x="17766" y="1382"/>
                    <a:pt x="12955" y="1"/>
                    <a:pt x="7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88"/>
            <p:cNvSpPr/>
            <p:nvPr/>
          </p:nvSpPr>
          <p:spPr>
            <a:xfrm rot="10800000">
              <a:off x="-2771975" y="3498325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88"/>
            <p:cNvSpPr/>
            <p:nvPr/>
          </p:nvSpPr>
          <p:spPr>
            <a:xfrm>
              <a:off x="33713" y="3957838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88"/>
            <p:cNvSpPr/>
            <p:nvPr/>
          </p:nvSpPr>
          <p:spPr>
            <a:xfrm>
              <a:off x="74223" y="470874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88"/>
            <p:cNvSpPr/>
            <p:nvPr/>
          </p:nvSpPr>
          <p:spPr>
            <a:xfrm>
              <a:off x="1011500" y="485952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88"/>
            <p:cNvSpPr/>
            <p:nvPr/>
          </p:nvSpPr>
          <p:spPr>
            <a:xfrm flipH="1">
              <a:off x="449152" y="4300610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0" name="Google Shape;470;p88"/>
          <p:cNvGrpSpPr/>
          <p:nvPr/>
        </p:nvGrpSpPr>
        <p:grpSpPr>
          <a:xfrm>
            <a:off x="6928250" y="-194950"/>
            <a:ext cx="2653575" cy="1469900"/>
            <a:chOff x="6928250" y="-194950"/>
            <a:chExt cx="2653575" cy="1469900"/>
          </a:xfrm>
        </p:grpSpPr>
        <p:sp>
          <p:nvSpPr>
            <p:cNvPr id="471" name="Google Shape;471;p88"/>
            <p:cNvSpPr/>
            <p:nvPr/>
          </p:nvSpPr>
          <p:spPr>
            <a:xfrm>
              <a:off x="6928250" y="-194950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88"/>
            <p:cNvSpPr/>
            <p:nvPr/>
          </p:nvSpPr>
          <p:spPr>
            <a:xfrm>
              <a:off x="7131088" y="157813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88"/>
            <p:cNvSpPr/>
            <p:nvPr/>
          </p:nvSpPr>
          <p:spPr>
            <a:xfrm flipH="1">
              <a:off x="8726823" y="9035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88"/>
            <p:cNvSpPr/>
            <p:nvPr/>
          </p:nvSpPr>
          <p:spPr>
            <a:xfrm flipH="1">
              <a:off x="8726825" y="18627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88"/>
            <p:cNvSpPr/>
            <p:nvPr/>
          </p:nvSpPr>
          <p:spPr>
            <a:xfrm>
              <a:off x="8163990" y="322885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7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9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grpSp>
        <p:nvGrpSpPr>
          <p:cNvPr id="478" name="Google Shape;478;p89"/>
          <p:cNvGrpSpPr/>
          <p:nvPr/>
        </p:nvGrpSpPr>
        <p:grpSpPr>
          <a:xfrm>
            <a:off x="6901500" y="-221850"/>
            <a:ext cx="2781975" cy="1819325"/>
            <a:chOff x="6901500" y="-221850"/>
            <a:chExt cx="2781975" cy="1819325"/>
          </a:xfrm>
        </p:grpSpPr>
        <p:sp>
          <p:nvSpPr>
            <p:cNvPr id="479" name="Google Shape;479;p89"/>
            <p:cNvSpPr/>
            <p:nvPr/>
          </p:nvSpPr>
          <p:spPr>
            <a:xfrm>
              <a:off x="8160975" y="76860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89"/>
            <p:cNvSpPr/>
            <p:nvPr/>
          </p:nvSpPr>
          <p:spPr>
            <a:xfrm flipH="1" rot="10800000">
              <a:off x="6901500" y="-221850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89"/>
            <p:cNvSpPr/>
            <p:nvPr/>
          </p:nvSpPr>
          <p:spPr>
            <a:xfrm>
              <a:off x="8838852" y="382722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89"/>
            <p:cNvSpPr/>
            <p:nvPr/>
          </p:nvSpPr>
          <p:spPr>
            <a:xfrm flipH="1">
              <a:off x="8353935" y="177278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89"/>
            <p:cNvSpPr/>
            <p:nvPr/>
          </p:nvSpPr>
          <p:spPr>
            <a:xfrm flipH="1">
              <a:off x="7292225" y="13777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_1_1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90"/>
          <p:cNvSpPr txBox="1"/>
          <p:nvPr>
            <p:ph idx="1" type="subTitle"/>
          </p:nvPr>
        </p:nvSpPr>
        <p:spPr>
          <a:xfrm>
            <a:off x="720000" y="2833350"/>
            <a:ext cx="279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6" name="Google Shape;486;p90"/>
          <p:cNvSpPr txBox="1"/>
          <p:nvPr>
            <p:ph type="title"/>
          </p:nvPr>
        </p:nvSpPr>
        <p:spPr>
          <a:xfrm>
            <a:off x="720000" y="1263450"/>
            <a:ext cx="27900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grpSp>
        <p:nvGrpSpPr>
          <p:cNvPr id="487" name="Google Shape;487;p90"/>
          <p:cNvGrpSpPr/>
          <p:nvPr/>
        </p:nvGrpSpPr>
        <p:grpSpPr>
          <a:xfrm flipH="1">
            <a:off x="-453599" y="-300825"/>
            <a:ext cx="3315962" cy="1819325"/>
            <a:chOff x="6281538" y="-300825"/>
            <a:chExt cx="3315962" cy="1819325"/>
          </a:xfrm>
        </p:grpSpPr>
        <p:sp>
          <p:nvSpPr>
            <p:cNvPr id="488" name="Google Shape;488;p90"/>
            <p:cNvSpPr/>
            <p:nvPr/>
          </p:nvSpPr>
          <p:spPr>
            <a:xfrm flipH="1">
              <a:off x="6281538" y="11355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90"/>
            <p:cNvSpPr/>
            <p:nvPr/>
          </p:nvSpPr>
          <p:spPr>
            <a:xfrm>
              <a:off x="7274600" y="177301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90"/>
            <p:cNvSpPr/>
            <p:nvPr/>
          </p:nvSpPr>
          <p:spPr>
            <a:xfrm flipH="1">
              <a:off x="8500198" y="1801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90"/>
            <p:cNvSpPr/>
            <p:nvPr/>
          </p:nvSpPr>
          <p:spPr>
            <a:xfrm>
              <a:off x="8869852" y="53999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90"/>
            <p:cNvSpPr/>
            <p:nvPr/>
          </p:nvSpPr>
          <p:spPr>
            <a:xfrm flipH="1" rot="10800000">
              <a:off x="6815525" y="-300825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90"/>
          <p:cNvGrpSpPr/>
          <p:nvPr/>
        </p:nvGrpSpPr>
        <p:grpSpPr>
          <a:xfrm flipH="1">
            <a:off x="6629356" y="3824114"/>
            <a:ext cx="3724269" cy="1728361"/>
            <a:chOff x="-1209625" y="3824114"/>
            <a:chExt cx="3724269" cy="1728361"/>
          </a:xfrm>
        </p:grpSpPr>
        <p:sp>
          <p:nvSpPr>
            <p:cNvPr id="494" name="Google Shape;494;p90"/>
            <p:cNvSpPr/>
            <p:nvPr/>
          </p:nvSpPr>
          <p:spPr>
            <a:xfrm>
              <a:off x="0" y="3914950"/>
              <a:ext cx="2514644" cy="1228570"/>
            </a:xfrm>
            <a:custGeom>
              <a:rect b="b" l="l" r="r" t="t"/>
              <a:pathLst>
                <a:path extrusionOk="0" h="41366" w="84947">
                  <a:moveTo>
                    <a:pt x="78659" y="27077"/>
                  </a:moveTo>
                  <a:cubicBezTo>
                    <a:pt x="76159" y="25387"/>
                    <a:pt x="73230" y="24767"/>
                    <a:pt x="70062" y="24767"/>
                  </a:cubicBezTo>
                  <a:cubicBezTo>
                    <a:pt x="63108" y="24767"/>
                    <a:pt x="54892" y="27696"/>
                    <a:pt x="46772" y="28411"/>
                  </a:cubicBezTo>
                  <a:cubicBezTo>
                    <a:pt x="45605" y="28506"/>
                    <a:pt x="44509" y="28578"/>
                    <a:pt x="43461" y="28578"/>
                  </a:cubicBezTo>
                  <a:cubicBezTo>
                    <a:pt x="33840" y="28578"/>
                    <a:pt x="28625" y="24077"/>
                    <a:pt x="21671" y="12670"/>
                  </a:cubicBezTo>
                  <a:cubicBezTo>
                    <a:pt x="17027" y="5120"/>
                    <a:pt x="8549" y="548"/>
                    <a:pt x="0" y="0"/>
                  </a:cubicBezTo>
                  <a:lnTo>
                    <a:pt x="0" y="41366"/>
                  </a:lnTo>
                  <a:lnTo>
                    <a:pt x="84518" y="41366"/>
                  </a:lnTo>
                  <a:cubicBezTo>
                    <a:pt x="84946" y="36127"/>
                    <a:pt x="83565" y="30435"/>
                    <a:pt x="78659" y="270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90"/>
            <p:cNvSpPr/>
            <p:nvPr/>
          </p:nvSpPr>
          <p:spPr>
            <a:xfrm>
              <a:off x="147425" y="3824114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90"/>
            <p:cNvSpPr/>
            <p:nvPr/>
          </p:nvSpPr>
          <p:spPr>
            <a:xfrm>
              <a:off x="754527" y="41111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90"/>
            <p:cNvSpPr/>
            <p:nvPr/>
          </p:nvSpPr>
          <p:spPr>
            <a:xfrm>
              <a:off x="984250" y="482930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90"/>
            <p:cNvSpPr/>
            <p:nvPr/>
          </p:nvSpPr>
          <p:spPr>
            <a:xfrm flipH="1">
              <a:off x="2109435" y="4883578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90"/>
            <p:cNvSpPr/>
            <p:nvPr/>
          </p:nvSpPr>
          <p:spPr>
            <a:xfrm rot="10800000">
              <a:off x="-1209625" y="4082575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2_1_1_1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91"/>
          <p:cNvSpPr txBox="1"/>
          <p:nvPr>
            <p:ph idx="1" type="subTitle"/>
          </p:nvPr>
        </p:nvSpPr>
        <p:spPr>
          <a:xfrm>
            <a:off x="4406508" y="2487000"/>
            <a:ext cx="297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2" name="Google Shape;502;p91"/>
          <p:cNvSpPr txBox="1"/>
          <p:nvPr>
            <p:ph type="title"/>
          </p:nvPr>
        </p:nvSpPr>
        <p:spPr>
          <a:xfrm>
            <a:off x="4406508" y="1609800"/>
            <a:ext cx="2970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grpSp>
        <p:nvGrpSpPr>
          <p:cNvPr id="503" name="Google Shape;503;p91"/>
          <p:cNvGrpSpPr/>
          <p:nvPr/>
        </p:nvGrpSpPr>
        <p:grpSpPr>
          <a:xfrm flipH="1">
            <a:off x="-669599" y="3553200"/>
            <a:ext cx="3240112" cy="1819325"/>
            <a:chOff x="6574863" y="3553200"/>
            <a:chExt cx="3240112" cy="1819325"/>
          </a:xfrm>
        </p:grpSpPr>
        <p:sp>
          <p:nvSpPr>
            <p:cNvPr id="504" name="Google Shape;504;p91"/>
            <p:cNvSpPr/>
            <p:nvPr/>
          </p:nvSpPr>
          <p:spPr>
            <a:xfrm>
              <a:off x="7285274" y="4048127"/>
              <a:ext cx="1858971" cy="1095636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91"/>
            <p:cNvSpPr/>
            <p:nvPr/>
          </p:nvSpPr>
          <p:spPr>
            <a:xfrm>
              <a:off x="7033000" y="3553200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91"/>
            <p:cNvSpPr/>
            <p:nvPr/>
          </p:nvSpPr>
          <p:spPr>
            <a:xfrm>
              <a:off x="6574863" y="485485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91"/>
            <p:cNvSpPr/>
            <p:nvPr/>
          </p:nvSpPr>
          <p:spPr>
            <a:xfrm flipH="1">
              <a:off x="8657648" y="41777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91"/>
            <p:cNvSpPr/>
            <p:nvPr/>
          </p:nvSpPr>
          <p:spPr>
            <a:xfrm>
              <a:off x="8424000" y="4769001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91"/>
            <p:cNvSpPr/>
            <p:nvPr/>
          </p:nvSpPr>
          <p:spPr>
            <a:xfrm>
              <a:off x="8481327" y="3760122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0" name="Google Shape;510;p91"/>
          <p:cNvGrpSpPr/>
          <p:nvPr/>
        </p:nvGrpSpPr>
        <p:grpSpPr>
          <a:xfrm flipH="1">
            <a:off x="7346070" y="-72000"/>
            <a:ext cx="2352925" cy="1177831"/>
            <a:chOff x="-553620" y="-72000"/>
            <a:chExt cx="2352925" cy="1177831"/>
          </a:xfrm>
        </p:grpSpPr>
        <p:sp>
          <p:nvSpPr>
            <p:cNvPr id="511" name="Google Shape;511;p91"/>
            <p:cNvSpPr/>
            <p:nvPr/>
          </p:nvSpPr>
          <p:spPr>
            <a:xfrm>
              <a:off x="1370675" y="176238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91"/>
            <p:cNvSpPr/>
            <p:nvPr/>
          </p:nvSpPr>
          <p:spPr>
            <a:xfrm flipH="1">
              <a:off x="85835" y="3913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91"/>
            <p:cNvSpPr/>
            <p:nvPr/>
          </p:nvSpPr>
          <p:spPr>
            <a:xfrm>
              <a:off x="267902" y="6291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91"/>
            <p:cNvSpPr/>
            <p:nvPr/>
          </p:nvSpPr>
          <p:spPr>
            <a:xfrm flipH="1">
              <a:off x="-553620" y="-72000"/>
              <a:ext cx="2352925" cy="1177831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91"/>
            <p:cNvSpPr/>
            <p:nvPr/>
          </p:nvSpPr>
          <p:spPr>
            <a:xfrm flipH="1">
              <a:off x="658425" y="162259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_1_1"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92"/>
          <p:cNvSpPr txBox="1"/>
          <p:nvPr>
            <p:ph idx="1" type="subTitle"/>
          </p:nvPr>
        </p:nvSpPr>
        <p:spPr>
          <a:xfrm>
            <a:off x="1578100" y="2487000"/>
            <a:ext cx="2887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18" name="Google Shape;518;p92"/>
          <p:cNvSpPr txBox="1"/>
          <p:nvPr>
            <p:ph type="title"/>
          </p:nvPr>
        </p:nvSpPr>
        <p:spPr>
          <a:xfrm>
            <a:off x="1578100" y="1609800"/>
            <a:ext cx="28872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grpSp>
        <p:nvGrpSpPr>
          <p:cNvPr id="519" name="Google Shape;519;p92"/>
          <p:cNvGrpSpPr/>
          <p:nvPr/>
        </p:nvGrpSpPr>
        <p:grpSpPr>
          <a:xfrm flipH="1">
            <a:off x="5171852" y="3322400"/>
            <a:ext cx="4391425" cy="2560950"/>
            <a:chOff x="-419800" y="3322400"/>
            <a:chExt cx="4391425" cy="2560950"/>
          </a:xfrm>
        </p:grpSpPr>
        <p:sp>
          <p:nvSpPr>
            <p:cNvPr id="520" name="Google Shape;520;p92"/>
            <p:cNvSpPr/>
            <p:nvPr/>
          </p:nvSpPr>
          <p:spPr>
            <a:xfrm flipH="1">
              <a:off x="0" y="3592767"/>
              <a:ext cx="1738563" cy="1550654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92"/>
            <p:cNvSpPr/>
            <p:nvPr/>
          </p:nvSpPr>
          <p:spPr>
            <a:xfrm rot="10800000">
              <a:off x="-419800" y="3322400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92"/>
            <p:cNvSpPr/>
            <p:nvPr/>
          </p:nvSpPr>
          <p:spPr>
            <a:xfrm>
              <a:off x="304575" y="4186225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92"/>
            <p:cNvSpPr/>
            <p:nvPr/>
          </p:nvSpPr>
          <p:spPr>
            <a:xfrm>
              <a:off x="1754335" y="431669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92"/>
            <p:cNvSpPr/>
            <p:nvPr/>
          </p:nvSpPr>
          <p:spPr>
            <a:xfrm flipH="1">
              <a:off x="2009552" y="47982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92"/>
            <p:cNvSpPr/>
            <p:nvPr/>
          </p:nvSpPr>
          <p:spPr>
            <a:xfrm>
              <a:off x="1411825" y="465592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6" name="Google Shape;526;p92"/>
          <p:cNvGrpSpPr/>
          <p:nvPr/>
        </p:nvGrpSpPr>
        <p:grpSpPr>
          <a:xfrm flipH="1">
            <a:off x="-341999" y="-422257"/>
            <a:ext cx="2211339" cy="1144170"/>
            <a:chOff x="7274138" y="-422257"/>
            <a:chExt cx="2211339" cy="1144170"/>
          </a:xfrm>
        </p:grpSpPr>
        <p:sp>
          <p:nvSpPr>
            <p:cNvPr id="527" name="Google Shape;527;p92"/>
            <p:cNvSpPr/>
            <p:nvPr/>
          </p:nvSpPr>
          <p:spPr>
            <a:xfrm>
              <a:off x="7419934" y="-422257"/>
              <a:ext cx="2065543" cy="114417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92"/>
            <p:cNvSpPr/>
            <p:nvPr/>
          </p:nvSpPr>
          <p:spPr>
            <a:xfrm>
              <a:off x="7274138" y="93963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92"/>
            <p:cNvSpPr/>
            <p:nvPr/>
          </p:nvSpPr>
          <p:spPr>
            <a:xfrm flipH="1">
              <a:off x="8460548" y="7384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92"/>
            <p:cNvSpPr/>
            <p:nvPr/>
          </p:nvSpPr>
          <p:spPr>
            <a:xfrm>
              <a:off x="8723600" y="35307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92"/>
            <p:cNvSpPr/>
            <p:nvPr/>
          </p:nvSpPr>
          <p:spPr>
            <a:xfrm>
              <a:off x="8189752" y="273072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7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" name="Google Shape;533;p93"/>
          <p:cNvGrpSpPr/>
          <p:nvPr/>
        </p:nvGrpSpPr>
        <p:grpSpPr>
          <a:xfrm>
            <a:off x="6281538" y="-300825"/>
            <a:ext cx="3315962" cy="1819325"/>
            <a:chOff x="6281538" y="-300825"/>
            <a:chExt cx="3315962" cy="1819325"/>
          </a:xfrm>
        </p:grpSpPr>
        <p:sp>
          <p:nvSpPr>
            <p:cNvPr id="534" name="Google Shape;534;p93"/>
            <p:cNvSpPr/>
            <p:nvPr/>
          </p:nvSpPr>
          <p:spPr>
            <a:xfrm flipH="1">
              <a:off x="6281538" y="11355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93"/>
            <p:cNvSpPr/>
            <p:nvPr/>
          </p:nvSpPr>
          <p:spPr>
            <a:xfrm>
              <a:off x="7274600" y="177301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93"/>
            <p:cNvSpPr/>
            <p:nvPr/>
          </p:nvSpPr>
          <p:spPr>
            <a:xfrm flipH="1">
              <a:off x="8500198" y="1801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93"/>
            <p:cNvSpPr/>
            <p:nvPr/>
          </p:nvSpPr>
          <p:spPr>
            <a:xfrm>
              <a:off x="8869852" y="53999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93"/>
            <p:cNvSpPr/>
            <p:nvPr/>
          </p:nvSpPr>
          <p:spPr>
            <a:xfrm flipH="1" rot="10800000">
              <a:off x="6815525" y="-300825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9" name="Google Shape;539;p93"/>
          <p:cNvGrpSpPr/>
          <p:nvPr/>
        </p:nvGrpSpPr>
        <p:grpSpPr>
          <a:xfrm>
            <a:off x="-1209625" y="3824114"/>
            <a:ext cx="3724269" cy="1728361"/>
            <a:chOff x="-1209625" y="3824114"/>
            <a:chExt cx="3724269" cy="1728361"/>
          </a:xfrm>
        </p:grpSpPr>
        <p:sp>
          <p:nvSpPr>
            <p:cNvPr id="540" name="Google Shape;540;p93"/>
            <p:cNvSpPr/>
            <p:nvPr/>
          </p:nvSpPr>
          <p:spPr>
            <a:xfrm>
              <a:off x="0" y="3914950"/>
              <a:ext cx="2514644" cy="1228570"/>
            </a:xfrm>
            <a:custGeom>
              <a:rect b="b" l="l" r="r" t="t"/>
              <a:pathLst>
                <a:path extrusionOk="0" h="41366" w="84947">
                  <a:moveTo>
                    <a:pt x="78659" y="27077"/>
                  </a:moveTo>
                  <a:cubicBezTo>
                    <a:pt x="76159" y="25387"/>
                    <a:pt x="73230" y="24767"/>
                    <a:pt x="70062" y="24767"/>
                  </a:cubicBezTo>
                  <a:cubicBezTo>
                    <a:pt x="63108" y="24767"/>
                    <a:pt x="54892" y="27696"/>
                    <a:pt x="46772" y="28411"/>
                  </a:cubicBezTo>
                  <a:cubicBezTo>
                    <a:pt x="45605" y="28506"/>
                    <a:pt x="44509" y="28578"/>
                    <a:pt x="43461" y="28578"/>
                  </a:cubicBezTo>
                  <a:cubicBezTo>
                    <a:pt x="33840" y="28578"/>
                    <a:pt x="28625" y="24077"/>
                    <a:pt x="21671" y="12670"/>
                  </a:cubicBezTo>
                  <a:cubicBezTo>
                    <a:pt x="17027" y="5120"/>
                    <a:pt x="8549" y="548"/>
                    <a:pt x="0" y="0"/>
                  </a:cubicBezTo>
                  <a:lnTo>
                    <a:pt x="0" y="41366"/>
                  </a:lnTo>
                  <a:lnTo>
                    <a:pt x="84518" y="41366"/>
                  </a:lnTo>
                  <a:cubicBezTo>
                    <a:pt x="84946" y="36127"/>
                    <a:pt x="83565" y="30435"/>
                    <a:pt x="78659" y="270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93"/>
            <p:cNvSpPr/>
            <p:nvPr/>
          </p:nvSpPr>
          <p:spPr>
            <a:xfrm>
              <a:off x="147425" y="3824114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93"/>
            <p:cNvSpPr/>
            <p:nvPr/>
          </p:nvSpPr>
          <p:spPr>
            <a:xfrm>
              <a:off x="754527" y="41111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93"/>
            <p:cNvSpPr/>
            <p:nvPr/>
          </p:nvSpPr>
          <p:spPr>
            <a:xfrm>
              <a:off x="984250" y="482930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93"/>
            <p:cNvSpPr/>
            <p:nvPr/>
          </p:nvSpPr>
          <p:spPr>
            <a:xfrm flipH="1">
              <a:off x="2109435" y="4883578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93"/>
            <p:cNvSpPr/>
            <p:nvPr/>
          </p:nvSpPr>
          <p:spPr>
            <a:xfrm rot="10800000">
              <a:off x="-1209625" y="4082575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6" name="Google Shape;546;p93"/>
          <p:cNvSpPr txBox="1"/>
          <p:nvPr>
            <p:ph type="ctrTitle"/>
          </p:nvPr>
        </p:nvSpPr>
        <p:spPr>
          <a:xfrm>
            <a:off x="4572000" y="540000"/>
            <a:ext cx="38520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7" name="Google Shape;547;p93"/>
          <p:cNvSpPr txBox="1"/>
          <p:nvPr>
            <p:ph idx="1" type="subTitle"/>
          </p:nvPr>
        </p:nvSpPr>
        <p:spPr>
          <a:xfrm>
            <a:off x="4572000" y="1487775"/>
            <a:ext cx="3852000" cy="129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48" name="Google Shape;548;p93"/>
          <p:cNvSpPr txBox="1"/>
          <p:nvPr/>
        </p:nvSpPr>
        <p:spPr>
          <a:xfrm>
            <a:off x="4572000" y="3545100"/>
            <a:ext cx="385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This presentation template was created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includes icons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7"/>
          <p:cNvSpPr txBox="1"/>
          <p:nvPr>
            <p:ph type="title"/>
          </p:nvPr>
        </p:nvSpPr>
        <p:spPr>
          <a:xfrm>
            <a:off x="720013" y="2070000"/>
            <a:ext cx="2411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67"/>
          <p:cNvSpPr txBox="1"/>
          <p:nvPr>
            <p:ph idx="2" type="title"/>
          </p:nvPr>
        </p:nvSpPr>
        <p:spPr>
          <a:xfrm>
            <a:off x="720013" y="1481088"/>
            <a:ext cx="24114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67"/>
          <p:cNvSpPr txBox="1"/>
          <p:nvPr>
            <p:ph idx="1" type="subTitle"/>
          </p:nvPr>
        </p:nvSpPr>
        <p:spPr>
          <a:xfrm>
            <a:off x="720013" y="2408400"/>
            <a:ext cx="2411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3" name="Google Shape;43;p67"/>
          <p:cNvSpPr txBox="1"/>
          <p:nvPr>
            <p:ph idx="3" type="title"/>
          </p:nvPr>
        </p:nvSpPr>
        <p:spPr>
          <a:xfrm>
            <a:off x="3366300" y="2070000"/>
            <a:ext cx="2411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4" name="Google Shape;44;p67"/>
          <p:cNvSpPr txBox="1"/>
          <p:nvPr>
            <p:ph idx="4" type="title"/>
          </p:nvPr>
        </p:nvSpPr>
        <p:spPr>
          <a:xfrm>
            <a:off x="3366300" y="1481088"/>
            <a:ext cx="24114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5" name="Google Shape;45;p67"/>
          <p:cNvSpPr txBox="1"/>
          <p:nvPr>
            <p:ph idx="5" type="subTitle"/>
          </p:nvPr>
        </p:nvSpPr>
        <p:spPr>
          <a:xfrm>
            <a:off x="3366300" y="2408400"/>
            <a:ext cx="2411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6" name="Google Shape;46;p67"/>
          <p:cNvSpPr txBox="1"/>
          <p:nvPr>
            <p:ph idx="6" type="title"/>
          </p:nvPr>
        </p:nvSpPr>
        <p:spPr>
          <a:xfrm>
            <a:off x="6012550" y="2070000"/>
            <a:ext cx="2411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67"/>
          <p:cNvSpPr txBox="1"/>
          <p:nvPr>
            <p:ph idx="7" type="title"/>
          </p:nvPr>
        </p:nvSpPr>
        <p:spPr>
          <a:xfrm>
            <a:off x="6012550" y="1481088"/>
            <a:ext cx="24114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67"/>
          <p:cNvSpPr txBox="1"/>
          <p:nvPr>
            <p:ph idx="8" type="subTitle"/>
          </p:nvPr>
        </p:nvSpPr>
        <p:spPr>
          <a:xfrm>
            <a:off x="6012550" y="2408400"/>
            <a:ext cx="2411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9" name="Google Shape;49;p67"/>
          <p:cNvSpPr txBox="1"/>
          <p:nvPr>
            <p:ph idx="9" type="title"/>
          </p:nvPr>
        </p:nvSpPr>
        <p:spPr>
          <a:xfrm>
            <a:off x="720013" y="3761100"/>
            <a:ext cx="2411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67"/>
          <p:cNvSpPr txBox="1"/>
          <p:nvPr>
            <p:ph idx="13" type="title"/>
          </p:nvPr>
        </p:nvSpPr>
        <p:spPr>
          <a:xfrm>
            <a:off x="720013" y="3171587"/>
            <a:ext cx="24114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1" name="Google Shape;51;p67"/>
          <p:cNvSpPr txBox="1"/>
          <p:nvPr>
            <p:ph idx="14" type="subTitle"/>
          </p:nvPr>
        </p:nvSpPr>
        <p:spPr>
          <a:xfrm>
            <a:off x="720013" y="4099500"/>
            <a:ext cx="2411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67"/>
          <p:cNvSpPr txBox="1"/>
          <p:nvPr>
            <p:ph idx="15" type="title"/>
          </p:nvPr>
        </p:nvSpPr>
        <p:spPr>
          <a:xfrm>
            <a:off x="3366300" y="3761100"/>
            <a:ext cx="2411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67"/>
          <p:cNvSpPr txBox="1"/>
          <p:nvPr>
            <p:ph idx="16" type="title"/>
          </p:nvPr>
        </p:nvSpPr>
        <p:spPr>
          <a:xfrm>
            <a:off x="3366300" y="3171587"/>
            <a:ext cx="24114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67"/>
          <p:cNvSpPr txBox="1"/>
          <p:nvPr>
            <p:ph idx="17" type="subTitle"/>
          </p:nvPr>
        </p:nvSpPr>
        <p:spPr>
          <a:xfrm>
            <a:off x="3366300" y="4099500"/>
            <a:ext cx="2411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5" name="Google Shape;55;p67"/>
          <p:cNvSpPr txBox="1"/>
          <p:nvPr>
            <p:ph idx="18" type="title"/>
          </p:nvPr>
        </p:nvSpPr>
        <p:spPr>
          <a:xfrm>
            <a:off x="6012550" y="3761100"/>
            <a:ext cx="2411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6" name="Google Shape;56;p67"/>
          <p:cNvSpPr txBox="1"/>
          <p:nvPr>
            <p:ph idx="19" type="title"/>
          </p:nvPr>
        </p:nvSpPr>
        <p:spPr>
          <a:xfrm>
            <a:off x="6012550" y="3171587"/>
            <a:ext cx="2411400" cy="4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7" name="Google Shape;57;p67"/>
          <p:cNvSpPr txBox="1"/>
          <p:nvPr>
            <p:ph idx="20" type="subTitle"/>
          </p:nvPr>
        </p:nvSpPr>
        <p:spPr>
          <a:xfrm>
            <a:off x="6012550" y="4099500"/>
            <a:ext cx="2411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8" name="Google Shape;58;p67"/>
          <p:cNvSpPr txBox="1"/>
          <p:nvPr>
            <p:ph idx="21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grpSp>
        <p:nvGrpSpPr>
          <p:cNvPr id="59" name="Google Shape;59;p67"/>
          <p:cNvGrpSpPr/>
          <p:nvPr/>
        </p:nvGrpSpPr>
        <p:grpSpPr>
          <a:xfrm>
            <a:off x="-2771975" y="3498325"/>
            <a:ext cx="4391425" cy="2560950"/>
            <a:chOff x="-2771975" y="3498325"/>
            <a:chExt cx="4391425" cy="2560950"/>
          </a:xfrm>
        </p:grpSpPr>
        <p:sp>
          <p:nvSpPr>
            <p:cNvPr id="60" name="Google Shape;60;p67"/>
            <p:cNvSpPr/>
            <p:nvPr/>
          </p:nvSpPr>
          <p:spPr>
            <a:xfrm>
              <a:off x="0" y="4603500"/>
              <a:ext cx="728089" cy="539982"/>
            </a:xfrm>
            <a:custGeom>
              <a:rect b="b" l="l" r="r" t="t"/>
              <a:pathLst>
                <a:path extrusionOk="0" h="16885" w="22767">
                  <a:moveTo>
                    <a:pt x="7216" y="1"/>
                  </a:moveTo>
                  <a:cubicBezTo>
                    <a:pt x="4906" y="1"/>
                    <a:pt x="2477" y="215"/>
                    <a:pt x="0" y="667"/>
                  </a:cubicBezTo>
                  <a:lnTo>
                    <a:pt x="0" y="16885"/>
                  </a:lnTo>
                  <a:lnTo>
                    <a:pt x="22409" y="16885"/>
                  </a:lnTo>
                  <a:cubicBezTo>
                    <a:pt x="22767" y="12360"/>
                    <a:pt x="22028" y="7931"/>
                    <a:pt x="19742" y="4406"/>
                  </a:cubicBezTo>
                  <a:cubicBezTo>
                    <a:pt x="17766" y="1382"/>
                    <a:pt x="12955" y="1"/>
                    <a:pt x="7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7"/>
            <p:cNvSpPr/>
            <p:nvPr/>
          </p:nvSpPr>
          <p:spPr>
            <a:xfrm rot="10800000">
              <a:off x="-2771975" y="3498325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67"/>
            <p:cNvSpPr/>
            <p:nvPr/>
          </p:nvSpPr>
          <p:spPr>
            <a:xfrm>
              <a:off x="33713" y="3957838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67"/>
            <p:cNvSpPr/>
            <p:nvPr/>
          </p:nvSpPr>
          <p:spPr>
            <a:xfrm>
              <a:off x="74223" y="470874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67"/>
            <p:cNvSpPr/>
            <p:nvPr/>
          </p:nvSpPr>
          <p:spPr>
            <a:xfrm>
              <a:off x="1011500" y="485952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67"/>
            <p:cNvSpPr/>
            <p:nvPr/>
          </p:nvSpPr>
          <p:spPr>
            <a:xfrm flipH="1">
              <a:off x="449152" y="4300610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" name="Google Shape;66;p67"/>
          <p:cNvGrpSpPr/>
          <p:nvPr/>
        </p:nvGrpSpPr>
        <p:grpSpPr>
          <a:xfrm>
            <a:off x="6928250" y="-194950"/>
            <a:ext cx="2653575" cy="1469900"/>
            <a:chOff x="6928250" y="-194950"/>
            <a:chExt cx="2653575" cy="1469900"/>
          </a:xfrm>
        </p:grpSpPr>
        <p:sp>
          <p:nvSpPr>
            <p:cNvPr id="67" name="Google Shape;67;p67"/>
            <p:cNvSpPr/>
            <p:nvPr/>
          </p:nvSpPr>
          <p:spPr>
            <a:xfrm>
              <a:off x="6928250" y="-194950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67"/>
            <p:cNvSpPr/>
            <p:nvPr/>
          </p:nvSpPr>
          <p:spPr>
            <a:xfrm>
              <a:off x="7131088" y="157813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67"/>
            <p:cNvSpPr/>
            <p:nvPr/>
          </p:nvSpPr>
          <p:spPr>
            <a:xfrm flipH="1">
              <a:off x="8726823" y="9035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67"/>
            <p:cNvSpPr/>
            <p:nvPr/>
          </p:nvSpPr>
          <p:spPr>
            <a:xfrm flipH="1">
              <a:off x="8726825" y="18627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67"/>
            <p:cNvSpPr/>
            <p:nvPr/>
          </p:nvSpPr>
          <p:spPr>
            <a:xfrm>
              <a:off x="8163990" y="322885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0_2"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94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551" name="Google Shape;551;p94"/>
          <p:cNvSpPr txBox="1"/>
          <p:nvPr>
            <p:ph idx="1" type="body"/>
          </p:nvPr>
        </p:nvSpPr>
        <p:spPr>
          <a:xfrm>
            <a:off x="720000" y="1287925"/>
            <a:ext cx="3672000" cy="3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grpSp>
        <p:nvGrpSpPr>
          <p:cNvPr id="552" name="Google Shape;552;p94"/>
          <p:cNvGrpSpPr/>
          <p:nvPr/>
        </p:nvGrpSpPr>
        <p:grpSpPr>
          <a:xfrm flipH="1">
            <a:off x="-669599" y="3553200"/>
            <a:ext cx="3240112" cy="1819325"/>
            <a:chOff x="6574863" y="3553200"/>
            <a:chExt cx="3240112" cy="1819325"/>
          </a:xfrm>
        </p:grpSpPr>
        <p:sp>
          <p:nvSpPr>
            <p:cNvPr id="553" name="Google Shape;553;p94"/>
            <p:cNvSpPr/>
            <p:nvPr/>
          </p:nvSpPr>
          <p:spPr>
            <a:xfrm>
              <a:off x="7285274" y="4048127"/>
              <a:ext cx="1858971" cy="1095636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94"/>
            <p:cNvSpPr/>
            <p:nvPr/>
          </p:nvSpPr>
          <p:spPr>
            <a:xfrm>
              <a:off x="7033000" y="3553200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94"/>
            <p:cNvSpPr/>
            <p:nvPr/>
          </p:nvSpPr>
          <p:spPr>
            <a:xfrm>
              <a:off x="6574863" y="485485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94"/>
            <p:cNvSpPr/>
            <p:nvPr/>
          </p:nvSpPr>
          <p:spPr>
            <a:xfrm flipH="1">
              <a:off x="8657648" y="41777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94"/>
            <p:cNvSpPr/>
            <p:nvPr/>
          </p:nvSpPr>
          <p:spPr>
            <a:xfrm>
              <a:off x="8424000" y="4769001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94"/>
            <p:cNvSpPr/>
            <p:nvPr/>
          </p:nvSpPr>
          <p:spPr>
            <a:xfrm>
              <a:off x="8481327" y="3760122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Google Shape;559;p94"/>
          <p:cNvGrpSpPr/>
          <p:nvPr/>
        </p:nvGrpSpPr>
        <p:grpSpPr>
          <a:xfrm flipH="1">
            <a:off x="7346070" y="-72000"/>
            <a:ext cx="2352925" cy="1177831"/>
            <a:chOff x="-553620" y="-72000"/>
            <a:chExt cx="2352925" cy="1177831"/>
          </a:xfrm>
        </p:grpSpPr>
        <p:sp>
          <p:nvSpPr>
            <p:cNvPr id="560" name="Google Shape;560;p94"/>
            <p:cNvSpPr/>
            <p:nvPr/>
          </p:nvSpPr>
          <p:spPr>
            <a:xfrm>
              <a:off x="1370675" y="176238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94"/>
            <p:cNvSpPr/>
            <p:nvPr/>
          </p:nvSpPr>
          <p:spPr>
            <a:xfrm flipH="1">
              <a:off x="85835" y="3913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94"/>
            <p:cNvSpPr/>
            <p:nvPr/>
          </p:nvSpPr>
          <p:spPr>
            <a:xfrm>
              <a:off x="267902" y="6291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94"/>
            <p:cNvSpPr/>
            <p:nvPr/>
          </p:nvSpPr>
          <p:spPr>
            <a:xfrm flipH="1">
              <a:off x="-553620" y="-72000"/>
              <a:ext cx="2352925" cy="1177831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94"/>
            <p:cNvSpPr/>
            <p:nvPr/>
          </p:nvSpPr>
          <p:spPr>
            <a:xfrm flipH="1">
              <a:off x="658425" y="162259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0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95"/>
          <p:cNvGrpSpPr/>
          <p:nvPr/>
        </p:nvGrpSpPr>
        <p:grpSpPr>
          <a:xfrm flipH="1">
            <a:off x="-453599" y="-300825"/>
            <a:ext cx="3315962" cy="1819325"/>
            <a:chOff x="6281538" y="-300825"/>
            <a:chExt cx="3315962" cy="1819325"/>
          </a:xfrm>
        </p:grpSpPr>
        <p:sp>
          <p:nvSpPr>
            <p:cNvPr id="567" name="Google Shape;567;p95"/>
            <p:cNvSpPr/>
            <p:nvPr/>
          </p:nvSpPr>
          <p:spPr>
            <a:xfrm flipH="1">
              <a:off x="6281538" y="11355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95"/>
            <p:cNvSpPr/>
            <p:nvPr/>
          </p:nvSpPr>
          <p:spPr>
            <a:xfrm>
              <a:off x="7274600" y="177301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95"/>
            <p:cNvSpPr/>
            <p:nvPr/>
          </p:nvSpPr>
          <p:spPr>
            <a:xfrm flipH="1">
              <a:off x="8500198" y="1801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95"/>
            <p:cNvSpPr/>
            <p:nvPr/>
          </p:nvSpPr>
          <p:spPr>
            <a:xfrm>
              <a:off x="8869852" y="53999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95"/>
            <p:cNvSpPr/>
            <p:nvPr/>
          </p:nvSpPr>
          <p:spPr>
            <a:xfrm flipH="1" rot="10800000">
              <a:off x="6815525" y="-300825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95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573" name="Google Shape;573;p95"/>
          <p:cNvSpPr txBox="1"/>
          <p:nvPr>
            <p:ph idx="1" type="body"/>
          </p:nvPr>
        </p:nvSpPr>
        <p:spPr>
          <a:xfrm>
            <a:off x="720000" y="1288250"/>
            <a:ext cx="3672000" cy="3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4" name="Google Shape;574;p95"/>
          <p:cNvSpPr txBox="1"/>
          <p:nvPr>
            <p:ph idx="2" type="body"/>
          </p:nvPr>
        </p:nvSpPr>
        <p:spPr>
          <a:xfrm>
            <a:off x="4752000" y="1288250"/>
            <a:ext cx="3672000" cy="3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Montserrat"/>
              <a:buChar char="●"/>
              <a:defRPr sz="2600">
                <a:solidFill>
                  <a:schemeClr val="accent2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■"/>
              <a:defRPr sz="12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grpSp>
        <p:nvGrpSpPr>
          <p:cNvPr id="575" name="Google Shape;575;p95"/>
          <p:cNvGrpSpPr/>
          <p:nvPr/>
        </p:nvGrpSpPr>
        <p:grpSpPr>
          <a:xfrm flipH="1">
            <a:off x="6629356" y="3824114"/>
            <a:ext cx="3724269" cy="1728361"/>
            <a:chOff x="-1209625" y="3824114"/>
            <a:chExt cx="3724269" cy="1728361"/>
          </a:xfrm>
        </p:grpSpPr>
        <p:sp>
          <p:nvSpPr>
            <p:cNvPr id="576" name="Google Shape;576;p95"/>
            <p:cNvSpPr/>
            <p:nvPr/>
          </p:nvSpPr>
          <p:spPr>
            <a:xfrm>
              <a:off x="0" y="3914950"/>
              <a:ext cx="2514644" cy="1228570"/>
            </a:xfrm>
            <a:custGeom>
              <a:rect b="b" l="l" r="r" t="t"/>
              <a:pathLst>
                <a:path extrusionOk="0" h="41366" w="84947">
                  <a:moveTo>
                    <a:pt x="78659" y="27077"/>
                  </a:moveTo>
                  <a:cubicBezTo>
                    <a:pt x="76159" y="25387"/>
                    <a:pt x="73230" y="24767"/>
                    <a:pt x="70062" y="24767"/>
                  </a:cubicBezTo>
                  <a:cubicBezTo>
                    <a:pt x="63108" y="24767"/>
                    <a:pt x="54892" y="27696"/>
                    <a:pt x="46772" y="28411"/>
                  </a:cubicBezTo>
                  <a:cubicBezTo>
                    <a:pt x="45605" y="28506"/>
                    <a:pt x="44509" y="28578"/>
                    <a:pt x="43461" y="28578"/>
                  </a:cubicBezTo>
                  <a:cubicBezTo>
                    <a:pt x="33840" y="28578"/>
                    <a:pt x="28625" y="24077"/>
                    <a:pt x="21671" y="12670"/>
                  </a:cubicBezTo>
                  <a:cubicBezTo>
                    <a:pt x="17027" y="5120"/>
                    <a:pt x="8549" y="548"/>
                    <a:pt x="0" y="0"/>
                  </a:cubicBezTo>
                  <a:lnTo>
                    <a:pt x="0" y="41366"/>
                  </a:lnTo>
                  <a:lnTo>
                    <a:pt x="84518" y="41366"/>
                  </a:lnTo>
                  <a:cubicBezTo>
                    <a:pt x="84946" y="36127"/>
                    <a:pt x="83565" y="30435"/>
                    <a:pt x="78659" y="270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95"/>
            <p:cNvSpPr/>
            <p:nvPr/>
          </p:nvSpPr>
          <p:spPr>
            <a:xfrm>
              <a:off x="147425" y="3824114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95"/>
            <p:cNvSpPr/>
            <p:nvPr/>
          </p:nvSpPr>
          <p:spPr>
            <a:xfrm>
              <a:off x="754527" y="41111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95"/>
            <p:cNvSpPr/>
            <p:nvPr/>
          </p:nvSpPr>
          <p:spPr>
            <a:xfrm>
              <a:off x="984250" y="482930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95"/>
            <p:cNvSpPr/>
            <p:nvPr/>
          </p:nvSpPr>
          <p:spPr>
            <a:xfrm flipH="1">
              <a:off x="2109435" y="4883578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95"/>
            <p:cNvSpPr/>
            <p:nvPr/>
          </p:nvSpPr>
          <p:spPr>
            <a:xfrm rot="10800000">
              <a:off x="-1209625" y="4082575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8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4" name="Google Shape;584;p100"/>
          <p:cNvGrpSpPr/>
          <p:nvPr/>
        </p:nvGrpSpPr>
        <p:grpSpPr>
          <a:xfrm>
            <a:off x="4437468" y="2881950"/>
            <a:ext cx="5153207" cy="2594325"/>
            <a:chOff x="4437468" y="2881950"/>
            <a:chExt cx="5153207" cy="2594325"/>
          </a:xfrm>
        </p:grpSpPr>
        <p:sp>
          <p:nvSpPr>
            <p:cNvPr id="585" name="Google Shape;585;p100"/>
            <p:cNvSpPr/>
            <p:nvPr/>
          </p:nvSpPr>
          <p:spPr>
            <a:xfrm flipH="1">
              <a:off x="4437468" y="3220324"/>
              <a:ext cx="4705582" cy="1923170"/>
            </a:xfrm>
            <a:custGeom>
              <a:rect b="b" l="l" r="r" t="t"/>
              <a:pathLst>
                <a:path extrusionOk="0" h="60179" w="147245">
                  <a:moveTo>
                    <a:pt x="138076" y="39889"/>
                  </a:moveTo>
                  <a:cubicBezTo>
                    <a:pt x="134385" y="37389"/>
                    <a:pt x="130122" y="36484"/>
                    <a:pt x="125479" y="36484"/>
                  </a:cubicBezTo>
                  <a:cubicBezTo>
                    <a:pt x="115238" y="36484"/>
                    <a:pt x="103141" y="40842"/>
                    <a:pt x="91209" y="41866"/>
                  </a:cubicBezTo>
                  <a:cubicBezTo>
                    <a:pt x="89519" y="42032"/>
                    <a:pt x="87899" y="42104"/>
                    <a:pt x="86351" y="42104"/>
                  </a:cubicBezTo>
                  <a:cubicBezTo>
                    <a:pt x="72206" y="42104"/>
                    <a:pt x="64537" y="35531"/>
                    <a:pt x="54297" y="18718"/>
                  </a:cubicBezTo>
                  <a:cubicBezTo>
                    <a:pt x="47034" y="6787"/>
                    <a:pt x="33245" y="0"/>
                    <a:pt x="19814" y="0"/>
                  </a:cubicBezTo>
                  <a:cubicBezTo>
                    <a:pt x="12812" y="0"/>
                    <a:pt x="5858" y="1834"/>
                    <a:pt x="0" y="5835"/>
                  </a:cubicBezTo>
                  <a:lnTo>
                    <a:pt x="0" y="60179"/>
                  </a:lnTo>
                  <a:lnTo>
                    <a:pt x="146769" y="60179"/>
                  </a:lnTo>
                  <a:cubicBezTo>
                    <a:pt x="147245" y="52677"/>
                    <a:pt x="145102" y="44676"/>
                    <a:pt x="138076" y="398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00"/>
            <p:cNvSpPr/>
            <p:nvPr/>
          </p:nvSpPr>
          <p:spPr>
            <a:xfrm flipH="1" rot="10800000">
              <a:off x="6937100" y="4006375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00"/>
            <p:cNvSpPr/>
            <p:nvPr/>
          </p:nvSpPr>
          <p:spPr>
            <a:xfrm flipH="1" rot="10800000">
              <a:off x="4864975" y="2881950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00"/>
            <p:cNvSpPr/>
            <p:nvPr/>
          </p:nvSpPr>
          <p:spPr>
            <a:xfrm flipH="1">
              <a:off x="8423050" y="4637988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00"/>
            <p:cNvSpPr/>
            <p:nvPr/>
          </p:nvSpPr>
          <p:spPr>
            <a:xfrm flipH="1">
              <a:off x="6523873" y="4186213"/>
              <a:ext cx="140127" cy="10282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00"/>
            <p:cNvSpPr/>
            <p:nvPr/>
          </p:nvSpPr>
          <p:spPr>
            <a:xfrm>
              <a:off x="7020397" y="439289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00"/>
            <p:cNvSpPr/>
            <p:nvPr/>
          </p:nvSpPr>
          <p:spPr>
            <a:xfrm flipH="1">
              <a:off x="5809271" y="4784164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p100"/>
          <p:cNvGrpSpPr/>
          <p:nvPr/>
        </p:nvGrpSpPr>
        <p:grpSpPr>
          <a:xfrm>
            <a:off x="-61200" y="-93587"/>
            <a:ext cx="2781975" cy="1981112"/>
            <a:chOff x="-61200" y="-93587"/>
            <a:chExt cx="2781975" cy="1981112"/>
          </a:xfrm>
        </p:grpSpPr>
        <p:sp>
          <p:nvSpPr>
            <p:cNvPr id="593" name="Google Shape;593;p100"/>
            <p:cNvSpPr/>
            <p:nvPr/>
          </p:nvSpPr>
          <p:spPr>
            <a:xfrm rot="10800000">
              <a:off x="-6623" y="98"/>
              <a:ext cx="2333048" cy="1887427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00"/>
            <p:cNvSpPr/>
            <p:nvPr/>
          </p:nvSpPr>
          <p:spPr>
            <a:xfrm flipH="1">
              <a:off x="62475" y="768588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00"/>
            <p:cNvSpPr/>
            <p:nvPr/>
          </p:nvSpPr>
          <p:spPr>
            <a:xfrm>
              <a:off x="566648" y="136163"/>
              <a:ext cx="140127" cy="10282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00"/>
            <p:cNvSpPr/>
            <p:nvPr/>
          </p:nvSpPr>
          <p:spPr>
            <a:xfrm flipH="1">
              <a:off x="964197" y="322872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00"/>
            <p:cNvSpPr/>
            <p:nvPr/>
          </p:nvSpPr>
          <p:spPr>
            <a:xfrm>
              <a:off x="2093821" y="942214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00"/>
            <p:cNvSpPr/>
            <p:nvPr/>
          </p:nvSpPr>
          <p:spPr>
            <a:xfrm rot="10800000">
              <a:off x="-61200" y="-93587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8_1"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101"/>
          <p:cNvGrpSpPr/>
          <p:nvPr/>
        </p:nvGrpSpPr>
        <p:grpSpPr>
          <a:xfrm>
            <a:off x="-61200" y="3257550"/>
            <a:ext cx="2781975" cy="1981113"/>
            <a:chOff x="-61200" y="3257550"/>
            <a:chExt cx="2781975" cy="1981113"/>
          </a:xfrm>
        </p:grpSpPr>
        <p:sp>
          <p:nvSpPr>
            <p:cNvPr id="601" name="Google Shape;601;p101"/>
            <p:cNvSpPr/>
            <p:nvPr/>
          </p:nvSpPr>
          <p:spPr>
            <a:xfrm flipH="1">
              <a:off x="-6623" y="3257550"/>
              <a:ext cx="2333048" cy="1887427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01"/>
            <p:cNvSpPr/>
            <p:nvPr/>
          </p:nvSpPr>
          <p:spPr>
            <a:xfrm flipH="1">
              <a:off x="62475" y="4169813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01"/>
            <p:cNvSpPr/>
            <p:nvPr/>
          </p:nvSpPr>
          <p:spPr>
            <a:xfrm>
              <a:off x="566648" y="4906086"/>
              <a:ext cx="140127" cy="10282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01"/>
            <p:cNvSpPr/>
            <p:nvPr/>
          </p:nvSpPr>
          <p:spPr>
            <a:xfrm flipH="1">
              <a:off x="964197" y="4605081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01"/>
            <p:cNvSpPr/>
            <p:nvPr/>
          </p:nvSpPr>
          <p:spPr>
            <a:xfrm>
              <a:off x="2093821" y="3983750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01"/>
            <p:cNvSpPr/>
            <p:nvPr/>
          </p:nvSpPr>
          <p:spPr>
            <a:xfrm flipH="1">
              <a:off x="-61200" y="3419338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7" name="Google Shape;607;p101"/>
          <p:cNvGrpSpPr/>
          <p:nvPr/>
        </p:nvGrpSpPr>
        <p:grpSpPr>
          <a:xfrm>
            <a:off x="4437468" y="-331200"/>
            <a:ext cx="5153207" cy="2594325"/>
            <a:chOff x="4437468" y="-331200"/>
            <a:chExt cx="5153207" cy="2594325"/>
          </a:xfrm>
        </p:grpSpPr>
        <p:sp>
          <p:nvSpPr>
            <p:cNvPr id="608" name="Google Shape;608;p101"/>
            <p:cNvSpPr/>
            <p:nvPr/>
          </p:nvSpPr>
          <p:spPr>
            <a:xfrm rot="10800000">
              <a:off x="4437468" y="1580"/>
              <a:ext cx="4705582" cy="1923170"/>
            </a:xfrm>
            <a:custGeom>
              <a:rect b="b" l="l" r="r" t="t"/>
              <a:pathLst>
                <a:path extrusionOk="0" h="60179" w="147245">
                  <a:moveTo>
                    <a:pt x="138076" y="39889"/>
                  </a:moveTo>
                  <a:cubicBezTo>
                    <a:pt x="134385" y="37389"/>
                    <a:pt x="130122" y="36484"/>
                    <a:pt x="125479" y="36484"/>
                  </a:cubicBezTo>
                  <a:cubicBezTo>
                    <a:pt x="115238" y="36484"/>
                    <a:pt x="103141" y="40842"/>
                    <a:pt x="91209" y="41866"/>
                  </a:cubicBezTo>
                  <a:cubicBezTo>
                    <a:pt x="89519" y="42032"/>
                    <a:pt x="87899" y="42104"/>
                    <a:pt x="86351" y="42104"/>
                  </a:cubicBezTo>
                  <a:cubicBezTo>
                    <a:pt x="72206" y="42104"/>
                    <a:pt x="64537" y="35531"/>
                    <a:pt x="54297" y="18718"/>
                  </a:cubicBezTo>
                  <a:cubicBezTo>
                    <a:pt x="47034" y="6787"/>
                    <a:pt x="33245" y="0"/>
                    <a:pt x="19814" y="0"/>
                  </a:cubicBezTo>
                  <a:cubicBezTo>
                    <a:pt x="12812" y="0"/>
                    <a:pt x="5858" y="1834"/>
                    <a:pt x="0" y="5835"/>
                  </a:cubicBezTo>
                  <a:lnTo>
                    <a:pt x="0" y="60179"/>
                  </a:lnTo>
                  <a:lnTo>
                    <a:pt x="146769" y="60179"/>
                  </a:lnTo>
                  <a:cubicBezTo>
                    <a:pt x="147245" y="52677"/>
                    <a:pt x="145102" y="44676"/>
                    <a:pt x="138076" y="398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01"/>
            <p:cNvSpPr/>
            <p:nvPr/>
          </p:nvSpPr>
          <p:spPr>
            <a:xfrm>
              <a:off x="6937100" y="-331200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01"/>
            <p:cNvSpPr/>
            <p:nvPr/>
          </p:nvSpPr>
          <p:spPr>
            <a:xfrm>
              <a:off x="4864975" y="-297825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01"/>
            <p:cNvSpPr/>
            <p:nvPr/>
          </p:nvSpPr>
          <p:spPr>
            <a:xfrm flipH="1">
              <a:off x="8423050" y="300413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01"/>
            <p:cNvSpPr/>
            <p:nvPr/>
          </p:nvSpPr>
          <p:spPr>
            <a:xfrm flipH="1">
              <a:off x="6523873" y="856036"/>
              <a:ext cx="140127" cy="10282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01"/>
            <p:cNvSpPr/>
            <p:nvPr/>
          </p:nvSpPr>
          <p:spPr>
            <a:xfrm>
              <a:off x="7020397" y="535056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01"/>
            <p:cNvSpPr/>
            <p:nvPr/>
          </p:nvSpPr>
          <p:spPr>
            <a:xfrm flipH="1">
              <a:off x="5809271" y="141800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8"/>
          <p:cNvSpPr txBox="1"/>
          <p:nvPr>
            <p:ph idx="1" type="subTitle"/>
          </p:nvPr>
        </p:nvSpPr>
        <p:spPr>
          <a:xfrm>
            <a:off x="1683000" y="3002106"/>
            <a:ext cx="5778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4" name="Google Shape;74;p68"/>
          <p:cNvSpPr txBox="1"/>
          <p:nvPr>
            <p:ph type="title"/>
          </p:nvPr>
        </p:nvSpPr>
        <p:spPr>
          <a:xfrm>
            <a:off x="1683000" y="1464294"/>
            <a:ext cx="5778000" cy="153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1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grpSp>
        <p:nvGrpSpPr>
          <p:cNvPr id="75" name="Google Shape;75;p68"/>
          <p:cNvGrpSpPr/>
          <p:nvPr/>
        </p:nvGrpSpPr>
        <p:grpSpPr>
          <a:xfrm>
            <a:off x="6423500" y="3257550"/>
            <a:ext cx="2781975" cy="1981113"/>
            <a:chOff x="6423500" y="3257550"/>
            <a:chExt cx="2781975" cy="1981113"/>
          </a:xfrm>
        </p:grpSpPr>
        <p:sp>
          <p:nvSpPr>
            <p:cNvPr id="76" name="Google Shape;76;p68"/>
            <p:cNvSpPr/>
            <p:nvPr/>
          </p:nvSpPr>
          <p:spPr>
            <a:xfrm>
              <a:off x="6817850" y="3257550"/>
              <a:ext cx="2333048" cy="1887427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68"/>
            <p:cNvSpPr/>
            <p:nvPr/>
          </p:nvSpPr>
          <p:spPr>
            <a:xfrm>
              <a:off x="8666375" y="4169813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68"/>
            <p:cNvSpPr/>
            <p:nvPr/>
          </p:nvSpPr>
          <p:spPr>
            <a:xfrm flipH="1">
              <a:off x="8437500" y="4906086"/>
              <a:ext cx="140127" cy="10282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68"/>
            <p:cNvSpPr/>
            <p:nvPr/>
          </p:nvSpPr>
          <p:spPr>
            <a:xfrm>
              <a:off x="7997977" y="4605081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68"/>
            <p:cNvSpPr/>
            <p:nvPr/>
          </p:nvSpPr>
          <p:spPr>
            <a:xfrm flipH="1">
              <a:off x="6816800" y="3983750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68"/>
            <p:cNvSpPr/>
            <p:nvPr/>
          </p:nvSpPr>
          <p:spPr>
            <a:xfrm>
              <a:off x="6423500" y="3419338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" name="Google Shape;82;p68"/>
          <p:cNvGrpSpPr/>
          <p:nvPr/>
        </p:nvGrpSpPr>
        <p:grpSpPr>
          <a:xfrm>
            <a:off x="-446400" y="-331200"/>
            <a:ext cx="5153207" cy="2594325"/>
            <a:chOff x="-446400" y="-331200"/>
            <a:chExt cx="5153207" cy="2594325"/>
          </a:xfrm>
        </p:grpSpPr>
        <p:sp>
          <p:nvSpPr>
            <p:cNvPr id="83" name="Google Shape;83;p68"/>
            <p:cNvSpPr/>
            <p:nvPr/>
          </p:nvSpPr>
          <p:spPr>
            <a:xfrm flipH="1" rot="10800000">
              <a:off x="1225" y="1580"/>
              <a:ext cx="4705582" cy="1923170"/>
            </a:xfrm>
            <a:custGeom>
              <a:rect b="b" l="l" r="r" t="t"/>
              <a:pathLst>
                <a:path extrusionOk="0" h="60179" w="147245">
                  <a:moveTo>
                    <a:pt x="138076" y="39889"/>
                  </a:moveTo>
                  <a:cubicBezTo>
                    <a:pt x="134385" y="37389"/>
                    <a:pt x="130122" y="36484"/>
                    <a:pt x="125479" y="36484"/>
                  </a:cubicBezTo>
                  <a:cubicBezTo>
                    <a:pt x="115238" y="36484"/>
                    <a:pt x="103141" y="40842"/>
                    <a:pt x="91209" y="41866"/>
                  </a:cubicBezTo>
                  <a:cubicBezTo>
                    <a:pt x="89519" y="42032"/>
                    <a:pt x="87899" y="42104"/>
                    <a:pt x="86351" y="42104"/>
                  </a:cubicBezTo>
                  <a:cubicBezTo>
                    <a:pt x="72206" y="42104"/>
                    <a:pt x="64537" y="35531"/>
                    <a:pt x="54297" y="18718"/>
                  </a:cubicBezTo>
                  <a:cubicBezTo>
                    <a:pt x="47034" y="6787"/>
                    <a:pt x="33245" y="0"/>
                    <a:pt x="19814" y="0"/>
                  </a:cubicBezTo>
                  <a:cubicBezTo>
                    <a:pt x="12812" y="0"/>
                    <a:pt x="5858" y="1834"/>
                    <a:pt x="0" y="5835"/>
                  </a:cubicBezTo>
                  <a:lnTo>
                    <a:pt x="0" y="60179"/>
                  </a:lnTo>
                  <a:lnTo>
                    <a:pt x="146769" y="60179"/>
                  </a:lnTo>
                  <a:cubicBezTo>
                    <a:pt x="147245" y="52677"/>
                    <a:pt x="145102" y="44676"/>
                    <a:pt x="138076" y="398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68"/>
            <p:cNvSpPr/>
            <p:nvPr/>
          </p:nvSpPr>
          <p:spPr>
            <a:xfrm flipH="1">
              <a:off x="-446400" y="-331200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68"/>
            <p:cNvSpPr/>
            <p:nvPr/>
          </p:nvSpPr>
          <p:spPr>
            <a:xfrm flipH="1">
              <a:off x="-112125" y="-297825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68"/>
            <p:cNvSpPr/>
            <p:nvPr/>
          </p:nvSpPr>
          <p:spPr>
            <a:xfrm>
              <a:off x="305800" y="300413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68"/>
            <p:cNvSpPr/>
            <p:nvPr/>
          </p:nvSpPr>
          <p:spPr>
            <a:xfrm>
              <a:off x="2480275" y="856036"/>
              <a:ext cx="140127" cy="10282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68"/>
            <p:cNvSpPr/>
            <p:nvPr/>
          </p:nvSpPr>
          <p:spPr>
            <a:xfrm flipH="1">
              <a:off x="1941777" y="535056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68"/>
            <p:cNvSpPr/>
            <p:nvPr/>
          </p:nvSpPr>
          <p:spPr>
            <a:xfrm>
              <a:off x="3101350" y="141800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9"/>
          <p:cNvSpPr txBox="1"/>
          <p:nvPr>
            <p:ph type="title"/>
          </p:nvPr>
        </p:nvSpPr>
        <p:spPr>
          <a:xfrm>
            <a:off x="720140" y="1804194"/>
            <a:ext cx="770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2" name="Google Shape;92;p69"/>
          <p:cNvSpPr txBox="1"/>
          <p:nvPr>
            <p:ph idx="2" type="title"/>
          </p:nvPr>
        </p:nvSpPr>
        <p:spPr>
          <a:xfrm>
            <a:off x="719990" y="594005"/>
            <a:ext cx="7704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93" name="Google Shape;93;p69"/>
          <p:cNvSpPr txBox="1"/>
          <p:nvPr>
            <p:ph idx="1" type="subTitle"/>
          </p:nvPr>
        </p:nvSpPr>
        <p:spPr>
          <a:xfrm>
            <a:off x="720140" y="3097194"/>
            <a:ext cx="7703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94" name="Google Shape;94;p69"/>
          <p:cNvGrpSpPr/>
          <p:nvPr/>
        </p:nvGrpSpPr>
        <p:grpSpPr>
          <a:xfrm>
            <a:off x="6422275" y="-93587"/>
            <a:ext cx="2781975" cy="1981112"/>
            <a:chOff x="6422275" y="-93587"/>
            <a:chExt cx="2781975" cy="1981112"/>
          </a:xfrm>
        </p:grpSpPr>
        <p:sp>
          <p:nvSpPr>
            <p:cNvPr id="95" name="Google Shape;95;p69"/>
            <p:cNvSpPr/>
            <p:nvPr/>
          </p:nvSpPr>
          <p:spPr>
            <a:xfrm flipH="1" rot="10800000">
              <a:off x="6816625" y="98"/>
              <a:ext cx="2333048" cy="1887427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69"/>
            <p:cNvSpPr/>
            <p:nvPr/>
          </p:nvSpPr>
          <p:spPr>
            <a:xfrm>
              <a:off x="8665150" y="768588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69"/>
            <p:cNvSpPr/>
            <p:nvPr/>
          </p:nvSpPr>
          <p:spPr>
            <a:xfrm flipH="1">
              <a:off x="8436275" y="136163"/>
              <a:ext cx="140127" cy="10282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69"/>
            <p:cNvSpPr/>
            <p:nvPr/>
          </p:nvSpPr>
          <p:spPr>
            <a:xfrm>
              <a:off x="7996752" y="322872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69"/>
            <p:cNvSpPr/>
            <p:nvPr/>
          </p:nvSpPr>
          <p:spPr>
            <a:xfrm flipH="1">
              <a:off x="6815575" y="942214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69"/>
            <p:cNvSpPr/>
            <p:nvPr/>
          </p:nvSpPr>
          <p:spPr>
            <a:xfrm flipH="1" rot="10800000">
              <a:off x="6422275" y="-93587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01;p69"/>
          <p:cNvGrpSpPr/>
          <p:nvPr/>
        </p:nvGrpSpPr>
        <p:grpSpPr>
          <a:xfrm>
            <a:off x="-447625" y="2881950"/>
            <a:ext cx="5153207" cy="2594325"/>
            <a:chOff x="-447625" y="2881950"/>
            <a:chExt cx="5153207" cy="2594325"/>
          </a:xfrm>
        </p:grpSpPr>
        <p:sp>
          <p:nvSpPr>
            <p:cNvPr id="102" name="Google Shape;102;p69"/>
            <p:cNvSpPr/>
            <p:nvPr/>
          </p:nvSpPr>
          <p:spPr>
            <a:xfrm>
              <a:off x="0" y="3220324"/>
              <a:ext cx="4705582" cy="1923170"/>
            </a:xfrm>
            <a:custGeom>
              <a:rect b="b" l="l" r="r" t="t"/>
              <a:pathLst>
                <a:path extrusionOk="0" h="60179" w="147245">
                  <a:moveTo>
                    <a:pt x="138076" y="39889"/>
                  </a:moveTo>
                  <a:cubicBezTo>
                    <a:pt x="134385" y="37389"/>
                    <a:pt x="130122" y="36484"/>
                    <a:pt x="125479" y="36484"/>
                  </a:cubicBezTo>
                  <a:cubicBezTo>
                    <a:pt x="115238" y="36484"/>
                    <a:pt x="103141" y="40842"/>
                    <a:pt x="91209" y="41866"/>
                  </a:cubicBezTo>
                  <a:cubicBezTo>
                    <a:pt x="89519" y="42032"/>
                    <a:pt x="87899" y="42104"/>
                    <a:pt x="86351" y="42104"/>
                  </a:cubicBezTo>
                  <a:cubicBezTo>
                    <a:pt x="72206" y="42104"/>
                    <a:pt x="64537" y="35531"/>
                    <a:pt x="54297" y="18718"/>
                  </a:cubicBezTo>
                  <a:cubicBezTo>
                    <a:pt x="47034" y="6787"/>
                    <a:pt x="33245" y="0"/>
                    <a:pt x="19814" y="0"/>
                  </a:cubicBezTo>
                  <a:cubicBezTo>
                    <a:pt x="12812" y="0"/>
                    <a:pt x="5858" y="1834"/>
                    <a:pt x="0" y="5835"/>
                  </a:cubicBezTo>
                  <a:lnTo>
                    <a:pt x="0" y="60179"/>
                  </a:lnTo>
                  <a:lnTo>
                    <a:pt x="146769" y="60179"/>
                  </a:lnTo>
                  <a:cubicBezTo>
                    <a:pt x="147245" y="52677"/>
                    <a:pt x="145102" y="44676"/>
                    <a:pt x="138076" y="398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69"/>
            <p:cNvSpPr/>
            <p:nvPr/>
          </p:nvSpPr>
          <p:spPr>
            <a:xfrm rot="10800000">
              <a:off x="-447625" y="4006375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9"/>
            <p:cNvSpPr/>
            <p:nvPr/>
          </p:nvSpPr>
          <p:spPr>
            <a:xfrm rot="10800000">
              <a:off x="-113350" y="2881950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9"/>
            <p:cNvSpPr/>
            <p:nvPr/>
          </p:nvSpPr>
          <p:spPr>
            <a:xfrm>
              <a:off x="304575" y="4637988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69"/>
            <p:cNvSpPr/>
            <p:nvPr/>
          </p:nvSpPr>
          <p:spPr>
            <a:xfrm>
              <a:off x="2479050" y="4186213"/>
              <a:ext cx="140127" cy="10282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9"/>
            <p:cNvSpPr/>
            <p:nvPr/>
          </p:nvSpPr>
          <p:spPr>
            <a:xfrm flipH="1">
              <a:off x="1940552" y="439289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9"/>
            <p:cNvSpPr/>
            <p:nvPr/>
          </p:nvSpPr>
          <p:spPr>
            <a:xfrm>
              <a:off x="3100125" y="4784164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0"/>
          <p:cNvSpPr txBox="1"/>
          <p:nvPr>
            <p:ph idx="1" type="subTitle"/>
          </p:nvPr>
        </p:nvSpPr>
        <p:spPr>
          <a:xfrm>
            <a:off x="720000" y="2263950"/>
            <a:ext cx="3780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" name="Google Shape;111;p70"/>
          <p:cNvSpPr txBox="1"/>
          <p:nvPr>
            <p:ph type="title"/>
          </p:nvPr>
        </p:nvSpPr>
        <p:spPr>
          <a:xfrm>
            <a:off x="720000" y="1217250"/>
            <a:ext cx="3780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5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grpSp>
        <p:nvGrpSpPr>
          <p:cNvPr id="112" name="Google Shape;112;p70"/>
          <p:cNvGrpSpPr/>
          <p:nvPr/>
        </p:nvGrpSpPr>
        <p:grpSpPr>
          <a:xfrm>
            <a:off x="-553620" y="-72000"/>
            <a:ext cx="2352925" cy="1177831"/>
            <a:chOff x="-553620" y="-72000"/>
            <a:chExt cx="2352925" cy="1177831"/>
          </a:xfrm>
        </p:grpSpPr>
        <p:sp>
          <p:nvSpPr>
            <p:cNvPr id="113" name="Google Shape;113;p70"/>
            <p:cNvSpPr/>
            <p:nvPr/>
          </p:nvSpPr>
          <p:spPr>
            <a:xfrm>
              <a:off x="1370675" y="176238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70"/>
            <p:cNvSpPr/>
            <p:nvPr/>
          </p:nvSpPr>
          <p:spPr>
            <a:xfrm flipH="1">
              <a:off x="85835" y="3913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70"/>
            <p:cNvSpPr/>
            <p:nvPr/>
          </p:nvSpPr>
          <p:spPr>
            <a:xfrm>
              <a:off x="267902" y="6291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70"/>
            <p:cNvSpPr/>
            <p:nvPr/>
          </p:nvSpPr>
          <p:spPr>
            <a:xfrm flipH="1">
              <a:off x="-553620" y="-72000"/>
              <a:ext cx="2352925" cy="1177831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70"/>
            <p:cNvSpPr/>
            <p:nvPr/>
          </p:nvSpPr>
          <p:spPr>
            <a:xfrm flipH="1">
              <a:off x="658425" y="162259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70"/>
          <p:cNvSpPr/>
          <p:nvPr/>
        </p:nvSpPr>
        <p:spPr>
          <a:xfrm>
            <a:off x="6574875" y="3629400"/>
            <a:ext cx="2569248" cy="1514357"/>
          </a:xfrm>
          <a:custGeom>
            <a:rect b="b" l="l" r="r" t="t"/>
            <a:pathLst>
              <a:path extrusionOk="0" h="149677" w="167815">
                <a:moveTo>
                  <a:pt x="149143" y="0"/>
                </a:moveTo>
                <a:cubicBezTo>
                  <a:pt x="127698" y="0"/>
                  <a:pt x="91726" y="5319"/>
                  <a:pt x="62615" y="35997"/>
                </a:cubicBezTo>
                <a:cubicBezTo>
                  <a:pt x="21429" y="79402"/>
                  <a:pt x="34347" y="102412"/>
                  <a:pt x="0" y="149677"/>
                </a:cubicBezTo>
                <a:lnTo>
                  <a:pt x="167815" y="149677"/>
                </a:lnTo>
                <a:lnTo>
                  <a:pt x="167815" y="1498"/>
                </a:lnTo>
                <a:cubicBezTo>
                  <a:pt x="167815" y="1498"/>
                  <a:pt x="160525" y="0"/>
                  <a:pt x="1491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1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21" name="Google Shape;121;p71"/>
          <p:cNvSpPr txBox="1"/>
          <p:nvPr>
            <p:ph idx="1" type="body"/>
          </p:nvPr>
        </p:nvSpPr>
        <p:spPr>
          <a:xfrm>
            <a:off x="2092350" y="1216800"/>
            <a:ext cx="4959300" cy="338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indent="-3175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grpSp>
        <p:nvGrpSpPr>
          <p:cNvPr id="122" name="Google Shape;122;p71"/>
          <p:cNvGrpSpPr/>
          <p:nvPr/>
        </p:nvGrpSpPr>
        <p:grpSpPr>
          <a:xfrm>
            <a:off x="-419800" y="3322400"/>
            <a:ext cx="4391425" cy="2560950"/>
            <a:chOff x="-419800" y="3322400"/>
            <a:chExt cx="4391425" cy="2560950"/>
          </a:xfrm>
        </p:grpSpPr>
        <p:sp>
          <p:nvSpPr>
            <p:cNvPr id="123" name="Google Shape;123;p71"/>
            <p:cNvSpPr/>
            <p:nvPr/>
          </p:nvSpPr>
          <p:spPr>
            <a:xfrm flipH="1">
              <a:off x="0" y="3592767"/>
              <a:ext cx="1738563" cy="1550654"/>
            </a:xfrm>
            <a:custGeom>
              <a:rect b="b" l="l" r="r" t="t"/>
              <a:pathLst>
                <a:path extrusionOk="0" h="149677" w="167815">
                  <a:moveTo>
                    <a:pt x="149143" y="0"/>
                  </a:moveTo>
                  <a:cubicBezTo>
                    <a:pt x="127698" y="0"/>
                    <a:pt x="91726" y="5319"/>
                    <a:pt x="62615" y="35997"/>
                  </a:cubicBezTo>
                  <a:cubicBezTo>
                    <a:pt x="21429" y="79402"/>
                    <a:pt x="34347" y="102412"/>
                    <a:pt x="0" y="149677"/>
                  </a:cubicBezTo>
                  <a:lnTo>
                    <a:pt x="167815" y="149677"/>
                  </a:lnTo>
                  <a:lnTo>
                    <a:pt x="167815" y="1498"/>
                  </a:lnTo>
                  <a:cubicBezTo>
                    <a:pt x="167815" y="1498"/>
                    <a:pt x="160525" y="0"/>
                    <a:pt x="14914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71"/>
            <p:cNvSpPr/>
            <p:nvPr/>
          </p:nvSpPr>
          <p:spPr>
            <a:xfrm rot="10800000">
              <a:off x="-419800" y="3322400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71"/>
            <p:cNvSpPr/>
            <p:nvPr/>
          </p:nvSpPr>
          <p:spPr>
            <a:xfrm>
              <a:off x="304575" y="4186225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71"/>
            <p:cNvSpPr/>
            <p:nvPr/>
          </p:nvSpPr>
          <p:spPr>
            <a:xfrm>
              <a:off x="1754335" y="431669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71"/>
            <p:cNvSpPr/>
            <p:nvPr/>
          </p:nvSpPr>
          <p:spPr>
            <a:xfrm flipH="1">
              <a:off x="2009552" y="47982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71"/>
            <p:cNvSpPr/>
            <p:nvPr/>
          </p:nvSpPr>
          <p:spPr>
            <a:xfrm>
              <a:off x="1411825" y="465592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71"/>
          <p:cNvGrpSpPr/>
          <p:nvPr/>
        </p:nvGrpSpPr>
        <p:grpSpPr>
          <a:xfrm>
            <a:off x="7274138" y="-422257"/>
            <a:ext cx="2211339" cy="1144170"/>
            <a:chOff x="7274138" y="-422257"/>
            <a:chExt cx="2211339" cy="1144170"/>
          </a:xfrm>
        </p:grpSpPr>
        <p:sp>
          <p:nvSpPr>
            <p:cNvPr id="130" name="Google Shape;130;p71"/>
            <p:cNvSpPr/>
            <p:nvPr/>
          </p:nvSpPr>
          <p:spPr>
            <a:xfrm>
              <a:off x="7419934" y="-422257"/>
              <a:ext cx="2065543" cy="114417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71"/>
            <p:cNvSpPr/>
            <p:nvPr/>
          </p:nvSpPr>
          <p:spPr>
            <a:xfrm>
              <a:off x="7274138" y="93963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71"/>
            <p:cNvSpPr/>
            <p:nvPr/>
          </p:nvSpPr>
          <p:spPr>
            <a:xfrm flipH="1">
              <a:off x="8460548" y="7384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71"/>
            <p:cNvSpPr/>
            <p:nvPr/>
          </p:nvSpPr>
          <p:spPr>
            <a:xfrm>
              <a:off x="8723600" y="35307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71"/>
            <p:cNvSpPr/>
            <p:nvPr/>
          </p:nvSpPr>
          <p:spPr>
            <a:xfrm>
              <a:off x="8189752" y="273072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2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37" name="Google Shape;137;p72"/>
          <p:cNvSpPr txBox="1"/>
          <p:nvPr>
            <p:ph idx="2" type="title"/>
          </p:nvPr>
        </p:nvSpPr>
        <p:spPr>
          <a:xfrm>
            <a:off x="1277950" y="2624840"/>
            <a:ext cx="30579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8" name="Google Shape;138;p72"/>
          <p:cNvSpPr txBox="1"/>
          <p:nvPr>
            <p:ph idx="1" type="subTitle"/>
          </p:nvPr>
        </p:nvSpPr>
        <p:spPr>
          <a:xfrm>
            <a:off x="1277950" y="2963240"/>
            <a:ext cx="3057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39" name="Google Shape;139;p72"/>
          <p:cNvSpPr txBox="1"/>
          <p:nvPr>
            <p:ph idx="3" type="title"/>
          </p:nvPr>
        </p:nvSpPr>
        <p:spPr>
          <a:xfrm>
            <a:off x="4808250" y="2624840"/>
            <a:ext cx="30579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" name="Google Shape;140;p72"/>
          <p:cNvSpPr txBox="1"/>
          <p:nvPr>
            <p:ph idx="4" type="subTitle"/>
          </p:nvPr>
        </p:nvSpPr>
        <p:spPr>
          <a:xfrm>
            <a:off x="4808250" y="2963240"/>
            <a:ext cx="3057900" cy="9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grpSp>
        <p:nvGrpSpPr>
          <p:cNvPr id="141" name="Google Shape;141;p72"/>
          <p:cNvGrpSpPr/>
          <p:nvPr/>
        </p:nvGrpSpPr>
        <p:grpSpPr>
          <a:xfrm flipH="1">
            <a:off x="-453599" y="-300825"/>
            <a:ext cx="3315962" cy="1819325"/>
            <a:chOff x="6281538" y="-300825"/>
            <a:chExt cx="3315962" cy="1819325"/>
          </a:xfrm>
        </p:grpSpPr>
        <p:sp>
          <p:nvSpPr>
            <p:cNvPr id="142" name="Google Shape;142;p72"/>
            <p:cNvSpPr/>
            <p:nvPr/>
          </p:nvSpPr>
          <p:spPr>
            <a:xfrm flipH="1">
              <a:off x="6281538" y="11355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2"/>
            <p:cNvSpPr/>
            <p:nvPr/>
          </p:nvSpPr>
          <p:spPr>
            <a:xfrm>
              <a:off x="7274600" y="177301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2"/>
            <p:cNvSpPr/>
            <p:nvPr/>
          </p:nvSpPr>
          <p:spPr>
            <a:xfrm flipH="1">
              <a:off x="8500198" y="1801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2"/>
            <p:cNvSpPr/>
            <p:nvPr/>
          </p:nvSpPr>
          <p:spPr>
            <a:xfrm>
              <a:off x="8869852" y="53999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2"/>
            <p:cNvSpPr/>
            <p:nvPr/>
          </p:nvSpPr>
          <p:spPr>
            <a:xfrm flipH="1" rot="10800000">
              <a:off x="6815525" y="-300825"/>
              <a:ext cx="2781975" cy="1819325"/>
            </a:xfrm>
            <a:custGeom>
              <a:rect b="b" l="l" r="r" t="t"/>
              <a:pathLst>
                <a:path extrusionOk="0" h="72773" w="111279">
                  <a:moveTo>
                    <a:pt x="38390" y="43866"/>
                  </a:moveTo>
                  <a:cubicBezTo>
                    <a:pt x="42341" y="45964"/>
                    <a:pt x="44317" y="49003"/>
                    <a:pt x="44712" y="51769"/>
                  </a:cubicBezTo>
                  <a:cubicBezTo>
                    <a:pt x="45107" y="54140"/>
                    <a:pt x="44317" y="56146"/>
                    <a:pt x="42737" y="56632"/>
                  </a:cubicBezTo>
                  <a:cubicBezTo>
                    <a:pt x="42501" y="56715"/>
                    <a:pt x="42260" y="56756"/>
                    <a:pt x="42017" y="56756"/>
                  </a:cubicBezTo>
                  <a:cubicBezTo>
                    <a:pt x="40657" y="56756"/>
                    <a:pt x="39222" y="55499"/>
                    <a:pt x="38268" y="53410"/>
                  </a:cubicBezTo>
                  <a:cubicBezTo>
                    <a:pt x="37113" y="51009"/>
                    <a:pt x="36627" y="47149"/>
                    <a:pt x="38390" y="43866"/>
                  </a:cubicBezTo>
                  <a:close/>
                  <a:moveTo>
                    <a:pt x="91207" y="1"/>
                  </a:moveTo>
                  <a:cubicBezTo>
                    <a:pt x="87714" y="1"/>
                    <a:pt x="84514" y="701"/>
                    <a:pt x="82373" y="2650"/>
                  </a:cubicBezTo>
                  <a:cubicBezTo>
                    <a:pt x="78543" y="6145"/>
                    <a:pt x="78391" y="12072"/>
                    <a:pt x="78239" y="18304"/>
                  </a:cubicBezTo>
                  <a:cubicBezTo>
                    <a:pt x="77996" y="26328"/>
                    <a:pt x="77813" y="34626"/>
                    <a:pt x="69789" y="38729"/>
                  </a:cubicBezTo>
                  <a:cubicBezTo>
                    <a:pt x="66943" y="40173"/>
                    <a:pt x="64383" y="40684"/>
                    <a:pt x="61992" y="40684"/>
                  </a:cubicBezTo>
                  <a:cubicBezTo>
                    <a:pt x="59095" y="40684"/>
                    <a:pt x="56445" y="39934"/>
                    <a:pt x="53831" y="39185"/>
                  </a:cubicBezTo>
                  <a:cubicBezTo>
                    <a:pt x="51498" y="38524"/>
                    <a:pt x="49247" y="37889"/>
                    <a:pt x="46978" y="37889"/>
                  </a:cubicBezTo>
                  <a:cubicBezTo>
                    <a:pt x="45079" y="37889"/>
                    <a:pt x="43167" y="38334"/>
                    <a:pt x="41186" y="39580"/>
                  </a:cubicBezTo>
                  <a:cubicBezTo>
                    <a:pt x="39819" y="40401"/>
                    <a:pt x="38755" y="41465"/>
                    <a:pt x="37995" y="42650"/>
                  </a:cubicBezTo>
                  <a:cubicBezTo>
                    <a:pt x="34986" y="41252"/>
                    <a:pt x="30973" y="40340"/>
                    <a:pt x="25837" y="40340"/>
                  </a:cubicBezTo>
                  <a:cubicBezTo>
                    <a:pt x="17022" y="40340"/>
                    <a:pt x="9727" y="43957"/>
                    <a:pt x="5320" y="50492"/>
                  </a:cubicBezTo>
                  <a:cubicBezTo>
                    <a:pt x="1003" y="56936"/>
                    <a:pt x="0" y="65569"/>
                    <a:pt x="2827" y="72468"/>
                  </a:cubicBezTo>
                  <a:cubicBezTo>
                    <a:pt x="2888" y="72681"/>
                    <a:pt x="3040" y="72772"/>
                    <a:pt x="3222" y="72772"/>
                  </a:cubicBezTo>
                  <a:cubicBezTo>
                    <a:pt x="3313" y="72772"/>
                    <a:pt x="3344" y="72742"/>
                    <a:pt x="3405" y="72712"/>
                  </a:cubicBezTo>
                  <a:cubicBezTo>
                    <a:pt x="3678" y="72590"/>
                    <a:pt x="3800" y="72316"/>
                    <a:pt x="3678" y="72104"/>
                  </a:cubicBezTo>
                  <a:cubicBezTo>
                    <a:pt x="973" y="65447"/>
                    <a:pt x="1946" y="57119"/>
                    <a:pt x="6110" y="50948"/>
                  </a:cubicBezTo>
                  <a:cubicBezTo>
                    <a:pt x="10335" y="44657"/>
                    <a:pt x="17356" y="41222"/>
                    <a:pt x="25867" y="41222"/>
                  </a:cubicBezTo>
                  <a:cubicBezTo>
                    <a:pt x="30852" y="41222"/>
                    <a:pt x="34682" y="42073"/>
                    <a:pt x="37569" y="43410"/>
                  </a:cubicBezTo>
                  <a:cubicBezTo>
                    <a:pt x="35837" y="46693"/>
                    <a:pt x="35989" y="50644"/>
                    <a:pt x="37417" y="53745"/>
                  </a:cubicBezTo>
                  <a:cubicBezTo>
                    <a:pt x="38572" y="56208"/>
                    <a:pt x="40333" y="57631"/>
                    <a:pt x="42079" y="57631"/>
                  </a:cubicBezTo>
                  <a:cubicBezTo>
                    <a:pt x="42401" y="57631"/>
                    <a:pt x="42723" y="57583"/>
                    <a:pt x="43041" y="57483"/>
                  </a:cubicBezTo>
                  <a:cubicBezTo>
                    <a:pt x="45016" y="56815"/>
                    <a:pt x="46111" y="54383"/>
                    <a:pt x="45655" y="51587"/>
                  </a:cubicBezTo>
                  <a:cubicBezTo>
                    <a:pt x="45199" y="48578"/>
                    <a:pt x="43132" y="45264"/>
                    <a:pt x="38876" y="43046"/>
                  </a:cubicBezTo>
                  <a:cubicBezTo>
                    <a:pt x="39545" y="42042"/>
                    <a:pt x="40487" y="41131"/>
                    <a:pt x="41703" y="40340"/>
                  </a:cubicBezTo>
                  <a:cubicBezTo>
                    <a:pt x="43487" y="39202"/>
                    <a:pt x="45220" y="38787"/>
                    <a:pt x="46977" y="38787"/>
                  </a:cubicBezTo>
                  <a:cubicBezTo>
                    <a:pt x="49113" y="38787"/>
                    <a:pt x="51283" y="39400"/>
                    <a:pt x="53618" y="40067"/>
                  </a:cubicBezTo>
                  <a:cubicBezTo>
                    <a:pt x="56178" y="40803"/>
                    <a:pt x="58941" y="41594"/>
                    <a:pt x="62018" y="41594"/>
                  </a:cubicBezTo>
                  <a:cubicBezTo>
                    <a:pt x="64530" y="41594"/>
                    <a:pt x="67252" y="41067"/>
                    <a:pt x="70245" y="39550"/>
                  </a:cubicBezTo>
                  <a:cubicBezTo>
                    <a:pt x="78756" y="35203"/>
                    <a:pt x="78999" y="26237"/>
                    <a:pt x="79181" y="18304"/>
                  </a:cubicBezTo>
                  <a:cubicBezTo>
                    <a:pt x="79333" y="12255"/>
                    <a:pt x="79485" y="6571"/>
                    <a:pt x="83011" y="3319"/>
                  </a:cubicBezTo>
                  <a:cubicBezTo>
                    <a:pt x="84939" y="1566"/>
                    <a:pt x="87873" y="929"/>
                    <a:pt x="91120" y="929"/>
                  </a:cubicBezTo>
                  <a:cubicBezTo>
                    <a:pt x="99697" y="929"/>
                    <a:pt x="110456" y="5372"/>
                    <a:pt x="110610" y="5416"/>
                  </a:cubicBezTo>
                  <a:cubicBezTo>
                    <a:pt x="110658" y="5436"/>
                    <a:pt x="110709" y="5446"/>
                    <a:pt x="110761" y="5446"/>
                  </a:cubicBezTo>
                  <a:cubicBezTo>
                    <a:pt x="110938" y="5446"/>
                    <a:pt x="111124" y="5331"/>
                    <a:pt x="111218" y="5142"/>
                  </a:cubicBezTo>
                  <a:cubicBezTo>
                    <a:pt x="111279" y="4929"/>
                    <a:pt x="111188" y="4656"/>
                    <a:pt x="110945" y="4534"/>
                  </a:cubicBezTo>
                  <a:cubicBezTo>
                    <a:pt x="110317" y="4296"/>
                    <a:pt x="99862" y="1"/>
                    <a:pt x="912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72"/>
          <p:cNvGrpSpPr/>
          <p:nvPr/>
        </p:nvGrpSpPr>
        <p:grpSpPr>
          <a:xfrm flipH="1">
            <a:off x="6629356" y="3824114"/>
            <a:ext cx="3724269" cy="1728361"/>
            <a:chOff x="-1209625" y="3824114"/>
            <a:chExt cx="3724269" cy="1728361"/>
          </a:xfrm>
        </p:grpSpPr>
        <p:sp>
          <p:nvSpPr>
            <p:cNvPr id="148" name="Google Shape;148;p72"/>
            <p:cNvSpPr/>
            <p:nvPr/>
          </p:nvSpPr>
          <p:spPr>
            <a:xfrm>
              <a:off x="0" y="3914950"/>
              <a:ext cx="2514644" cy="1228570"/>
            </a:xfrm>
            <a:custGeom>
              <a:rect b="b" l="l" r="r" t="t"/>
              <a:pathLst>
                <a:path extrusionOk="0" h="41366" w="84947">
                  <a:moveTo>
                    <a:pt x="78659" y="27077"/>
                  </a:moveTo>
                  <a:cubicBezTo>
                    <a:pt x="76159" y="25387"/>
                    <a:pt x="73230" y="24767"/>
                    <a:pt x="70062" y="24767"/>
                  </a:cubicBezTo>
                  <a:cubicBezTo>
                    <a:pt x="63108" y="24767"/>
                    <a:pt x="54892" y="27696"/>
                    <a:pt x="46772" y="28411"/>
                  </a:cubicBezTo>
                  <a:cubicBezTo>
                    <a:pt x="45605" y="28506"/>
                    <a:pt x="44509" y="28578"/>
                    <a:pt x="43461" y="28578"/>
                  </a:cubicBezTo>
                  <a:cubicBezTo>
                    <a:pt x="33840" y="28578"/>
                    <a:pt x="28625" y="24077"/>
                    <a:pt x="21671" y="12670"/>
                  </a:cubicBezTo>
                  <a:cubicBezTo>
                    <a:pt x="17027" y="5120"/>
                    <a:pt x="8549" y="548"/>
                    <a:pt x="0" y="0"/>
                  </a:cubicBezTo>
                  <a:lnTo>
                    <a:pt x="0" y="41366"/>
                  </a:lnTo>
                  <a:lnTo>
                    <a:pt x="84518" y="41366"/>
                  </a:lnTo>
                  <a:cubicBezTo>
                    <a:pt x="84946" y="36127"/>
                    <a:pt x="83565" y="30435"/>
                    <a:pt x="78659" y="270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2"/>
            <p:cNvSpPr/>
            <p:nvPr/>
          </p:nvSpPr>
          <p:spPr>
            <a:xfrm>
              <a:off x="147425" y="3824114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2"/>
            <p:cNvSpPr/>
            <p:nvPr/>
          </p:nvSpPr>
          <p:spPr>
            <a:xfrm>
              <a:off x="754527" y="4111147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72"/>
            <p:cNvSpPr/>
            <p:nvPr/>
          </p:nvSpPr>
          <p:spPr>
            <a:xfrm>
              <a:off x="984250" y="4829300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72"/>
            <p:cNvSpPr/>
            <p:nvPr/>
          </p:nvSpPr>
          <p:spPr>
            <a:xfrm flipH="1">
              <a:off x="2109435" y="4883578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72"/>
            <p:cNvSpPr/>
            <p:nvPr/>
          </p:nvSpPr>
          <p:spPr>
            <a:xfrm rot="10800000">
              <a:off x="-1209625" y="4082575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3_2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3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56" name="Google Shape;156;p73"/>
          <p:cNvSpPr txBox="1"/>
          <p:nvPr>
            <p:ph idx="2" type="title"/>
          </p:nvPr>
        </p:nvSpPr>
        <p:spPr>
          <a:xfrm>
            <a:off x="5548800" y="1509196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7" name="Google Shape;157;p73"/>
          <p:cNvSpPr txBox="1"/>
          <p:nvPr>
            <p:ph idx="1" type="subTitle"/>
          </p:nvPr>
        </p:nvSpPr>
        <p:spPr>
          <a:xfrm>
            <a:off x="5548800" y="1847596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58" name="Google Shape;158;p73"/>
          <p:cNvSpPr txBox="1"/>
          <p:nvPr>
            <p:ph idx="3" type="title"/>
          </p:nvPr>
        </p:nvSpPr>
        <p:spPr>
          <a:xfrm>
            <a:off x="5548800" y="2631601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59" name="Google Shape;159;p73"/>
          <p:cNvSpPr txBox="1"/>
          <p:nvPr>
            <p:ph idx="4" type="subTitle"/>
          </p:nvPr>
        </p:nvSpPr>
        <p:spPr>
          <a:xfrm>
            <a:off x="5548800" y="29700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0" name="Google Shape;160;p73"/>
          <p:cNvSpPr txBox="1"/>
          <p:nvPr>
            <p:ph idx="5" type="title"/>
          </p:nvPr>
        </p:nvSpPr>
        <p:spPr>
          <a:xfrm>
            <a:off x="5548800" y="3758402"/>
            <a:ext cx="22464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61" name="Google Shape;161;p73"/>
          <p:cNvSpPr txBox="1"/>
          <p:nvPr>
            <p:ph idx="6" type="subTitle"/>
          </p:nvPr>
        </p:nvSpPr>
        <p:spPr>
          <a:xfrm>
            <a:off x="5548800" y="4096800"/>
            <a:ext cx="2246400" cy="5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grpSp>
        <p:nvGrpSpPr>
          <p:cNvPr id="162" name="Google Shape;162;p73"/>
          <p:cNvGrpSpPr/>
          <p:nvPr/>
        </p:nvGrpSpPr>
        <p:grpSpPr>
          <a:xfrm>
            <a:off x="-2771975" y="3498325"/>
            <a:ext cx="4391425" cy="2560950"/>
            <a:chOff x="-2771975" y="3498325"/>
            <a:chExt cx="4391425" cy="2560950"/>
          </a:xfrm>
        </p:grpSpPr>
        <p:sp>
          <p:nvSpPr>
            <p:cNvPr id="163" name="Google Shape;163;p73"/>
            <p:cNvSpPr/>
            <p:nvPr/>
          </p:nvSpPr>
          <p:spPr>
            <a:xfrm>
              <a:off x="0" y="4603500"/>
              <a:ext cx="728089" cy="539982"/>
            </a:xfrm>
            <a:custGeom>
              <a:rect b="b" l="l" r="r" t="t"/>
              <a:pathLst>
                <a:path extrusionOk="0" h="16885" w="22767">
                  <a:moveTo>
                    <a:pt x="7216" y="1"/>
                  </a:moveTo>
                  <a:cubicBezTo>
                    <a:pt x="4906" y="1"/>
                    <a:pt x="2477" y="215"/>
                    <a:pt x="0" y="667"/>
                  </a:cubicBezTo>
                  <a:lnTo>
                    <a:pt x="0" y="16885"/>
                  </a:lnTo>
                  <a:lnTo>
                    <a:pt x="22409" y="16885"/>
                  </a:lnTo>
                  <a:cubicBezTo>
                    <a:pt x="22767" y="12360"/>
                    <a:pt x="22028" y="7931"/>
                    <a:pt x="19742" y="4406"/>
                  </a:cubicBezTo>
                  <a:cubicBezTo>
                    <a:pt x="17766" y="1382"/>
                    <a:pt x="12955" y="1"/>
                    <a:pt x="7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73"/>
            <p:cNvSpPr/>
            <p:nvPr/>
          </p:nvSpPr>
          <p:spPr>
            <a:xfrm rot="10800000">
              <a:off x="-2771975" y="3498325"/>
              <a:ext cx="4391425" cy="2560950"/>
            </a:xfrm>
            <a:custGeom>
              <a:rect b="b" l="l" r="r" t="t"/>
              <a:pathLst>
                <a:path extrusionOk="0" h="102438" w="175657">
                  <a:moveTo>
                    <a:pt x="6595" y="1"/>
                  </a:moveTo>
                  <a:cubicBezTo>
                    <a:pt x="6383" y="1"/>
                    <a:pt x="6229" y="142"/>
                    <a:pt x="6201" y="308"/>
                  </a:cubicBezTo>
                  <a:cubicBezTo>
                    <a:pt x="6201" y="369"/>
                    <a:pt x="4407" y="9245"/>
                    <a:pt x="3952" y="19518"/>
                  </a:cubicBezTo>
                  <a:cubicBezTo>
                    <a:pt x="3344" y="33409"/>
                    <a:pt x="5228" y="43166"/>
                    <a:pt x="9605" y="48516"/>
                  </a:cubicBezTo>
                  <a:cubicBezTo>
                    <a:pt x="12158" y="51647"/>
                    <a:pt x="15532" y="53197"/>
                    <a:pt x="19636" y="53197"/>
                  </a:cubicBezTo>
                  <a:cubicBezTo>
                    <a:pt x="30487" y="53197"/>
                    <a:pt x="40366" y="46662"/>
                    <a:pt x="50882" y="39731"/>
                  </a:cubicBezTo>
                  <a:cubicBezTo>
                    <a:pt x="61801" y="32516"/>
                    <a:pt x="73127" y="25084"/>
                    <a:pt x="86037" y="25084"/>
                  </a:cubicBezTo>
                  <a:cubicBezTo>
                    <a:pt x="87648" y="25084"/>
                    <a:pt x="89282" y="25199"/>
                    <a:pt x="90944" y="25446"/>
                  </a:cubicBezTo>
                  <a:cubicBezTo>
                    <a:pt x="101248" y="26965"/>
                    <a:pt x="106537" y="39853"/>
                    <a:pt x="112647" y="54777"/>
                  </a:cubicBezTo>
                  <a:cubicBezTo>
                    <a:pt x="117601" y="66875"/>
                    <a:pt x="123163" y="80583"/>
                    <a:pt x="132525" y="90097"/>
                  </a:cubicBezTo>
                  <a:cubicBezTo>
                    <a:pt x="140611" y="98334"/>
                    <a:pt x="150611" y="102438"/>
                    <a:pt x="162769" y="102438"/>
                  </a:cubicBezTo>
                  <a:cubicBezTo>
                    <a:pt x="166690" y="102438"/>
                    <a:pt x="170854" y="101982"/>
                    <a:pt x="175292" y="101191"/>
                  </a:cubicBezTo>
                  <a:cubicBezTo>
                    <a:pt x="175535" y="101131"/>
                    <a:pt x="175657" y="100918"/>
                    <a:pt x="175596" y="100735"/>
                  </a:cubicBezTo>
                  <a:cubicBezTo>
                    <a:pt x="175571" y="100534"/>
                    <a:pt x="175421" y="100416"/>
                    <a:pt x="175249" y="100416"/>
                  </a:cubicBezTo>
                  <a:cubicBezTo>
                    <a:pt x="175213" y="100416"/>
                    <a:pt x="175177" y="100421"/>
                    <a:pt x="175140" y="100431"/>
                  </a:cubicBezTo>
                  <a:cubicBezTo>
                    <a:pt x="170811" y="101263"/>
                    <a:pt x="166716" y="101681"/>
                    <a:pt x="162844" y="101681"/>
                  </a:cubicBezTo>
                  <a:cubicBezTo>
                    <a:pt x="150869" y="101681"/>
                    <a:pt x="141036" y="97681"/>
                    <a:pt x="133042" y="89550"/>
                  </a:cubicBezTo>
                  <a:cubicBezTo>
                    <a:pt x="123832" y="80158"/>
                    <a:pt x="118239" y="66540"/>
                    <a:pt x="113346" y="54534"/>
                  </a:cubicBezTo>
                  <a:cubicBezTo>
                    <a:pt x="107145" y="39367"/>
                    <a:pt x="101795" y="26297"/>
                    <a:pt x="91035" y="24686"/>
                  </a:cubicBezTo>
                  <a:cubicBezTo>
                    <a:pt x="89313" y="24429"/>
                    <a:pt x="87623" y="24309"/>
                    <a:pt x="85960" y="24309"/>
                  </a:cubicBezTo>
                  <a:cubicBezTo>
                    <a:pt x="72837" y="24309"/>
                    <a:pt x="61488" y="31809"/>
                    <a:pt x="50427" y="39093"/>
                  </a:cubicBezTo>
                  <a:cubicBezTo>
                    <a:pt x="40031" y="45932"/>
                    <a:pt x="30244" y="52406"/>
                    <a:pt x="19605" y="52406"/>
                  </a:cubicBezTo>
                  <a:cubicBezTo>
                    <a:pt x="15715" y="52406"/>
                    <a:pt x="12584" y="50947"/>
                    <a:pt x="10183" y="48029"/>
                  </a:cubicBezTo>
                  <a:cubicBezTo>
                    <a:pt x="0" y="35598"/>
                    <a:pt x="6870" y="795"/>
                    <a:pt x="6961" y="460"/>
                  </a:cubicBezTo>
                  <a:cubicBezTo>
                    <a:pt x="6991" y="217"/>
                    <a:pt x="6839" y="35"/>
                    <a:pt x="6657" y="4"/>
                  </a:cubicBezTo>
                  <a:cubicBezTo>
                    <a:pt x="6636" y="2"/>
                    <a:pt x="6615" y="1"/>
                    <a:pt x="6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73"/>
            <p:cNvSpPr/>
            <p:nvPr/>
          </p:nvSpPr>
          <p:spPr>
            <a:xfrm>
              <a:off x="33713" y="3957838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73"/>
            <p:cNvSpPr/>
            <p:nvPr/>
          </p:nvSpPr>
          <p:spPr>
            <a:xfrm>
              <a:off x="74223" y="4708741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73"/>
            <p:cNvSpPr/>
            <p:nvPr/>
          </p:nvSpPr>
          <p:spPr>
            <a:xfrm>
              <a:off x="1011500" y="485952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73"/>
            <p:cNvSpPr/>
            <p:nvPr/>
          </p:nvSpPr>
          <p:spPr>
            <a:xfrm flipH="1">
              <a:off x="449152" y="4300610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9" name="Google Shape;169;p73"/>
          <p:cNvGrpSpPr/>
          <p:nvPr/>
        </p:nvGrpSpPr>
        <p:grpSpPr>
          <a:xfrm>
            <a:off x="6928250" y="-194950"/>
            <a:ext cx="2653575" cy="1469900"/>
            <a:chOff x="6928250" y="-194950"/>
            <a:chExt cx="2653575" cy="1469900"/>
          </a:xfrm>
        </p:grpSpPr>
        <p:sp>
          <p:nvSpPr>
            <p:cNvPr id="170" name="Google Shape;170;p73"/>
            <p:cNvSpPr/>
            <p:nvPr/>
          </p:nvSpPr>
          <p:spPr>
            <a:xfrm>
              <a:off x="6928250" y="-194950"/>
              <a:ext cx="2653575" cy="1469900"/>
            </a:xfrm>
            <a:custGeom>
              <a:rect b="b" l="l" r="r" t="t"/>
              <a:pathLst>
                <a:path extrusionOk="0" h="58796" w="106143">
                  <a:moveTo>
                    <a:pt x="34530" y="29494"/>
                  </a:moveTo>
                  <a:cubicBezTo>
                    <a:pt x="35777" y="29494"/>
                    <a:pt x="37175" y="29646"/>
                    <a:pt x="38664" y="29981"/>
                  </a:cubicBezTo>
                  <a:cubicBezTo>
                    <a:pt x="38330" y="32595"/>
                    <a:pt x="37418" y="34722"/>
                    <a:pt x="36141" y="36181"/>
                  </a:cubicBezTo>
                  <a:cubicBezTo>
                    <a:pt x="34941" y="37585"/>
                    <a:pt x="33454" y="38331"/>
                    <a:pt x="31869" y="38331"/>
                  </a:cubicBezTo>
                  <a:cubicBezTo>
                    <a:pt x="31326" y="38331"/>
                    <a:pt x="30772" y="38244"/>
                    <a:pt x="30214" y="38066"/>
                  </a:cubicBezTo>
                  <a:cubicBezTo>
                    <a:pt x="28816" y="37610"/>
                    <a:pt x="27874" y="36607"/>
                    <a:pt x="27570" y="35239"/>
                  </a:cubicBezTo>
                  <a:cubicBezTo>
                    <a:pt x="27266" y="33750"/>
                    <a:pt x="27843" y="32230"/>
                    <a:pt x="29059" y="31166"/>
                  </a:cubicBezTo>
                  <a:cubicBezTo>
                    <a:pt x="30336" y="30072"/>
                    <a:pt x="32190" y="29494"/>
                    <a:pt x="34530" y="29494"/>
                  </a:cubicBezTo>
                  <a:close/>
                  <a:moveTo>
                    <a:pt x="10930" y="1"/>
                  </a:moveTo>
                  <a:cubicBezTo>
                    <a:pt x="7263" y="1"/>
                    <a:pt x="3647" y="754"/>
                    <a:pt x="274" y="2260"/>
                  </a:cubicBezTo>
                  <a:cubicBezTo>
                    <a:pt x="92" y="2321"/>
                    <a:pt x="1" y="2564"/>
                    <a:pt x="92" y="2746"/>
                  </a:cubicBezTo>
                  <a:cubicBezTo>
                    <a:pt x="137" y="2880"/>
                    <a:pt x="279" y="2964"/>
                    <a:pt x="423" y="2964"/>
                  </a:cubicBezTo>
                  <a:cubicBezTo>
                    <a:pt x="476" y="2964"/>
                    <a:pt x="529" y="2953"/>
                    <a:pt x="578" y="2928"/>
                  </a:cubicBezTo>
                  <a:cubicBezTo>
                    <a:pt x="3843" y="1491"/>
                    <a:pt x="7348" y="769"/>
                    <a:pt x="10901" y="769"/>
                  </a:cubicBezTo>
                  <a:cubicBezTo>
                    <a:pt x="14261" y="769"/>
                    <a:pt x="17663" y="1415"/>
                    <a:pt x="20943" y="2716"/>
                  </a:cubicBezTo>
                  <a:cubicBezTo>
                    <a:pt x="27631" y="5360"/>
                    <a:pt x="33041" y="10315"/>
                    <a:pt x="36111" y="16698"/>
                  </a:cubicBezTo>
                  <a:cubicBezTo>
                    <a:pt x="38391" y="21379"/>
                    <a:pt x="39059" y="25695"/>
                    <a:pt x="38755" y="29190"/>
                  </a:cubicBezTo>
                  <a:cubicBezTo>
                    <a:pt x="37131" y="28820"/>
                    <a:pt x="35726" y="28669"/>
                    <a:pt x="34515" y="28669"/>
                  </a:cubicBezTo>
                  <a:cubicBezTo>
                    <a:pt x="31351" y="28669"/>
                    <a:pt x="29510" y="29701"/>
                    <a:pt x="28542" y="30558"/>
                  </a:cubicBezTo>
                  <a:cubicBezTo>
                    <a:pt x="27114" y="31804"/>
                    <a:pt x="26445" y="33598"/>
                    <a:pt x="26840" y="35361"/>
                  </a:cubicBezTo>
                  <a:cubicBezTo>
                    <a:pt x="27175" y="36972"/>
                    <a:pt x="28360" y="38248"/>
                    <a:pt x="30001" y="38765"/>
                  </a:cubicBezTo>
                  <a:cubicBezTo>
                    <a:pt x="30617" y="38957"/>
                    <a:pt x="31235" y="39052"/>
                    <a:pt x="31844" y="39052"/>
                  </a:cubicBezTo>
                  <a:cubicBezTo>
                    <a:pt x="33639" y="39052"/>
                    <a:pt x="35357" y="38226"/>
                    <a:pt x="36719" y="36637"/>
                  </a:cubicBezTo>
                  <a:cubicBezTo>
                    <a:pt x="38056" y="35117"/>
                    <a:pt x="39029" y="32868"/>
                    <a:pt x="39424" y="30132"/>
                  </a:cubicBezTo>
                  <a:cubicBezTo>
                    <a:pt x="40245" y="30376"/>
                    <a:pt x="41096" y="30649"/>
                    <a:pt x="41977" y="30953"/>
                  </a:cubicBezTo>
                  <a:cubicBezTo>
                    <a:pt x="47935" y="33081"/>
                    <a:pt x="51430" y="38856"/>
                    <a:pt x="54804" y="44418"/>
                  </a:cubicBezTo>
                  <a:cubicBezTo>
                    <a:pt x="58148" y="49981"/>
                    <a:pt x="61643" y="55726"/>
                    <a:pt x="67571" y="57792"/>
                  </a:cubicBezTo>
                  <a:cubicBezTo>
                    <a:pt x="69516" y="58492"/>
                    <a:pt x="71370" y="58796"/>
                    <a:pt x="73163" y="58796"/>
                  </a:cubicBezTo>
                  <a:cubicBezTo>
                    <a:pt x="80823" y="58796"/>
                    <a:pt x="86902" y="53233"/>
                    <a:pt x="91127" y="49251"/>
                  </a:cubicBezTo>
                  <a:cubicBezTo>
                    <a:pt x="93437" y="47124"/>
                    <a:pt x="95474" y="45300"/>
                    <a:pt x="96720" y="45300"/>
                  </a:cubicBezTo>
                  <a:cubicBezTo>
                    <a:pt x="100884" y="45300"/>
                    <a:pt x="105292" y="52990"/>
                    <a:pt x="105352" y="53051"/>
                  </a:cubicBezTo>
                  <a:cubicBezTo>
                    <a:pt x="105415" y="53176"/>
                    <a:pt x="105549" y="53258"/>
                    <a:pt x="105686" y="53258"/>
                  </a:cubicBezTo>
                  <a:cubicBezTo>
                    <a:pt x="105749" y="53258"/>
                    <a:pt x="105812" y="53241"/>
                    <a:pt x="105869" y="53203"/>
                  </a:cubicBezTo>
                  <a:cubicBezTo>
                    <a:pt x="106051" y="53081"/>
                    <a:pt x="106143" y="52868"/>
                    <a:pt x="106021" y="52686"/>
                  </a:cubicBezTo>
                  <a:cubicBezTo>
                    <a:pt x="105839" y="52321"/>
                    <a:pt x="101340" y="44540"/>
                    <a:pt x="96750" y="44540"/>
                  </a:cubicBezTo>
                  <a:cubicBezTo>
                    <a:pt x="95200" y="44540"/>
                    <a:pt x="93285" y="46242"/>
                    <a:pt x="90671" y="48674"/>
                  </a:cubicBezTo>
                  <a:cubicBezTo>
                    <a:pt x="86264" y="52712"/>
                    <a:pt x="80520" y="57987"/>
                    <a:pt x="73230" y="57987"/>
                  </a:cubicBezTo>
                  <a:cubicBezTo>
                    <a:pt x="71521" y="57987"/>
                    <a:pt x="69726" y="57697"/>
                    <a:pt x="67844" y="57033"/>
                  </a:cubicBezTo>
                  <a:cubicBezTo>
                    <a:pt x="62130" y="55026"/>
                    <a:pt x="58908" y="49677"/>
                    <a:pt x="55443" y="43962"/>
                  </a:cubicBezTo>
                  <a:cubicBezTo>
                    <a:pt x="51978" y="38279"/>
                    <a:pt x="48421" y="32382"/>
                    <a:pt x="42190" y="30193"/>
                  </a:cubicBezTo>
                  <a:cubicBezTo>
                    <a:pt x="41248" y="29829"/>
                    <a:pt x="40336" y="29585"/>
                    <a:pt x="39485" y="29342"/>
                  </a:cubicBezTo>
                  <a:cubicBezTo>
                    <a:pt x="39819" y="25695"/>
                    <a:pt x="39151" y="21227"/>
                    <a:pt x="36780" y="16363"/>
                  </a:cubicBezTo>
                  <a:cubicBezTo>
                    <a:pt x="33649" y="9828"/>
                    <a:pt x="28086" y="4691"/>
                    <a:pt x="21217" y="1986"/>
                  </a:cubicBezTo>
                  <a:cubicBezTo>
                    <a:pt x="17849" y="663"/>
                    <a:pt x="14367" y="1"/>
                    <a:pt x="10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73"/>
            <p:cNvSpPr/>
            <p:nvPr/>
          </p:nvSpPr>
          <p:spPr>
            <a:xfrm>
              <a:off x="7131088" y="157813"/>
              <a:ext cx="415425" cy="206675"/>
            </a:xfrm>
            <a:custGeom>
              <a:rect b="b" l="l" r="r" t="t"/>
              <a:pathLst>
                <a:path extrusionOk="0" h="8267" w="16617">
                  <a:moveTo>
                    <a:pt x="10109" y="0"/>
                  </a:moveTo>
                  <a:cubicBezTo>
                    <a:pt x="8526" y="0"/>
                    <a:pt x="6626" y="1493"/>
                    <a:pt x="6449" y="4929"/>
                  </a:cubicBezTo>
                  <a:cubicBezTo>
                    <a:pt x="6449" y="4929"/>
                    <a:pt x="5127" y="2660"/>
                    <a:pt x="3204" y="2660"/>
                  </a:cubicBezTo>
                  <a:cubicBezTo>
                    <a:pt x="2696" y="2660"/>
                    <a:pt x="2147" y="2818"/>
                    <a:pt x="1570" y="3217"/>
                  </a:cubicBezTo>
                  <a:cubicBezTo>
                    <a:pt x="29" y="4244"/>
                    <a:pt x="0" y="5442"/>
                    <a:pt x="571" y="6498"/>
                  </a:cubicBezTo>
                  <a:cubicBezTo>
                    <a:pt x="1170" y="7582"/>
                    <a:pt x="2340" y="8267"/>
                    <a:pt x="3624" y="8267"/>
                  </a:cubicBezTo>
                  <a:lnTo>
                    <a:pt x="11870" y="8267"/>
                  </a:lnTo>
                  <a:cubicBezTo>
                    <a:pt x="14152" y="8267"/>
                    <a:pt x="16121" y="6584"/>
                    <a:pt x="16406" y="4358"/>
                  </a:cubicBezTo>
                  <a:lnTo>
                    <a:pt x="16406" y="4215"/>
                  </a:lnTo>
                  <a:cubicBezTo>
                    <a:pt x="16617" y="1964"/>
                    <a:pt x="15724" y="1055"/>
                    <a:pt x="14647" y="1055"/>
                  </a:cubicBezTo>
                  <a:cubicBezTo>
                    <a:pt x="13826" y="1055"/>
                    <a:pt x="12898" y="1583"/>
                    <a:pt x="12269" y="2446"/>
                  </a:cubicBezTo>
                  <a:cubicBezTo>
                    <a:pt x="12356" y="883"/>
                    <a:pt x="11326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73"/>
            <p:cNvSpPr/>
            <p:nvPr/>
          </p:nvSpPr>
          <p:spPr>
            <a:xfrm flipH="1">
              <a:off x="8726823" y="903516"/>
              <a:ext cx="140127" cy="140116"/>
            </a:xfrm>
            <a:custGeom>
              <a:rect b="b" l="l" r="r" t="t"/>
              <a:pathLst>
                <a:path extrusionOk="0" h="4567" w="4567">
                  <a:moveTo>
                    <a:pt x="4566" y="1"/>
                  </a:moveTo>
                  <a:lnTo>
                    <a:pt x="4566" y="1"/>
                  </a:lnTo>
                  <a:cubicBezTo>
                    <a:pt x="4566" y="1"/>
                    <a:pt x="2569" y="58"/>
                    <a:pt x="1313" y="1313"/>
                  </a:cubicBezTo>
                  <a:cubicBezTo>
                    <a:pt x="58" y="2597"/>
                    <a:pt x="1" y="4566"/>
                    <a:pt x="1" y="4566"/>
                  </a:cubicBezTo>
                  <a:cubicBezTo>
                    <a:pt x="1" y="4566"/>
                    <a:pt x="1998" y="4480"/>
                    <a:pt x="3254" y="3254"/>
                  </a:cubicBezTo>
                  <a:cubicBezTo>
                    <a:pt x="4538" y="1998"/>
                    <a:pt x="4566" y="1"/>
                    <a:pt x="4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73"/>
            <p:cNvSpPr/>
            <p:nvPr/>
          </p:nvSpPr>
          <p:spPr>
            <a:xfrm flipH="1">
              <a:off x="8726825" y="186276"/>
              <a:ext cx="233654" cy="219112"/>
            </a:xfrm>
            <a:custGeom>
              <a:rect b="b" l="l" r="r" t="t"/>
              <a:pathLst>
                <a:path extrusionOk="0" h="5158" w="5500">
                  <a:moveTo>
                    <a:pt x="1311" y="0"/>
                  </a:moveTo>
                  <a:cubicBezTo>
                    <a:pt x="659" y="0"/>
                    <a:pt x="130" y="622"/>
                    <a:pt x="76" y="1163"/>
                  </a:cubicBezTo>
                  <a:cubicBezTo>
                    <a:pt x="0" y="1772"/>
                    <a:pt x="666" y="2875"/>
                    <a:pt x="1141" y="3579"/>
                  </a:cubicBezTo>
                  <a:cubicBezTo>
                    <a:pt x="1465" y="4092"/>
                    <a:pt x="1712" y="4606"/>
                    <a:pt x="1845" y="5157"/>
                  </a:cubicBezTo>
                  <a:cubicBezTo>
                    <a:pt x="1845" y="5157"/>
                    <a:pt x="4090" y="4568"/>
                    <a:pt x="4907" y="2951"/>
                  </a:cubicBezTo>
                  <a:cubicBezTo>
                    <a:pt x="5499" y="1808"/>
                    <a:pt x="5175" y="984"/>
                    <a:pt x="4214" y="984"/>
                  </a:cubicBezTo>
                  <a:cubicBezTo>
                    <a:pt x="3848" y="984"/>
                    <a:pt x="3389" y="1104"/>
                    <a:pt x="2853" y="1372"/>
                  </a:cubicBezTo>
                  <a:cubicBezTo>
                    <a:pt x="2370" y="356"/>
                    <a:pt x="1805" y="0"/>
                    <a:pt x="1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73"/>
            <p:cNvSpPr/>
            <p:nvPr/>
          </p:nvSpPr>
          <p:spPr>
            <a:xfrm>
              <a:off x="8163990" y="322885"/>
              <a:ext cx="182101" cy="217122"/>
            </a:xfrm>
            <a:custGeom>
              <a:rect b="b" l="l" r="r" t="t"/>
              <a:pathLst>
                <a:path extrusionOk="0" h="7077" w="5935">
                  <a:moveTo>
                    <a:pt x="1398" y="0"/>
                  </a:moveTo>
                  <a:cubicBezTo>
                    <a:pt x="1398" y="0"/>
                    <a:pt x="0" y="1484"/>
                    <a:pt x="0" y="3253"/>
                  </a:cubicBezTo>
                  <a:cubicBezTo>
                    <a:pt x="0" y="5050"/>
                    <a:pt x="1398" y="6506"/>
                    <a:pt x="1398" y="6506"/>
                  </a:cubicBezTo>
                  <a:lnTo>
                    <a:pt x="1427" y="6477"/>
                  </a:lnTo>
                  <a:lnTo>
                    <a:pt x="1427" y="6477"/>
                  </a:lnTo>
                  <a:cubicBezTo>
                    <a:pt x="1370" y="6819"/>
                    <a:pt x="1370" y="7076"/>
                    <a:pt x="1370" y="7076"/>
                  </a:cubicBezTo>
                  <a:cubicBezTo>
                    <a:pt x="1370" y="7076"/>
                    <a:pt x="3367" y="7048"/>
                    <a:pt x="4594" y="5764"/>
                  </a:cubicBezTo>
                  <a:cubicBezTo>
                    <a:pt x="5849" y="4508"/>
                    <a:pt x="5935" y="2511"/>
                    <a:pt x="5935" y="2511"/>
                  </a:cubicBezTo>
                  <a:lnTo>
                    <a:pt x="5935" y="2511"/>
                  </a:lnTo>
                  <a:cubicBezTo>
                    <a:pt x="5934" y="2511"/>
                    <a:pt x="4023" y="2511"/>
                    <a:pt x="2739" y="3738"/>
                  </a:cubicBezTo>
                  <a:cubicBezTo>
                    <a:pt x="2796" y="3595"/>
                    <a:pt x="2796" y="3396"/>
                    <a:pt x="2796" y="3253"/>
                  </a:cubicBezTo>
                  <a:cubicBezTo>
                    <a:pt x="2796" y="1484"/>
                    <a:pt x="1398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4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500"/>
              <a:buFont typeface="Just Another Hand"/>
              <a:buNone/>
              <a:defRPr b="0" i="0" sz="4500" u="none" cap="none" strike="noStrike">
                <a:solidFill>
                  <a:schemeClr val="accent2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b="0" i="0" sz="4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b="0" i="0" sz="4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b="0" i="0" sz="4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b="0" i="0" sz="4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b="0" i="0" sz="4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b="0" i="0" sz="4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b="0" i="0" sz="4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ebas Neue"/>
              <a:buNone/>
              <a:defRPr b="0" i="0" sz="4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64"/>
          <p:cNvSpPr txBox="1"/>
          <p:nvPr>
            <p:ph idx="1" type="body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 b="0" i="0" sz="14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i.org/10.3389/fpsyg.2022.901362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1"/>
          <p:cNvGrpSpPr/>
          <p:nvPr/>
        </p:nvGrpSpPr>
        <p:grpSpPr>
          <a:xfrm rot="179882">
            <a:off x="5609021" y="591362"/>
            <a:ext cx="2881559" cy="3960775"/>
            <a:chOff x="5913877" y="1257062"/>
            <a:chExt cx="2881649" cy="3960899"/>
          </a:xfrm>
        </p:grpSpPr>
        <p:sp>
          <p:nvSpPr>
            <p:cNvPr id="620" name="Google Shape;620;p1"/>
            <p:cNvSpPr/>
            <p:nvPr/>
          </p:nvSpPr>
          <p:spPr>
            <a:xfrm rot="-1432">
              <a:off x="5914702" y="1257662"/>
              <a:ext cx="2880000" cy="3959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24705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"/>
            <p:cNvSpPr/>
            <p:nvPr/>
          </p:nvSpPr>
          <p:spPr>
            <a:xfrm rot="-1637">
              <a:off x="6094807" y="1437468"/>
              <a:ext cx="2520000" cy="360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2" name="Google Shape;622;p1"/>
          <p:cNvSpPr txBox="1"/>
          <p:nvPr>
            <p:ph type="ctrTitle"/>
          </p:nvPr>
        </p:nvSpPr>
        <p:spPr>
          <a:xfrm>
            <a:off x="193825" y="1073363"/>
            <a:ext cx="5352300" cy="21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Maternidade/ Paternidade em casais heterossexuais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623" name="Google Shape;623;p1"/>
          <p:cNvSpPr txBox="1"/>
          <p:nvPr>
            <p:ph idx="1" type="subTitle"/>
          </p:nvPr>
        </p:nvSpPr>
        <p:spPr>
          <a:xfrm>
            <a:off x="3868475" y="4636200"/>
            <a:ext cx="522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B2B"/>
                </a:solidFill>
                <a:latin typeface="Bebas Neue"/>
                <a:ea typeface="Bebas Neue"/>
                <a:cs typeface="Bebas Neue"/>
                <a:sym typeface="Bebas Neue"/>
              </a:rPr>
              <a:t>Elaborado por: Catarina Conde, Daniela Gomes e Maria Pimpão </a:t>
            </a:r>
            <a:endParaRPr>
              <a:solidFill>
                <a:srgbClr val="2B2B2B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B2B"/>
                </a:solidFill>
                <a:latin typeface="Bebas Neue"/>
                <a:ea typeface="Bebas Neue"/>
                <a:cs typeface="Bebas Neue"/>
                <a:sym typeface="Bebas Neue"/>
              </a:rPr>
              <a:t>Professora Orientadora: Ana Maria Poço dos Santos</a:t>
            </a:r>
            <a:endParaRPr>
              <a:solidFill>
                <a:srgbClr val="2B2B2B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624" name="Google Shape;624;p1"/>
          <p:cNvGrpSpPr/>
          <p:nvPr/>
        </p:nvGrpSpPr>
        <p:grpSpPr>
          <a:xfrm>
            <a:off x="6091186" y="986192"/>
            <a:ext cx="1917229" cy="3237273"/>
            <a:chOff x="9537144" y="986192"/>
            <a:chExt cx="1917229" cy="3237273"/>
          </a:xfrm>
        </p:grpSpPr>
        <p:sp>
          <p:nvSpPr>
            <p:cNvPr id="625" name="Google Shape;625;p1"/>
            <p:cNvSpPr/>
            <p:nvPr/>
          </p:nvSpPr>
          <p:spPr>
            <a:xfrm rot="179882">
              <a:off x="9754995" y="2609560"/>
              <a:ext cx="582947" cy="1527696"/>
            </a:xfrm>
            <a:custGeom>
              <a:rect b="b" l="l" r="r" t="t"/>
              <a:pathLst>
                <a:path extrusionOk="0" h="35344" w="13493">
                  <a:moveTo>
                    <a:pt x="9205" y="1"/>
                  </a:moveTo>
                  <a:cubicBezTo>
                    <a:pt x="7696" y="1"/>
                    <a:pt x="0" y="608"/>
                    <a:pt x="121" y="935"/>
                  </a:cubicBezTo>
                  <a:cubicBezTo>
                    <a:pt x="178" y="1106"/>
                    <a:pt x="1870" y="4435"/>
                    <a:pt x="3601" y="7725"/>
                  </a:cubicBezTo>
                  <a:cubicBezTo>
                    <a:pt x="6036" y="12423"/>
                    <a:pt x="6911" y="17768"/>
                    <a:pt x="6055" y="22980"/>
                  </a:cubicBezTo>
                  <a:cubicBezTo>
                    <a:pt x="5313" y="27583"/>
                    <a:pt x="4514" y="32300"/>
                    <a:pt x="4514" y="32300"/>
                  </a:cubicBezTo>
                  <a:lnTo>
                    <a:pt x="4438" y="32776"/>
                  </a:lnTo>
                  <a:cubicBezTo>
                    <a:pt x="4419" y="32890"/>
                    <a:pt x="4419" y="33023"/>
                    <a:pt x="4419" y="33156"/>
                  </a:cubicBezTo>
                  <a:cubicBezTo>
                    <a:pt x="4438" y="34381"/>
                    <a:pt x="5464" y="35344"/>
                    <a:pt x="6685" y="35344"/>
                  </a:cubicBezTo>
                  <a:cubicBezTo>
                    <a:pt x="6697" y="35344"/>
                    <a:pt x="6709" y="35344"/>
                    <a:pt x="6721" y="35344"/>
                  </a:cubicBezTo>
                  <a:lnTo>
                    <a:pt x="11495" y="35286"/>
                  </a:lnTo>
                  <a:cubicBezTo>
                    <a:pt x="12142" y="35286"/>
                    <a:pt x="12788" y="34906"/>
                    <a:pt x="13074" y="34259"/>
                  </a:cubicBezTo>
                  <a:cubicBezTo>
                    <a:pt x="13492" y="33384"/>
                    <a:pt x="13093" y="32338"/>
                    <a:pt x="12218" y="31939"/>
                  </a:cubicBezTo>
                  <a:lnTo>
                    <a:pt x="10221" y="31026"/>
                  </a:lnTo>
                  <a:cubicBezTo>
                    <a:pt x="10221" y="31026"/>
                    <a:pt x="11115" y="23627"/>
                    <a:pt x="11742" y="18453"/>
                  </a:cubicBezTo>
                  <a:cubicBezTo>
                    <a:pt x="12123" y="15239"/>
                    <a:pt x="12009" y="11967"/>
                    <a:pt x="11343" y="8810"/>
                  </a:cubicBezTo>
                  <a:cubicBezTo>
                    <a:pt x="10563" y="5062"/>
                    <a:pt x="9593" y="440"/>
                    <a:pt x="9460" y="22"/>
                  </a:cubicBezTo>
                  <a:cubicBezTo>
                    <a:pt x="9454" y="7"/>
                    <a:pt x="9364" y="1"/>
                    <a:pt x="9205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"/>
            <p:cNvSpPr/>
            <p:nvPr/>
          </p:nvSpPr>
          <p:spPr>
            <a:xfrm rot="179882">
              <a:off x="9895834" y="3781344"/>
              <a:ext cx="434758" cy="365888"/>
            </a:xfrm>
            <a:custGeom>
              <a:rect b="b" l="l" r="r" t="t"/>
              <a:pathLst>
                <a:path extrusionOk="0" h="8465" w="10063">
                  <a:moveTo>
                    <a:pt x="914" y="0"/>
                  </a:moveTo>
                  <a:lnTo>
                    <a:pt x="96" y="6905"/>
                  </a:lnTo>
                  <a:cubicBezTo>
                    <a:pt x="1" y="7723"/>
                    <a:pt x="647" y="8465"/>
                    <a:pt x="1484" y="8465"/>
                  </a:cubicBezTo>
                  <a:lnTo>
                    <a:pt x="8541" y="8465"/>
                  </a:lnTo>
                  <a:cubicBezTo>
                    <a:pt x="8960" y="8465"/>
                    <a:pt x="9359" y="8141"/>
                    <a:pt x="9416" y="7723"/>
                  </a:cubicBezTo>
                  <a:cubicBezTo>
                    <a:pt x="10063" y="4109"/>
                    <a:pt x="6620" y="3710"/>
                    <a:pt x="6620" y="3710"/>
                  </a:cubicBezTo>
                  <a:lnTo>
                    <a:pt x="6924" y="305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"/>
            <p:cNvSpPr/>
            <p:nvPr/>
          </p:nvSpPr>
          <p:spPr>
            <a:xfrm rot="179882">
              <a:off x="10361167" y="2378309"/>
              <a:ext cx="723186" cy="1812022"/>
            </a:xfrm>
            <a:custGeom>
              <a:rect b="b" l="l" r="r" t="t"/>
              <a:pathLst>
                <a:path extrusionOk="0" h="41922" w="16739">
                  <a:moveTo>
                    <a:pt x="5631" y="0"/>
                  </a:moveTo>
                  <a:lnTo>
                    <a:pt x="4109" y="7704"/>
                  </a:lnTo>
                  <a:cubicBezTo>
                    <a:pt x="3101" y="12763"/>
                    <a:pt x="2892" y="17937"/>
                    <a:pt x="3481" y="23072"/>
                  </a:cubicBezTo>
                  <a:cubicBezTo>
                    <a:pt x="3957" y="27181"/>
                    <a:pt x="4585" y="32355"/>
                    <a:pt x="5250" y="37376"/>
                  </a:cubicBezTo>
                  <a:cubicBezTo>
                    <a:pt x="2949" y="37585"/>
                    <a:pt x="1142" y="39069"/>
                    <a:pt x="400" y="40343"/>
                  </a:cubicBezTo>
                  <a:cubicBezTo>
                    <a:pt x="1" y="41047"/>
                    <a:pt x="514" y="41922"/>
                    <a:pt x="1332" y="41922"/>
                  </a:cubicBezTo>
                  <a:lnTo>
                    <a:pt x="10747" y="41922"/>
                  </a:lnTo>
                  <a:cubicBezTo>
                    <a:pt x="11641" y="41922"/>
                    <a:pt x="12402" y="41237"/>
                    <a:pt x="12478" y="40324"/>
                  </a:cubicBezTo>
                  <a:cubicBezTo>
                    <a:pt x="12745" y="37566"/>
                    <a:pt x="12364" y="32126"/>
                    <a:pt x="11851" y="27010"/>
                  </a:cubicBezTo>
                  <a:cubicBezTo>
                    <a:pt x="11128" y="19211"/>
                    <a:pt x="12231" y="11375"/>
                    <a:pt x="15122" y="4090"/>
                  </a:cubicBezTo>
                  <a:lnTo>
                    <a:pt x="167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"/>
            <p:cNvSpPr/>
            <p:nvPr/>
          </p:nvSpPr>
          <p:spPr>
            <a:xfrm rot="179882">
              <a:off x="10755083" y="2400866"/>
              <a:ext cx="640192" cy="1807094"/>
            </a:xfrm>
            <a:custGeom>
              <a:rect b="b" l="l" r="r" t="t"/>
              <a:pathLst>
                <a:path extrusionOk="0" h="41808" w="14818">
                  <a:moveTo>
                    <a:pt x="1" y="0"/>
                  </a:moveTo>
                  <a:cubicBezTo>
                    <a:pt x="1" y="0"/>
                    <a:pt x="58" y="3158"/>
                    <a:pt x="115" y="8560"/>
                  </a:cubicBezTo>
                  <a:cubicBezTo>
                    <a:pt x="191" y="14475"/>
                    <a:pt x="1256" y="20353"/>
                    <a:pt x="3291" y="25945"/>
                  </a:cubicBezTo>
                  <a:cubicBezTo>
                    <a:pt x="5098" y="30890"/>
                    <a:pt x="7000" y="35873"/>
                    <a:pt x="7381" y="36901"/>
                  </a:cubicBezTo>
                  <a:cubicBezTo>
                    <a:pt x="3805" y="36901"/>
                    <a:pt x="2492" y="38955"/>
                    <a:pt x="2017" y="40400"/>
                  </a:cubicBezTo>
                  <a:cubicBezTo>
                    <a:pt x="1808" y="41085"/>
                    <a:pt x="2340" y="41808"/>
                    <a:pt x="3044" y="41808"/>
                  </a:cubicBezTo>
                  <a:lnTo>
                    <a:pt x="12707" y="41808"/>
                  </a:lnTo>
                  <a:cubicBezTo>
                    <a:pt x="13905" y="41808"/>
                    <a:pt x="14818" y="40724"/>
                    <a:pt x="14609" y="39544"/>
                  </a:cubicBezTo>
                  <a:lnTo>
                    <a:pt x="11698" y="26344"/>
                  </a:lnTo>
                  <a:cubicBezTo>
                    <a:pt x="10367" y="20276"/>
                    <a:pt x="9815" y="14076"/>
                    <a:pt x="10082" y="7875"/>
                  </a:cubicBezTo>
                  <a:cubicBezTo>
                    <a:pt x="10253" y="4052"/>
                    <a:pt x="10386" y="476"/>
                    <a:pt x="10386" y="36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"/>
            <p:cNvSpPr/>
            <p:nvPr/>
          </p:nvSpPr>
          <p:spPr>
            <a:xfrm rot="179882">
              <a:off x="10366677" y="4176060"/>
              <a:ext cx="428191" cy="4971"/>
            </a:xfrm>
            <a:custGeom>
              <a:rect b="b" l="l" r="r" t="t"/>
              <a:pathLst>
                <a:path extrusionOk="0" h="115" w="9911">
                  <a:moveTo>
                    <a:pt x="39" y="1"/>
                  </a:moveTo>
                  <a:cubicBezTo>
                    <a:pt x="20" y="1"/>
                    <a:pt x="1" y="20"/>
                    <a:pt x="1" y="39"/>
                  </a:cubicBezTo>
                  <a:cubicBezTo>
                    <a:pt x="1" y="58"/>
                    <a:pt x="20" y="96"/>
                    <a:pt x="39" y="96"/>
                  </a:cubicBezTo>
                  <a:lnTo>
                    <a:pt x="9854" y="115"/>
                  </a:lnTo>
                  <a:cubicBezTo>
                    <a:pt x="9892" y="115"/>
                    <a:pt x="9911" y="96"/>
                    <a:pt x="9911" y="77"/>
                  </a:cubicBezTo>
                  <a:cubicBezTo>
                    <a:pt x="9911" y="39"/>
                    <a:pt x="9892" y="20"/>
                    <a:pt x="9854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"/>
            <p:cNvSpPr/>
            <p:nvPr/>
          </p:nvSpPr>
          <p:spPr>
            <a:xfrm rot="179882">
              <a:off x="10835168" y="4200962"/>
              <a:ext cx="442189" cy="4149"/>
            </a:xfrm>
            <a:custGeom>
              <a:rect b="b" l="l" r="r" t="t"/>
              <a:pathLst>
                <a:path extrusionOk="0" h="96" w="10235">
                  <a:moveTo>
                    <a:pt x="58" y="1"/>
                  </a:moveTo>
                  <a:cubicBezTo>
                    <a:pt x="20" y="1"/>
                    <a:pt x="1" y="20"/>
                    <a:pt x="1" y="39"/>
                  </a:cubicBezTo>
                  <a:cubicBezTo>
                    <a:pt x="1" y="77"/>
                    <a:pt x="20" y="96"/>
                    <a:pt x="58" y="96"/>
                  </a:cubicBezTo>
                  <a:lnTo>
                    <a:pt x="10177" y="96"/>
                  </a:lnTo>
                  <a:cubicBezTo>
                    <a:pt x="10196" y="96"/>
                    <a:pt x="10234" y="77"/>
                    <a:pt x="10196" y="39"/>
                  </a:cubicBezTo>
                  <a:cubicBezTo>
                    <a:pt x="10196" y="20"/>
                    <a:pt x="10177" y="1"/>
                    <a:pt x="10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"/>
            <p:cNvSpPr/>
            <p:nvPr/>
          </p:nvSpPr>
          <p:spPr>
            <a:xfrm rot="179882">
              <a:off x="9922521" y="4141447"/>
              <a:ext cx="339451" cy="4149"/>
            </a:xfrm>
            <a:custGeom>
              <a:rect b="b" l="l" r="r" t="t"/>
              <a:pathLst>
                <a:path extrusionOk="0" h="96" w="7857">
                  <a:moveTo>
                    <a:pt x="39" y="1"/>
                  </a:moveTo>
                  <a:cubicBezTo>
                    <a:pt x="20" y="1"/>
                    <a:pt x="1" y="20"/>
                    <a:pt x="1" y="39"/>
                  </a:cubicBezTo>
                  <a:cubicBezTo>
                    <a:pt x="1" y="58"/>
                    <a:pt x="20" y="96"/>
                    <a:pt x="39" y="96"/>
                  </a:cubicBezTo>
                  <a:lnTo>
                    <a:pt x="7799" y="96"/>
                  </a:lnTo>
                  <a:cubicBezTo>
                    <a:pt x="7818" y="96"/>
                    <a:pt x="7856" y="58"/>
                    <a:pt x="7856" y="39"/>
                  </a:cubicBezTo>
                  <a:cubicBezTo>
                    <a:pt x="7856" y="20"/>
                    <a:pt x="7818" y="1"/>
                    <a:pt x="7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"/>
            <p:cNvSpPr/>
            <p:nvPr/>
          </p:nvSpPr>
          <p:spPr>
            <a:xfrm rot="179882">
              <a:off x="10095373" y="1659296"/>
              <a:ext cx="668144" cy="466945"/>
            </a:xfrm>
            <a:custGeom>
              <a:rect b="b" l="l" r="r" t="t"/>
              <a:pathLst>
                <a:path extrusionOk="0" h="10803" w="15465">
                  <a:moveTo>
                    <a:pt x="2805" y="0"/>
                  </a:moveTo>
                  <a:cubicBezTo>
                    <a:pt x="2253" y="0"/>
                    <a:pt x="2097" y="487"/>
                    <a:pt x="2727" y="845"/>
                  </a:cubicBezTo>
                  <a:cubicBezTo>
                    <a:pt x="3583" y="1321"/>
                    <a:pt x="3526" y="1720"/>
                    <a:pt x="3507" y="1815"/>
                  </a:cubicBezTo>
                  <a:cubicBezTo>
                    <a:pt x="3507" y="1834"/>
                    <a:pt x="3507" y="1834"/>
                    <a:pt x="3488" y="1834"/>
                  </a:cubicBezTo>
                  <a:lnTo>
                    <a:pt x="806" y="1568"/>
                  </a:lnTo>
                  <a:cubicBezTo>
                    <a:pt x="792" y="1567"/>
                    <a:pt x="778" y="1567"/>
                    <a:pt x="764" y="1567"/>
                  </a:cubicBezTo>
                  <a:cubicBezTo>
                    <a:pt x="188" y="1567"/>
                    <a:pt x="1" y="2334"/>
                    <a:pt x="540" y="2557"/>
                  </a:cubicBezTo>
                  <a:cubicBezTo>
                    <a:pt x="559" y="2576"/>
                    <a:pt x="559" y="2576"/>
                    <a:pt x="578" y="2576"/>
                  </a:cubicBezTo>
                  <a:cubicBezTo>
                    <a:pt x="673" y="2595"/>
                    <a:pt x="768" y="2652"/>
                    <a:pt x="844" y="2671"/>
                  </a:cubicBezTo>
                  <a:cubicBezTo>
                    <a:pt x="616" y="2671"/>
                    <a:pt x="387" y="2709"/>
                    <a:pt x="368" y="2938"/>
                  </a:cubicBezTo>
                  <a:cubicBezTo>
                    <a:pt x="330" y="3375"/>
                    <a:pt x="996" y="3603"/>
                    <a:pt x="1339" y="3660"/>
                  </a:cubicBezTo>
                  <a:cubicBezTo>
                    <a:pt x="1276" y="3653"/>
                    <a:pt x="1206" y="3646"/>
                    <a:pt x="1136" y="3646"/>
                  </a:cubicBezTo>
                  <a:cubicBezTo>
                    <a:pt x="868" y="3646"/>
                    <a:pt x="618" y="3739"/>
                    <a:pt x="920" y="4193"/>
                  </a:cubicBezTo>
                  <a:cubicBezTo>
                    <a:pt x="1015" y="4288"/>
                    <a:pt x="1110" y="4364"/>
                    <a:pt x="1205" y="4402"/>
                  </a:cubicBezTo>
                  <a:cubicBezTo>
                    <a:pt x="1129" y="4573"/>
                    <a:pt x="1148" y="4840"/>
                    <a:pt x="1852" y="5182"/>
                  </a:cubicBezTo>
                  <a:cubicBezTo>
                    <a:pt x="2271" y="5410"/>
                    <a:pt x="4458" y="6380"/>
                    <a:pt x="6950" y="7503"/>
                  </a:cubicBezTo>
                  <a:lnTo>
                    <a:pt x="7197" y="7617"/>
                  </a:lnTo>
                  <a:cubicBezTo>
                    <a:pt x="9632" y="8682"/>
                    <a:pt x="12333" y="9880"/>
                    <a:pt x="13987" y="10603"/>
                  </a:cubicBezTo>
                  <a:lnTo>
                    <a:pt x="14159" y="10679"/>
                  </a:lnTo>
                  <a:lnTo>
                    <a:pt x="14330" y="10755"/>
                  </a:lnTo>
                  <a:cubicBezTo>
                    <a:pt x="14406" y="10774"/>
                    <a:pt x="14444" y="10793"/>
                    <a:pt x="14520" y="10793"/>
                  </a:cubicBezTo>
                  <a:cubicBezTo>
                    <a:pt x="14559" y="10799"/>
                    <a:pt x="14598" y="10802"/>
                    <a:pt x="14637" y="10802"/>
                  </a:cubicBezTo>
                  <a:cubicBezTo>
                    <a:pt x="15084" y="10802"/>
                    <a:pt x="15465" y="10409"/>
                    <a:pt x="15395" y="9918"/>
                  </a:cubicBezTo>
                  <a:lnTo>
                    <a:pt x="15262" y="8929"/>
                  </a:lnTo>
                  <a:lnTo>
                    <a:pt x="14900" y="6552"/>
                  </a:lnTo>
                  <a:lnTo>
                    <a:pt x="13588" y="5981"/>
                  </a:lnTo>
                  <a:lnTo>
                    <a:pt x="10849" y="4878"/>
                  </a:lnTo>
                  <a:lnTo>
                    <a:pt x="5808" y="2881"/>
                  </a:lnTo>
                  <a:lnTo>
                    <a:pt x="5789" y="2862"/>
                  </a:lnTo>
                  <a:cubicBezTo>
                    <a:pt x="5751" y="2747"/>
                    <a:pt x="5238" y="1568"/>
                    <a:pt x="3982" y="522"/>
                  </a:cubicBezTo>
                  <a:cubicBezTo>
                    <a:pt x="3516" y="142"/>
                    <a:pt x="3103" y="0"/>
                    <a:pt x="2805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"/>
            <p:cNvSpPr/>
            <p:nvPr/>
          </p:nvSpPr>
          <p:spPr>
            <a:xfrm rot="179882">
              <a:off x="10637480" y="1507824"/>
              <a:ext cx="383821" cy="581920"/>
            </a:xfrm>
            <a:custGeom>
              <a:rect b="b" l="l" r="r" t="t"/>
              <a:pathLst>
                <a:path extrusionOk="0" h="13463" w="8884">
                  <a:moveTo>
                    <a:pt x="6656" y="1"/>
                  </a:moveTo>
                  <a:cubicBezTo>
                    <a:pt x="5984" y="1"/>
                    <a:pt x="5351" y="340"/>
                    <a:pt x="5041" y="959"/>
                  </a:cubicBezTo>
                  <a:lnTo>
                    <a:pt x="3044" y="4934"/>
                  </a:lnTo>
                  <a:lnTo>
                    <a:pt x="2854" y="5277"/>
                  </a:lnTo>
                  <a:lnTo>
                    <a:pt x="2835" y="5334"/>
                  </a:lnTo>
                  <a:lnTo>
                    <a:pt x="2721" y="5543"/>
                  </a:lnTo>
                  <a:lnTo>
                    <a:pt x="2492" y="5981"/>
                  </a:lnTo>
                  <a:lnTo>
                    <a:pt x="2112" y="6703"/>
                  </a:lnTo>
                  <a:lnTo>
                    <a:pt x="1408" y="8111"/>
                  </a:lnTo>
                  <a:lnTo>
                    <a:pt x="1009" y="8929"/>
                  </a:lnTo>
                  <a:lnTo>
                    <a:pt x="267" y="10374"/>
                  </a:lnTo>
                  <a:cubicBezTo>
                    <a:pt x="58" y="10774"/>
                    <a:pt x="1" y="11211"/>
                    <a:pt x="58" y="11630"/>
                  </a:cubicBezTo>
                  <a:cubicBezTo>
                    <a:pt x="153" y="12334"/>
                    <a:pt x="571" y="12942"/>
                    <a:pt x="1237" y="13247"/>
                  </a:cubicBezTo>
                  <a:cubicBezTo>
                    <a:pt x="1237" y="13285"/>
                    <a:pt x="1256" y="13285"/>
                    <a:pt x="1256" y="13285"/>
                  </a:cubicBezTo>
                  <a:cubicBezTo>
                    <a:pt x="1537" y="13406"/>
                    <a:pt x="1832" y="13463"/>
                    <a:pt x="2123" y="13463"/>
                  </a:cubicBezTo>
                  <a:cubicBezTo>
                    <a:pt x="2975" y="13463"/>
                    <a:pt x="3798" y="12975"/>
                    <a:pt x="4166" y="12181"/>
                  </a:cubicBezTo>
                  <a:lnTo>
                    <a:pt x="6639" y="6932"/>
                  </a:lnTo>
                  <a:lnTo>
                    <a:pt x="8541" y="2842"/>
                  </a:lnTo>
                  <a:cubicBezTo>
                    <a:pt x="8598" y="2728"/>
                    <a:pt x="8636" y="2633"/>
                    <a:pt x="8655" y="2500"/>
                  </a:cubicBezTo>
                  <a:cubicBezTo>
                    <a:pt x="8883" y="1644"/>
                    <a:pt x="8446" y="693"/>
                    <a:pt x="7609" y="236"/>
                  </a:cubicBezTo>
                  <a:cubicBezTo>
                    <a:pt x="7303" y="77"/>
                    <a:pt x="6975" y="1"/>
                    <a:pt x="6656" y="1"/>
                  </a:cubicBezTo>
                  <a:close/>
                </a:path>
              </a:pathLst>
            </a:custGeom>
            <a:solidFill>
              <a:srgbClr val="FF9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"/>
            <p:cNvSpPr/>
            <p:nvPr/>
          </p:nvSpPr>
          <p:spPr>
            <a:xfrm rot="179882">
              <a:off x="10729853" y="1745607"/>
              <a:ext cx="150392" cy="86361"/>
            </a:xfrm>
            <a:custGeom>
              <a:rect b="b" l="l" r="r" t="t"/>
              <a:pathLst>
                <a:path extrusionOk="0" h="1998" w="3481">
                  <a:moveTo>
                    <a:pt x="590" y="0"/>
                  </a:moveTo>
                  <a:lnTo>
                    <a:pt x="361" y="438"/>
                  </a:lnTo>
                  <a:lnTo>
                    <a:pt x="0" y="1179"/>
                  </a:lnTo>
                  <a:lnTo>
                    <a:pt x="3062" y="1902"/>
                  </a:lnTo>
                  <a:lnTo>
                    <a:pt x="3481" y="1997"/>
                  </a:lnTo>
                  <a:lnTo>
                    <a:pt x="3100" y="175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603F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"/>
            <p:cNvSpPr/>
            <p:nvPr/>
          </p:nvSpPr>
          <p:spPr>
            <a:xfrm rot="179882">
              <a:off x="10728547" y="1497629"/>
              <a:ext cx="309857" cy="352791"/>
            </a:xfrm>
            <a:custGeom>
              <a:rect b="b" l="l" r="r" t="t"/>
              <a:pathLst>
                <a:path extrusionOk="0" h="8162" w="7172">
                  <a:moveTo>
                    <a:pt x="4473" y="0"/>
                  </a:moveTo>
                  <a:cubicBezTo>
                    <a:pt x="3328" y="0"/>
                    <a:pt x="2142" y="845"/>
                    <a:pt x="1561" y="2208"/>
                  </a:cubicBezTo>
                  <a:lnTo>
                    <a:pt x="1" y="6012"/>
                  </a:lnTo>
                  <a:lnTo>
                    <a:pt x="1561" y="6982"/>
                  </a:lnTo>
                  <a:cubicBezTo>
                    <a:pt x="2702" y="7648"/>
                    <a:pt x="3995" y="8086"/>
                    <a:pt x="5346" y="8162"/>
                  </a:cubicBezTo>
                  <a:lnTo>
                    <a:pt x="6487" y="4224"/>
                  </a:lnTo>
                  <a:cubicBezTo>
                    <a:pt x="7172" y="2551"/>
                    <a:pt x="6639" y="705"/>
                    <a:pt x="5289" y="154"/>
                  </a:cubicBezTo>
                  <a:cubicBezTo>
                    <a:pt x="5025" y="50"/>
                    <a:pt x="4750" y="0"/>
                    <a:pt x="4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"/>
            <p:cNvSpPr/>
            <p:nvPr/>
          </p:nvSpPr>
          <p:spPr>
            <a:xfrm rot="179882">
              <a:off x="10735010" y="1627408"/>
              <a:ext cx="247384" cy="222342"/>
            </a:xfrm>
            <a:custGeom>
              <a:rect b="b" l="l" r="r" t="t"/>
              <a:pathLst>
                <a:path extrusionOk="0" h="5144" w="5726">
                  <a:moveTo>
                    <a:pt x="1193" y="0"/>
                  </a:moveTo>
                  <a:cubicBezTo>
                    <a:pt x="1170" y="0"/>
                    <a:pt x="1141" y="14"/>
                    <a:pt x="1141" y="27"/>
                  </a:cubicBezTo>
                  <a:lnTo>
                    <a:pt x="0" y="3032"/>
                  </a:lnTo>
                  <a:cubicBezTo>
                    <a:pt x="0" y="3032"/>
                    <a:pt x="0" y="3051"/>
                    <a:pt x="19" y="3070"/>
                  </a:cubicBezTo>
                  <a:lnTo>
                    <a:pt x="1236" y="3888"/>
                  </a:lnTo>
                  <a:cubicBezTo>
                    <a:pt x="2378" y="4649"/>
                    <a:pt x="3709" y="5087"/>
                    <a:pt x="5098" y="5144"/>
                  </a:cubicBezTo>
                  <a:lnTo>
                    <a:pt x="5136" y="5144"/>
                  </a:lnTo>
                  <a:lnTo>
                    <a:pt x="5725" y="3793"/>
                  </a:lnTo>
                  <a:cubicBezTo>
                    <a:pt x="5725" y="3755"/>
                    <a:pt x="5725" y="3717"/>
                    <a:pt x="5706" y="3717"/>
                  </a:cubicBezTo>
                  <a:cubicBezTo>
                    <a:pt x="5687" y="3717"/>
                    <a:pt x="5630" y="3717"/>
                    <a:pt x="5630" y="3736"/>
                  </a:cubicBezTo>
                  <a:lnTo>
                    <a:pt x="5041" y="5049"/>
                  </a:lnTo>
                  <a:cubicBezTo>
                    <a:pt x="3709" y="4991"/>
                    <a:pt x="2416" y="4573"/>
                    <a:pt x="1293" y="3812"/>
                  </a:cubicBezTo>
                  <a:lnTo>
                    <a:pt x="133" y="3032"/>
                  </a:lnTo>
                  <a:lnTo>
                    <a:pt x="1236" y="84"/>
                  </a:lnTo>
                  <a:cubicBezTo>
                    <a:pt x="1255" y="46"/>
                    <a:pt x="1236" y="8"/>
                    <a:pt x="1217" y="8"/>
                  </a:cubicBezTo>
                  <a:cubicBezTo>
                    <a:pt x="1212" y="2"/>
                    <a:pt x="1203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"/>
            <p:cNvSpPr/>
            <p:nvPr/>
          </p:nvSpPr>
          <p:spPr>
            <a:xfrm rot="179882">
              <a:off x="10368682" y="1978122"/>
              <a:ext cx="339408" cy="152147"/>
            </a:xfrm>
            <a:custGeom>
              <a:rect b="b" l="l" r="r" t="t"/>
              <a:pathLst>
                <a:path extrusionOk="0" h="3520" w="7856">
                  <a:moveTo>
                    <a:pt x="76" y="0"/>
                  </a:moveTo>
                  <a:cubicBezTo>
                    <a:pt x="57" y="0"/>
                    <a:pt x="0" y="0"/>
                    <a:pt x="0" y="19"/>
                  </a:cubicBezTo>
                  <a:cubicBezTo>
                    <a:pt x="0" y="57"/>
                    <a:pt x="0" y="95"/>
                    <a:pt x="19" y="95"/>
                  </a:cubicBezTo>
                  <a:lnTo>
                    <a:pt x="7799" y="3519"/>
                  </a:lnTo>
                  <a:cubicBezTo>
                    <a:pt x="7818" y="3519"/>
                    <a:pt x="7818" y="3519"/>
                    <a:pt x="7856" y="3500"/>
                  </a:cubicBezTo>
                  <a:cubicBezTo>
                    <a:pt x="7856" y="3481"/>
                    <a:pt x="7856" y="3424"/>
                    <a:pt x="7818" y="3424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"/>
            <p:cNvSpPr/>
            <p:nvPr/>
          </p:nvSpPr>
          <p:spPr>
            <a:xfrm rot="179882">
              <a:off x="10553631" y="3979344"/>
              <a:ext cx="101961" cy="25545"/>
            </a:xfrm>
            <a:custGeom>
              <a:rect b="b" l="l" r="r" t="t"/>
              <a:pathLst>
                <a:path extrusionOk="0" h="591" w="2360">
                  <a:moveTo>
                    <a:pt x="2245" y="1"/>
                  </a:moveTo>
                  <a:lnTo>
                    <a:pt x="0" y="39"/>
                  </a:lnTo>
                  <a:lnTo>
                    <a:pt x="2359" y="590"/>
                  </a:lnTo>
                  <a:lnTo>
                    <a:pt x="2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"/>
            <p:cNvSpPr/>
            <p:nvPr/>
          </p:nvSpPr>
          <p:spPr>
            <a:xfrm rot="179882">
              <a:off x="10551676" y="3981541"/>
              <a:ext cx="315603" cy="7434"/>
            </a:xfrm>
            <a:custGeom>
              <a:rect b="b" l="l" r="r" t="t"/>
              <a:pathLst>
                <a:path extrusionOk="0" h="172" w="7305">
                  <a:moveTo>
                    <a:pt x="76" y="1"/>
                  </a:moveTo>
                  <a:cubicBezTo>
                    <a:pt x="38" y="1"/>
                    <a:pt x="0" y="20"/>
                    <a:pt x="0" y="77"/>
                  </a:cubicBezTo>
                  <a:cubicBezTo>
                    <a:pt x="0" y="115"/>
                    <a:pt x="19" y="134"/>
                    <a:pt x="76" y="134"/>
                  </a:cubicBezTo>
                  <a:lnTo>
                    <a:pt x="7228" y="172"/>
                  </a:lnTo>
                  <a:cubicBezTo>
                    <a:pt x="7266" y="172"/>
                    <a:pt x="7304" y="115"/>
                    <a:pt x="7304" y="96"/>
                  </a:cubicBezTo>
                  <a:cubicBezTo>
                    <a:pt x="7304" y="39"/>
                    <a:pt x="7285" y="20"/>
                    <a:pt x="7228" y="20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"/>
            <p:cNvSpPr/>
            <p:nvPr/>
          </p:nvSpPr>
          <p:spPr>
            <a:xfrm rot="179882">
              <a:off x="10626405" y="2430135"/>
              <a:ext cx="241638" cy="66651"/>
            </a:xfrm>
            <a:custGeom>
              <a:rect b="b" l="l" r="r" t="t"/>
              <a:pathLst>
                <a:path extrusionOk="0" h="1542" w="5593">
                  <a:moveTo>
                    <a:pt x="438" y="0"/>
                  </a:moveTo>
                  <a:lnTo>
                    <a:pt x="0" y="1541"/>
                  </a:lnTo>
                  <a:lnTo>
                    <a:pt x="5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"/>
            <p:cNvSpPr/>
            <p:nvPr/>
          </p:nvSpPr>
          <p:spPr>
            <a:xfrm rot="179882">
              <a:off x="11037297" y="3993622"/>
              <a:ext cx="87142" cy="29651"/>
            </a:xfrm>
            <a:custGeom>
              <a:rect b="b" l="l" r="r" t="t"/>
              <a:pathLst>
                <a:path extrusionOk="0" h="686" w="2017">
                  <a:moveTo>
                    <a:pt x="1" y="1"/>
                  </a:moveTo>
                  <a:lnTo>
                    <a:pt x="2017" y="685"/>
                  </a:lnTo>
                  <a:lnTo>
                    <a:pt x="2017" y="685"/>
                  </a:lnTo>
                  <a:lnTo>
                    <a:pt x="1998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"/>
            <p:cNvSpPr/>
            <p:nvPr/>
          </p:nvSpPr>
          <p:spPr>
            <a:xfrm rot="179882">
              <a:off x="10990720" y="2457158"/>
              <a:ext cx="188238" cy="211147"/>
            </a:xfrm>
            <a:custGeom>
              <a:rect b="b" l="l" r="r" t="t"/>
              <a:pathLst>
                <a:path extrusionOk="0" h="4885" w="4357">
                  <a:moveTo>
                    <a:pt x="58" y="0"/>
                  </a:moveTo>
                  <a:cubicBezTo>
                    <a:pt x="43" y="0"/>
                    <a:pt x="29" y="5"/>
                    <a:pt x="20" y="15"/>
                  </a:cubicBezTo>
                  <a:cubicBezTo>
                    <a:pt x="1" y="34"/>
                    <a:pt x="1" y="72"/>
                    <a:pt x="20" y="91"/>
                  </a:cubicBezTo>
                  <a:lnTo>
                    <a:pt x="4242" y="3400"/>
                  </a:lnTo>
                  <a:lnTo>
                    <a:pt x="4242" y="4846"/>
                  </a:lnTo>
                  <a:cubicBezTo>
                    <a:pt x="4242" y="4865"/>
                    <a:pt x="4261" y="4884"/>
                    <a:pt x="4280" y="4884"/>
                  </a:cubicBezTo>
                  <a:cubicBezTo>
                    <a:pt x="4299" y="4884"/>
                    <a:pt x="4337" y="4865"/>
                    <a:pt x="4356" y="4846"/>
                  </a:cubicBezTo>
                  <a:lnTo>
                    <a:pt x="4356" y="3362"/>
                  </a:lnTo>
                  <a:cubicBezTo>
                    <a:pt x="4356" y="3343"/>
                    <a:pt x="4318" y="3324"/>
                    <a:pt x="4318" y="3324"/>
                  </a:cubicBezTo>
                  <a:lnTo>
                    <a:pt x="96" y="15"/>
                  </a:lnTo>
                  <a:cubicBezTo>
                    <a:pt x="86" y="5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"/>
            <p:cNvSpPr/>
            <p:nvPr/>
          </p:nvSpPr>
          <p:spPr>
            <a:xfrm rot="179882">
              <a:off x="11128453" y="2729054"/>
              <a:ext cx="146288" cy="1150224"/>
            </a:xfrm>
            <a:custGeom>
              <a:rect b="b" l="l" r="r" t="t"/>
              <a:pathLst>
                <a:path extrusionOk="0" h="26611" w="3386">
                  <a:moveTo>
                    <a:pt x="76" y="0"/>
                  </a:moveTo>
                  <a:cubicBezTo>
                    <a:pt x="19" y="0"/>
                    <a:pt x="0" y="38"/>
                    <a:pt x="0" y="77"/>
                  </a:cubicBezTo>
                  <a:lnTo>
                    <a:pt x="0" y="4908"/>
                  </a:lnTo>
                  <a:cubicBezTo>
                    <a:pt x="0" y="8103"/>
                    <a:pt x="343" y="11755"/>
                    <a:pt x="951" y="14894"/>
                  </a:cubicBezTo>
                  <a:lnTo>
                    <a:pt x="3215" y="26572"/>
                  </a:lnTo>
                  <a:cubicBezTo>
                    <a:pt x="3215" y="26591"/>
                    <a:pt x="3253" y="26610"/>
                    <a:pt x="3291" y="26610"/>
                  </a:cubicBezTo>
                  <a:cubicBezTo>
                    <a:pt x="3348" y="26610"/>
                    <a:pt x="3386" y="26572"/>
                    <a:pt x="3348" y="26534"/>
                  </a:cubicBezTo>
                  <a:lnTo>
                    <a:pt x="1103" y="14875"/>
                  </a:lnTo>
                  <a:cubicBezTo>
                    <a:pt x="495" y="11736"/>
                    <a:pt x="152" y="8103"/>
                    <a:pt x="152" y="4908"/>
                  </a:cubicBezTo>
                  <a:lnTo>
                    <a:pt x="152" y="77"/>
                  </a:lnTo>
                  <a:cubicBezTo>
                    <a:pt x="152" y="38"/>
                    <a:pt x="11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"/>
            <p:cNvSpPr/>
            <p:nvPr/>
          </p:nvSpPr>
          <p:spPr>
            <a:xfrm rot="179882">
              <a:off x="11031488" y="3993909"/>
              <a:ext cx="298364" cy="5792"/>
            </a:xfrm>
            <a:custGeom>
              <a:rect b="b" l="l" r="r" t="t"/>
              <a:pathLst>
                <a:path extrusionOk="0" h="134" w="6906">
                  <a:moveTo>
                    <a:pt x="77" y="0"/>
                  </a:moveTo>
                  <a:cubicBezTo>
                    <a:pt x="39" y="0"/>
                    <a:pt x="1" y="19"/>
                    <a:pt x="1" y="77"/>
                  </a:cubicBezTo>
                  <a:cubicBezTo>
                    <a:pt x="1" y="115"/>
                    <a:pt x="39" y="134"/>
                    <a:pt x="77" y="134"/>
                  </a:cubicBezTo>
                  <a:lnTo>
                    <a:pt x="6829" y="134"/>
                  </a:lnTo>
                  <a:cubicBezTo>
                    <a:pt x="6886" y="134"/>
                    <a:pt x="6905" y="115"/>
                    <a:pt x="6905" y="77"/>
                  </a:cubicBezTo>
                  <a:cubicBezTo>
                    <a:pt x="6905" y="19"/>
                    <a:pt x="6886" y="0"/>
                    <a:pt x="6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"/>
            <p:cNvSpPr/>
            <p:nvPr/>
          </p:nvSpPr>
          <p:spPr>
            <a:xfrm rot="179882">
              <a:off x="10564795" y="1448208"/>
              <a:ext cx="862863" cy="1044154"/>
            </a:xfrm>
            <a:custGeom>
              <a:rect b="b" l="l" r="r" t="t"/>
              <a:pathLst>
                <a:path extrusionOk="0" h="24157" w="19972">
                  <a:moveTo>
                    <a:pt x="13619" y="0"/>
                  </a:moveTo>
                  <a:cubicBezTo>
                    <a:pt x="13619" y="0"/>
                    <a:pt x="7818" y="932"/>
                    <a:pt x="7171" y="1427"/>
                  </a:cubicBezTo>
                  <a:cubicBezTo>
                    <a:pt x="3253" y="4451"/>
                    <a:pt x="0" y="23206"/>
                    <a:pt x="0" y="23244"/>
                  </a:cubicBezTo>
                  <a:lnTo>
                    <a:pt x="17899" y="24157"/>
                  </a:lnTo>
                  <a:cubicBezTo>
                    <a:pt x="17899" y="24157"/>
                    <a:pt x="19972" y="5421"/>
                    <a:pt x="18793" y="3519"/>
                  </a:cubicBezTo>
                  <a:cubicBezTo>
                    <a:pt x="17613" y="1617"/>
                    <a:pt x="13619" y="0"/>
                    <a:pt x="13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"/>
            <p:cNvSpPr/>
            <p:nvPr/>
          </p:nvSpPr>
          <p:spPr>
            <a:xfrm rot="179882">
              <a:off x="11019253" y="1244232"/>
              <a:ext cx="180850" cy="386419"/>
            </a:xfrm>
            <a:custGeom>
              <a:rect b="b" l="l" r="r" t="t"/>
              <a:pathLst>
                <a:path extrusionOk="0" h="8940" w="4186">
                  <a:moveTo>
                    <a:pt x="2093" y="0"/>
                  </a:moveTo>
                  <a:cubicBezTo>
                    <a:pt x="914" y="0"/>
                    <a:pt x="1" y="951"/>
                    <a:pt x="1" y="2092"/>
                  </a:cubicBezTo>
                  <a:lnTo>
                    <a:pt x="1" y="6847"/>
                  </a:lnTo>
                  <a:cubicBezTo>
                    <a:pt x="1" y="8027"/>
                    <a:pt x="952" y="8940"/>
                    <a:pt x="2093" y="8940"/>
                  </a:cubicBezTo>
                  <a:cubicBezTo>
                    <a:pt x="3253" y="8940"/>
                    <a:pt x="4185" y="7989"/>
                    <a:pt x="4185" y="6847"/>
                  </a:cubicBezTo>
                  <a:lnTo>
                    <a:pt x="4185" y="2092"/>
                  </a:lnTo>
                  <a:cubicBezTo>
                    <a:pt x="4185" y="1522"/>
                    <a:pt x="3938" y="1008"/>
                    <a:pt x="3558" y="628"/>
                  </a:cubicBezTo>
                  <a:cubicBezTo>
                    <a:pt x="3177" y="247"/>
                    <a:pt x="2664" y="0"/>
                    <a:pt x="2093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"/>
            <p:cNvSpPr/>
            <p:nvPr/>
          </p:nvSpPr>
          <p:spPr>
            <a:xfrm rot="179882">
              <a:off x="11018929" y="1380239"/>
              <a:ext cx="112632" cy="125003"/>
            </a:xfrm>
            <a:custGeom>
              <a:rect b="b" l="l" r="r" t="t"/>
              <a:pathLst>
                <a:path extrusionOk="0" h="2892" w="2607">
                  <a:moveTo>
                    <a:pt x="2607" y="1"/>
                  </a:moveTo>
                  <a:lnTo>
                    <a:pt x="1" y="305"/>
                  </a:lnTo>
                  <a:lnTo>
                    <a:pt x="1" y="2892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"/>
            <p:cNvSpPr/>
            <p:nvPr/>
          </p:nvSpPr>
          <p:spPr>
            <a:xfrm rot="179882">
              <a:off x="10929829" y="1119495"/>
              <a:ext cx="272356" cy="310346"/>
            </a:xfrm>
            <a:custGeom>
              <a:rect b="b" l="l" r="r" t="t"/>
              <a:pathLst>
                <a:path extrusionOk="0" h="7180" w="6304">
                  <a:moveTo>
                    <a:pt x="3476" y="0"/>
                  </a:moveTo>
                  <a:cubicBezTo>
                    <a:pt x="2890" y="0"/>
                    <a:pt x="2311" y="247"/>
                    <a:pt x="1852" y="837"/>
                  </a:cubicBezTo>
                  <a:cubicBezTo>
                    <a:pt x="1472" y="1541"/>
                    <a:pt x="1149" y="2244"/>
                    <a:pt x="844" y="2967"/>
                  </a:cubicBezTo>
                  <a:cubicBezTo>
                    <a:pt x="407" y="3937"/>
                    <a:pt x="369" y="4717"/>
                    <a:pt x="122" y="5725"/>
                  </a:cubicBezTo>
                  <a:cubicBezTo>
                    <a:pt x="0" y="6279"/>
                    <a:pt x="2084" y="7179"/>
                    <a:pt x="3105" y="7179"/>
                  </a:cubicBezTo>
                  <a:cubicBezTo>
                    <a:pt x="3206" y="7179"/>
                    <a:pt x="3297" y="7171"/>
                    <a:pt x="3374" y="7152"/>
                  </a:cubicBezTo>
                  <a:cubicBezTo>
                    <a:pt x="5257" y="6638"/>
                    <a:pt x="6303" y="4527"/>
                    <a:pt x="6265" y="2777"/>
                  </a:cubicBezTo>
                  <a:cubicBezTo>
                    <a:pt x="6239" y="1328"/>
                    <a:pt x="4837" y="0"/>
                    <a:pt x="3476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"/>
            <p:cNvSpPr/>
            <p:nvPr/>
          </p:nvSpPr>
          <p:spPr>
            <a:xfrm rot="179882">
              <a:off x="10912486" y="996158"/>
              <a:ext cx="390388" cy="355125"/>
            </a:xfrm>
            <a:custGeom>
              <a:rect b="b" l="l" r="r" t="t"/>
              <a:pathLst>
                <a:path extrusionOk="0" h="8216" w="9036">
                  <a:moveTo>
                    <a:pt x="2322" y="1"/>
                  </a:moveTo>
                  <a:cubicBezTo>
                    <a:pt x="1821" y="1"/>
                    <a:pt x="1280" y="541"/>
                    <a:pt x="1047" y="891"/>
                  </a:cubicBezTo>
                  <a:cubicBezTo>
                    <a:pt x="381" y="2089"/>
                    <a:pt x="1" y="4581"/>
                    <a:pt x="1294" y="4923"/>
                  </a:cubicBezTo>
                  <a:cubicBezTo>
                    <a:pt x="1331" y="4932"/>
                    <a:pt x="1366" y="4936"/>
                    <a:pt x="1402" y="4936"/>
                  </a:cubicBezTo>
                  <a:cubicBezTo>
                    <a:pt x="1998" y="4936"/>
                    <a:pt x="2466" y="3790"/>
                    <a:pt x="2664" y="3611"/>
                  </a:cubicBezTo>
                  <a:cubicBezTo>
                    <a:pt x="2869" y="3434"/>
                    <a:pt x="3092" y="3368"/>
                    <a:pt x="3321" y="3368"/>
                  </a:cubicBezTo>
                  <a:cubicBezTo>
                    <a:pt x="3708" y="3368"/>
                    <a:pt x="4112" y="3557"/>
                    <a:pt x="4471" y="3725"/>
                  </a:cubicBezTo>
                  <a:cubicBezTo>
                    <a:pt x="4851" y="3896"/>
                    <a:pt x="5403" y="4257"/>
                    <a:pt x="5574" y="4638"/>
                  </a:cubicBezTo>
                  <a:cubicBezTo>
                    <a:pt x="5707" y="4961"/>
                    <a:pt x="5289" y="5494"/>
                    <a:pt x="5593" y="5722"/>
                  </a:cubicBezTo>
                  <a:cubicBezTo>
                    <a:pt x="5668" y="5777"/>
                    <a:pt x="5761" y="5797"/>
                    <a:pt x="5863" y="5797"/>
                  </a:cubicBezTo>
                  <a:cubicBezTo>
                    <a:pt x="6100" y="5797"/>
                    <a:pt x="6384" y="5690"/>
                    <a:pt x="6601" y="5690"/>
                  </a:cubicBezTo>
                  <a:cubicBezTo>
                    <a:pt x="6642" y="5690"/>
                    <a:pt x="6680" y="5694"/>
                    <a:pt x="6715" y="5703"/>
                  </a:cubicBezTo>
                  <a:cubicBezTo>
                    <a:pt x="7191" y="5798"/>
                    <a:pt x="6924" y="6178"/>
                    <a:pt x="6791" y="6502"/>
                  </a:cubicBezTo>
                  <a:cubicBezTo>
                    <a:pt x="6696" y="6768"/>
                    <a:pt x="6601" y="7015"/>
                    <a:pt x="6601" y="7301"/>
                  </a:cubicBezTo>
                  <a:cubicBezTo>
                    <a:pt x="6601" y="7434"/>
                    <a:pt x="6696" y="8195"/>
                    <a:pt x="6848" y="8214"/>
                  </a:cubicBezTo>
                  <a:cubicBezTo>
                    <a:pt x="6853" y="8215"/>
                    <a:pt x="6858" y="8216"/>
                    <a:pt x="6864" y="8216"/>
                  </a:cubicBezTo>
                  <a:cubicBezTo>
                    <a:pt x="7021" y="8216"/>
                    <a:pt x="7326" y="7678"/>
                    <a:pt x="7400" y="7586"/>
                  </a:cubicBezTo>
                  <a:cubicBezTo>
                    <a:pt x="7856" y="6958"/>
                    <a:pt x="8807" y="5836"/>
                    <a:pt x="8807" y="5018"/>
                  </a:cubicBezTo>
                  <a:cubicBezTo>
                    <a:pt x="8807" y="4600"/>
                    <a:pt x="8427" y="4505"/>
                    <a:pt x="8503" y="4010"/>
                  </a:cubicBezTo>
                  <a:cubicBezTo>
                    <a:pt x="8560" y="3516"/>
                    <a:pt x="9036" y="2964"/>
                    <a:pt x="8712" y="2488"/>
                  </a:cubicBezTo>
                  <a:cubicBezTo>
                    <a:pt x="8617" y="2355"/>
                    <a:pt x="8465" y="2222"/>
                    <a:pt x="8275" y="2184"/>
                  </a:cubicBezTo>
                  <a:cubicBezTo>
                    <a:pt x="8263" y="2183"/>
                    <a:pt x="8251" y="2182"/>
                    <a:pt x="8239" y="2182"/>
                  </a:cubicBezTo>
                  <a:cubicBezTo>
                    <a:pt x="8106" y="2182"/>
                    <a:pt x="7950" y="2262"/>
                    <a:pt x="7816" y="2262"/>
                  </a:cubicBezTo>
                  <a:cubicBezTo>
                    <a:pt x="7804" y="2262"/>
                    <a:pt x="7792" y="2262"/>
                    <a:pt x="7780" y="2260"/>
                  </a:cubicBezTo>
                  <a:cubicBezTo>
                    <a:pt x="7552" y="2203"/>
                    <a:pt x="7590" y="2127"/>
                    <a:pt x="7571" y="1880"/>
                  </a:cubicBezTo>
                  <a:cubicBezTo>
                    <a:pt x="7513" y="1345"/>
                    <a:pt x="7312" y="1018"/>
                    <a:pt x="6910" y="1018"/>
                  </a:cubicBezTo>
                  <a:cubicBezTo>
                    <a:pt x="6783" y="1018"/>
                    <a:pt x="6636" y="1051"/>
                    <a:pt x="6468" y="1119"/>
                  </a:cubicBezTo>
                  <a:cubicBezTo>
                    <a:pt x="6266" y="1203"/>
                    <a:pt x="6120" y="1243"/>
                    <a:pt x="6006" y="1243"/>
                  </a:cubicBezTo>
                  <a:cubicBezTo>
                    <a:pt x="5736" y="1243"/>
                    <a:pt x="5650" y="1019"/>
                    <a:pt x="5422" y="643"/>
                  </a:cubicBezTo>
                  <a:cubicBezTo>
                    <a:pt x="5250" y="325"/>
                    <a:pt x="5046" y="217"/>
                    <a:pt x="4828" y="217"/>
                  </a:cubicBezTo>
                  <a:cubicBezTo>
                    <a:pt x="4563" y="217"/>
                    <a:pt x="4276" y="375"/>
                    <a:pt x="3995" y="510"/>
                  </a:cubicBezTo>
                  <a:cubicBezTo>
                    <a:pt x="3832" y="602"/>
                    <a:pt x="3642" y="661"/>
                    <a:pt x="3457" y="661"/>
                  </a:cubicBezTo>
                  <a:cubicBezTo>
                    <a:pt x="3296" y="661"/>
                    <a:pt x="3139" y="616"/>
                    <a:pt x="3006" y="510"/>
                  </a:cubicBezTo>
                  <a:cubicBezTo>
                    <a:pt x="2816" y="396"/>
                    <a:pt x="2740" y="111"/>
                    <a:pt x="2531" y="35"/>
                  </a:cubicBezTo>
                  <a:cubicBezTo>
                    <a:pt x="2462" y="11"/>
                    <a:pt x="2393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"/>
            <p:cNvSpPr/>
            <p:nvPr/>
          </p:nvSpPr>
          <p:spPr>
            <a:xfrm rot="179882">
              <a:off x="10993563" y="1211315"/>
              <a:ext cx="17325" cy="17635"/>
            </a:xfrm>
            <a:custGeom>
              <a:rect b="b" l="l" r="r" t="t"/>
              <a:pathLst>
                <a:path extrusionOk="0" h="408" w="401">
                  <a:moveTo>
                    <a:pt x="206" y="1"/>
                  </a:moveTo>
                  <a:cubicBezTo>
                    <a:pt x="104" y="1"/>
                    <a:pt x="1" y="72"/>
                    <a:pt x="1" y="208"/>
                  </a:cubicBezTo>
                  <a:cubicBezTo>
                    <a:pt x="1" y="341"/>
                    <a:pt x="101" y="407"/>
                    <a:pt x="201" y="407"/>
                  </a:cubicBezTo>
                  <a:cubicBezTo>
                    <a:pt x="301" y="407"/>
                    <a:pt x="400" y="341"/>
                    <a:pt x="400" y="208"/>
                  </a:cubicBezTo>
                  <a:cubicBezTo>
                    <a:pt x="400" y="67"/>
                    <a:pt x="304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"/>
            <p:cNvSpPr/>
            <p:nvPr/>
          </p:nvSpPr>
          <p:spPr>
            <a:xfrm rot="179882">
              <a:off x="11065809" y="1227775"/>
              <a:ext cx="18146" cy="17289"/>
            </a:xfrm>
            <a:custGeom>
              <a:rect b="b" l="l" r="r" t="t"/>
              <a:pathLst>
                <a:path extrusionOk="0" h="400" w="420">
                  <a:moveTo>
                    <a:pt x="217" y="0"/>
                  </a:moveTo>
                  <a:cubicBezTo>
                    <a:pt x="115" y="0"/>
                    <a:pt x="10" y="67"/>
                    <a:pt x="1" y="200"/>
                  </a:cubicBezTo>
                  <a:cubicBezTo>
                    <a:pt x="1" y="333"/>
                    <a:pt x="105" y="400"/>
                    <a:pt x="210" y="400"/>
                  </a:cubicBezTo>
                  <a:cubicBezTo>
                    <a:pt x="315" y="400"/>
                    <a:pt x="419" y="333"/>
                    <a:pt x="419" y="200"/>
                  </a:cubicBezTo>
                  <a:cubicBezTo>
                    <a:pt x="419" y="67"/>
                    <a:pt x="319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"/>
            <p:cNvSpPr/>
            <p:nvPr/>
          </p:nvSpPr>
          <p:spPr>
            <a:xfrm rot="179882">
              <a:off x="11152650" y="1240060"/>
              <a:ext cx="100837" cy="80137"/>
            </a:xfrm>
            <a:custGeom>
              <a:rect b="b" l="l" r="r" t="t"/>
              <a:pathLst>
                <a:path extrusionOk="0" h="1854" w="2334">
                  <a:moveTo>
                    <a:pt x="1260" y="1"/>
                  </a:moveTo>
                  <a:cubicBezTo>
                    <a:pt x="984" y="1"/>
                    <a:pt x="688" y="140"/>
                    <a:pt x="468" y="471"/>
                  </a:cubicBezTo>
                  <a:cubicBezTo>
                    <a:pt x="1" y="1198"/>
                    <a:pt x="480" y="1853"/>
                    <a:pt x="1061" y="1853"/>
                  </a:cubicBezTo>
                  <a:cubicBezTo>
                    <a:pt x="1333" y="1853"/>
                    <a:pt x="1626" y="1710"/>
                    <a:pt x="1856" y="1365"/>
                  </a:cubicBezTo>
                  <a:cubicBezTo>
                    <a:pt x="2333" y="618"/>
                    <a:pt x="1840" y="1"/>
                    <a:pt x="1260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"/>
            <p:cNvSpPr/>
            <p:nvPr/>
          </p:nvSpPr>
          <p:spPr>
            <a:xfrm rot="179882">
              <a:off x="11190369" y="1248333"/>
              <a:ext cx="36982" cy="51047"/>
            </a:xfrm>
            <a:custGeom>
              <a:rect b="b" l="l" r="r" t="t"/>
              <a:pathLst>
                <a:path extrusionOk="0" h="1181" w="856">
                  <a:moveTo>
                    <a:pt x="380" y="1"/>
                  </a:moveTo>
                  <a:cubicBezTo>
                    <a:pt x="361" y="1"/>
                    <a:pt x="342" y="1"/>
                    <a:pt x="342" y="20"/>
                  </a:cubicBezTo>
                  <a:cubicBezTo>
                    <a:pt x="342" y="39"/>
                    <a:pt x="342" y="77"/>
                    <a:pt x="361" y="77"/>
                  </a:cubicBezTo>
                  <a:cubicBezTo>
                    <a:pt x="361" y="77"/>
                    <a:pt x="647" y="191"/>
                    <a:pt x="742" y="457"/>
                  </a:cubicBezTo>
                  <a:cubicBezTo>
                    <a:pt x="761" y="553"/>
                    <a:pt x="742" y="648"/>
                    <a:pt x="704" y="743"/>
                  </a:cubicBezTo>
                  <a:cubicBezTo>
                    <a:pt x="628" y="838"/>
                    <a:pt x="533" y="895"/>
                    <a:pt x="418" y="895"/>
                  </a:cubicBezTo>
                  <a:cubicBezTo>
                    <a:pt x="247" y="933"/>
                    <a:pt x="95" y="1028"/>
                    <a:pt x="38" y="1142"/>
                  </a:cubicBezTo>
                  <a:cubicBezTo>
                    <a:pt x="0" y="1161"/>
                    <a:pt x="38" y="1161"/>
                    <a:pt x="57" y="1180"/>
                  </a:cubicBezTo>
                  <a:cubicBezTo>
                    <a:pt x="76" y="1180"/>
                    <a:pt x="76" y="1180"/>
                    <a:pt x="95" y="1161"/>
                  </a:cubicBezTo>
                  <a:cubicBezTo>
                    <a:pt x="152" y="1066"/>
                    <a:pt x="285" y="971"/>
                    <a:pt x="437" y="971"/>
                  </a:cubicBezTo>
                  <a:cubicBezTo>
                    <a:pt x="571" y="971"/>
                    <a:pt x="704" y="895"/>
                    <a:pt x="761" y="781"/>
                  </a:cubicBezTo>
                  <a:cubicBezTo>
                    <a:pt x="837" y="667"/>
                    <a:pt x="856" y="553"/>
                    <a:pt x="818" y="419"/>
                  </a:cubicBezTo>
                  <a:cubicBezTo>
                    <a:pt x="723" y="115"/>
                    <a:pt x="418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"/>
            <p:cNvSpPr/>
            <p:nvPr/>
          </p:nvSpPr>
          <p:spPr>
            <a:xfrm rot="179882">
              <a:off x="10931199" y="1446056"/>
              <a:ext cx="101140" cy="207214"/>
            </a:xfrm>
            <a:custGeom>
              <a:rect b="b" l="l" r="r" t="t"/>
              <a:pathLst>
                <a:path extrusionOk="0" h="4794" w="2341">
                  <a:moveTo>
                    <a:pt x="1903" y="0"/>
                  </a:moveTo>
                  <a:lnTo>
                    <a:pt x="1256" y="381"/>
                  </a:lnTo>
                  <a:cubicBezTo>
                    <a:pt x="857" y="552"/>
                    <a:pt x="571" y="951"/>
                    <a:pt x="495" y="1294"/>
                  </a:cubicBezTo>
                  <a:lnTo>
                    <a:pt x="286" y="2302"/>
                  </a:lnTo>
                  <a:cubicBezTo>
                    <a:pt x="286" y="2302"/>
                    <a:pt x="1" y="3614"/>
                    <a:pt x="495" y="4794"/>
                  </a:cubicBezTo>
                  <a:cubicBezTo>
                    <a:pt x="971" y="4147"/>
                    <a:pt x="2340" y="3348"/>
                    <a:pt x="2340" y="3348"/>
                  </a:cubicBezTo>
                  <a:lnTo>
                    <a:pt x="2245" y="3120"/>
                  </a:lnTo>
                  <a:cubicBezTo>
                    <a:pt x="1941" y="2359"/>
                    <a:pt x="1903" y="0"/>
                    <a:pt x="1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"/>
            <p:cNvSpPr/>
            <p:nvPr/>
          </p:nvSpPr>
          <p:spPr>
            <a:xfrm rot="179882">
              <a:off x="11031176" y="1461417"/>
              <a:ext cx="236713" cy="220397"/>
            </a:xfrm>
            <a:custGeom>
              <a:rect b="b" l="l" r="r" t="t"/>
              <a:pathLst>
                <a:path extrusionOk="0" h="5099" w="5479">
                  <a:moveTo>
                    <a:pt x="3709" y="0"/>
                  </a:moveTo>
                  <a:lnTo>
                    <a:pt x="3709" y="0"/>
                  </a:lnTo>
                  <a:cubicBezTo>
                    <a:pt x="3709" y="1"/>
                    <a:pt x="4261" y="2283"/>
                    <a:pt x="0" y="3196"/>
                  </a:cubicBezTo>
                  <a:cubicBezTo>
                    <a:pt x="0" y="3196"/>
                    <a:pt x="552" y="4204"/>
                    <a:pt x="476" y="5098"/>
                  </a:cubicBezTo>
                  <a:cubicBezTo>
                    <a:pt x="1769" y="4965"/>
                    <a:pt x="5288" y="2226"/>
                    <a:pt x="5478" y="1313"/>
                  </a:cubicBezTo>
                  <a:cubicBezTo>
                    <a:pt x="5269" y="438"/>
                    <a:pt x="3710" y="1"/>
                    <a:pt x="3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"/>
            <p:cNvSpPr/>
            <p:nvPr/>
          </p:nvSpPr>
          <p:spPr>
            <a:xfrm rot="179882">
              <a:off x="10985058" y="1221356"/>
              <a:ext cx="43592" cy="72400"/>
            </a:xfrm>
            <a:custGeom>
              <a:rect b="b" l="l" r="r" t="t"/>
              <a:pathLst>
                <a:path extrusionOk="0" h="1675" w="1009">
                  <a:moveTo>
                    <a:pt x="971" y="1"/>
                  </a:moveTo>
                  <a:cubicBezTo>
                    <a:pt x="952" y="1"/>
                    <a:pt x="914" y="1"/>
                    <a:pt x="914" y="20"/>
                  </a:cubicBezTo>
                  <a:lnTo>
                    <a:pt x="552" y="837"/>
                  </a:lnTo>
                  <a:cubicBezTo>
                    <a:pt x="362" y="837"/>
                    <a:pt x="58" y="914"/>
                    <a:pt x="20" y="1199"/>
                  </a:cubicBezTo>
                  <a:cubicBezTo>
                    <a:pt x="1" y="1522"/>
                    <a:pt x="400" y="1636"/>
                    <a:pt x="571" y="1674"/>
                  </a:cubicBezTo>
                  <a:lnTo>
                    <a:pt x="667" y="1674"/>
                  </a:lnTo>
                  <a:cubicBezTo>
                    <a:pt x="686" y="1674"/>
                    <a:pt x="724" y="1636"/>
                    <a:pt x="724" y="1617"/>
                  </a:cubicBezTo>
                  <a:cubicBezTo>
                    <a:pt x="724" y="1598"/>
                    <a:pt x="686" y="1560"/>
                    <a:pt x="667" y="1560"/>
                  </a:cubicBezTo>
                  <a:cubicBezTo>
                    <a:pt x="667" y="1560"/>
                    <a:pt x="115" y="1503"/>
                    <a:pt x="153" y="1199"/>
                  </a:cubicBezTo>
                  <a:cubicBezTo>
                    <a:pt x="170" y="947"/>
                    <a:pt x="483" y="932"/>
                    <a:pt x="569" y="932"/>
                  </a:cubicBezTo>
                  <a:cubicBezTo>
                    <a:pt x="581" y="932"/>
                    <a:pt x="588" y="933"/>
                    <a:pt x="590" y="933"/>
                  </a:cubicBezTo>
                  <a:cubicBezTo>
                    <a:pt x="628" y="933"/>
                    <a:pt x="647" y="933"/>
                    <a:pt x="647" y="914"/>
                  </a:cubicBezTo>
                  <a:lnTo>
                    <a:pt x="1009" y="77"/>
                  </a:lnTo>
                  <a:cubicBezTo>
                    <a:pt x="1009" y="58"/>
                    <a:pt x="1009" y="1"/>
                    <a:pt x="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"/>
            <p:cNvSpPr/>
            <p:nvPr/>
          </p:nvSpPr>
          <p:spPr>
            <a:xfrm rot="179882">
              <a:off x="11077495" y="1262905"/>
              <a:ext cx="34563" cy="35400"/>
            </a:xfrm>
            <a:custGeom>
              <a:rect b="b" l="l" r="r" t="t"/>
              <a:pathLst>
                <a:path extrusionOk="0" h="819" w="800">
                  <a:moveTo>
                    <a:pt x="400" y="1"/>
                  </a:moveTo>
                  <a:cubicBezTo>
                    <a:pt x="171" y="1"/>
                    <a:pt x="0" y="172"/>
                    <a:pt x="0" y="400"/>
                  </a:cubicBezTo>
                  <a:cubicBezTo>
                    <a:pt x="0" y="628"/>
                    <a:pt x="171" y="818"/>
                    <a:pt x="400" y="818"/>
                  </a:cubicBezTo>
                  <a:cubicBezTo>
                    <a:pt x="609" y="818"/>
                    <a:pt x="799" y="647"/>
                    <a:pt x="799" y="400"/>
                  </a:cubicBezTo>
                  <a:cubicBezTo>
                    <a:pt x="799" y="191"/>
                    <a:pt x="647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"/>
            <p:cNvSpPr/>
            <p:nvPr/>
          </p:nvSpPr>
          <p:spPr>
            <a:xfrm rot="179882">
              <a:off x="10886757" y="1260461"/>
              <a:ext cx="312319" cy="180459"/>
            </a:xfrm>
            <a:custGeom>
              <a:rect b="b" l="l" r="r" t="t"/>
              <a:pathLst>
                <a:path extrusionOk="0" h="4175" w="7229">
                  <a:moveTo>
                    <a:pt x="1638" y="1"/>
                  </a:moveTo>
                  <a:cubicBezTo>
                    <a:pt x="1585" y="1"/>
                    <a:pt x="1506" y="31"/>
                    <a:pt x="1389" y="111"/>
                  </a:cubicBezTo>
                  <a:cubicBezTo>
                    <a:pt x="894" y="453"/>
                    <a:pt x="1332" y="1309"/>
                    <a:pt x="989" y="2032"/>
                  </a:cubicBezTo>
                  <a:cubicBezTo>
                    <a:pt x="628" y="2774"/>
                    <a:pt x="0" y="3496"/>
                    <a:pt x="1370" y="3839"/>
                  </a:cubicBezTo>
                  <a:cubicBezTo>
                    <a:pt x="1997" y="4007"/>
                    <a:pt x="2781" y="4175"/>
                    <a:pt x="3539" y="4175"/>
                  </a:cubicBezTo>
                  <a:cubicBezTo>
                    <a:pt x="4413" y="4175"/>
                    <a:pt x="5253" y="3952"/>
                    <a:pt x="5783" y="3249"/>
                  </a:cubicBezTo>
                  <a:cubicBezTo>
                    <a:pt x="6791" y="1937"/>
                    <a:pt x="7228" y="510"/>
                    <a:pt x="6905" y="396"/>
                  </a:cubicBezTo>
                  <a:cubicBezTo>
                    <a:pt x="6888" y="390"/>
                    <a:pt x="6871" y="388"/>
                    <a:pt x="6854" y="388"/>
                  </a:cubicBezTo>
                  <a:cubicBezTo>
                    <a:pt x="6504" y="388"/>
                    <a:pt x="5925" y="1410"/>
                    <a:pt x="5364" y="1518"/>
                  </a:cubicBezTo>
                  <a:cubicBezTo>
                    <a:pt x="5259" y="1539"/>
                    <a:pt x="5155" y="1547"/>
                    <a:pt x="5054" y="1547"/>
                  </a:cubicBezTo>
                  <a:cubicBezTo>
                    <a:pt x="4804" y="1547"/>
                    <a:pt x="4573" y="1501"/>
                    <a:pt x="4402" y="1501"/>
                  </a:cubicBezTo>
                  <a:cubicBezTo>
                    <a:pt x="4267" y="1501"/>
                    <a:pt x="4169" y="1529"/>
                    <a:pt x="4128" y="1632"/>
                  </a:cubicBezTo>
                  <a:cubicBezTo>
                    <a:pt x="3967" y="2024"/>
                    <a:pt x="3464" y="2283"/>
                    <a:pt x="2995" y="2283"/>
                  </a:cubicBezTo>
                  <a:cubicBezTo>
                    <a:pt x="2690" y="2283"/>
                    <a:pt x="2398" y="2173"/>
                    <a:pt x="2226" y="1918"/>
                  </a:cubicBezTo>
                  <a:cubicBezTo>
                    <a:pt x="1541" y="967"/>
                    <a:pt x="1712" y="282"/>
                    <a:pt x="1712" y="282"/>
                  </a:cubicBezTo>
                  <a:cubicBezTo>
                    <a:pt x="1712" y="282"/>
                    <a:pt x="1799" y="1"/>
                    <a:pt x="1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"/>
            <p:cNvSpPr/>
            <p:nvPr/>
          </p:nvSpPr>
          <p:spPr>
            <a:xfrm rot="179882">
              <a:off x="11014463" y="1359569"/>
              <a:ext cx="149614" cy="87225"/>
            </a:xfrm>
            <a:custGeom>
              <a:rect b="b" l="l" r="r" t="t"/>
              <a:pathLst>
                <a:path extrusionOk="0" h="2018" w="3463">
                  <a:moveTo>
                    <a:pt x="3443" y="1"/>
                  </a:moveTo>
                  <a:cubicBezTo>
                    <a:pt x="3424" y="1"/>
                    <a:pt x="3386" y="1"/>
                    <a:pt x="3386" y="20"/>
                  </a:cubicBezTo>
                  <a:cubicBezTo>
                    <a:pt x="2759" y="1256"/>
                    <a:pt x="1903" y="1713"/>
                    <a:pt x="1294" y="1846"/>
                  </a:cubicBezTo>
                  <a:cubicBezTo>
                    <a:pt x="1001" y="1919"/>
                    <a:pt x="735" y="1940"/>
                    <a:pt x="528" y="1940"/>
                  </a:cubicBezTo>
                  <a:cubicBezTo>
                    <a:pt x="251" y="1940"/>
                    <a:pt x="77" y="1903"/>
                    <a:pt x="77" y="1903"/>
                  </a:cubicBezTo>
                  <a:cubicBezTo>
                    <a:pt x="65" y="1891"/>
                    <a:pt x="55" y="1887"/>
                    <a:pt x="47" y="1887"/>
                  </a:cubicBezTo>
                  <a:cubicBezTo>
                    <a:pt x="29" y="1887"/>
                    <a:pt x="20" y="1909"/>
                    <a:pt x="20" y="1922"/>
                  </a:cubicBezTo>
                  <a:cubicBezTo>
                    <a:pt x="1" y="1941"/>
                    <a:pt x="20" y="1960"/>
                    <a:pt x="39" y="1960"/>
                  </a:cubicBezTo>
                  <a:cubicBezTo>
                    <a:pt x="77" y="1960"/>
                    <a:pt x="267" y="2017"/>
                    <a:pt x="571" y="2017"/>
                  </a:cubicBezTo>
                  <a:cubicBezTo>
                    <a:pt x="781" y="2017"/>
                    <a:pt x="1028" y="1998"/>
                    <a:pt x="1332" y="1941"/>
                  </a:cubicBezTo>
                  <a:cubicBezTo>
                    <a:pt x="1941" y="1770"/>
                    <a:pt x="2854" y="1313"/>
                    <a:pt x="3463" y="58"/>
                  </a:cubicBezTo>
                  <a:cubicBezTo>
                    <a:pt x="3463" y="39"/>
                    <a:pt x="3463" y="1"/>
                    <a:pt x="3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"/>
            <p:cNvSpPr/>
            <p:nvPr/>
          </p:nvSpPr>
          <p:spPr>
            <a:xfrm rot="179882">
              <a:off x="10622753" y="1885332"/>
              <a:ext cx="236713" cy="510731"/>
            </a:xfrm>
            <a:custGeom>
              <a:rect b="b" l="l" r="r" t="t"/>
              <a:pathLst>
                <a:path extrusionOk="0" h="11816" w="5479">
                  <a:moveTo>
                    <a:pt x="4263" y="1"/>
                  </a:moveTo>
                  <a:cubicBezTo>
                    <a:pt x="3330" y="1"/>
                    <a:pt x="1468" y="876"/>
                    <a:pt x="1142" y="1430"/>
                  </a:cubicBezTo>
                  <a:cubicBezTo>
                    <a:pt x="1142" y="1430"/>
                    <a:pt x="609" y="2895"/>
                    <a:pt x="343" y="4226"/>
                  </a:cubicBezTo>
                  <a:cubicBezTo>
                    <a:pt x="172" y="5025"/>
                    <a:pt x="172" y="5824"/>
                    <a:pt x="362" y="6604"/>
                  </a:cubicBezTo>
                  <a:lnTo>
                    <a:pt x="952" y="9191"/>
                  </a:lnTo>
                  <a:cubicBezTo>
                    <a:pt x="362" y="9419"/>
                    <a:pt x="1" y="10009"/>
                    <a:pt x="96" y="10636"/>
                  </a:cubicBezTo>
                  <a:cubicBezTo>
                    <a:pt x="210" y="11378"/>
                    <a:pt x="819" y="11816"/>
                    <a:pt x="1446" y="11816"/>
                  </a:cubicBezTo>
                  <a:cubicBezTo>
                    <a:pt x="1618" y="11816"/>
                    <a:pt x="1789" y="11797"/>
                    <a:pt x="1960" y="11721"/>
                  </a:cubicBezTo>
                  <a:lnTo>
                    <a:pt x="3044" y="11302"/>
                  </a:lnTo>
                  <a:cubicBezTo>
                    <a:pt x="3672" y="11055"/>
                    <a:pt x="4014" y="10370"/>
                    <a:pt x="3881" y="9723"/>
                  </a:cubicBezTo>
                  <a:lnTo>
                    <a:pt x="3291" y="7175"/>
                  </a:lnTo>
                  <a:cubicBezTo>
                    <a:pt x="3291" y="7137"/>
                    <a:pt x="3253" y="7117"/>
                    <a:pt x="3253" y="7060"/>
                  </a:cubicBezTo>
                  <a:cubicBezTo>
                    <a:pt x="3025" y="5862"/>
                    <a:pt x="3520" y="4588"/>
                    <a:pt x="4528" y="3846"/>
                  </a:cubicBezTo>
                  <a:lnTo>
                    <a:pt x="5098" y="3427"/>
                  </a:lnTo>
                  <a:cubicBezTo>
                    <a:pt x="5479" y="2781"/>
                    <a:pt x="5270" y="460"/>
                    <a:pt x="4642" y="80"/>
                  </a:cubicBezTo>
                  <a:cubicBezTo>
                    <a:pt x="4549" y="25"/>
                    <a:pt x="4419" y="1"/>
                    <a:pt x="4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"/>
            <p:cNvSpPr/>
            <p:nvPr/>
          </p:nvSpPr>
          <p:spPr>
            <a:xfrm rot="179882">
              <a:off x="10352682" y="1846585"/>
              <a:ext cx="417520" cy="494046"/>
            </a:xfrm>
            <a:custGeom>
              <a:rect b="b" l="l" r="r" t="t"/>
              <a:pathLst>
                <a:path extrusionOk="0" h="11430" w="9664">
                  <a:moveTo>
                    <a:pt x="6553" y="0"/>
                  </a:moveTo>
                  <a:cubicBezTo>
                    <a:pt x="6372" y="0"/>
                    <a:pt x="6200" y="56"/>
                    <a:pt x="6049" y="188"/>
                  </a:cubicBezTo>
                  <a:lnTo>
                    <a:pt x="3368" y="2794"/>
                  </a:lnTo>
                  <a:cubicBezTo>
                    <a:pt x="3158" y="2984"/>
                    <a:pt x="2512" y="4297"/>
                    <a:pt x="2436" y="4601"/>
                  </a:cubicBezTo>
                  <a:lnTo>
                    <a:pt x="1561" y="8386"/>
                  </a:lnTo>
                  <a:cubicBezTo>
                    <a:pt x="1548" y="8386"/>
                    <a:pt x="1536" y="8386"/>
                    <a:pt x="1524" y="8386"/>
                  </a:cubicBezTo>
                  <a:cubicBezTo>
                    <a:pt x="761" y="8386"/>
                    <a:pt x="133" y="8969"/>
                    <a:pt x="58" y="9737"/>
                  </a:cubicBezTo>
                  <a:cubicBezTo>
                    <a:pt x="1" y="10554"/>
                    <a:pt x="610" y="11258"/>
                    <a:pt x="1389" y="11315"/>
                  </a:cubicBezTo>
                  <a:lnTo>
                    <a:pt x="2588" y="11410"/>
                  </a:lnTo>
                  <a:cubicBezTo>
                    <a:pt x="2626" y="11429"/>
                    <a:pt x="2664" y="11429"/>
                    <a:pt x="2702" y="11429"/>
                  </a:cubicBezTo>
                  <a:cubicBezTo>
                    <a:pt x="3368" y="11429"/>
                    <a:pt x="3957" y="10954"/>
                    <a:pt x="4128" y="10288"/>
                  </a:cubicBezTo>
                  <a:lnTo>
                    <a:pt x="4699" y="7796"/>
                  </a:lnTo>
                  <a:cubicBezTo>
                    <a:pt x="5003" y="6465"/>
                    <a:pt x="5840" y="5343"/>
                    <a:pt x="7001" y="4620"/>
                  </a:cubicBezTo>
                  <a:lnTo>
                    <a:pt x="9074" y="3384"/>
                  </a:lnTo>
                  <a:cubicBezTo>
                    <a:pt x="9663" y="2851"/>
                    <a:pt x="8769" y="1615"/>
                    <a:pt x="8218" y="1006"/>
                  </a:cubicBezTo>
                  <a:cubicBezTo>
                    <a:pt x="7799" y="558"/>
                    <a:pt x="7127" y="0"/>
                    <a:pt x="6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"/>
            <p:cNvSpPr/>
            <p:nvPr/>
          </p:nvSpPr>
          <p:spPr>
            <a:xfrm rot="179882">
              <a:off x="10476676" y="1654547"/>
              <a:ext cx="97813" cy="118260"/>
            </a:xfrm>
            <a:custGeom>
              <a:rect b="b" l="l" r="r" t="t"/>
              <a:pathLst>
                <a:path extrusionOk="0" h="2736" w="2264">
                  <a:moveTo>
                    <a:pt x="404" y="0"/>
                  </a:moveTo>
                  <a:cubicBezTo>
                    <a:pt x="366" y="0"/>
                    <a:pt x="332" y="7"/>
                    <a:pt x="305" y="20"/>
                  </a:cubicBezTo>
                  <a:cubicBezTo>
                    <a:pt x="0" y="153"/>
                    <a:pt x="267" y="1238"/>
                    <a:pt x="571" y="1846"/>
                  </a:cubicBezTo>
                  <a:cubicBezTo>
                    <a:pt x="830" y="2380"/>
                    <a:pt x="1213" y="2736"/>
                    <a:pt x="1521" y="2736"/>
                  </a:cubicBezTo>
                  <a:cubicBezTo>
                    <a:pt x="1575" y="2736"/>
                    <a:pt x="1626" y="2725"/>
                    <a:pt x="1674" y="2702"/>
                  </a:cubicBezTo>
                  <a:cubicBezTo>
                    <a:pt x="1979" y="2569"/>
                    <a:pt x="2264" y="1846"/>
                    <a:pt x="1979" y="1238"/>
                  </a:cubicBezTo>
                  <a:cubicBezTo>
                    <a:pt x="1702" y="666"/>
                    <a:pt x="794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"/>
            <p:cNvSpPr/>
            <p:nvPr/>
          </p:nvSpPr>
          <p:spPr>
            <a:xfrm rot="179882">
              <a:off x="10441364" y="1599641"/>
              <a:ext cx="234250" cy="168745"/>
            </a:xfrm>
            <a:custGeom>
              <a:rect b="b" l="l" r="r" t="t"/>
              <a:pathLst>
                <a:path extrusionOk="0" h="3904" w="5422">
                  <a:moveTo>
                    <a:pt x="3824" y="1"/>
                  </a:moveTo>
                  <a:cubicBezTo>
                    <a:pt x="3634" y="267"/>
                    <a:pt x="3576" y="362"/>
                    <a:pt x="3481" y="457"/>
                  </a:cubicBezTo>
                  <a:cubicBezTo>
                    <a:pt x="3329" y="571"/>
                    <a:pt x="3120" y="705"/>
                    <a:pt x="2663" y="990"/>
                  </a:cubicBezTo>
                  <a:lnTo>
                    <a:pt x="495" y="2397"/>
                  </a:lnTo>
                  <a:cubicBezTo>
                    <a:pt x="96" y="2645"/>
                    <a:pt x="1" y="3158"/>
                    <a:pt x="286" y="3539"/>
                  </a:cubicBezTo>
                  <a:cubicBezTo>
                    <a:pt x="441" y="3777"/>
                    <a:pt x="701" y="3904"/>
                    <a:pt x="967" y="3904"/>
                  </a:cubicBezTo>
                  <a:cubicBezTo>
                    <a:pt x="1125" y="3904"/>
                    <a:pt x="1285" y="3859"/>
                    <a:pt x="1427" y="3767"/>
                  </a:cubicBezTo>
                  <a:lnTo>
                    <a:pt x="3595" y="2378"/>
                  </a:lnTo>
                  <a:cubicBezTo>
                    <a:pt x="4642" y="1713"/>
                    <a:pt x="4737" y="1618"/>
                    <a:pt x="5326" y="724"/>
                  </a:cubicBezTo>
                  <a:cubicBezTo>
                    <a:pt x="5345" y="685"/>
                    <a:pt x="5402" y="628"/>
                    <a:pt x="5421" y="590"/>
                  </a:cubicBezTo>
                  <a:cubicBezTo>
                    <a:pt x="5060" y="419"/>
                    <a:pt x="4718" y="248"/>
                    <a:pt x="4337" y="96"/>
                  </a:cubicBezTo>
                  <a:cubicBezTo>
                    <a:pt x="4261" y="58"/>
                    <a:pt x="4185" y="58"/>
                    <a:pt x="4109" y="39"/>
                  </a:cubicBezTo>
                  <a:cubicBezTo>
                    <a:pt x="4071" y="39"/>
                    <a:pt x="4052" y="20"/>
                    <a:pt x="3995" y="20"/>
                  </a:cubicBezTo>
                  <a:cubicBezTo>
                    <a:pt x="3957" y="20"/>
                    <a:pt x="3881" y="20"/>
                    <a:pt x="3824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"/>
            <p:cNvSpPr/>
            <p:nvPr/>
          </p:nvSpPr>
          <p:spPr>
            <a:xfrm rot="179882">
              <a:off x="10489869" y="1560233"/>
              <a:ext cx="230967" cy="213827"/>
            </a:xfrm>
            <a:custGeom>
              <a:rect b="b" l="l" r="r" t="t"/>
              <a:pathLst>
                <a:path extrusionOk="0" h="4947" w="5346">
                  <a:moveTo>
                    <a:pt x="3463" y="1"/>
                  </a:moveTo>
                  <a:cubicBezTo>
                    <a:pt x="2588" y="781"/>
                    <a:pt x="1713" y="2055"/>
                    <a:pt x="1" y="2321"/>
                  </a:cubicBezTo>
                  <a:cubicBezTo>
                    <a:pt x="1" y="2321"/>
                    <a:pt x="2131" y="2987"/>
                    <a:pt x="1618" y="4946"/>
                  </a:cubicBezTo>
                  <a:cubicBezTo>
                    <a:pt x="2683" y="4471"/>
                    <a:pt x="4414" y="3234"/>
                    <a:pt x="5327" y="1998"/>
                  </a:cubicBezTo>
                  <a:lnTo>
                    <a:pt x="5327" y="1941"/>
                  </a:lnTo>
                  <a:cubicBezTo>
                    <a:pt x="5346" y="914"/>
                    <a:pt x="4528" y="39"/>
                    <a:pt x="3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"/>
            <p:cNvSpPr/>
            <p:nvPr/>
          </p:nvSpPr>
          <p:spPr>
            <a:xfrm rot="179882">
              <a:off x="10385069" y="1674332"/>
              <a:ext cx="83858" cy="33282"/>
            </a:xfrm>
            <a:custGeom>
              <a:rect b="b" l="l" r="r" t="t"/>
              <a:pathLst>
                <a:path extrusionOk="0" h="770" w="1941">
                  <a:moveTo>
                    <a:pt x="811" y="0"/>
                  </a:moveTo>
                  <a:cubicBezTo>
                    <a:pt x="610" y="0"/>
                    <a:pt x="393" y="39"/>
                    <a:pt x="171" y="145"/>
                  </a:cubicBezTo>
                  <a:cubicBezTo>
                    <a:pt x="76" y="202"/>
                    <a:pt x="0" y="316"/>
                    <a:pt x="38" y="430"/>
                  </a:cubicBezTo>
                  <a:cubicBezTo>
                    <a:pt x="67" y="547"/>
                    <a:pt x="130" y="596"/>
                    <a:pt x="200" y="596"/>
                  </a:cubicBezTo>
                  <a:cubicBezTo>
                    <a:pt x="222" y="596"/>
                    <a:pt x="244" y="591"/>
                    <a:pt x="266" y="582"/>
                  </a:cubicBezTo>
                  <a:cubicBezTo>
                    <a:pt x="433" y="504"/>
                    <a:pt x="600" y="475"/>
                    <a:pt x="756" y="475"/>
                  </a:cubicBezTo>
                  <a:cubicBezTo>
                    <a:pt x="1204" y="475"/>
                    <a:pt x="1560" y="716"/>
                    <a:pt x="1560" y="716"/>
                  </a:cubicBezTo>
                  <a:cubicBezTo>
                    <a:pt x="1597" y="753"/>
                    <a:pt x="1640" y="769"/>
                    <a:pt x="1683" y="769"/>
                  </a:cubicBezTo>
                  <a:cubicBezTo>
                    <a:pt x="1750" y="769"/>
                    <a:pt x="1818" y="728"/>
                    <a:pt x="1864" y="659"/>
                  </a:cubicBezTo>
                  <a:cubicBezTo>
                    <a:pt x="1940" y="525"/>
                    <a:pt x="1902" y="392"/>
                    <a:pt x="1807" y="316"/>
                  </a:cubicBezTo>
                  <a:cubicBezTo>
                    <a:pt x="1793" y="302"/>
                    <a:pt x="1368" y="0"/>
                    <a:pt x="811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"/>
            <p:cNvSpPr/>
            <p:nvPr/>
          </p:nvSpPr>
          <p:spPr>
            <a:xfrm rot="179882">
              <a:off x="10411119" y="1738562"/>
              <a:ext cx="89648" cy="37950"/>
            </a:xfrm>
            <a:custGeom>
              <a:rect b="b" l="l" r="r" t="t"/>
              <a:pathLst>
                <a:path extrusionOk="0" h="878" w="2075">
                  <a:moveTo>
                    <a:pt x="1824" y="0"/>
                  </a:moveTo>
                  <a:cubicBezTo>
                    <a:pt x="1776" y="0"/>
                    <a:pt x="1726" y="19"/>
                    <a:pt x="1675" y="62"/>
                  </a:cubicBezTo>
                  <a:cubicBezTo>
                    <a:pt x="1417" y="264"/>
                    <a:pt x="1132" y="322"/>
                    <a:pt x="888" y="322"/>
                  </a:cubicBezTo>
                  <a:cubicBezTo>
                    <a:pt x="558" y="322"/>
                    <a:pt x="305" y="215"/>
                    <a:pt x="305" y="215"/>
                  </a:cubicBezTo>
                  <a:cubicBezTo>
                    <a:pt x="289" y="208"/>
                    <a:pt x="270" y="205"/>
                    <a:pt x="251" y="205"/>
                  </a:cubicBezTo>
                  <a:cubicBezTo>
                    <a:pt x="161" y="205"/>
                    <a:pt x="51" y="276"/>
                    <a:pt x="20" y="386"/>
                  </a:cubicBezTo>
                  <a:cubicBezTo>
                    <a:pt x="1" y="443"/>
                    <a:pt x="1" y="500"/>
                    <a:pt x="1" y="557"/>
                  </a:cubicBezTo>
                  <a:cubicBezTo>
                    <a:pt x="1" y="633"/>
                    <a:pt x="39" y="690"/>
                    <a:pt x="115" y="747"/>
                  </a:cubicBezTo>
                  <a:cubicBezTo>
                    <a:pt x="126" y="747"/>
                    <a:pt x="425" y="877"/>
                    <a:pt x="837" y="877"/>
                  </a:cubicBezTo>
                  <a:cubicBezTo>
                    <a:pt x="1164" y="877"/>
                    <a:pt x="1562" y="795"/>
                    <a:pt x="1941" y="500"/>
                  </a:cubicBezTo>
                  <a:cubicBezTo>
                    <a:pt x="2055" y="405"/>
                    <a:pt x="2074" y="234"/>
                    <a:pt x="2017" y="120"/>
                  </a:cubicBezTo>
                  <a:cubicBezTo>
                    <a:pt x="1970" y="49"/>
                    <a:pt x="1901" y="0"/>
                    <a:pt x="1824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"/>
            <p:cNvSpPr/>
            <p:nvPr/>
          </p:nvSpPr>
          <p:spPr>
            <a:xfrm rot="179882">
              <a:off x="10380747" y="1724205"/>
              <a:ext cx="98634" cy="36308"/>
            </a:xfrm>
            <a:custGeom>
              <a:rect b="b" l="l" r="r" t="t"/>
              <a:pathLst>
                <a:path extrusionOk="0" h="840" w="2283">
                  <a:moveTo>
                    <a:pt x="1008" y="1"/>
                  </a:moveTo>
                  <a:cubicBezTo>
                    <a:pt x="696" y="1"/>
                    <a:pt x="369" y="96"/>
                    <a:pt x="95" y="382"/>
                  </a:cubicBezTo>
                  <a:cubicBezTo>
                    <a:pt x="57" y="459"/>
                    <a:pt x="0" y="535"/>
                    <a:pt x="19" y="649"/>
                  </a:cubicBezTo>
                  <a:cubicBezTo>
                    <a:pt x="19" y="668"/>
                    <a:pt x="57" y="706"/>
                    <a:pt x="57" y="744"/>
                  </a:cubicBezTo>
                  <a:cubicBezTo>
                    <a:pt x="86" y="791"/>
                    <a:pt x="138" y="815"/>
                    <a:pt x="195" y="815"/>
                  </a:cubicBezTo>
                  <a:cubicBezTo>
                    <a:pt x="252" y="815"/>
                    <a:pt x="314" y="791"/>
                    <a:pt x="361" y="744"/>
                  </a:cubicBezTo>
                  <a:cubicBezTo>
                    <a:pt x="528" y="566"/>
                    <a:pt x="741" y="504"/>
                    <a:pt x="955" y="504"/>
                  </a:cubicBezTo>
                  <a:cubicBezTo>
                    <a:pt x="1426" y="504"/>
                    <a:pt x="1902" y="801"/>
                    <a:pt x="1902" y="801"/>
                  </a:cubicBezTo>
                  <a:cubicBezTo>
                    <a:pt x="1941" y="827"/>
                    <a:pt x="1985" y="840"/>
                    <a:pt x="2028" y="840"/>
                  </a:cubicBezTo>
                  <a:cubicBezTo>
                    <a:pt x="2112" y="840"/>
                    <a:pt x="2195" y="793"/>
                    <a:pt x="2245" y="706"/>
                  </a:cubicBezTo>
                  <a:cubicBezTo>
                    <a:pt x="2283" y="592"/>
                    <a:pt x="2264" y="421"/>
                    <a:pt x="2149" y="363"/>
                  </a:cubicBezTo>
                  <a:cubicBezTo>
                    <a:pt x="2112" y="326"/>
                    <a:pt x="1586" y="1"/>
                    <a:pt x="1008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"/>
            <p:cNvSpPr/>
            <p:nvPr/>
          </p:nvSpPr>
          <p:spPr>
            <a:xfrm rot="179882">
              <a:off x="10370235" y="1689214"/>
              <a:ext cx="89648" cy="35919"/>
            </a:xfrm>
            <a:custGeom>
              <a:rect b="b" l="l" r="r" t="t"/>
              <a:pathLst>
                <a:path extrusionOk="0" h="831" w="2075">
                  <a:moveTo>
                    <a:pt x="1081" y="0"/>
                  </a:moveTo>
                  <a:cubicBezTo>
                    <a:pt x="813" y="0"/>
                    <a:pt x="486" y="88"/>
                    <a:pt x="115" y="357"/>
                  </a:cubicBezTo>
                  <a:cubicBezTo>
                    <a:pt x="58" y="414"/>
                    <a:pt x="1" y="528"/>
                    <a:pt x="20" y="623"/>
                  </a:cubicBezTo>
                  <a:lnTo>
                    <a:pt x="20" y="699"/>
                  </a:lnTo>
                  <a:cubicBezTo>
                    <a:pt x="56" y="772"/>
                    <a:pt x="124" y="806"/>
                    <a:pt x="193" y="806"/>
                  </a:cubicBezTo>
                  <a:cubicBezTo>
                    <a:pt x="232" y="806"/>
                    <a:pt x="271" y="796"/>
                    <a:pt x="305" y="775"/>
                  </a:cubicBezTo>
                  <a:cubicBezTo>
                    <a:pt x="567" y="566"/>
                    <a:pt x="806" y="496"/>
                    <a:pt x="1008" y="496"/>
                  </a:cubicBezTo>
                  <a:cubicBezTo>
                    <a:pt x="1393" y="496"/>
                    <a:pt x="1643" y="750"/>
                    <a:pt x="1656" y="775"/>
                  </a:cubicBezTo>
                  <a:cubicBezTo>
                    <a:pt x="1686" y="813"/>
                    <a:pt x="1729" y="830"/>
                    <a:pt x="1776" y="830"/>
                  </a:cubicBezTo>
                  <a:cubicBezTo>
                    <a:pt x="1845" y="830"/>
                    <a:pt x="1922" y="794"/>
                    <a:pt x="1979" y="737"/>
                  </a:cubicBezTo>
                  <a:cubicBezTo>
                    <a:pt x="2074" y="642"/>
                    <a:pt x="2074" y="490"/>
                    <a:pt x="1979" y="395"/>
                  </a:cubicBezTo>
                  <a:cubicBezTo>
                    <a:pt x="1960" y="357"/>
                    <a:pt x="1751" y="147"/>
                    <a:pt x="1427" y="52"/>
                  </a:cubicBezTo>
                  <a:cubicBezTo>
                    <a:pt x="1328" y="21"/>
                    <a:pt x="1211" y="0"/>
                    <a:pt x="1081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"/>
            <p:cNvSpPr/>
            <p:nvPr/>
          </p:nvSpPr>
          <p:spPr>
            <a:xfrm rot="179882">
              <a:off x="10371593" y="1708032"/>
              <a:ext cx="92931" cy="40501"/>
            </a:xfrm>
            <a:custGeom>
              <a:rect b="b" l="l" r="r" t="t"/>
              <a:pathLst>
                <a:path extrusionOk="0" h="937" w="2151">
                  <a:moveTo>
                    <a:pt x="1116" y="1"/>
                  </a:moveTo>
                  <a:cubicBezTo>
                    <a:pt x="747" y="1"/>
                    <a:pt x="336" y="117"/>
                    <a:pt x="39" y="533"/>
                  </a:cubicBezTo>
                  <a:cubicBezTo>
                    <a:pt x="1" y="571"/>
                    <a:pt x="1" y="666"/>
                    <a:pt x="1" y="742"/>
                  </a:cubicBezTo>
                  <a:cubicBezTo>
                    <a:pt x="1" y="781"/>
                    <a:pt x="20" y="838"/>
                    <a:pt x="39" y="876"/>
                  </a:cubicBezTo>
                  <a:cubicBezTo>
                    <a:pt x="80" y="917"/>
                    <a:pt x="132" y="937"/>
                    <a:pt x="182" y="937"/>
                  </a:cubicBezTo>
                  <a:cubicBezTo>
                    <a:pt x="248" y="937"/>
                    <a:pt x="311" y="902"/>
                    <a:pt x="343" y="838"/>
                  </a:cubicBezTo>
                  <a:cubicBezTo>
                    <a:pt x="528" y="576"/>
                    <a:pt x="797" y="498"/>
                    <a:pt x="1054" y="498"/>
                  </a:cubicBezTo>
                  <a:cubicBezTo>
                    <a:pt x="1432" y="498"/>
                    <a:pt x="1785" y="666"/>
                    <a:pt x="1808" y="666"/>
                  </a:cubicBezTo>
                  <a:cubicBezTo>
                    <a:pt x="1838" y="681"/>
                    <a:pt x="1869" y="688"/>
                    <a:pt x="1900" y="688"/>
                  </a:cubicBezTo>
                  <a:cubicBezTo>
                    <a:pt x="1986" y="688"/>
                    <a:pt x="2070" y="632"/>
                    <a:pt x="2112" y="533"/>
                  </a:cubicBezTo>
                  <a:cubicBezTo>
                    <a:pt x="2150" y="400"/>
                    <a:pt x="2112" y="248"/>
                    <a:pt x="1998" y="191"/>
                  </a:cubicBezTo>
                  <a:cubicBezTo>
                    <a:pt x="1966" y="180"/>
                    <a:pt x="1573" y="1"/>
                    <a:pt x="1116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"/>
            <p:cNvSpPr/>
            <p:nvPr/>
          </p:nvSpPr>
          <p:spPr>
            <a:xfrm rot="179882">
              <a:off x="10445588" y="1681603"/>
              <a:ext cx="64373" cy="81433"/>
            </a:xfrm>
            <a:custGeom>
              <a:rect b="b" l="l" r="r" t="t"/>
              <a:pathLst>
                <a:path extrusionOk="0" h="1884" w="1490">
                  <a:moveTo>
                    <a:pt x="6" y="1"/>
                  </a:moveTo>
                  <a:cubicBezTo>
                    <a:pt x="1" y="2"/>
                    <a:pt x="1" y="3"/>
                    <a:pt x="6" y="5"/>
                  </a:cubicBezTo>
                  <a:lnTo>
                    <a:pt x="6" y="5"/>
                  </a:lnTo>
                  <a:lnTo>
                    <a:pt x="6" y="1"/>
                  </a:lnTo>
                  <a:close/>
                  <a:moveTo>
                    <a:pt x="6" y="5"/>
                  </a:moveTo>
                  <a:lnTo>
                    <a:pt x="101" y="1751"/>
                  </a:lnTo>
                  <a:cubicBezTo>
                    <a:pt x="101" y="1751"/>
                    <a:pt x="481" y="1884"/>
                    <a:pt x="828" y="1884"/>
                  </a:cubicBezTo>
                  <a:cubicBezTo>
                    <a:pt x="1176" y="1884"/>
                    <a:pt x="1489" y="1751"/>
                    <a:pt x="1356" y="1218"/>
                  </a:cubicBezTo>
                  <a:cubicBezTo>
                    <a:pt x="1090" y="99"/>
                    <a:pt x="76" y="25"/>
                    <a:pt x="6" y="5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"/>
            <p:cNvSpPr/>
            <p:nvPr/>
          </p:nvSpPr>
          <p:spPr>
            <a:xfrm rot="179910">
              <a:off x="10569036" y="1525389"/>
              <a:ext cx="364125" cy="556640"/>
            </a:xfrm>
            <a:custGeom>
              <a:rect b="b" l="l" r="r" t="t"/>
              <a:pathLst>
                <a:path extrusionOk="0" h="12878" w="8428">
                  <a:moveTo>
                    <a:pt x="4528" y="1"/>
                  </a:moveTo>
                  <a:lnTo>
                    <a:pt x="2036" y="666"/>
                  </a:lnTo>
                  <a:cubicBezTo>
                    <a:pt x="1370" y="838"/>
                    <a:pt x="914" y="1465"/>
                    <a:pt x="952" y="2150"/>
                  </a:cubicBezTo>
                  <a:lnTo>
                    <a:pt x="1066" y="5954"/>
                  </a:lnTo>
                  <a:lnTo>
                    <a:pt x="800" y="8465"/>
                  </a:lnTo>
                  <a:lnTo>
                    <a:pt x="1" y="9967"/>
                  </a:lnTo>
                  <a:lnTo>
                    <a:pt x="5346" y="12878"/>
                  </a:lnTo>
                  <a:cubicBezTo>
                    <a:pt x="5346" y="12878"/>
                    <a:pt x="7933" y="11565"/>
                    <a:pt x="7952" y="8427"/>
                  </a:cubicBezTo>
                  <a:cubicBezTo>
                    <a:pt x="7990" y="7742"/>
                    <a:pt x="8427" y="2340"/>
                    <a:pt x="5707" y="647"/>
                  </a:cubicBezTo>
                  <a:lnTo>
                    <a:pt x="45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"/>
            <p:cNvSpPr/>
            <p:nvPr/>
          </p:nvSpPr>
          <p:spPr>
            <a:xfrm rot="179882">
              <a:off x="10679041" y="1539462"/>
              <a:ext cx="130691" cy="54332"/>
            </a:xfrm>
            <a:custGeom>
              <a:rect b="b" l="l" r="r" t="t"/>
              <a:pathLst>
                <a:path extrusionOk="0" h="1257" w="3025">
                  <a:moveTo>
                    <a:pt x="57" y="1"/>
                  </a:moveTo>
                  <a:cubicBezTo>
                    <a:pt x="38" y="1"/>
                    <a:pt x="0" y="20"/>
                    <a:pt x="0" y="39"/>
                  </a:cubicBezTo>
                  <a:cubicBezTo>
                    <a:pt x="0" y="705"/>
                    <a:pt x="438" y="1161"/>
                    <a:pt x="1142" y="1256"/>
                  </a:cubicBezTo>
                  <a:lnTo>
                    <a:pt x="1636" y="1256"/>
                  </a:lnTo>
                  <a:cubicBezTo>
                    <a:pt x="2112" y="1256"/>
                    <a:pt x="2454" y="1161"/>
                    <a:pt x="2720" y="952"/>
                  </a:cubicBezTo>
                  <a:cubicBezTo>
                    <a:pt x="3006" y="705"/>
                    <a:pt x="3025" y="419"/>
                    <a:pt x="3025" y="419"/>
                  </a:cubicBezTo>
                  <a:cubicBezTo>
                    <a:pt x="3025" y="400"/>
                    <a:pt x="3006" y="381"/>
                    <a:pt x="2987" y="381"/>
                  </a:cubicBezTo>
                  <a:cubicBezTo>
                    <a:pt x="2949" y="381"/>
                    <a:pt x="2930" y="400"/>
                    <a:pt x="2930" y="419"/>
                  </a:cubicBezTo>
                  <a:cubicBezTo>
                    <a:pt x="2930" y="419"/>
                    <a:pt x="2911" y="686"/>
                    <a:pt x="2663" y="876"/>
                  </a:cubicBezTo>
                  <a:cubicBezTo>
                    <a:pt x="2433" y="1078"/>
                    <a:pt x="2082" y="1170"/>
                    <a:pt x="1620" y="1170"/>
                  </a:cubicBezTo>
                  <a:cubicBezTo>
                    <a:pt x="1472" y="1170"/>
                    <a:pt x="1312" y="1161"/>
                    <a:pt x="1142" y="1142"/>
                  </a:cubicBezTo>
                  <a:cubicBezTo>
                    <a:pt x="229" y="1028"/>
                    <a:pt x="96" y="324"/>
                    <a:pt x="96" y="39"/>
                  </a:cubicBezTo>
                  <a:cubicBezTo>
                    <a:pt x="96" y="20"/>
                    <a:pt x="77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"/>
            <p:cNvSpPr/>
            <p:nvPr/>
          </p:nvSpPr>
          <p:spPr>
            <a:xfrm rot="179882">
              <a:off x="10685281" y="1462056"/>
              <a:ext cx="138943" cy="127726"/>
            </a:xfrm>
            <a:custGeom>
              <a:rect b="b" l="l" r="r" t="t"/>
              <a:pathLst>
                <a:path extrusionOk="0" h="2955" w="3216">
                  <a:moveTo>
                    <a:pt x="438" y="0"/>
                  </a:moveTo>
                  <a:cubicBezTo>
                    <a:pt x="438" y="19"/>
                    <a:pt x="438" y="76"/>
                    <a:pt x="419" y="114"/>
                  </a:cubicBezTo>
                  <a:cubicBezTo>
                    <a:pt x="343" y="571"/>
                    <a:pt x="1" y="1921"/>
                    <a:pt x="1" y="1921"/>
                  </a:cubicBezTo>
                  <a:cubicBezTo>
                    <a:pt x="1" y="1921"/>
                    <a:pt x="58" y="2853"/>
                    <a:pt x="1275" y="2948"/>
                  </a:cubicBezTo>
                  <a:cubicBezTo>
                    <a:pt x="1343" y="2953"/>
                    <a:pt x="1409" y="2955"/>
                    <a:pt x="1471" y="2955"/>
                  </a:cubicBezTo>
                  <a:cubicBezTo>
                    <a:pt x="2503" y="2955"/>
                    <a:pt x="2740" y="2397"/>
                    <a:pt x="2740" y="2397"/>
                  </a:cubicBezTo>
                  <a:lnTo>
                    <a:pt x="3215" y="76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"/>
            <p:cNvSpPr/>
            <p:nvPr/>
          </p:nvSpPr>
          <p:spPr>
            <a:xfrm rot="179882">
              <a:off x="10597709" y="1299732"/>
              <a:ext cx="278620" cy="256878"/>
            </a:xfrm>
            <a:custGeom>
              <a:rect b="b" l="l" r="r" t="t"/>
              <a:pathLst>
                <a:path extrusionOk="0" h="5943" w="6449">
                  <a:moveTo>
                    <a:pt x="3340" y="1"/>
                  </a:moveTo>
                  <a:cubicBezTo>
                    <a:pt x="2731" y="1"/>
                    <a:pt x="2201" y="184"/>
                    <a:pt x="1959" y="448"/>
                  </a:cubicBezTo>
                  <a:cubicBezTo>
                    <a:pt x="1370" y="1114"/>
                    <a:pt x="0" y="4956"/>
                    <a:pt x="1845" y="5774"/>
                  </a:cubicBezTo>
                  <a:cubicBezTo>
                    <a:pt x="2108" y="5892"/>
                    <a:pt x="2371" y="5943"/>
                    <a:pt x="2628" y="5943"/>
                  </a:cubicBezTo>
                  <a:cubicBezTo>
                    <a:pt x="4193" y="5943"/>
                    <a:pt x="5554" y="4062"/>
                    <a:pt x="5554" y="4062"/>
                  </a:cubicBezTo>
                  <a:cubicBezTo>
                    <a:pt x="5554" y="4062"/>
                    <a:pt x="6448" y="2750"/>
                    <a:pt x="5935" y="1628"/>
                  </a:cubicBezTo>
                  <a:cubicBezTo>
                    <a:pt x="5373" y="424"/>
                    <a:pt x="4265" y="1"/>
                    <a:pt x="3340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"/>
            <p:cNvSpPr/>
            <p:nvPr/>
          </p:nvSpPr>
          <p:spPr>
            <a:xfrm rot="179882">
              <a:off x="10657834" y="1418435"/>
              <a:ext cx="29638" cy="36827"/>
            </a:xfrm>
            <a:custGeom>
              <a:rect b="b" l="l" r="r" t="t"/>
              <a:pathLst>
                <a:path extrusionOk="0" h="852" w="686">
                  <a:moveTo>
                    <a:pt x="624" y="1"/>
                  </a:moveTo>
                  <a:cubicBezTo>
                    <a:pt x="614" y="1"/>
                    <a:pt x="609" y="6"/>
                    <a:pt x="609" y="15"/>
                  </a:cubicBezTo>
                  <a:lnTo>
                    <a:pt x="400" y="357"/>
                  </a:lnTo>
                  <a:lnTo>
                    <a:pt x="381" y="357"/>
                  </a:lnTo>
                  <a:cubicBezTo>
                    <a:pt x="355" y="354"/>
                    <a:pt x="329" y="351"/>
                    <a:pt x="302" y="351"/>
                  </a:cubicBezTo>
                  <a:cubicBezTo>
                    <a:pt x="193" y="351"/>
                    <a:pt x="85" y="391"/>
                    <a:pt x="39" y="529"/>
                  </a:cubicBezTo>
                  <a:cubicBezTo>
                    <a:pt x="1" y="700"/>
                    <a:pt x="153" y="795"/>
                    <a:pt x="248" y="852"/>
                  </a:cubicBezTo>
                  <a:cubicBezTo>
                    <a:pt x="286" y="852"/>
                    <a:pt x="305" y="852"/>
                    <a:pt x="305" y="833"/>
                  </a:cubicBezTo>
                  <a:lnTo>
                    <a:pt x="286" y="814"/>
                  </a:lnTo>
                  <a:cubicBezTo>
                    <a:pt x="191" y="776"/>
                    <a:pt x="58" y="681"/>
                    <a:pt x="96" y="567"/>
                  </a:cubicBezTo>
                  <a:cubicBezTo>
                    <a:pt x="117" y="461"/>
                    <a:pt x="209" y="437"/>
                    <a:pt x="286" y="437"/>
                  </a:cubicBezTo>
                  <a:cubicBezTo>
                    <a:pt x="348" y="437"/>
                    <a:pt x="400" y="453"/>
                    <a:pt x="400" y="453"/>
                  </a:cubicBezTo>
                  <a:lnTo>
                    <a:pt x="419" y="433"/>
                  </a:lnTo>
                  <a:lnTo>
                    <a:pt x="666" y="72"/>
                  </a:lnTo>
                  <a:cubicBezTo>
                    <a:pt x="685" y="53"/>
                    <a:pt x="685" y="15"/>
                    <a:pt x="666" y="15"/>
                  </a:cubicBezTo>
                  <a:cubicBezTo>
                    <a:pt x="647" y="6"/>
                    <a:pt x="63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"/>
            <p:cNvSpPr/>
            <p:nvPr/>
          </p:nvSpPr>
          <p:spPr>
            <a:xfrm rot="179882">
              <a:off x="10657377" y="1406629"/>
              <a:ext cx="15683" cy="14869"/>
            </a:xfrm>
            <a:custGeom>
              <a:rect b="b" l="l" r="r" t="t"/>
              <a:pathLst>
                <a:path extrusionOk="0" h="344" w="363">
                  <a:moveTo>
                    <a:pt x="180" y="1"/>
                  </a:moveTo>
                  <a:cubicBezTo>
                    <a:pt x="90" y="1"/>
                    <a:pt x="1" y="58"/>
                    <a:pt x="1" y="165"/>
                  </a:cubicBezTo>
                  <a:cubicBezTo>
                    <a:pt x="1" y="286"/>
                    <a:pt x="87" y="343"/>
                    <a:pt x="176" y="343"/>
                  </a:cubicBezTo>
                  <a:cubicBezTo>
                    <a:pt x="268" y="343"/>
                    <a:pt x="362" y="281"/>
                    <a:pt x="362" y="165"/>
                  </a:cubicBezTo>
                  <a:cubicBezTo>
                    <a:pt x="353" y="53"/>
                    <a:pt x="266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"/>
            <p:cNvSpPr/>
            <p:nvPr/>
          </p:nvSpPr>
          <p:spPr>
            <a:xfrm rot="179882">
              <a:off x="10709876" y="1424492"/>
              <a:ext cx="15640" cy="13918"/>
            </a:xfrm>
            <a:custGeom>
              <a:rect b="b" l="l" r="r" t="t"/>
              <a:pathLst>
                <a:path extrusionOk="0" h="322" w="362">
                  <a:moveTo>
                    <a:pt x="181" y="0"/>
                  </a:moveTo>
                  <a:cubicBezTo>
                    <a:pt x="90" y="0"/>
                    <a:pt x="0" y="53"/>
                    <a:pt x="0" y="157"/>
                  </a:cubicBezTo>
                  <a:cubicBezTo>
                    <a:pt x="0" y="269"/>
                    <a:pt x="87" y="321"/>
                    <a:pt x="175" y="321"/>
                  </a:cubicBezTo>
                  <a:cubicBezTo>
                    <a:pt x="267" y="321"/>
                    <a:pt x="361" y="264"/>
                    <a:pt x="361" y="157"/>
                  </a:cubicBezTo>
                  <a:cubicBezTo>
                    <a:pt x="361" y="53"/>
                    <a:pt x="271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"/>
            <p:cNvSpPr/>
            <p:nvPr/>
          </p:nvSpPr>
          <p:spPr>
            <a:xfrm rot="179882">
              <a:off x="10618676" y="1285742"/>
              <a:ext cx="290112" cy="173673"/>
            </a:xfrm>
            <a:custGeom>
              <a:rect b="b" l="l" r="r" t="t"/>
              <a:pathLst>
                <a:path extrusionOk="0" h="4018" w="6715">
                  <a:moveTo>
                    <a:pt x="2990" y="0"/>
                  </a:moveTo>
                  <a:cubicBezTo>
                    <a:pt x="1534" y="0"/>
                    <a:pt x="913" y="1412"/>
                    <a:pt x="14" y="1412"/>
                  </a:cubicBezTo>
                  <a:cubicBezTo>
                    <a:pt x="9" y="1412"/>
                    <a:pt x="5" y="1412"/>
                    <a:pt x="1" y="1412"/>
                  </a:cubicBezTo>
                  <a:lnTo>
                    <a:pt x="1" y="1412"/>
                  </a:lnTo>
                  <a:cubicBezTo>
                    <a:pt x="362" y="1850"/>
                    <a:pt x="819" y="2420"/>
                    <a:pt x="1636" y="2839"/>
                  </a:cubicBezTo>
                  <a:cubicBezTo>
                    <a:pt x="1768" y="2894"/>
                    <a:pt x="1907" y="2922"/>
                    <a:pt x="2043" y="2922"/>
                  </a:cubicBezTo>
                  <a:cubicBezTo>
                    <a:pt x="2282" y="2922"/>
                    <a:pt x="2513" y="2837"/>
                    <a:pt x="2683" y="2667"/>
                  </a:cubicBezTo>
                  <a:cubicBezTo>
                    <a:pt x="2740" y="2610"/>
                    <a:pt x="2778" y="2572"/>
                    <a:pt x="2835" y="2553"/>
                  </a:cubicBezTo>
                  <a:lnTo>
                    <a:pt x="2835" y="2553"/>
                  </a:lnTo>
                  <a:cubicBezTo>
                    <a:pt x="2740" y="2686"/>
                    <a:pt x="2683" y="2877"/>
                    <a:pt x="2645" y="3048"/>
                  </a:cubicBezTo>
                  <a:cubicBezTo>
                    <a:pt x="2702" y="3067"/>
                    <a:pt x="2759" y="3086"/>
                    <a:pt x="2816" y="3105"/>
                  </a:cubicBezTo>
                  <a:cubicBezTo>
                    <a:pt x="2892" y="2820"/>
                    <a:pt x="3025" y="2401"/>
                    <a:pt x="3310" y="2287"/>
                  </a:cubicBezTo>
                  <a:lnTo>
                    <a:pt x="3310" y="2287"/>
                  </a:lnTo>
                  <a:cubicBezTo>
                    <a:pt x="3139" y="2572"/>
                    <a:pt x="3082" y="2991"/>
                    <a:pt x="3044" y="3219"/>
                  </a:cubicBezTo>
                  <a:cubicBezTo>
                    <a:pt x="4432" y="3733"/>
                    <a:pt x="5897" y="4018"/>
                    <a:pt x="5897" y="4018"/>
                  </a:cubicBezTo>
                  <a:cubicBezTo>
                    <a:pt x="5897" y="4018"/>
                    <a:pt x="6715" y="1336"/>
                    <a:pt x="4984" y="708"/>
                  </a:cubicBezTo>
                  <a:cubicBezTo>
                    <a:pt x="4171" y="190"/>
                    <a:pt x="3524" y="0"/>
                    <a:pt x="2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"/>
            <p:cNvSpPr/>
            <p:nvPr/>
          </p:nvSpPr>
          <p:spPr>
            <a:xfrm rot="179882">
              <a:off x="10798182" y="1444025"/>
              <a:ext cx="62732" cy="53208"/>
            </a:xfrm>
            <a:custGeom>
              <a:rect b="b" l="l" r="r" t="t"/>
              <a:pathLst>
                <a:path extrusionOk="0" h="1231" w="1452">
                  <a:moveTo>
                    <a:pt x="827" y="0"/>
                  </a:moveTo>
                  <a:cubicBezTo>
                    <a:pt x="658" y="0"/>
                    <a:pt x="487" y="47"/>
                    <a:pt x="362" y="127"/>
                  </a:cubicBezTo>
                  <a:lnTo>
                    <a:pt x="0" y="1211"/>
                  </a:lnTo>
                  <a:cubicBezTo>
                    <a:pt x="85" y="1220"/>
                    <a:pt x="212" y="1231"/>
                    <a:pt x="356" y="1231"/>
                  </a:cubicBezTo>
                  <a:cubicBezTo>
                    <a:pt x="797" y="1231"/>
                    <a:pt x="1398" y="1132"/>
                    <a:pt x="1427" y="602"/>
                  </a:cubicBezTo>
                  <a:cubicBezTo>
                    <a:pt x="1452" y="167"/>
                    <a:pt x="1144" y="0"/>
                    <a:pt x="827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"/>
            <p:cNvSpPr/>
            <p:nvPr/>
          </p:nvSpPr>
          <p:spPr>
            <a:xfrm rot="179882">
              <a:off x="10813769" y="1465496"/>
              <a:ext cx="29638" cy="9423"/>
            </a:xfrm>
            <a:custGeom>
              <a:rect b="b" l="l" r="r" t="t"/>
              <a:pathLst>
                <a:path extrusionOk="0" h="218" w="686">
                  <a:moveTo>
                    <a:pt x="344" y="1"/>
                  </a:moveTo>
                  <a:cubicBezTo>
                    <a:pt x="245" y="1"/>
                    <a:pt x="132" y="35"/>
                    <a:pt x="20" y="141"/>
                  </a:cubicBezTo>
                  <a:cubicBezTo>
                    <a:pt x="1" y="141"/>
                    <a:pt x="1" y="198"/>
                    <a:pt x="20" y="217"/>
                  </a:cubicBezTo>
                  <a:lnTo>
                    <a:pt x="77" y="217"/>
                  </a:lnTo>
                  <a:cubicBezTo>
                    <a:pt x="170" y="124"/>
                    <a:pt x="261" y="94"/>
                    <a:pt x="340" y="94"/>
                  </a:cubicBezTo>
                  <a:cubicBezTo>
                    <a:pt x="486" y="94"/>
                    <a:pt x="590" y="198"/>
                    <a:pt x="590" y="198"/>
                  </a:cubicBezTo>
                  <a:cubicBezTo>
                    <a:pt x="609" y="208"/>
                    <a:pt x="624" y="212"/>
                    <a:pt x="636" y="212"/>
                  </a:cubicBezTo>
                  <a:cubicBezTo>
                    <a:pt x="647" y="212"/>
                    <a:pt x="657" y="208"/>
                    <a:pt x="666" y="198"/>
                  </a:cubicBezTo>
                  <a:cubicBezTo>
                    <a:pt x="685" y="179"/>
                    <a:pt x="685" y="141"/>
                    <a:pt x="666" y="122"/>
                  </a:cubicBezTo>
                  <a:cubicBezTo>
                    <a:pt x="666" y="122"/>
                    <a:pt x="529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"/>
            <p:cNvSpPr/>
            <p:nvPr/>
          </p:nvSpPr>
          <p:spPr>
            <a:xfrm rot="179882">
              <a:off x="10672951" y="1459131"/>
              <a:ext cx="59189" cy="38426"/>
            </a:xfrm>
            <a:custGeom>
              <a:rect b="b" l="l" r="r" t="t"/>
              <a:pathLst>
                <a:path extrusionOk="0" h="889" w="1370">
                  <a:moveTo>
                    <a:pt x="992" y="1"/>
                  </a:moveTo>
                  <a:cubicBezTo>
                    <a:pt x="930" y="1"/>
                    <a:pt x="863" y="29"/>
                    <a:pt x="799" y="98"/>
                  </a:cubicBezTo>
                  <a:cubicBezTo>
                    <a:pt x="628" y="269"/>
                    <a:pt x="400" y="307"/>
                    <a:pt x="190" y="307"/>
                  </a:cubicBezTo>
                  <a:cubicBezTo>
                    <a:pt x="38" y="326"/>
                    <a:pt x="0" y="479"/>
                    <a:pt x="95" y="593"/>
                  </a:cubicBezTo>
                  <a:cubicBezTo>
                    <a:pt x="133" y="669"/>
                    <a:pt x="209" y="707"/>
                    <a:pt x="285" y="764"/>
                  </a:cubicBezTo>
                  <a:cubicBezTo>
                    <a:pt x="409" y="851"/>
                    <a:pt x="549" y="888"/>
                    <a:pt x="684" y="888"/>
                  </a:cubicBezTo>
                  <a:cubicBezTo>
                    <a:pt x="901" y="888"/>
                    <a:pt x="1104" y="791"/>
                    <a:pt x="1198" y="650"/>
                  </a:cubicBezTo>
                  <a:cubicBezTo>
                    <a:pt x="1198" y="612"/>
                    <a:pt x="1237" y="612"/>
                    <a:pt x="1237" y="593"/>
                  </a:cubicBezTo>
                  <a:cubicBezTo>
                    <a:pt x="1369" y="342"/>
                    <a:pt x="1205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"/>
            <p:cNvSpPr/>
            <p:nvPr/>
          </p:nvSpPr>
          <p:spPr>
            <a:xfrm rot="179882">
              <a:off x="10684824" y="1475076"/>
              <a:ext cx="41130" cy="22606"/>
            </a:xfrm>
            <a:custGeom>
              <a:rect b="b" l="l" r="r" t="t"/>
              <a:pathLst>
                <a:path extrusionOk="0" h="523" w="952">
                  <a:moveTo>
                    <a:pt x="683" y="0"/>
                  </a:moveTo>
                  <a:cubicBezTo>
                    <a:pt x="442" y="0"/>
                    <a:pt x="129" y="269"/>
                    <a:pt x="0" y="398"/>
                  </a:cubicBezTo>
                  <a:cubicBezTo>
                    <a:pt x="124" y="485"/>
                    <a:pt x="264" y="522"/>
                    <a:pt x="399" y="522"/>
                  </a:cubicBezTo>
                  <a:cubicBezTo>
                    <a:pt x="616" y="522"/>
                    <a:pt x="819" y="425"/>
                    <a:pt x="913" y="284"/>
                  </a:cubicBezTo>
                  <a:cubicBezTo>
                    <a:pt x="913" y="246"/>
                    <a:pt x="952" y="246"/>
                    <a:pt x="952" y="227"/>
                  </a:cubicBezTo>
                  <a:cubicBezTo>
                    <a:pt x="896" y="61"/>
                    <a:pt x="798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"/>
            <p:cNvSpPr/>
            <p:nvPr/>
          </p:nvSpPr>
          <p:spPr>
            <a:xfrm rot="179882">
              <a:off x="10820344" y="1319260"/>
              <a:ext cx="73187" cy="114586"/>
            </a:xfrm>
            <a:custGeom>
              <a:rect b="b" l="l" r="r" t="t"/>
              <a:pathLst>
                <a:path extrusionOk="0" h="2651" w="1694">
                  <a:moveTo>
                    <a:pt x="182" y="0"/>
                  </a:moveTo>
                  <a:cubicBezTo>
                    <a:pt x="109" y="0"/>
                    <a:pt x="63" y="6"/>
                    <a:pt x="58" y="6"/>
                  </a:cubicBezTo>
                  <a:cubicBezTo>
                    <a:pt x="39" y="6"/>
                    <a:pt x="1" y="25"/>
                    <a:pt x="1" y="44"/>
                  </a:cubicBezTo>
                  <a:cubicBezTo>
                    <a:pt x="1" y="82"/>
                    <a:pt x="39" y="101"/>
                    <a:pt x="58" y="101"/>
                  </a:cubicBezTo>
                  <a:cubicBezTo>
                    <a:pt x="58" y="101"/>
                    <a:pt x="100" y="95"/>
                    <a:pt x="169" y="95"/>
                  </a:cubicBezTo>
                  <a:cubicBezTo>
                    <a:pt x="333" y="95"/>
                    <a:pt x="652" y="132"/>
                    <a:pt x="933" y="387"/>
                  </a:cubicBezTo>
                  <a:cubicBezTo>
                    <a:pt x="1389" y="786"/>
                    <a:pt x="1579" y="1528"/>
                    <a:pt x="1503" y="2593"/>
                  </a:cubicBezTo>
                  <a:cubicBezTo>
                    <a:pt x="1503" y="2612"/>
                    <a:pt x="1541" y="2650"/>
                    <a:pt x="1560" y="2650"/>
                  </a:cubicBezTo>
                  <a:cubicBezTo>
                    <a:pt x="1579" y="2650"/>
                    <a:pt x="1599" y="2612"/>
                    <a:pt x="1618" y="2593"/>
                  </a:cubicBezTo>
                  <a:cubicBezTo>
                    <a:pt x="1694" y="1490"/>
                    <a:pt x="1484" y="729"/>
                    <a:pt x="1028" y="311"/>
                  </a:cubicBezTo>
                  <a:cubicBezTo>
                    <a:pt x="715" y="39"/>
                    <a:pt x="364" y="0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"/>
            <p:cNvSpPr/>
            <p:nvPr/>
          </p:nvSpPr>
          <p:spPr>
            <a:xfrm rot="179882">
              <a:off x="10706713" y="1278407"/>
              <a:ext cx="137301" cy="52474"/>
            </a:xfrm>
            <a:custGeom>
              <a:rect b="b" l="l" r="r" t="t"/>
              <a:pathLst>
                <a:path extrusionOk="0" h="1214" w="3178">
                  <a:moveTo>
                    <a:pt x="1130" y="0"/>
                  </a:moveTo>
                  <a:cubicBezTo>
                    <a:pt x="804" y="0"/>
                    <a:pt x="434" y="63"/>
                    <a:pt x="20" y="225"/>
                  </a:cubicBezTo>
                  <a:cubicBezTo>
                    <a:pt x="1" y="225"/>
                    <a:pt x="1" y="263"/>
                    <a:pt x="1" y="282"/>
                  </a:cubicBezTo>
                  <a:cubicBezTo>
                    <a:pt x="1" y="301"/>
                    <a:pt x="20" y="301"/>
                    <a:pt x="39" y="301"/>
                  </a:cubicBezTo>
                  <a:cubicBezTo>
                    <a:pt x="420" y="140"/>
                    <a:pt x="790" y="62"/>
                    <a:pt x="1142" y="62"/>
                  </a:cubicBezTo>
                  <a:cubicBezTo>
                    <a:pt x="1580" y="62"/>
                    <a:pt x="1990" y="183"/>
                    <a:pt x="2359" y="415"/>
                  </a:cubicBezTo>
                  <a:cubicBezTo>
                    <a:pt x="2854" y="757"/>
                    <a:pt x="3082" y="1176"/>
                    <a:pt x="3082" y="1176"/>
                  </a:cubicBezTo>
                  <a:cubicBezTo>
                    <a:pt x="3120" y="1214"/>
                    <a:pt x="3120" y="1214"/>
                    <a:pt x="3139" y="1214"/>
                  </a:cubicBezTo>
                  <a:lnTo>
                    <a:pt x="3177" y="1157"/>
                  </a:lnTo>
                  <a:cubicBezTo>
                    <a:pt x="3177" y="1138"/>
                    <a:pt x="2949" y="700"/>
                    <a:pt x="2416" y="377"/>
                  </a:cubicBezTo>
                  <a:cubicBezTo>
                    <a:pt x="2116" y="185"/>
                    <a:pt x="1687" y="0"/>
                    <a:pt x="1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"/>
            <p:cNvSpPr/>
            <p:nvPr/>
          </p:nvSpPr>
          <p:spPr>
            <a:xfrm rot="179882">
              <a:off x="10652561" y="1519796"/>
              <a:ext cx="137301" cy="38253"/>
            </a:xfrm>
            <a:custGeom>
              <a:rect b="b" l="l" r="r" t="t"/>
              <a:pathLst>
                <a:path extrusionOk="0" h="885" w="3178">
                  <a:moveTo>
                    <a:pt x="3120" y="0"/>
                  </a:moveTo>
                  <a:cubicBezTo>
                    <a:pt x="3106" y="0"/>
                    <a:pt x="3092" y="10"/>
                    <a:pt x="3082" y="29"/>
                  </a:cubicBezTo>
                  <a:cubicBezTo>
                    <a:pt x="3068" y="42"/>
                    <a:pt x="2222" y="790"/>
                    <a:pt x="1247" y="790"/>
                  </a:cubicBezTo>
                  <a:cubicBezTo>
                    <a:pt x="863" y="790"/>
                    <a:pt x="458" y="674"/>
                    <a:pt x="77" y="352"/>
                  </a:cubicBezTo>
                  <a:cubicBezTo>
                    <a:pt x="67" y="342"/>
                    <a:pt x="58" y="338"/>
                    <a:pt x="48" y="338"/>
                  </a:cubicBezTo>
                  <a:cubicBezTo>
                    <a:pt x="39" y="338"/>
                    <a:pt x="29" y="342"/>
                    <a:pt x="20" y="352"/>
                  </a:cubicBezTo>
                  <a:cubicBezTo>
                    <a:pt x="1" y="371"/>
                    <a:pt x="1" y="409"/>
                    <a:pt x="20" y="428"/>
                  </a:cubicBezTo>
                  <a:cubicBezTo>
                    <a:pt x="419" y="751"/>
                    <a:pt x="819" y="884"/>
                    <a:pt x="1237" y="884"/>
                  </a:cubicBezTo>
                  <a:cubicBezTo>
                    <a:pt x="2245" y="884"/>
                    <a:pt x="3139" y="124"/>
                    <a:pt x="3158" y="86"/>
                  </a:cubicBezTo>
                  <a:cubicBezTo>
                    <a:pt x="3177" y="67"/>
                    <a:pt x="3177" y="48"/>
                    <a:pt x="3158" y="29"/>
                  </a:cubicBezTo>
                  <a:cubicBezTo>
                    <a:pt x="3149" y="10"/>
                    <a:pt x="3134" y="0"/>
                    <a:pt x="3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"/>
            <p:cNvSpPr/>
            <p:nvPr/>
          </p:nvSpPr>
          <p:spPr>
            <a:xfrm rot="179882">
              <a:off x="10512448" y="1833323"/>
              <a:ext cx="698560" cy="416978"/>
            </a:xfrm>
            <a:custGeom>
              <a:rect b="b" l="l" r="r" t="t"/>
              <a:pathLst>
                <a:path extrusionOk="0" h="9647" w="16169">
                  <a:moveTo>
                    <a:pt x="2625" y="0"/>
                  </a:moveTo>
                  <a:cubicBezTo>
                    <a:pt x="1999" y="0"/>
                    <a:pt x="1846" y="545"/>
                    <a:pt x="2550" y="858"/>
                  </a:cubicBezTo>
                  <a:cubicBezTo>
                    <a:pt x="3444" y="1239"/>
                    <a:pt x="3425" y="1657"/>
                    <a:pt x="3425" y="1752"/>
                  </a:cubicBezTo>
                  <a:cubicBezTo>
                    <a:pt x="3425" y="1790"/>
                    <a:pt x="3406" y="1790"/>
                    <a:pt x="3406" y="1790"/>
                  </a:cubicBezTo>
                  <a:lnTo>
                    <a:pt x="705" y="1752"/>
                  </a:lnTo>
                  <a:cubicBezTo>
                    <a:pt x="134" y="1752"/>
                    <a:pt x="1" y="2589"/>
                    <a:pt x="552" y="2760"/>
                  </a:cubicBezTo>
                  <a:cubicBezTo>
                    <a:pt x="565" y="2760"/>
                    <a:pt x="569" y="2769"/>
                    <a:pt x="576" y="2769"/>
                  </a:cubicBezTo>
                  <a:cubicBezTo>
                    <a:pt x="580" y="2769"/>
                    <a:pt x="584" y="2767"/>
                    <a:pt x="590" y="2760"/>
                  </a:cubicBezTo>
                  <a:cubicBezTo>
                    <a:pt x="608" y="2754"/>
                    <a:pt x="624" y="2747"/>
                    <a:pt x="639" y="2742"/>
                  </a:cubicBezTo>
                  <a:lnTo>
                    <a:pt x="639" y="2742"/>
                  </a:lnTo>
                  <a:cubicBezTo>
                    <a:pt x="538" y="2809"/>
                    <a:pt x="409" y="2935"/>
                    <a:pt x="400" y="3122"/>
                  </a:cubicBezTo>
                  <a:cubicBezTo>
                    <a:pt x="386" y="3585"/>
                    <a:pt x="703" y="3641"/>
                    <a:pt x="854" y="3641"/>
                  </a:cubicBezTo>
                  <a:cubicBezTo>
                    <a:pt x="902" y="3641"/>
                    <a:pt x="933" y="3635"/>
                    <a:pt x="933" y="3635"/>
                  </a:cubicBezTo>
                  <a:lnTo>
                    <a:pt x="933" y="3635"/>
                  </a:lnTo>
                  <a:cubicBezTo>
                    <a:pt x="933" y="3635"/>
                    <a:pt x="229" y="4111"/>
                    <a:pt x="895" y="4586"/>
                  </a:cubicBezTo>
                  <a:cubicBezTo>
                    <a:pt x="895" y="4586"/>
                    <a:pt x="609" y="4986"/>
                    <a:pt x="2378" y="5499"/>
                  </a:cubicBezTo>
                  <a:cubicBezTo>
                    <a:pt x="3976" y="5937"/>
                    <a:pt x="11680" y="8486"/>
                    <a:pt x="15046" y="9608"/>
                  </a:cubicBezTo>
                  <a:cubicBezTo>
                    <a:pt x="15127" y="9635"/>
                    <a:pt x="15207" y="9647"/>
                    <a:pt x="15286" y="9647"/>
                  </a:cubicBezTo>
                  <a:cubicBezTo>
                    <a:pt x="15764" y="9647"/>
                    <a:pt x="16169" y="9185"/>
                    <a:pt x="16054" y="8695"/>
                  </a:cubicBezTo>
                  <a:lnTo>
                    <a:pt x="15160" y="5347"/>
                  </a:lnTo>
                  <a:lnTo>
                    <a:pt x="5802" y="2608"/>
                  </a:lnTo>
                  <a:cubicBezTo>
                    <a:pt x="5802" y="2608"/>
                    <a:pt x="5783" y="2608"/>
                    <a:pt x="5783" y="2589"/>
                  </a:cubicBezTo>
                  <a:cubicBezTo>
                    <a:pt x="5707" y="2475"/>
                    <a:pt x="5117" y="1353"/>
                    <a:pt x="3748" y="421"/>
                  </a:cubicBezTo>
                  <a:cubicBezTo>
                    <a:pt x="3299" y="115"/>
                    <a:pt x="2912" y="0"/>
                    <a:pt x="2625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"/>
            <p:cNvSpPr/>
            <p:nvPr/>
          </p:nvSpPr>
          <p:spPr>
            <a:xfrm rot="179882">
              <a:off x="11086429" y="1585035"/>
              <a:ext cx="302426" cy="687688"/>
            </a:xfrm>
            <a:custGeom>
              <a:rect b="b" l="l" r="r" t="t"/>
              <a:pathLst>
                <a:path extrusionOk="0" h="15910" w="7000">
                  <a:moveTo>
                    <a:pt x="4729" y="0"/>
                  </a:moveTo>
                  <a:cubicBezTo>
                    <a:pt x="3839" y="0"/>
                    <a:pt x="3037" y="575"/>
                    <a:pt x="2834" y="1494"/>
                  </a:cubicBezTo>
                  <a:lnTo>
                    <a:pt x="1769" y="6325"/>
                  </a:lnTo>
                  <a:lnTo>
                    <a:pt x="1484" y="7600"/>
                  </a:lnTo>
                  <a:lnTo>
                    <a:pt x="286" y="12945"/>
                  </a:lnTo>
                  <a:cubicBezTo>
                    <a:pt x="0" y="14238"/>
                    <a:pt x="818" y="15569"/>
                    <a:pt x="2074" y="15855"/>
                  </a:cubicBezTo>
                  <a:cubicBezTo>
                    <a:pt x="2237" y="15892"/>
                    <a:pt x="2400" y="15910"/>
                    <a:pt x="2561" y="15910"/>
                  </a:cubicBezTo>
                  <a:cubicBezTo>
                    <a:pt x="3634" y="15910"/>
                    <a:pt x="4597" y="15116"/>
                    <a:pt x="4813" y="13991"/>
                  </a:cubicBezTo>
                  <a:lnTo>
                    <a:pt x="6943" y="2692"/>
                  </a:lnTo>
                  <a:cubicBezTo>
                    <a:pt x="7000" y="2578"/>
                    <a:pt x="7000" y="2426"/>
                    <a:pt x="7000" y="2312"/>
                  </a:cubicBezTo>
                  <a:cubicBezTo>
                    <a:pt x="7000" y="1342"/>
                    <a:pt x="6315" y="410"/>
                    <a:pt x="5326" y="87"/>
                  </a:cubicBezTo>
                  <a:cubicBezTo>
                    <a:pt x="5127" y="28"/>
                    <a:pt x="4926" y="0"/>
                    <a:pt x="4729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"/>
            <p:cNvSpPr/>
            <p:nvPr/>
          </p:nvSpPr>
          <p:spPr>
            <a:xfrm rot="179882">
              <a:off x="11143594" y="1574495"/>
              <a:ext cx="267949" cy="343498"/>
            </a:xfrm>
            <a:custGeom>
              <a:rect b="b" l="l" r="r" t="t"/>
              <a:pathLst>
                <a:path extrusionOk="0" h="7947" w="6202">
                  <a:moveTo>
                    <a:pt x="3467" y="1"/>
                  </a:moveTo>
                  <a:cubicBezTo>
                    <a:pt x="2150" y="1"/>
                    <a:pt x="928" y="1226"/>
                    <a:pt x="666" y="2884"/>
                  </a:cubicBezTo>
                  <a:lnTo>
                    <a:pt x="0" y="6955"/>
                  </a:lnTo>
                  <a:lnTo>
                    <a:pt x="1750" y="7544"/>
                  </a:lnTo>
                  <a:cubicBezTo>
                    <a:pt x="2587" y="7807"/>
                    <a:pt x="3457" y="7946"/>
                    <a:pt x="4333" y="7946"/>
                  </a:cubicBezTo>
                  <a:cubicBezTo>
                    <a:pt x="4791" y="7946"/>
                    <a:pt x="5250" y="7908"/>
                    <a:pt x="5707" y="7830"/>
                  </a:cubicBezTo>
                  <a:lnTo>
                    <a:pt x="5916" y="3740"/>
                  </a:lnTo>
                  <a:cubicBezTo>
                    <a:pt x="6201" y="1933"/>
                    <a:pt x="5269" y="259"/>
                    <a:pt x="3824" y="31"/>
                  </a:cubicBezTo>
                  <a:cubicBezTo>
                    <a:pt x="3704" y="11"/>
                    <a:pt x="3585" y="1"/>
                    <a:pt x="3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"/>
            <p:cNvSpPr/>
            <p:nvPr/>
          </p:nvSpPr>
          <p:spPr>
            <a:xfrm rot="179882">
              <a:off x="11151652" y="1734179"/>
              <a:ext cx="248248" cy="185818"/>
            </a:xfrm>
            <a:custGeom>
              <a:rect b="b" l="l" r="r" t="t"/>
              <a:pathLst>
                <a:path extrusionOk="0" h="4299" w="5746">
                  <a:moveTo>
                    <a:pt x="495" y="0"/>
                  </a:moveTo>
                  <a:cubicBezTo>
                    <a:pt x="476" y="0"/>
                    <a:pt x="438" y="38"/>
                    <a:pt x="438" y="57"/>
                  </a:cubicBezTo>
                  <a:lnTo>
                    <a:pt x="1" y="3234"/>
                  </a:lnTo>
                  <a:cubicBezTo>
                    <a:pt x="1" y="3272"/>
                    <a:pt x="1" y="3291"/>
                    <a:pt x="20" y="3291"/>
                  </a:cubicBezTo>
                  <a:lnTo>
                    <a:pt x="1370" y="3823"/>
                  </a:lnTo>
                  <a:cubicBezTo>
                    <a:pt x="2226" y="4128"/>
                    <a:pt x="3120" y="4299"/>
                    <a:pt x="4014" y="4299"/>
                  </a:cubicBezTo>
                  <a:cubicBezTo>
                    <a:pt x="4471" y="4299"/>
                    <a:pt x="4946" y="4261"/>
                    <a:pt x="5422" y="4128"/>
                  </a:cubicBezTo>
                  <a:cubicBezTo>
                    <a:pt x="5441" y="4090"/>
                    <a:pt x="5460" y="4090"/>
                    <a:pt x="5460" y="4071"/>
                  </a:cubicBezTo>
                  <a:lnTo>
                    <a:pt x="5745" y="2625"/>
                  </a:lnTo>
                  <a:cubicBezTo>
                    <a:pt x="5745" y="2606"/>
                    <a:pt x="5726" y="2568"/>
                    <a:pt x="5707" y="2568"/>
                  </a:cubicBezTo>
                  <a:cubicBezTo>
                    <a:pt x="5688" y="2568"/>
                    <a:pt x="5650" y="2606"/>
                    <a:pt x="5650" y="2625"/>
                  </a:cubicBezTo>
                  <a:lnTo>
                    <a:pt x="5403" y="4052"/>
                  </a:lnTo>
                  <a:cubicBezTo>
                    <a:pt x="4969" y="4127"/>
                    <a:pt x="4527" y="4165"/>
                    <a:pt x="4085" y="4165"/>
                  </a:cubicBezTo>
                  <a:cubicBezTo>
                    <a:pt x="3188" y="4165"/>
                    <a:pt x="2287" y="4009"/>
                    <a:pt x="1446" y="3690"/>
                  </a:cubicBezTo>
                  <a:lnTo>
                    <a:pt x="115" y="3196"/>
                  </a:lnTo>
                  <a:lnTo>
                    <a:pt x="552" y="57"/>
                  </a:lnTo>
                  <a:cubicBezTo>
                    <a:pt x="552" y="38"/>
                    <a:pt x="514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"/>
            <p:cNvSpPr/>
            <p:nvPr/>
          </p:nvSpPr>
          <p:spPr>
            <a:xfrm rot="179882">
              <a:off x="10514560" y="1907737"/>
              <a:ext cx="648443" cy="342850"/>
            </a:xfrm>
            <a:custGeom>
              <a:rect b="b" l="l" r="r" t="t"/>
              <a:pathLst>
                <a:path extrusionOk="0" h="7932" w="15009">
                  <a:moveTo>
                    <a:pt x="591" y="0"/>
                  </a:moveTo>
                  <a:cubicBezTo>
                    <a:pt x="400" y="0"/>
                    <a:pt x="39" y="95"/>
                    <a:pt x="20" y="495"/>
                  </a:cubicBezTo>
                  <a:cubicBezTo>
                    <a:pt x="1" y="818"/>
                    <a:pt x="210" y="970"/>
                    <a:pt x="400" y="1027"/>
                  </a:cubicBezTo>
                  <a:cubicBezTo>
                    <a:pt x="305" y="1103"/>
                    <a:pt x="210" y="1237"/>
                    <a:pt x="229" y="1503"/>
                  </a:cubicBezTo>
                  <a:cubicBezTo>
                    <a:pt x="286" y="1807"/>
                    <a:pt x="476" y="1902"/>
                    <a:pt x="610" y="1959"/>
                  </a:cubicBezTo>
                  <a:cubicBezTo>
                    <a:pt x="553" y="2016"/>
                    <a:pt x="457" y="2169"/>
                    <a:pt x="457" y="2397"/>
                  </a:cubicBezTo>
                  <a:cubicBezTo>
                    <a:pt x="457" y="2739"/>
                    <a:pt x="610" y="2853"/>
                    <a:pt x="705" y="2910"/>
                  </a:cubicBezTo>
                  <a:cubicBezTo>
                    <a:pt x="705" y="3005"/>
                    <a:pt x="743" y="3253"/>
                    <a:pt x="1180" y="3443"/>
                  </a:cubicBezTo>
                  <a:cubicBezTo>
                    <a:pt x="1713" y="3671"/>
                    <a:pt x="6639" y="5155"/>
                    <a:pt x="6848" y="5231"/>
                  </a:cubicBezTo>
                  <a:lnTo>
                    <a:pt x="14932" y="7932"/>
                  </a:lnTo>
                  <a:cubicBezTo>
                    <a:pt x="14932" y="7932"/>
                    <a:pt x="14944" y="7907"/>
                    <a:pt x="14959" y="7907"/>
                  </a:cubicBezTo>
                  <a:cubicBezTo>
                    <a:pt x="14963" y="7907"/>
                    <a:pt x="14967" y="7909"/>
                    <a:pt x="14970" y="7913"/>
                  </a:cubicBezTo>
                  <a:cubicBezTo>
                    <a:pt x="15008" y="7894"/>
                    <a:pt x="14970" y="7856"/>
                    <a:pt x="14951" y="7856"/>
                  </a:cubicBezTo>
                  <a:lnTo>
                    <a:pt x="6886" y="5155"/>
                  </a:lnTo>
                  <a:cubicBezTo>
                    <a:pt x="6848" y="5136"/>
                    <a:pt x="1751" y="3595"/>
                    <a:pt x="1237" y="3386"/>
                  </a:cubicBezTo>
                  <a:cubicBezTo>
                    <a:pt x="762" y="3196"/>
                    <a:pt x="838" y="2910"/>
                    <a:pt x="838" y="2910"/>
                  </a:cubicBezTo>
                  <a:lnTo>
                    <a:pt x="838" y="2853"/>
                  </a:lnTo>
                  <a:cubicBezTo>
                    <a:pt x="838" y="2834"/>
                    <a:pt x="838" y="2834"/>
                    <a:pt x="800" y="2834"/>
                  </a:cubicBezTo>
                  <a:cubicBezTo>
                    <a:pt x="781" y="2815"/>
                    <a:pt x="572" y="2758"/>
                    <a:pt x="572" y="2397"/>
                  </a:cubicBezTo>
                  <a:cubicBezTo>
                    <a:pt x="572" y="2073"/>
                    <a:pt x="762" y="1978"/>
                    <a:pt x="762" y="1978"/>
                  </a:cubicBezTo>
                  <a:cubicBezTo>
                    <a:pt x="781" y="1978"/>
                    <a:pt x="781" y="1959"/>
                    <a:pt x="781" y="1921"/>
                  </a:cubicBezTo>
                  <a:cubicBezTo>
                    <a:pt x="781" y="1902"/>
                    <a:pt x="762" y="1883"/>
                    <a:pt x="743" y="1883"/>
                  </a:cubicBezTo>
                  <a:cubicBezTo>
                    <a:pt x="705" y="1883"/>
                    <a:pt x="381" y="1883"/>
                    <a:pt x="324" y="1503"/>
                  </a:cubicBezTo>
                  <a:cubicBezTo>
                    <a:pt x="286" y="1122"/>
                    <a:pt x="553" y="1046"/>
                    <a:pt x="553" y="1046"/>
                  </a:cubicBezTo>
                  <a:cubicBezTo>
                    <a:pt x="572" y="1046"/>
                    <a:pt x="591" y="1027"/>
                    <a:pt x="591" y="1008"/>
                  </a:cubicBezTo>
                  <a:cubicBezTo>
                    <a:pt x="591" y="970"/>
                    <a:pt x="572" y="951"/>
                    <a:pt x="553" y="951"/>
                  </a:cubicBezTo>
                  <a:cubicBezTo>
                    <a:pt x="514" y="951"/>
                    <a:pt x="96" y="913"/>
                    <a:pt x="115" y="495"/>
                  </a:cubicBezTo>
                  <a:cubicBezTo>
                    <a:pt x="134" y="95"/>
                    <a:pt x="572" y="95"/>
                    <a:pt x="591" y="95"/>
                  </a:cubicBezTo>
                  <a:lnTo>
                    <a:pt x="3273" y="114"/>
                  </a:lnTo>
                  <a:cubicBezTo>
                    <a:pt x="3311" y="114"/>
                    <a:pt x="3330" y="95"/>
                    <a:pt x="3330" y="76"/>
                  </a:cubicBezTo>
                  <a:cubicBezTo>
                    <a:pt x="3330" y="57"/>
                    <a:pt x="3311" y="19"/>
                    <a:pt x="3273" y="19"/>
                  </a:cubicBezTo>
                  <a:lnTo>
                    <a:pt x="5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"/>
            <p:cNvSpPr/>
            <p:nvPr/>
          </p:nvSpPr>
          <p:spPr>
            <a:xfrm rot="179882">
              <a:off x="10663784" y="1780139"/>
              <a:ext cx="120020" cy="92671"/>
            </a:xfrm>
            <a:custGeom>
              <a:rect b="b" l="l" r="r" t="t"/>
              <a:pathLst>
                <a:path extrusionOk="0" h="2144" w="2778">
                  <a:moveTo>
                    <a:pt x="626" y="0"/>
                  </a:moveTo>
                  <a:cubicBezTo>
                    <a:pt x="432" y="0"/>
                    <a:pt x="280" y="34"/>
                    <a:pt x="210" y="110"/>
                  </a:cubicBezTo>
                  <a:cubicBezTo>
                    <a:pt x="0" y="396"/>
                    <a:pt x="685" y="1251"/>
                    <a:pt x="1218" y="1670"/>
                  </a:cubicBezTo>
                  <a:cubicBezTo>
                    <a:pt x="1560" y="1974"/>
                    <a:pt x="1945" y="2143"/>
                    <a:pt x="2231" y="2143"/>
                  </a:cubicBezTo>
                  <a:cubicBezTo>
                    <a:pt x="2374" y="2143"/>
                    <a:pt x="2492" y="2101"/>
                    <a:pt x="2568" y="2012"/>
                  </a:cubicBezTo>
                  <a:cubicBezTo>
                    <a:pt x="2777" y="1746"/>
                    <a:pt x="2758" y="985"/>
                    <a:pt x="2245" y="529"/>
                  </a:cubicBezTo>
                  <a:cubicBezTo>
                    <a:pt x="1864" y="216"/>
                    <a:pt x="1113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"/>
            <p:cNvSpPr/>
            <p:nvPr/>
          </p:nvSpPr>
          <p:spPr>
            <a:xfrm rot="179882">
              <a:off x="10629271" y="1883250"/>
              <a:ext cx="80575" cy="42619"/>
            </a:xfrm>
            <a:custGeom>
              <a:rect b="b" l="l" r="r" t="t"/>
              <a:pathLst>
                <a:path extrusionOk="0" h="986" w="1865">
                  <a:moveTo>
                    <a:pt x="1589" y="1"/>
                  </a:moveTo>
                  <a:cubicBezTo>
                    <a:pt x="1532" y="1"/>
                    <a:pt x="1475" y="24"/>
                    <a:pt x="1427" y="72"/>
                  </a:cubicBezTo>
                  <a:cubicBezTo>
                    <a:pt x="1427" y="72"/>
                    <a:pt x="1000" y="529"/>
                    <a:pt x="419" y="529"/>
                  </a:cubicBezTo>
                  <a:cubicBezTo>
                    <a:pt x="351" y="529"/>
                    <a:pt x="281" y="523"/>
                    <a:pt x="210" y="509"/>
                  </a:cubicBezTo>
                  <a:cubicBezTo>
                    <a:pt x="115" y="509"/>
                    <a:pt x="1" y="585"/>
                    <a:pt x="1" y="719"/>
                  </a:cubicBezTo>
                  <a:cubicBezTo>
                    <a:pt x="1" y="833"/>
                    <a:pt x="96" y="928"/>
                    <a:pt x="210" y="947"/>
                  </a:cubicBezTo>
                  <a:cubicBezTo>
                    <a:pt x="325" y="974"/>
                    <a:pt x="437" y="986"/>
                    <a:pt x="543" y="986"/>
                  </a:cubicBezTo>
                  <a:cubicBezTo>
                    <a:pt x="1260" y="986"/>
                    <a:pt x="1753" y="450"/>
                    <a:pt x="1770" y="433"/>
                  </a:cubicBezTo>
                  <a:cubicBezTo>
                    <a:pt x="1865" y="338"/>
                    <a:pt x="1846" y="186"/>
                    <a:pt x="1751" y="72"/>
                  </a:cubicBezTo>
                  <a:cubicBezTo>
                    <a:pt x="1703" y="24"/>
                    <a:pt x="1646" y="1"/>
                    <a:pt x="1589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"/>
            <p:cNvSpPr/>
            <p:nvPr/>
          </p:nvSpPr>
          <p:spPr>
            <a:xfrm rot="179882">
              <a:off x="10643478" y="1818904"/>
              <a:ext cx="90468" cy="36308"/>
            </a:xfrm>
            <a:custGeom>
              <a:rect b="b" l="l" r="r" t="t"/>
              <a:pathLst>
                <a:path extrusionOk="0" h="840" w="2094">
                  <a:moveTo>
                    <a:pt x="1177" y="0"/>
                  </a:moveTo>
                  <a:cubicBezTo>
                    <a:pt x="548" y="0"/>
                    <a:pt x="86" y="334"/>
                    <a:pt x="58" y="348"/>
                  </a:cubicBezTo>
                  <a:cubicBezTo>
                    <a:pt x="39" y="406"/>
                    <a:pt x="1" y="482"/>
                    <a:pt x="1" y="577"/>
                  </a:cubicBezTo>
                  <a:cubicBezTo>
                    <a:pt x="1" y="615"/>
                    <a:pt x="39" y="672"/>
                    <a:pt x="58" y="710"/>
                  </a:cubicBezTo>
                  <a:cubicBezTo>
                    <a:pt x="110" y="788"/>
                    <a:pt x="189" y="840"/>
                    <a:pt x="264" y="840"/>
                  </a:cubicBezTo>
                  <a:cubicBezTo>
                    <a:pt x="299" y="840"/>
                    <a:pt x="332" y="829"/>
                    <a:pt x="362" y="805"/>
                  </a:cubicBezTo>
                  <a:cubicBezTo>
                    <a:pt x="362" y="805"/>
                    <a:pt x="733" y="548"/>
                    <a:pt x="1208" y="548"/>
                  </a:cubicBezTo>
                  <a:cubicBezTo>
                    <a:pt x="1380" y="548"/>
                    <a:pt x="1565" y="581"/>
                    <a:pt x="1751" y="672"/>
                  </a:cubicBezTo>
                  <a:cubicBezTo>
                    <a:pt x="1778" y="681"/>
                    <a:pt x="1806" y="686"/>
                    <a:pt x="1834" y="686"/>
                  </a:cubicBezTo>
                  <a:cubicBezTo>
                    <a:pt x="1924" y="686"/>
                    <a:pt x="2012" y="636"/>
                    <a:pt x="2055" y="520"/>
                  </a:cubicBezTo>
                  <a:cubicBezTo>
                    <a:pt x="2093" y="387"/>
                    <a:pt x="2017" y="215"/>
                    <a:pt x="1903" y="158"/>
                  </a:cubicBezTo>
                  <a:cubicBezTo>
                    <a:pt x="1648" y="43"/>
                    <a:pt x="1401" y="0"/>
                    <a:pt x="1177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"/>
            <p:cNvSpPr/>
            <p:nvPr/>
          </p:nvSpPr>
          <p:spPr>
            <a:xfrm rot="179882">
              <a:off x="10616355" y="1829777"/>
              <a:ext cx="96171" cy="47978"/>
            </a:xfrm>
            <a:custGeom>
              <a:rect b="b" l="l" r="r" t="t"/>
              <a:pathLst>
                <a:path extrusionOk="0" h="1110" w="2226">
                  <a:moveTo>
                    <a:pt x="1955" y="0"/>
                  </a:moveTo>
                  <a:cubicBezTo>
                    <a:pt x="1902" y="0"/>
                    <a:pt x="1851" y="24"/>
                    <a:pt x="1807" y="67"/>
                  </a:cubicBezTo>
                  <a:cubicBezTo>
                    <a:pt x="1807" y="67"/>
                    <a:pt x="1267" y="620"/>
                    <a:pt x="719" y="620"/>
                  </a:cubicBezTo>
                  <a:cubicBezTo>
                    <a:pt x="585" y="620"/>
                    <a:pt x="451" y="587"/>
                    <a:pt x="324" y="505"/>
                  </a:cubicBezTo>
                  <a:cubicBezTo>
                    <a:pt x="280" y="476"/>
                    <a:pt x="236" y="460"/>
                    <a:pt x="195" y="460"/>
                  </a:cubicBezTo>
                  <a:cubicBezTo>
                    <a:pt x="130" y="460"/>
                    <a:pt x="73" y="499"/>
                    <a:pt x="38" y="581"/>
                  </a:cubicBezTo>
                  <a:cubicBezTo>
                    <a:pt x="0" y="581"/>
                    <a:pt x="0" y="619"/>
                    <a:pt x="0" y="676"/>
                  </a:cubicBezTo>
                  <a:cubicBezTo>
                    <a:pt x="0" y="771"/>
                    <a:pt x="38" y="866"/>
                    <a:pt x="133" y="904"/>
                  </a:cubicBezTo>
                  <a:cubicBezTo>
                    <a:pt x="358" y="1053"/>
                    <a:pt x="586" y="1110"/>
                    <a:pt x="804" y="1110"/>
                  </a:cubicBezTo>
                  <a:cubicBezTo>
                    <a:pt x="1507" y="1110"/>
                    <a:pt x="2102" y="515"/>
                    <a:pt x="2131" y="486"/>
                  </a:cubicBezTo>
                  <a:cubicBezTo>
                    <a:pt x="2226" y="391"/>
                    <a:pt x="2226" y="220"/>
                    <a:pt x="2131" y="106"/>
                  </a:cubicBezTo>
                  <a:cubicBezTo>
                    <a:pt x="2079" y="33"/>
                    <a:pt x="2016" y="0"/>
                    <a:pt x="1955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"/>
            <p:cNvSpPr/>
            <p:nvPr/>
          </p:nvSpPr>
          <p:spPr>
            <a:xfrm rot="179882">
              <a:off x="10610345" y="1868158"/>
              <a:ext cx="89604" cy="43915"/>
            </a:xfrm>
            <a:custGeom>
              <a:rect b="b" l="l" r="r" t="t"/>
              <a:pathLst>
                <a:path extrusionOk="0" h="1016" w="2074">
                  <a:moveTo>
                    <a:pt x="1764" y="1"/>
                  </a:moveTo>
                  <a:cubicBezTo>
                    <a:pt x="1697" y="1"/>
                    <a:pt x="1638" y="35"/>
                    <a:pt x="1617" y="100"/>
                  </a:cubicBezTo>
                  <a:cubicBezTo>
                    <a:pt x="1602" y="114"/>
                    <a:pt x="1338" y="536"/>
                    <a:pt x="826" y="536"/>
                  </a:cubicBezTo>
                  <a:cubicBezTo>
                    <a:pt x="674" y="536"/>
                    <a:pt x="500" y="499"/>
                    <a:pt x="304" y="404"/>
                  </a:cubicBezTo>
                  <a:cubicBezTo>
                    <a:pt x="277" y="395"/>
                    <a:pt x="249" y="390"/>
                    <a:pt x="222" y="390"/>
                  </a:cubicBezTo>
                  <a:cubicBezTo>
                    <a:pt x="139" y="390"/>
                    <a:pt x="67" y="436"/>
                    <a:pt x="38" y="537"/>
                  </a:cubicBezTo>
                  <a:cubicBezTo>
                    <a:pt x="0" y="556"/>
                    <a:pt x="0" y="575"/>
                    <a:pt x="0" y="594"/>
                  </a:cubicBezTo>
                  <a:cubicBezTo>
                    <a:pt x="0" y="689"/>
                    <a:pt x="76" y="784"/>
                    <a:pt x="171" y="841"/>
                  </a:cubicBezTo>
                  <a:cubicBezTo>
                    <a:pt x="439" y="967"/>
                    <a:pt x="678" y="1015"/>
                    <a:pt x="885" y="1015"/>
                  </a:cubicBezTo>
                  <a:cubicBezTo>
                    <a:pt x="1149" y="1015"/>
                    <a:pt x="1362" y="937"/>
                    <a:pt x="1522" y="841"/>
                  </a:cubicBezTo>
                  <a:cubicBezTo>
                    <a:pt x="1826" y="670"/>
                    <a:pt x="1978" y="442"/>
                    <a:pt x="1997" y="404"/>
                  </a:cubicBezTo>
                  <a:cubicBezTo>
                    <a:pt x="2073" y="290"/>
                    <a:pt x="2016" y="157"/>
                    <a:pt x="1921" y="61"/>
                  </a:cubicBezTo>
                  <a:cubicBezTo>
                    <a:pt x="1872" y="20"/>
                    <a:pt x="1815" y="1"/>
                    <a:pt x="1764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"/>
            <p:cNvSpPr/>
            <p:nvPr/>
          </p:nvSpPr>
          <p:spPr>
            <a:xfrm rot="179882">
              <a:off x="10607093" y="1854271"/>
              <a:ext cx="95350" cy="39377"/>
            </a:xfrm>
            <a:custGeom>
              <a:rect b="b" l="l" r="r" t="t"/>
              <a:pathLst>
                <a:path extrusionOk="0" h="911" w="2207">
                  <a:moveTo>
                    <a:pt x="1900" y="1"/>
                  </a:moveTo>
                  <a:cubicBezTo>
                    <a:pt x="1860" y="1"/>
                    <a:pt x="1822" y="13"/>
                    <a:pt x="1788" y="40"/>
                  </a:cubicBezTo>
                  <a:cubicBezTo>
                    <a:pt x="1788" y="40"/>
                    <a:pt x="1335" y="402"/>
                    <a:pt x="854" y="402"/>
                  </a:cubicBezTo>
                  <a:cubicBezTo>
                    <a:pt x="674" y="402"/>
                    <a:pt x="489" y="351"/>
                    <a:pt x="323" y="211"/>
                  </a:cubicBezTo>
                  <a:cubicBezTo>
                    <a:pt x="281" y="168"/>
                    <a:pt x="230" y="149"/>
                    <a:pt x="180" y="149"/>
                  </a:cubicBezTo>
                  <a:cubicBezTo>
                    <a:pt x="120" y="149"/>
                    <a:pt x="61" y="178"/>
                    <a:pt x="19" y="230"/>
                  </a:cubicBezTo>
                  <a:cubicBezTo>
                    <a:pt x="0" y="287"/>
                    <a:pt x="0" y="325"/>
                    <a:pt x="0" y="382"/>
                  </a:cubicBezTo>
                  <a:cubicBezTo>
                    <a:pt x="0" y="440"/>
                    <a:pt x="38" y="516"/>
                    <a:pt x="95" y="592"/>
                  </a:cubicBezTo>
                  <a:cubicBezTo>
                    <a:pt x="361" y="828"/>
                    <a:pt x="648" y="910"/>
                    <a:pt x="920" y="910"/>
                  </a:cubicBezTo>
                  <a:cubicBezTo>
                    <a:pt x="1525" y="910"/>
                    <a:pt x="2053" y="504"/>
                    <a:pt x="2092" y="478"/>
                  </a:cubicBezTo>
                  <a:cubicBezTo>
                    <a:pt x="2187" y="401"/>
                    <a:pt x="2206" y="230"/>
                    <a:pt x="2111" y="116"/>
                  </a:cubicBezTo>
                  <a:cubicBezTo>
                    <a:pt x="2050" y="42"/>
                    <a:pt x="1973" y="1"/>
                    <a:pt x="1900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"/>
            <p:cNvSpPr/>
            <p:nvPr/>
          </p:nvSpPr>
          <p:spPr>
            <a:xfrm rot="179882">
              <a:off x="10679348" y="1828948"/>
              <a:ext cx="59535" cy="88349"/>
            </a:xfrm>
            <a:custGeom>
              <a:rect b="b" l="l" r="r" t="t"/>
              <a:pathLst>
                <a:path extrusionOk="0" h="2044" w="1378">
                  <a:moveTo>
                    <a:pt x="904" y="0"/>
                  </a:moveTo>
                  <a:cubicBezTo>
                    <a:pt x="507" y="0"/>
                    <a:pt x="1" y="313"/>
                    <a:pt x="1" y="313"/>
                  </a:cubicBezTo>
                  <a:lnTo>
                    <a:pt x="324" y="2040"/>
                  </a:lnTo>
                  <a:lnTo>
                    <a:pt x="324" y="2040"/>
                  </a:lnTo>
                  <a:cubicBezTo>
                    <a:pt x="386" y="2008"/>
                    <a:pt x="1370" y="1719"/>
                    <a:pt x="1370" y="579"/>
                  </a:cubicBezTo>
                  <a:cubicBezTo>
                    <a:pt x="1378" y="135"/>
                    <a:pt x="1165" y="0"/>
                    <a:pt x="904" y="0"/>
                  </a:cubicBezTo>
                  <a:close/>
                  <a:moveTo>
                    <a:pt x="324" y="2040"/>
                  </a:moveTo>
                  <a:lnTo>
                    <a:pt x="324" y="2040"/>
                  </a:lnTo>
                  <a:cubicBezTo>
                    <a:pt x="319" y="2043"/>
                    <a:pt x="319" y="2044"/>
                    <a:pt x="324" y="2044"/>
                  </a:cubicBezTo>
                  <a:lnTo>
                    <a:pt x="324" y="2040"/>
                  </a:ln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"/>
            <p:cNvSpPr/>
            <p:nvPr/>
          </p:nvSpPr>
          <p:spPr>
            <a:xfrm rot="179882">
              <a:off x="10668015" y="1589179"/>
              <a:ext cx="193984" cy="314971"/>
            </a:xfrm>
            <a:custGeom>
              <a:rect b="b" l="l" r="r" t="t"/>
              <a:pathLst>
                <a:path extrusionOk="0" h="7287" w="4490">
                  <a:moveTo>
                    <a:pt x="3600" y="1"/>
                  </a:moveTo>
                  <a:cubicBezTo>
                    <a:pt x="3211" y="1"/>
                    <a:pt x="2860" y="251"/>
                    <a:pt x="2777" y="629"/>
                  </a:cubicBezTo>
                  <a:lnTo>
                    <a:pt x="2568" y="1561"/>
                  </a:lnTo>
                  <a:lnTo>
                    <a:pt x="2568" y="1618"/>
                  </a:lnTo>
                  <a:cubicBezTo>
                    <a:pt x="2378" y="2702"/>
                    <a:pt x="1941" y="3710"/>
                    <a:pt x="1332" y="4604"/>
                  </a:cubicBezTo>
                  <a:lnTo>
                    <a:pt x="286" y="5955"/>
                  </a:lnTo>
                  <a:cubicBezTo>
                    <a:pt x="0" y="6316"/>
                    <a:pt x="76" y="6849"/>
                    <a:pt x="419" y="7134"/>
                  </a:cubicBezTo>
                  <a:cubicBezTo>
                    <a:pt x="590" y="7248"/>
                    <a:pt x="818" y="7286"/>
                    <a:pt x="1008" y="7286"/>
                  </a:cubicBezTo>
                  <a:cubicBezTo>
                    <a:pt x="1218" y="7267"/>
                    <a:pt x="1446" y="7172"/>
                    <a:pt x="1598" y="6963"/>
                  </a:cubicBezTo>
                  <a:lnTo>
                    <a:pt x="2644" y="5574"/>
                  </a:lnTo>
                  <a:lnTo>
                    <a:pt x="2663" y="5555"/>
                  </a:lnTo>
                  <a:cubicBezTo>
                    <a:pt x="3424" y="4471"/>
                    <a:pt x="3957" y="3235"/>
                    <a:pt x="4185" y="1922"/>
                  </a:cubicBezTo>
                  <a:lnTo>
                    <a:pt x="4394" y="1009"/>
                  </a:lnTo>
                  <a:cubicBezTo>
                    <a:pt x="4489" y="572"/>
                    <a:pt x="4223" y="115"/>
                    <a:pt x="3786" y="20"/>
                  </a:cubicBezTo>
                  <a:cubicBezTo>
                    <a:pt x="3723" y="7"/>
                    <a:pt x="3661" y="1"/>
                    <a:pt x="3600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"/>
            <p:cNvSpPr/>
            <p:nvPr/>
          </p:nvSpPr>
          <p:spPr>
            <a:xfrm rot="179910">
              <a:off x="10676644" y="1579870"/>
              <a:ext cx="235895" cy="287181"/>
            </a:xfrm>
            <a:custGeom>
              <a:rect b="b" l="l" r="r" t="t"/>
              <a:pathLst>
                <a:path extrusionOk="0" h="6644" w="5460">
                  <a:moveTo>
                    <a:pt x="3311" y="1"/>
                  </a:moveTo>
                  <a:cubicBezTo>
                    <a:pt x="3138" y="1"/>
                    <a:pt x="2963" y="39"/>
                    <a:pt x="2797" y="119"/>
                  </a:cubicBezTo>
                  <a:cubicBezTo>
                    <a:pt x="1560" y="842"/>
                    <a:pt x="1979" y="3486"/>
                    <a:pt x="1" y="4855"/>
                  </a:cubicBezTo>
                  <a:cubicBezTo>
                    <a:pt x="1" y="4855"/>
                    <a:pt x="90" y="4844"/>
                    <a:pt x="236" y="4844"/>
                  </a:cubicBezTo>
                  <a:cubicBezTo>
                    <a:pt x="797" y="4844"/>
                    <a:pt x="2190" y="5012"/>
                    <a:pt x="2492" y="6643"/>
                  </a:cubicBezTo>
                  <a:cubicBezTo>
                    <a:pt x="3653" y="5293"/>
                    <a:pt x="5460" y="1508"/>
                    <a:pt x="4090" y="290"/>
                  </a:cubicBezTo>
                  <a:cubicBezTo>
                    <a:pt x="3866" y="102"/>
                    <a:pt x="3592" y="1"/>
                    <a:pt x="3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"/>
            <p:cNvSpPr/>
            <p:nvPr/>
          </p:nvSpPr>
          <p:spPr>
            <a:xfrm rot="179882">
              <a:off x="9770102" y="1525643"/>
              <a:ext cx="452817" cy="177044"/>
            </a:xfrm>
            <a:custGeom>
              <a:rect b="b" l="l" r="r" t="t"/>
              <a:pathLst>
                <a:path extrusionOk="0" h="4096" w="10481">
                  <a:moveTo>
                    <a:pt x="8848" y="1"/>
                  </a:moveTo>
                  <a:cubicBezTo>
                    <a:pt x="7169" y="1"/>
                    <a:pt x="5328" y="297"/>
                    <a:pt x="3348" y="881"/>
                  </a:cubicBezTo>
                  <a:cubicBezTo>
                    <a:pt x="1389" y="1451"/>
                    <a:pt x="38" y="2117"/>
                    <a:pt x="0" y="2155"/>
                  </a:cubicBezTo>
                  <a:lnTo>
                    <a:pt x="780" y="4095"/>
                  </a:lnTo>
                  <a:cubicBezTo>
                    <a:pt x="818" y="4076"/>
                    <a:pt x="4489" y="2288"/>
                    <a:pt x="8313" y="2117"/>
                  </a:cubicBezTo>
                  <a:cubicBezTo>
                    <a:pt x="9435" y="2098"/>
                    <a:pt x="10367" y="1223"/>
                    <a:pt x="10481" y="101"/>
                  </a:cubicBezTo>
                  <a:cubicBezTo>
                    <a:pt x="9955" y="34"/>
                    <a:pt x="9411" y="1"/>
                    <a:pt x="8848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"/>
            <p:cNvSpPr/>
            <p:nvPr/>
          </p:nvSpPr>
          <p:spPr>
            <a:xfrm rot="179882">
              <a:off x="10030235" y="1526223"/>
              <a:ext cx="234207" cy="147349"/>
            </a:xfrm>
            <a:custGeom>
              <a:rect b="b" l="l" r="r" t="t"/>
              <a:pathLst>
                <a:path extrusionOk="0" h="3409" w="5421">
                  <a:moveTo>
                    <a:pt x="3753" y="1"/>
                  </a:moveTo>
                  <a:cubicBezTo>
                    <a:pt x="2001" y="1"/>
                    <a:pt x="0" y="346"/>
                    <a:pt x="0" y="346"/>
                  </a:cubicBezTo>
                  <a:cubicBezTo>
                    <a:pt x="304" y="1278"/>
                    <a:pt x="495" y="2229"/>
                    <a:pt x="571" y="3199"/>
                  </a:cubicBezTo>
                  <a:lnTo>
                    <a:pt x="590" y="3408"/>
                  </a:lnTo>
                  <a:lnTo>
                    <a:pt x="3367" y="2514"/>
                  </a:lnTo>
                  <a:cubicBezTo>
                    <a:pt x="3367" y="2514"/>
                    <a:pt x="3937" y="2381"/>
                    <a:pt x="4603" y="1886"/>
                  </a:cubicBezTo>
                  <a:cubicBezTo>
                    <a:pt x="5421" y="1316"/>
                    <a:pt x="5002" y="22"/>
                    <a:pt x="4013" y="3"/>
                  </a:cubicBezTo>
                  <a:cubicBezTo>
                    <a:pt x="3927" y="2"/>
                    <a:pt x="3840" y="1"/>
                    <a:pt x="3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"/>
            <p:cNvSpPr/>
            <p:nvPr/>
          </p:nvSpPr>
          <p:spPr>
            <a:xfrm rot="179882">
              <a:off x="10029147" y="1532421"/>
              <a:ext cx="29638" cy="138186"/>
            </a:xfrm>
            <a:custGeom>
              <a:rect b="b" l="l" r="r" t="t"/>
              <a:pathLst>
                <a:path extrusionOk="0" h="3197" w="686">
                  <a:moveTo>
                    <a:pt x="20" y="1"/>
                  </a:moveTo>
                  <a:cubicBezTo>
                    <a:pt x="1" y="20"/>
                    <a:pt x="1" y="58"/>
                    <a:pt x="1" y="77"/>
                  </a:cubicBezTo>
                  <a:cubicBezTo>
                    <a:pt x="1" y="96"/>
                    <a:pt x="572" y="2055"/>
                    <a:pt x="572" y="3139"/>
                  </a:cubicBezTo>
                  <a:cubicBezTo>
                    <a:pt x="572" y="3158"/>
                    <a:pt x="591" y="3196"/>
                    <a:pt x="610" y="3196"/>
                  </a:cubicBezTo>
                  <a:cubicBezTo>
                    <a:pt x="629" y="3196"/>
                    <a:pt x="648" y="3158"/>
                    <a:pt x="686" y="3120"/>
                  </a:cubicBezTo>
                  <a:cubicBezTo>
                    <a:pt x="686" y="2017"/>
                    <a:pt x="96" y="39"/>
                    <a:pt x="96" y="20"/>
                  </a:cubicBezTo>
                  <a:cubicBezTo>
                    <a:pt x="58" y="1"/>
                    <a:pt x="39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"/>
            <p:cNvSpPr/>
            <p:nvPr/>
          </p:nvSpPr>
          <p:spPr>
            <a:xfrm rot="179882">
              <a:off x="10055329" y="2958266"/>
              <a:ext cx="219475" cy="87182"/>
            </a:xfrm>
            <a:custGeom>
              <a:rect b="b" l="l" r="r" t="t"/>
              <a:pathLst>
                <a:path extrusionOk="0" h="2017" w="5080">
                  <a:moveTo>
                    <a:pt x="4756" y="1"/>
                  </a:moveTo>
                  <a:lnTo>
                    <a:pt x="1" y="533"/>
                  </a:lnTo>
                  <a:lnTo>
                    <a:pt x="5079" y="2017"/>
                  </a:lnTo>
                  <a:lnTo>
                    <a:pt x="5079" y="2017"/>
                  </a:lnTo>
                  <a:lnTo>
                    <a:pt x="47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"/>
            <p:cNvSpPr/>
            <p:nvPr/>
          </p:nvSpPr>
          <p:spPr>
            <a:xfrm rot="179882">
              <a:off x="9617128" y="2584719"/>
              <a:ext cx="407670" cy="1546542"/>
            </a:xfrm>
            <a:custGeom>
              <a:rect b="b" l="l" r="r" t="t"/>
              <a:pathLst>
                <a:path extrusionOk="0" h="35780" w="9436">
                  <a:moveTo>
                    <a:pt x="1142" y="1"/>
                  </a:moveTo>
                  <a:cubicBezTo>
                    <a:pt x="1294" y="457"/>
                    <a:pt x="2226" y="8218"/>
                    <a:pt x="2702" y="12117"/>
                  </a:cubicBezTo>
                  <a:cubicBezTo>
                    <a:pt x="2892" y="13600"/>
                    <a:pt x="2873" y="15122"/>
                    <a:pt x="2626" y="16587"/>
                  </a:cubicBezTo>
                  <a:cubicBezTo>
                    <a:pt x="1865" y="21703"/>
                    <a:pt x="58" y="33040"/>
                    <a:pt x="58" y="33173"/>
                  </a:cubicBezTo>
                  <a:cubicBezTo>
                    <a:pt x="1" y="34428"/>
                    <a:pt x="990" y="35512"/>
                    <a:pt x="2245" y="35569"/>
                  </a:cubicBezTo>
                  <a:lnTo>
                    <a:pt x="6582" y="35779"/>
                  </a:lnTo>
                  <a:cubicBezTo>
                    <a:pt x="6601" y="35779"/>
                    <a:pt x="6619" y="35779"/>
                    <a:pt x="6638" y="35779"/>
                  </a:cubicBezTo>
                  <a:cubicBezTo>
                    <a:pt x="7324" y="35779"/>
                    <a:pt x="8019" y="35437"/>
                    <a:pt x="8389" y="34752"/>
                  </a:cubicBezTo>
                  <a:cubicBezTo>
                    <a:pt x="8903" y="33839"/>
                    <a:pt x="8522" y="32659"/>
                    <a:pt x="7571" y="32146"/>
                  </a:cubicBezTo>
                  <a:lnTo>
                    <a:pt x="5935" y="31271"/>
                  </a:lnTo>
                  <a:cubicBezTo>
                    <a:pt x="5935" y="31119"/>
                    <a:pt x="6316" y="26953"/>
                    <a:pt x="6392" y="26173"/>
                  </a:cubicBezTo>
                  <a:cubicBezTo>
                    <a:pt x="6411" y="25869"/>
                    <a:pt x="8218" y="17595"/>
                    <a:pt x="8750" y="14856"/>
                  </a:cubicBezTo>
                  <a:cubicBezTo>
                    <a:pt x="8865" y="14266"/>
                    <a:pt x="9378" y="305"/>
                    <a:pt x="9435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"/>
            <p:cNvSpPr/>
            <p:nvPr/>
          </p:nvSpPr>
          <p:spPr>
            <a:xfrm rot="179882">
              <a:off x="9577242" y="3764658"/>
              <a:ext cx="434758" cy="365888"/>
            </a:xfrm>
            <a:custGeom>
              <a:rect b="b" l="l" r="r" t="t"/>
              <a:pathLst>
                <a:path extrusionOk="0" h="8465" w="10063">
                  <a:moveTo>
                    <a:pt x="914" y="0"/>
                  </a:moveTo>
                  <a:lnTo>
                    <a:pt x="96" y="6905"/>
                  </a:lnTo>
                  <a:cubicBezTo>
                    <a:pt x="1" y="7723"/>
                    <a:pt x="647" y="8465"/>
                    <a:pt x="1484" y="8465"/>
                  </a:cubicBezTo>
                  <a:lnTo>
                    <a:pt x="8541" y="8465"/>
                  </a:lnTo>
                  <a:cubicBezTo>
                    <a:pt x="8978" y="8465"/>
                    <a:pt x="9359" y="8141"/>
                    <a:pt x="9416" y="7723"/>
                  </a:cubicBezTo>
                  <a:cubicBezTo>
                    <a:pt x="10063" y="4109"/>
                    <a:pt x="6620" y="3710"/>
                    <a:pt x="6620" y="3710"/>
                  </a:cubicBezTo>
                  <a:lnTo>
                    <a:pt x="6924" y="305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"/>
            <p:cNvSpPr/>
            <p:nvPr/>
          </p:nvSpPr>
          <p:spPr>
            <a:xfrm rot="179882">
              <a:off x="9817273" y="2978419"/>
              <a:ext cx="208760" cy="136500"/>
            </a:xfrm>
            <a:custGeom>
              <a:rect b="b" l="l" r="r" t="t"/>
              <a:pathLst>
                <a:path extrusionOk="0" h="3158" w="4832">
                  <a:moveTo>
                    <a:pt x="1" y="0"/>
                  </a:moveTo>
                  <a:lnTo>
                    <a:pt x="4718" y="3158"/>
                  </a:lnTo>
                  <a:lnTo>
                    <a:pt x="4832" y="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"/>
            <p:cNvSpPr/>
            <p:nvPr/>
          </p:nvSpPr>
          <p:spPr>
            <a:xfrm rot="179882">
              <a:off x="9899577" y="3937597"/>
              <a:ext cx="94573" cy="152147"/>
            </a:xfrm>
            <a:custGeom>
              <a:rect b="b" l="l" r="r" t="t"/>
              <a:pathLst>
                <a:path extrusionOk="0" h="3520" w="2189">
                  <a:moveTo>
                    <a:pt x="39" y="1"/>
                  </a:moveTo>
                  <a:cubicBezTo>
                    <a:pt x="20" y="1"/>
                    <a:pt x="1" y="1"/>
                    <a:pt x="1" y="20"/>
                  </a:cubicBezTo>
                  <a:cubicBezTo>
                    <a:pt x="1" y="39"/>
                    <a:pt x="1" y="77"/>
                    <a:pt x="20" y="77"/>
                  </a:cubicBezTo>
                  <a:cubicBezTo>
                    <a:pt x="20" y="96"/>
                    <a:pt x="572" y="305"/>
                    <a:pt x="1085" y="838"/>
                  </a:cubicBezTo>
                  <a:cubicBezTo>
                    <a:pt x="1561" y="1313"/>
                    <a:pt x="2093" y="2169"/>
                    <a:pt x="1922" y="3462"/>
                  </a:cubicBezTo>
                  <a:cubicBezTo>
                    <a:pt x="1922" y="3500"/>
                    <a:pt x="1941" y="3520"/>
                    <a:pt x="1979" y="3520"/>
                  </a:cubicBezTo>
                  <a:cubicBezTo>
                    <a:pt x="1998" y="3520"/>
                    <a:pt x="2017" y="3520"/>
                    <a:pt x="2017" y="3462"/>
                  </a:cubicBezTo>
                  <a:cubicBezTo>
                    <a:pt x="2188" y="2131"/>
                    <a:pt x="1637" y="1256"/>
                    <a:pt x="1161" y="761"/>
                  </a:cubicBezTo>
                  <a:cubicBezTo>
                    <a:pt x="610" y="229"/>
                    <a:pt x="77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"/>
            <p:cNvSpPr/>
            <p:nvPr/>
          </p:nvSpPr>
          <p:spPr>
            <a:xfrm rot="179882">
              <a:off x="9574758" y="1608184"/>
              <a:ext cx="854698" cy="1460700"/>
            </a:xfrm>
            <a:custGeom>
              <a:rect b="b" l="l" r="r" t="t"/>
              <a:pathLst>
                <a:path extrusionOk="0" h="33794" w="19783">
                  <a:moveTo>
                    <a:pt x="6889" y="0"/>
                  </a:moveTo>
                  <a:cubicBezTo>
                    <a:pt x="4153" y="0"/>
                    <a:pt x="2268" y="1826"/>
                    <a:pt x="1903" y="11037"/>
                  </a:cubicBezTo>
                  <a:cubicBezTo>
                    <a:pt x="1807" y="13034"/>
                    <a:pt x="0" y="30761"/>
                    <a:pt x="77" y="33519"/>
                  </a:cubicBezTo>
                  <a:cubicBezTo>
                    <a:pt x="77" y="33519"/>
                    <a:pt x="2195" y="33794"/>
                    <a:pt x="5010" y="33794"/>
                  </a:cubicBezTo>
                  <a:cubicBezTo>
                    <a:pt x="6579" y="33794"/>
                    <a:pt x="8364" y="33709"/>
                    <a:pt x="10120" y="33443"/>
                  </a:cubicBezTo>
                  <a:cubicBezTo>
                    <a:pt x="15027" y="32720"/>
                    <a:pt x="19725" y="30533"/>
                    <a:pt x="19763" y="30324"/>
                  </a:cubicBezTo>
                  <a:cubicBezTo>
                    <a:pt x="19782" y="30191"/>
                    <a:pt x="15122" y="13662"/>
                    <a:pt x="14875" y="12463"/>
                  </a:cubicBezTo>
                  <a:cubicBezTo>
                    <a:pt x="14057" y="8545"/>
                    <a:pt x="11869" y="594"/>
                    <a:pt x="8141" y="100"/>
                  </a:cubicBezTo>
                  <a:cubicBezTo>
                    <a:pt x="7707" y="39"/>
                    <a:pt x="7289" y="0"/>
                    <a:pt x="6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"/>
            <p:cNvSpPr/>
            <p:nvPr/>
          </p:nvSpPr>
          <p:spPr>
            <a:xfrm rot="179882">
              <a:off x="9850860" y="1616530"/>
              <a:ext cx="147972" cy="70714"/>
            </a:xfrm>
            <a:custGeom>
              <a:rect b="b" l="l" r="r" t="t"/>
              <a:pathLst>
                <a:path extrusionOk="0" h="1636" w="3425">
                  <a:moveTo>
                    <a:pt x="3367" y="0"/>
                  </a:moveTo>
                  <a:cubicBezTo>
                    <a:pt x="3348" y="0"/>
                    <a:pt x="3329" y="19"/>
                    <a:pt x="3329" y="57"/>
                  </a:cubicBezTo>
                  <a:cubicBezTo>
                    <a:pt x="3329" y="95"/>
                    <a:pt x="3310" y="1389"/>
                    <a:pt x="1846" y="1541"/>
                  </a:cubicBezTo>
                  <a:cubicBezTo>
                    <a:pt x="1761" y="1550"/>
                    <a:pt x="1680" y="1554"/>
                    <a:pt x="1602" y="1554"/>
                  </a:cubicBezTo>
                  <a:cubicBezTo>
                    <a:pt x="365" y="1554"/>
                    <a:pt x="95" y="473"/>
                    <a:pt x="77" y="437"/>
                  </a:cubicBezTo>
                  <a:cubicBezTo>
                    <a:pt x="77" y="399"/>
                    <a:pt x="39" y="399"/>
                    <a:pt x="20" y="399"/>
                  </a:cubicBezTo>
                  <a:cubicBezTo>
                    <a:pt x="1" y="399"/>
                    <a:pt x="1" y="437"/>
                    <a:pt x="1" y="457"/>
                  </a:cubicBezTo>
                  <a:cubicBezTo>
                    <a:pt x="20" y="457"/>
                    <a:pt x="305" y="1636"/>
                    <a:pt x="1617" y="1636"/>
                  </a:cubicBezTo>
                  <a:lnTo>
                    <a:pt x="1846" y="1636"/>
                  </a:lnTo>
                  <a:cubicBezTo>
                    <a:pt x="3405" y="1484"/>
                    <a:pt x="3424" y="76"/>
                    <a:pt x="3424" y="57"/>
                  </a:cubicBezTo>
                  <a:cubicBezTo>
                    <a:pt x="3424" y="19"/>
                    <a:pt x="3405" y="0"/>
                    <a:pt x="3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"/>
            <p:cNvSpPr/>
            <p:nvPr/>
          </p:nvSpPr>
          <p:spPr>
            <a:xfrm rot="179882">
              <a:off x="10051212" y="1298930"/>
              <a:ext cx="41130" cy="140434"/>
            </a:xfrm>
            <a:custGeom>
              <a:rect b="b" l="l" r="r" t="t"/>
              <a:pathLst>
                <a:path extrusionOk="0" h="3249" w="952">
                  <a:moveTo>
                    <a:pt x="190" y="1"/>
                  </a:moveTo>
                  <a:cubicBezTo>
                    <a:pt x="171" y="20"/>
                    <a:pt x="171" y="39"/>
                    <a:pt x="171" y="77"/>
                  </a:cubicBezTo>
                  <a:cubicBezTo>
                    <a:pt x="171" y="96"/>
                    <a:pt x="837" y="1541"/>
                    <a:pt x="0" y="3158"/>
                  </a:cubicBezTo>
                  <a:cubicBezTo>
                    <a:pt x="0" y="3177"/>
                    <a:pt x="0" y="3215"/>
                    <a:pt x="19" y="3234"/>
                  </a:cubicBezTo>
                  <a:cubicBezTo>
                    <a:pt x="29" y="3244"/>
                    <a:pt x="43" y="3249"/>
                    <a:pt x="57" y="3249"/>
                  </a:cubicBezTo>
                  <a:cubicBezTo>
                    <a:pt x="72" y="3249"/>
                    <a:pt x="86" y="3244"/>
                    <a:pt x="95" y="3234"/>
                  </a:cubicBezTo>
                  <a:cubicBezTo>
                    <a:pt x="951" y="1599"/>
                    <a:pt x="267" y="58"/>
                    <a:pt x="267" y="20"/>
                  </a:cubicBezTo>
                  <a:cubicBezTo>
                    <a:pt x="248" y="1"/>
                    <a:pt x="209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"/>
            <p:cNvSpPr/>
            <p:nvPr/>
          </p:nvSpPr>
          <p:spPr>
            <a:xfrm rot="179882">
              <a:off x="9735654" y="1263417"/>
              <a:ext cx="247384" cy="286919"/>
            </a:xfrm>
            <a:custGeom>
              <a:rect b="b" l="l" r="r" t="t"/>
              <a:pathLst>
                <a:path extrusionOk="0" h="6638" w="5726">
                  <a:moveTo>
                    <a:pt x="1818" y="1"/>
                  </a:moveTo>
                  <a:cubicBezTo>
                    <a:pt x="1333" y="1"/>
                    <a:pt x="904" y="312"/>
                    <a:pt x="609" y="1081"/>
                  </a:cubicBezTo>
                  <a:cubicBezTo>
                    <a:pt x="1" y="2655"/>
                    <a:pt x="1360" y="6397"/>
                    <a:pt x="3010" y="6397"/>
                  </a:cubicBezTo>
                  <a:cubicBezTo>
                    <a:pt x="3116" y="6397"/>
                    <a:pt x="3222" y="6382"/>
                    <a:pt x="3329" y="6350"/>
                  </a:cubicBezTo>
                  <a:cubicBezTo>
                    <a:pt x="3362" y="6337"/>
                    <a:pt x="3397" y="6331"/>
                    <a:pt x="3433" y="6331"/>
                  </a:cubicBezTo>
                  <a:cubicBezTo>
                    <a:pt x="3697" y="6331"/>
                    <a:pt x="4034" y="6638"/>
                    <a:pt x="4298" y="6638"/>
                  </a:cubicBezTo>
                  <a:cubicBezTo>
                    <a:pt x="4311" y="6638"/>
                    <a:pt x="4324" y="6637"/>
                    <a:pt x="4337" y="6635"/>
                  </a:cubicBezTo>
                  <a:cubicBezTo>
                    <a:pt x="5726" y="6312"/>
                    <a:pt x="5726" y="4201"/>
                    <a:pt x="4717" y="2489"/>
                  </a:cubicBezTo>
                  <a:cubicBezTo>
                    <a:pt x="3936" y="1203"/>
                    <a:pt x="2770" y="1"/>
                    <a:pt x="1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"/>
            <p:cNvSpPr/>
            <p:nvPr/>
          </p:nvSpPr>
          <p:spPr>
            <a:xfrm rot="179882">
              <a:off x="9740967" y="1221239"/>
              <a:ext cx="332020" cy="264615"/>
            </a:xfrm>
            <a:custGeom>
              <a:rect b="b" l="l" r="r" t="t"/>
              <a:pathLst>
                <a:path extrusionOk="0" h="6122" w="7685">
                  <a:moveTo>
                    <a:pt x="4380" y="0"/>
                  </a:moveTo>
                  <a:cubicBezTo>
                    <a:pt x="3677" y="0"/>
                    <a:pt x="2937" y="158"/>
                    <a:pt x="2245" y="499"/>
                  </a:cubicBezTo>
                  <a:cubicBezTo>
                    <a:pt x="0" y="1602"/>
                    <a:pt x="628" y="5387"/>
                    <a:pt x="3310" y="5977"/>
                  </a:cubicBezTo>
                  <a:cubicBezTo>
                    <a:pt x="3310" y="5977"/>
                    <a:pt x="3667" y="6121"/>
                    <a:pt x="4197" y="6121"/>
                  </a:cubicBezTo>
                  <a:cubicBezTo>
                    <a:pt x="5093" y="6121"/>
                    <a:pt x="6483" y="5708"/>
                    <a:pt x="7476" y="3485"/>
                  </a:cubicBezTo>
                  <a:cubicBezTo>
                    <a:pt x="7609" y="3142"/>
                    <a:pt x="7685" y="2724"/>
                    <a:pt x="7647" y="2287"/>
                  </a:cubicBezTo>
                  <a:cubicBezTo>
                    <a:pt x="7487" y="872"/>
                    <a:pt x="6034" y="0"/>
                    <a:pt x="4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"/>
            <p:cNvSpPr/>
            <p:nvPr/>
          </p:nvSpPr>
          <p:spPr>
            <a:xfrm rot="179882">
              <a:off x="9826677" y="1421469"/>
              <a:ext cx="177567" cy="255668"/>
            </a:xfrm>
            <a:custGeom>
              <a:rect b="b" l="l" r="r" t="t"/>
              <a:pathLst>
                <a:path extrusionOk="0" h="5915" w="4110">
                  <a:moveTo>
                    <a:pt x="3291" y="0"/>
                  </a:moveTo>
                  <a:lnTo>
                    <a:pt x="1" y="533"/>
                  </a:lnTo>
                  <a:lnTo>
                    <a:pt x="647" y="4508"/>
                  </a:lnTo>
                  <a:cubicBezTo>
                    <a:pt x="786" y="5337"/>
                    <a:pt x="1519" y="5915"/>
                    <a:pt x="2336" y="5915"/>
                  </a:cubicBezTo>
                  <a:cubicBezTo>
                    <a:pt x="2419" y="5915"/>
                    <a:pt x="2503" y="5909"/>
                    <a:pt x="2588" y="5897"/>
                  </a:cubicBezTo>
                  <a:cubicBezTo>
                    <a:pt x="3482" y="5744"/>
                    <a:pt x="4109" y="4869"/>
                    <a:pt x="3938" y="3937"/>
                  </a:cubicBezTo>
                  <a:lnTo>
                    <a:pt x="3938" y="3899"/>
                  </a:lnTo>
                  <a:lnTo>
                    <a:pt x="3672" y="2302"/>
                  </a:lnTo>
                  <a:lnTo>
                    <a:pt x="3291" y="0"/>
                  </a:ln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"/>
            <p:cNvSpPr/>
            <p:nvPr/>
          </p:nvSpPr>
          <p:spPr>
            <a:xfrm rot="179882">
              <a:off x="9887837" y="1533674"/>
              <a:ext cx="110990" cy="78148"/>
            </a:xfrm>
            <a:custGeom>
              <a:rect b="b" l="l" r="r" t="t"/>
              <a:pathLst>
                <a:path extrusionOk="0" h="1808" w="2569">
                  <a:moveTo>
                    <a:pt x="2264" y="1"/>
                  </a:moveTo>
                  <a:lnTo>
                    <a:pt x="0" y="20"/>
                  </a:lnTo>
                  <a:lnTo>
                    <a:pt x="2568" y="180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"/>
            <p:cNvSpPr/>
            <p:nvPr/>
          </p:nvSpPr>
          <p:spPr>
            <a:xfrm rot="179882">
              <a:off x="9793912" y="1255183"/>
              <a:ext cx="297543" cy="305894"/>
            </a:xfrm>
            <a:custGeom>
              <a:rect b="b" l="l" r="r" t="t"/>
              <a:pathLst>
                <a:path extrusionOk="0" h="7077" w="6887">
                  <a:moveTo>
                    <a:pt x="3441" y="1"/>
                  </a:moveTo>
                  <a:cubicBezTo>
                    <a:pt x="2534" y="1"/>
                    <a:pt x="1542" y="351"/>
                    <a:pt x="838" y="1335"/>
                  </a:cubicBezTo>
                  <a:cubicBezTo>
                    <a:pt x="1" y="2515"/>
                    <a:pt x="705" y="4207"/>
                    <a:pt x="705" y="4207"/>
                  </a:cubicBezTo>
                  <a:cubicBezTo>
                    <a:pt x="705" y="4207"/>
                    <a:pt x="2016" y="7076"/>
                    <a:pt x="4076" y="7076"/>
                  </a:cubicBezTo>
                  <a:cubicBezTo>
                    <a:pt x="4235" y="7076"/>
                    <a:pt x="4398" y="7059"/>
                    <a:pt x="4566" y="7023"/>
                  </a:cubicBezTo>
                  <a:cubicBezTo>
                    <a:pt x="6886" y="6490"/>
                    <a:pt x="6183" y="1811"/>
                    <a:pt x="5631" y="898"/>
                  </a:cubicBezTo>
                  <a:cubicBezTo>
                    <a:pt x="5341" y="428"/>
                    <a:pt x="4443" y="1"/>
                    <a:pt x="3441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"/>
            <p:cNvSpPr/>
            <p:nvPr/>
          </p:nvSpPr>
          <p:spPr>
            <a:xfrm rot="179882">
              <a:off x="9976823" y="1263929"/>
              <a:ext cx="101917" cy="73351"/>
            </a:xfrm>
            <a:custGeom>
              <a:rect b="b" l="l" r="r" t="t"/>
              <a:pathLst>
                <a:path extrusionOk="0" h="1697" w="2359">
                  <a:moveTo>
                    <a:pt x="729" y="1"/>
                  </a:moveTo>
                  <a:cubicBezTo>
                    <a:pt x="517" y="1"/>
                    <a:pt x="342" y="68"/>
                    <a:pt x="248" y="205"/>
                  </a:cubicBezTo>
                  <a:cubicBezTo>
                    <a:pt x="0" y="510"/>
                    <a:pt x="305" y="833"/>
                    <a:pt x="837" y="1213"/>
                  </a:cubicBezTo>
                  <a:cubicBezTo>
                    <a:pt x="1194" y="1478"/>
                    <a:pt x="1570" y="1696"/>
                    <a:pt x="1836" y="1696"/>
                  </a:cubicBezTo>
                  <a:cubicBezTo>
                    <a:pt x="1952" y="1696"/>
                    <a:pt x="2048" y="1654"/>
                    <a:pt x="2112" y="1556"/>
                  </a:cubicBezTo>
                  <a:cubicBezTo>
                    <a:pt x="2359" y="1251"/>
                    <a:pt x="2112" y="681"/>
                    <a:pt x="1598" y="300"/>
                  </a:cubicBezTo>
                  <a:cubicBezTo>
                    <a:pt x="1305" y="102"/>
                    <a:pt x="989" y="1"/>
                    <a:pt x="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"/>
            <p:cNvSpPr/>
            <p:nvPr/>
          </p:nvSpPr>
          <p:spPr>
            <a:xfrm rot="179882">
              <a:off x="9908303" y="1238893"/>
              <a:ext cx="162748" cy="106806"/>
            </a:xfrm>
            <a:custGeom>
              <a:rect b="b" l="l" r="r" t="t"/>
              <a:pathLst>
                <a:path extrusionOk="0" h="2471" w="3767">
                  <a:moveTo>
                    <a:pt x="676" y="0"/>
                  </a:moveTo>
                  <a:cubicBezTo>
                    <a:pt x="482" y="0"/>
                    <a:pt x="332" y="54"/>
                    <a:pt x="248" y="169"/>
                  </a:cubicBezTo>
                  <a:cubicBezTo>
                    <a:pt x="1" y="530"/>
                    <a:pt x="514" y="1329"/>
                    <a:pt x="1408" y="1976"/>
                  </a:cubicBezTo>
                  <a:cubicBezTo>
                    <a:pt x="1673" y="2157"/>
                    <a:pt x="1889" y="2208"/>
                    <a:pt x="2084" y="2208"/>
                  </a:cubicBezTo>
                  <a:cubicBezTo>
                    <a:pt x="2331" y="2208"/>
                    <a:pt x="2543" y="2126"/>
                    <a:pt x="2773" y="2126"/>
                  </a:cubicBezTo>
                  <a:cubicBezTo>
                    <a:pt x="2986" y="2126"/>
                    <a:pt x="3214" y="2197"/>
                    <a:pt x="3500" y="2470"/>
                  </a:cubicBezTo>
                  <a:cubicBezTo>
                    <a:pt x="3767" y="2128"/>
                    <a:pt x="3234" y="1310"/>
                    <a:pt x="2340" y="663"/>
                  </a:cubicBezTo>
                  <a:cubicBezTo>
                    <a:pt x="1717" y="248"/>
                    <a:pt x="1094" y="0"/>
                    <a:pt x="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"/>
            <p:cNvSpPr/>
            <p:nvPr/>
          </p:nvSpPr>
          <p:spPr>
            <a:xfrm rot="179882">
              <a:off x="9776517" y="1361255"/>
              <a:ext cx="80013" cy="115883"/>
            </a:xfrm>
            <a:custGeom>
              <a:rect b="b" l="l" r="r" t="t"/>
              <a:pathLst>
                <a:path extrusionOk="0" h="2681" w="1852">
                  <a:moveTo>
                    <a:pt x="1066" y="0"/>
                  </a:moveTo>
                  <a:cubicBezTo>
                    <a:pt x="696" y="0"/>
                    <a:pt x="298" y="596"/>
                    <a:pt x="139" y="1310"/>
                  </a:cubicBezTo>
                  <a:cubicBezTo>
                    <a:pt x="0" y="2006"/>
                    <a:pt x="278" y="2681"/>
                    <a:pt x="683" y="2681"/>
                  </a:cubicBezTo>
                  <a:cubicBezTo>
                    <a:pt x="832" y="2681"/>
                    <a:pt x="998" y="2590"/>
                    <a:pt x="1167" y="2375"/>
                  </a:cubicBezTo>
                  <a:cubicBezTo>
                    <a:pt x="1167" y="2375"/>
                    <a:pt x="1851" y="1519"/>
                    <a:pt x="1471" y="359"/>
                  </a:cubicBezTo>
                  <a:cubicBezTo>
                    <a:pt x="1452" y="245"/>
                    <a:pt x="1376" y="150"/>
                    <a:pt x="1281" y="74"/>
                  </a:cubicBezTo>
                  <a:cubicBezTo>
                    <a:pt x="1212" y="24"/>
                    <a:pt x="1139" y="0"/>
                    <a:pt x="1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"/>
            <p:cNvSpPr/>
            <p:nvPr/>
          </p:nvSpPr>
          <p:spPr>
            <a:xfrm rot="179882">
              <a:off x="9727226" y="1189108"/>
              <a:ext cx="309511" cy="224806"/>
            </a:xfrm>
            <a:custGeom>
              <a:rect b="b" l="l" r="r" t="t"/>
              <a:pathLst>
                <a:path extrusionOk="0" h="5201" w="7164">
                  <a:moveTo>
                    <a:pt x="4206" y="1"/>
                  </a:moveTo>
                  <a:cubicBezTo>
                    <a:pt x="3784" y="1"/>
                    <a:pt x="3349" y="65"/>
                    <a:pt x="2930" y="203"/>
                  </a:cubicBezTo>
                  <a:cubicBezTo>
                    <a:pt x="762" y="926"/>
                    <a:pt x="1" y="4483"/>
                    <a:pt x="2436" y="5149"/>
                  </a:cubicBezTo>
                  <a:cubicBezTo>
                    <a:pt x="2436" y="5149"/>
                    <a:pt x="2668" y="5200"/>
                    <a:pt x="3044" y="5200"/>
                  </a:cubicBezTo>
                  <a:cubicBezTo>
                    <a:pt x="3919" y="5200"/>
                    <a:pt x="5570" y="4921"/>
                    <a:pt x="6848" y="3057"/>
                  </a:cubicBezTo>
                  <a:cubicBezTo>
                    <a:pt x="7020" y="2790"/>
                    <a:pt x="7134" y="2486"/>
                    <a:pt x="7134" y="2125"/>
                  </a:cubicBezTo>
                  <a:cubicBezTo>
                    <a:pt x="7164" y="869"/>
                    <a:pt x="5760" y="1"/>
                    <a:pt x="4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"/>
            <p:cNvSpPr/>
            <p:nvPr/>
          </p:nvSpPr>
          <p:spPr>
            <a:xfrm rot="179882">
              <a:off x="9803843" y="1407902"/>
              <a:ext cx="55085" cy="55110"/>
            </a:xfrm>
            <a:custGeom>
              <a:rect b="b" l="l" r="r" t="t"/>
              <a:pathLst>
                <a:path extrusionOk="0" h="1275" w="1275">
                  <a:moveTo>
                    <a:pt x="601" y="0"/>
                  </a:moveTo>
                  <a:cubicBezTo>
                    <a:pt x="364" y="0"/>
                    <a:pt x="147" y="119"/>
                    <a:pt x="95" y="437"/>
                  </a:cubicBezTo>
                  <a:cubicBezTo>
                    <a:pt x="0" y="1103"/>
                    <a:pt x="970" y="1255"/>
                    <a:pt x="1274" y="1274"/>
                  </a:cubicBezTo>
                  <a:lnTo>
                    <a:pt x="1160" y="209"/>
                  </a:lnTo>
                  <a:cubicBezTo>
                    <a:pt x="1020" y="87"/>
                    <a:pt x="804" y="0"/>
                    <a:pt x="601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"/>
            <p:cNvSpPr/>
            <p:nvPr/>
          </p:nvSpPr>
          <p:spPr>
            <a:xfrm rot="179882">
              <a:off x="9817388" y="1419988"/>
              <a:ext cx="33742" cy="14350"/>
            </a:xfrm>
            <a:custGeom>
              <a:rect b="b" l="l" r="r" t="t"/>
              <a:pathLst>
                <a:path extrusionOk="0" h="332" w="781">
                  <a:moveTo>
                    <a:pt x="322" y="0"/>
                  </a:moveTo>
                  <a:cubicBezTo>
                    <a:pt x="163" y="0"/>
                    <a:pt x="38" y="65"/>
                    <a:pt x="38" y="65"/>
                  </a:cubicBezTo>
                  <a:cubicBezTo>
                    <a:pt x="19" y="84"/>
                    <a:pt x="0" y="122"/>
                    <a:pt x="19" y="141"/>
                  </a:cubicBezTo>
                  <a:cubicBezTo>
                    <a:pt x="33" y="155"/>
                    <a:pt x="46" y="168"/>
                    <a:pt x="66" y="168"/>
                  </a:cubicBezTo>
                  <a:cubicBezTo>
                    <a:pt x="75" y="168"/>
                    <a:pt x="84" y="166"/>
                    <a:pt x="95" y="160"/>
                  </a:cubicBezTo>
                  <a:cubicBezTo>
                    <a:pt x="106" y="160"/>
                    <a:pt x="205" y="108"/>
                    <a:pt x="330" y="108"/>
                  </a:cubicBezTo>
                  <a:cubicBezTo>
                    <a:pt x="443" y="108"/>
                    <a:pt x="577" y="150"/>
                    <a:pt x="685" y="312"/>
                  </a:cubicBezTo>
                  <a:cubicBezTo>
                    <a:pt x="685" y="332"/>
                    <a:pt x="704" y="332"/>
                    <a:pt x="742" y="332"/>
                  </a:cubicBezTo>
                  <a:cubicBezTo>
                    <a:pt x="780" y="312"/>
                    <a:pt x="780" y="255"/>
                    <a:pt x="761" y="236"/>
                  </a:cubicBezTo>
                  <a:cubicBezTo>
                    <a:pt x="628" y="50"/>
                    <a:pt x="4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"/>
            <p:cNvSpPr/>
            <p:nvPr/>
          </p:nvSpPr>
          <p:spPr>
            <a:xfrm rot="179882">
              <a:off x="10009657" y="1413135"/>
              <a:ext cx="32921" cy="55975"/>
            </a:xfrm>
            <a:custGeom>
              <a:rect b="b" l="l" r="r" t="t"/>
              <a:pathLst>
                <a:path extrusionOk="0" h="1295" w="762">
                  <a:moveTo>
                    <a:pt x="19" y="1"/>
                  </a:moveTo>
                  <a:cubicBezTo>
                    <a:pt x="0" y="1"/>
                    <a:pt x="0" y="39"/>
                    <a:pt x="0" y="58"/>
                  </a:cubicBezTo>
                  <a:lnTo>
                    <a:pt x="248" y="704"/>
                  </a:lnTo>
                  <a:cubicBezTo>
                    <a:pt x="248" y="724"/>
                    <a:pt x="286" y="724"/>
                    <a:pt x="305" y="724"/>
                  </a:cubicBezTo>
                  <a:cubicBezTo>
                    <a:pt x="324" y="724"/>
                    <a:pt x="628" y="724"/>
                    <a:pt x="628" y="933"/>
                  </a:cubicBezTo>
                  <a:cubicBezTo>
                    <a:pt x="666" y="1180"/>
                    <a:pt x="229" y="1218"/>
                    <a:pt x="229" y="1218"/>
                  </a:cubicBezTo>
                  <a:cubicBezTo>
                    <a:pt x="210" y="1218"/>
                    <a:pt x="210" y="1237"/>
                    <a:pt x="210" y="1275"/>
                  </a:cubicBezTo>
                  <a:cubicBezTo>
                    <a:pt x="210" y="1294"/>
                    <a:pt x="229" y="1294"/>
                    <a:pt x="248" y="1294"/>
                  </a:cubicBezTo>
                  <a:lnTo>
                    <a:pt x="305" y="1294"/>
                  </a:lnTo>
                  <a:cubicBezTo>
                    <a:pt x="419" y="1275"/>
                    <a:pt x="761" y="1199"/>
                    <a:pt x="742" y="933"/>
                  </a:cubicBezTo>
                  <a:cubicBezTo>
                    <a:pt x="704" y="704"/>
                    <a:pt x="476" y="647"/>
                    <a:pt x="324" y="647"/>
                  </a:cubicBezTo>
                  <a:lnTo>
                    <a:pt x="57" y="39"/>
                  </a:lnTo>
                  <a:cubicBezTo>
                    <a:pt x="57" y="1"/>
                    <a:pt x="38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"/>
            <p:cNvSpPr/>
            <p:nvPr/>
          </p:nvSpPr>
          <p:spPr>
            <a:xfrm rot="179882">
              <a:off x="10030952" y="1405887"/>
              <a:ext cx="18102" cy="15344"/>
            </a:xfrm>
            <a:custGeom>
              <a:rect b="b" l="l" r="r" t="t"/>
              <a:pathLst>
                <a:path extrusionOk="0" h="355" w="419">
                  <a:moveTo>
                    <a:pt x="213" y="1"/>
                  </a:moveTo>
                  <a:cubicBezTo>
                    <a:pt x="140" y="1"/>
                    <a:pt x="66" y="44"/>
                    <a:pt x="35" y="147"/>
                  </a:cubicBezTo>
                  <a:cubicBezTo>
                    <a:pt x="1" y="271"/>
                    <a:pt x="115" y="355"/>
                    <a:pt x="224" y="355"/>
                  </a:cubicBezTo>
                  <a:cubicBezTo>
                    <a:pt x="300" y="355"/>
                    <a:pt x="373" y="316"/>
                    <a:pt x="396" y="223"/>
                  </a:cubicBezTo>
                  <a:cubicBezTo>
                    <a:pt x="419" y="89"/>
                    <a:pt x="316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"/>
            <p:cNvSpPr/>
            <p:nvPr/>
          </p:nvSpPr>
          <p:spPr>
            <a:xfrm rot="179882">
              <a:off x="9973426" y="1406978"/>
              <a:ext cx="18102" cy="15344"/>
            </a:xfrm>
            <a:custGeom>
              <a:rect b="b" l="l" r="r" t="t"/>
              <a:pathLst>
                <a:path extrusionOk="0" h="355" w="419">
                  <a:moveTo>
                    <a:pt x="204" y="1"/>
                  </a:moveTo>
                  <a:cubicBezTo>
                    <a:pt x="130" y="1"/>
                    <a:pt x="58" y="45"/>
                    <a:pt x="34" y="147"/>
                  </a:cubicBezTo>
                  <a:cubicBezTo>
                    <a:pt x="0" y="271"/>
                    <a:pt x="114" y="355"/>
                    <a:pt x="224" y="355"/>
                  </a:cubicBezTo>
                  <a:cubicBezTo>
                    <a:pt x="299" y="355"/>
                    <a:pt x="373" y="316"/>
                    <a:pt x="396" y="223"/>
                  </a:cubicBezTo>
                  <a:cubicBezTo>
                    <a:pt x="418" y="89"/>
                    <a:pt x="309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"/>
            <p:cNvSpPr/>
            <p:nvPr/>
          </p:nvSpPr>
          <p:spPr>
            <a:xfrm rot="179882">
              <a:off x="9985530" y="1473858"/>
              <a:ext cx="37458" cy="23341"/>
            </a:xfrm>
            <a:custGeom>
              <a:rect b="b" l="l" r="r" t="t"/>
              <a:pathLst>
                <a:path extrusionOk="0" h="540" w="867">
                  <a:moveTo>
                    <a:pt x="231" y="1"/>
                  </a:moveTo>
                  <a:cubicBezTo>
                    <a:pt x="86" y="1"/>
                    <a:pt x="0" y="224"/>
                    <a:pt x="106" y="375"/>
                  </a:cubicBezTo>
                  <a:cubicBezTo>
                    <a:pt x="174" y="477"/>
                    <a:pt x="298" y="539"/>
                    <a:pt x="430" y="539"/>
                  </a:cubicBezTo>
                  <a:cubicBezTo>
                    <a:pt x="519" y="539"/>
                    <a:pt x="612" y="512"/>
                    <a:pt x="695" y="451"/>
                  </a:cubicBezTo>
                  <a:cubicBezTo>
                    <a:pt x="734" y="432"/>
                    <a:pt x="772" y="375"/>
                    <a:pt x="810" y="337"/>
                  </a:cubicBezTo>
                  <a:cubicBezTo>
                    <a:pt x="867" y="261"/>
                    <a:pt x="829" y="165"/>
                    <a:pt x="734" y="165"/>
                  </a:cubicBezTo>
                  <a:cubicBezTo>
                    <a:pt x="619" y="165"/>
                    <a:pt x="448" y="146"/>
                    <a:pt x="353" y="51"/>
                  </a:cubicBezTo>
                  <a:cubicBezTo>
                    <a:pt x="310" y="16"/>
                    <a:pt x="268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"/>
            <p:cNvSpPr/>
            <p:nvPr/>
          </p:nvSpPr>
          <p:spPr>
            <a:xfrm rot="179882">
              <a:off x="9947812" y="1436648"/>
              <a:ext cx="19787" cy="17462"/>
            </a:xfrm>
            <a:custGeom>
              <a:rect b="b" l="l" r="r" t="t"/>
              <a:pathLst>
                <a:path extrusionOk="0" h="404" w="458">
                  <a:moveTo>
                    <a:pt x="191" y="0"/>
                  </a:moveTo>
                  <a:cubicBezTo>
                    <a:pt x="77" y="19"/>
                    <a:pt x="1" y="115"/>
                    <a:pt x="20" y="229"/>
                  </a:cubicBezTo>
                  <a:cubicBezTo>
                    <a:pt x="36" y="345"/>
                    <a:pt x="111" y="403"/>
                    <a:pt x="219" y="403"/>
                  </a:cubicBezTo>
                  <a:cubicBezTo>
                    <a:pt x="234" y="403"/>
                    <a:pt x="250" y="402"/>
                    <a:pt x="267" y="400"/>
                  </a:cubicBezTo>
                  <a:cubicBezTo>
                    <a:pt x="381" y="381"/>
                    <a:pt x="457" y="286"/>
                    <a:pt x="419" y="172"/>
                  </a:cubicBezTo>
                  <a:cubicBezTo>
                    <a:pt x="400" y="76"/>
                    <a:pt x="305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"/>
            <p:cNvSpPr/>
            <p:nvPr/>
          </p:nvSpPr>
          <p:spPr>
            <a:xfrm rot="179882">
              <a:off x="9655704" y="1118984"/>
              <a:ext cx="266264" cy="242701"/>
            </a:xfrm>
            <a:custGeom>
              <a:rect b="b" l="l" r="r" t="t"/>
              <a:pathLst>
                <a:path extrusionOk="0" h="5615" w="6163">
                  <a:moveTo>
                    <a:pt x="3074" y="1"/>
                  </a:moveTo>
                  <a:cubicBezTo>
                    <a:pt x="1807" y="1"/>
                    <a:pt x="651" y="868"/>
                    <a:pt x="342" y="2152"/>
                  </a:cubicBezTo>
                  <a:cubicBezTo>
                    <a:pt x="0" y="3674"/>
                    <a:pt x="932" y="5176"/>
                    <a:pt x="2435" y="5538"/>
                  </a:cubicBezTo>
                  <a:cubicBezTo>
                    <a:pt x="2651" y="5590"/>
                    <a:pt x="2867" y="5614"/>
                    <a:pt x="3080" y="5614"/>
                  </a:cubicBezTo>
                  <a:cubicBezTo>
                    <a:pt x="4350" y="5614"/>
                    <a:pt x="5508" y="4732"/>
                    <a:pt x="5801" y="3445"/>
                  </a:cubicBezTo>
                  <a:cubicBezTo>
                    <a:pt x="6163" y="1943"/>
                    <a:pt x="5231" y="421"/>
                    <a:pt x="3728" y="79"/>
                  </a:cubicBezTo>
                  <a:cubicBezTo>
                    <a:pt x="3509" y="26"/>
                    <a:pt x="3290" y="1"/>
                    <a:pt x="3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"/>
            <p:cNvSpPr/>
            <p:nvPr/>
          </p:nvSpPr>
          <p:spPr>
            <a:xfrm rot="179882">
              <a:off x="9661618" y="1062220"/>
              <a:ext cx="94530" cy="94573"/>
            </a:xfrm>
            <a:custGeom>
              <a:rect b="b" l="l" r="r" t="t"/>
              <a:pathLst>
                <a:path extrusionOk="0" h="2188" w="2188">
                  <a:moveTo>
                    <a:pt x="1084" y="0"/>
                  </a:moveTo>
                  <a:cubicBezTo>
                    <a:pt x="476" y="0"/>
                    <a:pt x="0" y="476"/>
                    <a:pt x="0" y="1084"/>
                  </a:cubicBezTo>
                  <a:cubicBezTo>
                    <a:pt x="0" y="1693"/>
                    <a:pt x="476" y="2188"/>
                    <a:pt x="1084" y="2188"/>
                  </a:cubicBezTo>
                  <a:cubicBezTo>
                    <a:pt x="1693" y="2188"/>
                    <a:pt x="2187" y="1693"/>
                    <a:pt x="2187" y="1084"/>
                  </a:cubicBezTo>
                  <a:cubicBezTo>
                    <a:pt x="2187" y="476"/>
                    <a:pt x="1693" y="0"/>
                    <a:pt x="1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"/>
            <p:cNvSpPr/>
            <p:nvPr/>
          </p:nvSpPr>
          <p:spPr>
            <a:xfrm rot="179882">
              <a:off x="9648367" y="1142452"/>
              <a:ext cx="232608" cy="222818"/>
            </a:xfrm>
            <a:custGeom>
              <a:rect b="b" l="l" r="r" t="t"/>
              <a:pathLst>
                <a:path extrusionOk="0" h="5155" w="5384">
                  <a:moveTo>
                    <a:pt x="1656" y="0"/>
                  </a:moveTo>
                  <a:cubicBezTo>
                    <a:pt x="1637" y="0"/>
                    <a:pt x="1161" y="209"/>
                    <a:pt x="743" y="723"/>
                  </a:cubicBezTo>
                  <a:cubicBezTo>
                    <a:pt x="381" y="1199"/>
                    <a:pt x="1" y="2035"/>
                    <a:pt x="362" y="3348"/>
                  </a:cubicBezTo>
                  <a:cubicBezTo>
                    <a:pt x="648" y="4394"/>
                    <a:pt x="1599" y="5003"/>
                    <a:pt x="3120" y="5136"/>
                  </a:cubicBezTo>
                  <a:cubicBezTo>
                    <a:pt x="3330" y="5155"/>
                    <a:pt x="3558" y="5155"/>
                    <a:pt x="3748" y="5155"/>
                  </a:cubicBezTo>
                  <a:cubicBezTo>
                    <a:pt x="4623" y="5155"/>
                    <a:pt x="5346" y="5003"/>
                    <a:pt x="5327" y="5003"/>
                  </a:cubicBezTo>
                  <a:cubicBezTo>
                    <a:pt x="5384" y="5003"/>
                    <a:pt x="5384" y="4984"/>
                    <a:pt x="5384" y="4965"/>
                  </a:cubicBezTo>
                  <a:cubicBezTo>
                    <a:pt x="5384" y="4908"/>
                    <a:pt x="5365" y="4908"/>
                    <a:pt x="5327" y="4908"/>
                  </a:cubicBezTo>
                  <a:cubicBezTo>
                    <a:pt x="5327" y="4908"/>
                    <a:pt x="4597" y="5064"/>
                    <a:pt x="3710" y="5064"/>
                  </a:cubicBezTo>
                  <a:cubicBezTo>
                    <a:pt x="3525" y="5064"/>
                    <a:pt x="3333" y="5057"/>
                    <a:pt x="3139" y="5041"/>
                  </a:cubicBezTo>
                  <a:cubicBezTo>
                    <a:pt x="1656" y="4889"/>
                    <a:pt x="743" y="4318"/>
                    <a:pt x="476" y="3310"/>
                  </a:cubicBezTo>
                  <a:cubicBezTo>
                    <a:pt x="191" y="2340"/>
                    <a:pt x="343" y="1465"/>
                    <a:pt x="838" y="799"/>
                  </a:cubicBezTo>
                  <a:cubicBezTo>
                    <a:pt x="1218" y="305"/>
                    <a:pt x="1694" y="95"/>
                    <a:pt x="1694" y="95"/>
                  </a:cubicBezTo>
                  <a:cubicBezTo>
                    <a:pt x="1713" y="57"/>
                    <a:pt x="1713" y="38"/>
                    <a:pt x="1713" y="19"/>
                  </a:cubicBezTo>
                  <a:cubicBezTo>
                    <a:pt x="1694" y="0"/>
                    <a:pt x="1675" y="0"/>
                    <a:pt x="1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"/>
            <p:cNvSpPr/>
            <p:nvPr/>
          </p:nvSpPr>
          <p:spPr>
            <a:xfrm rot="179882">
              <a:off x="9736045" y="1060281"/>
              <a:ext cx="28817" cy="75685"/>
            </a:xfrm>
            <a:custGeom>
              <a:rect b="b" l="l" r="r" t="t"/>
              <a:pathLst>
                <a:path extrusionOk="0" h="1751" w="667">
                  <a:moveTo>
                    <a:pt x="58" y="0"/>
                  </a:moveTo>
                  <a:cubicBezTo>
                    <a:pt x="39" y="0"/>
                    <a:pt x="1" y="0"/>
                    <a:pt x="1" y="19"/>
                  </a:cubicBezTo>
                  <a:cubicBezTo>
                    <a:pt x="1" y="38"/>
                    <a:pt x="1" y="76"/>
                    <a:pt x="20" y="95"/>
                  </a:cubicBezTo>
                  <a:cubicBezTo>
                    <a:pt x="20" y="95"/>
                    <a:pt x="343" y="285"/>
                    <a:pt x="476" y="666"/>
                  </a:cubicBezTo>
                  <a:cubicBezTo>
                    <a:pt x="572" y="970"/>
                    <a:pt x="495" y="1313"/>
                    <a:pt x="286" y="1693"/>
                  </a:cubicBezTo>
                  <a:cubicBezTo>
                    <a:pt x="286" y="1712"/>
                    <a:pt x="286" y="1731"/>
                    <a:pt x="324" y="1750"/>
                  </a:cubicBezTo>
                  <a:cubicBezTo>
                    <a:pt x="362" y="1750"/>
                    <a:pt x="381" y="1750"/>
                    <a:pt x="343" y="1731"/>
                  </a:cubicBezTo>
                  <a:cubicBezTo>
                    <a:pt x="591" y="1332"/>
                    <a:pt x="667" y="970"/>
                    <a:pt x="572" y="647"/>
                  </a:cubicBezTo>
                  <a:cubicBezTo>
                    <a:pt x="438" y="209"/>
                    <a:pt x="96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"/>
            <p:cNvSpPr/>
            <p:nvPr/>
          </p:nvSpPr>
          <p:spPr>
            <a:xfrm rot="179882">
              <a:off x="9739348" y="1354685"/>
              <a:ext cx="29638" cy="82946"/>
            </a:xfrm>
            <a:custGeom>
              <a:rect b="b" l="l" r="r" t="t"/>
              <a:pathLst>
                <a:path extrusionOk="0" h="1919" w="686">
                  <a:moveTo>
                    <a:pt x="421" y="0"/>
                  </a:moveTo>
                  <a:cubicBezTo>
                    <a:pt x="409" y="0"/>
                    <a:pt x="400" y="23"/>
                    <a:pt x="400" y="36"/>
                  </a:cubicBezTo>
                  <a:cubicBezTo>
                    <a:pt x="0" y="1120"/>
                    <a:pt x="571" y="1881"/>
                    <a:pt x="571" y="1881"/>
                  </a:cubicBezTo>
                  <a:cubicBezTo>
                    <a:pt x="609" y="1919"/>
                    <a:pt x="609" y="1919"/>
                    <a:pt x="628" y="1919"/>
                  </a:cubicBezTo>
                  <a:lnTo>
                    <a:pt x="647" y="1881"/>
                  </a:lnTo>
                  <a:cubicBezTo>
                    <a:pt x="647" y="1862"/>
                    <a:pt x="685" y="1843"/>
                    <a:pt x="647" y="1824"/>
                  </a:cubicBezTo>
                  <a:cubicBezTo>
                    <a:pt x="647" y="1824"/>
                    <a:pt x="114" y="1101"/>
                    <a:pt x="457" y="55"/>
                  </a:cubicBezTo>
                  <a:cubicBezTo>
                    <a:pt x="495" y="36"/>
                    <a:pt x="457" y="17"/>
                    <a:pt x="438" y="17"/>
                  </a:cubicBezTo>
                  <a:cubicBezTo>
                    <a:pt x="432" y="5"/>
                    <a:pt x="426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"/>
            <p:cNvSpPr/>
            <p:nvPr/>
          </p:nvSpPr>
          <p:spPr>
            <a:xfrm rot="179882">
              <a:off x="9865121" y="1508515"/>
              <a:ext cx="164390" cy="55845"/>
            </a:xfrm>
            <a:custGeom>
              <a:rect b="b" l="l" r="r" t="t"/>
              <a:pathLst>
                <a:path extrusionOk="0" h="1292" w="3805">
                  <a:moveTo>
                    <a:pt x="44" y="0"/>
                  </a:moveTo>
                  <a:cubicBezTo>
                    <a:pt x="35" y="0"/>
                    <a:pt x="26" y="5"/>
                    <a:pt x="20" y="17"/>
                  </a:cubicBezTo>
                  <a:cubicBezTo>
                    <a:pt x="20" y="36"/>
                    <a:pt x="1" y="55"/>
                    <a:pt x="20" y="74"/>
                  </a:cubicBezTo>
                  <a:cubicBezTo>
                    <a:pt x="20" y="112"/>
                    <a:pt x="895" y="1292"/>
                    <a:pt x="2188" y="1292"/>
                  </a:cubicBezTo>
                  <a:cubicBezTo>
                    <a:pt x="2302" y="1292"/>
                    <a:pt x="2416" y="1292"/>
                    <a:pt x="2569" y="1273"/>
                  </a:cubicBezTo>
                  <a:cubicBezTo>
                    <a:pt x="3063" y="1178"/>
                    <a:pt x="3539" y="892"/>
                    <a:pt x="3767" y="531"/>
                  </a:cubicBezTo>
                  <a:cubicBezTo>
                    <a:pt x="3805" y="512"/>
                    <a:pt x="3805" y="493"/>
                    <a:pt x="3767" y="455"/>
                  </a:cubicBezTo>
                  <a:cubicBezTo>
                    <a:pt x="3757" y="445"/>
                    <a:pt x="3748" y="440"/>
                    <a:pt x="3738" y="440"/>
                  </a:cubicBezTo>
                  <a:cubicBezTo>
                    <a:pt x="3729" y="440"/>
                    <a:pt x="3719" y="445"/>
                    <a:pt x="3710" y="455"/>
                  </a:cubicBezTo>
                  <a:cubicBezTo>
                    <a:pt x="3482" y="797"/>
                    <a:pt x="3044" y="1063"/>
                    <a:pt x="2569" y="1159"/>
                  </a:cubicBezTo>
                  <a:cubicBezTo>
                    <a:pt x="2451" y="1179"/>
                    <a:pt x="2335" y="1188"/>
                    <a:pt x="2223" y="1188"/>
                  </a:cubicBezTo>
                  <a:cubicBezTo>
                    <a:pt x="976" y="1188"/>
                    <a:pt x="96" y="35"/>
                    <a:pt x="96" y="17"/>
                  </a:cubicBezTo>
                  <a:cubicBezTo>
                    <a:pt x="83" y="17"/>
                    <a:pt x="62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"/>
            <p:cNvSpPr/>
            <p:nvPr/>
          </p:nvSpPr>
          <p:spPr>
            <a:xfrm rot="179910">
              <a:off x="10079795" y="1527206"/>
              <a:ext cx="336992" cy="481560"/>
            </a:xfrm>
            <a:custGeom>
              <a:rect b="b" l="l" r="r" t="t"/>
              <a:pathLst>
                <a:path extrusionOk="0" h="11141" w="7800">
                  <a:moveTo>
                    <a:pt x="4210" y="1"/>
                  </a:moveTo>
                  <a:cubicBezTo>
                    <a:pt x="3744" y="1"/>
                    <a:pt x="3219" y="22"/>
                    <a:pt x="2625" y="70"/>
                  </a:cubicBezTo>
                  <a:cubicBezTo>
                    <a:pt x="742" y="204"/>
                    <a:pt x="1028" y="3856"/>
                    <a:pt x="856" y="4788"/>
                  </a:cubicBezTo>
                  <a:cubicBezTo>
                    <a:pt x="628" y="5986"/>
                    <a:pt x="495" y="6537"/>
                    <a:pt x="381" y="6956"/>
                  </a:cubicBezTo>
                  <a:cubicBezTo>
                    <a:pt x="0" y="8344"/>
                    <a:pt x="761" y="9790"/>
                    <a:pt x="2112" y="10247"/>
                  </a:cubicBezTo>
                  <a:cubicBezTo>
                    <a:pt x="4470" y="11007"/>
                    <a:pt x="7285" y="11140"/>
                    <a:pt x="7285" y="11140"/>
                  </a:cubicBezTo>
                  <a:cubicBezTo>
                    <a:pt x="7285" y="11140"/>
                    <a:pt x="7609" y="6062"/>
                    <a:pt x="7799" y="1117"/>
                  </a:cubicBezTo>
                  <a:cubicBezTo>
                    <a:pt x="7799" y="1117"/>
                    <a:pt x="7579" y="1"/>
                    <a:pt x="4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"/>
            <p:cNvSpPr/>
            <p:nvPr/>
          </p:nvSpPr>
          <p:spPr>
            <a:xfrm rot="179882">
              <a:off x="10281026" y="1224661"/>
              <a:ext cx="191522" cy="171511"/>
            </a:xfrm>
            <a:custGeom>
              <a:rect b="b" l="l" r="r" t="t"/>
              <a:pathLst>
                <a:path extrusionOk="0" h="3968" w="4433">
                  <a:moveTo>
                    <a:pt x="2128" y="1"/>
                  </a:moveTo>
                  <a:cubicBezTo>
                    <a:pt x="1864" y="1"/>
                    <a:pt x="1602" y="109"/>
                    <a:pt x="1409" y="303"/>
                  </a:cubicBezTo>
                  <a:cubicBezTo>
                    <a:pt x="1390" y="284"/>
                    <a:pt x="1370" y="284"/>
                    <a:pt x="1332" y="246"/>
                  </a:cubicBezTo>
                  <a:cubicBezTo>
                    <a:pt x="1217" y="182"/>
                    <a:pt x="1092" y="152"/>
                    <a:pt x="969" y="152"/>
                  </a:cubicBezTo>
                  <a:cubicBezTo>
                    <a:pt x="686" y="152"/>
                    <a:pt x="407" y="310"/>
                    <a:pt x="248" y="588"/>
                  </a:cubicBezTo>
                  <a:cubicBezTo>
                    <a:pt x="1" y="988"/>
                    <a:pt x="134" y="1501"/>
                    <a:pt x="477" y="1729"/>
                  </a:cubicBezTo>
                  <a:cubicBezTo>
                    <a:pt x="591" y="1791"/>
                    <a:pt x="719" y="1820"/>
                    <a:pt x="848" y="1820"/>
                  </a:cubicBezTo>
                  <a:cubicBezTo>
                    <a:pt x="998" y="1820"/>
                    <a:pt x="1152" y="1782"/>
                    <a:pt x="1294" y="1710"/>
                  </a:cubicBezTo>
                  <a:cubicBezTo>
                    <a:pt x="1351" y="1805"/>
                    <a:pt x="1428" y="1863"/>
                    <a:pt x="1523" y="1920"/>
                  </a:cubicBezTo>
                  <a:cubicBezTo>
                    <a:pt x="1654" y="1998"/>
                    <a:pt x="1813" y="2041"/>
                    <a:pt x="1973" y="2041"/>
                  </a:cubicBezTo>
                  <a:cubicBezTo>
                    <a:pt x="2045" y="2041"/>
                    <a:pt x="2118" y="2032"/>
                    <a:pt x="2188" y="2015"/>
                  </a:cubicBezTo>
                  <a:cubicBezTo>
                    <a:pt x="2226" y="2034"/>
                    <a:pt x="2226" y="2034"/>
                    <a:pt x="2226" y="2072"/>
                  </a:cubicBezTo>
                  <a:cubicBezTo>
                    <a:pt x="2264" y="2224"/>
                    <a:pt x="2360" y="2357"/>
                    <a:pt x="2455" y="2471"/>
                  </a:cubicBezTo>
                  <a:cubicBezTo>
                    <a:pt x="2455" y="2490"/>
                    <a:pt x="2436" y="2509"/>
                    <a:pt x="2398" y="2566"/>
                  </a:cubicBezTo>
                  <a:cubicBezTo>
                    <a:pt x="2188" y="3023"/>
                    <a:pt x="2455" y="3631"/>
                    <a:pt x="2968" y="3879"/>
                  </a:cubicBezTo>
                  <a:cubicBezTo>
                    <a:pt x="3110" y="3940"/>
                    <a:pt x="3256" y="3968"/>
                    <a:pt x="3398" y="3968"/>
                  </a:cubicBezTo>
                  <a:cubicBezTo>
                    <a:pt x="3788" y="3968"/>
                    <a:pt x="4146" y="3752"/>
                    <a:pt x="4300" y="3403"/>
                  </a:cubicBezTo>
                  <a:cubicBezTo>
                    <a:pt x="4433" y="3118"/>
                    <a:pt x="4376" y="2833"/>
                    <a:pt x="4243" y="2566"/>
                  </a:cubicBezTo>
                  <a:cubicBezTo>
                    <a:pt x="4148" y="2414"/>
                    <a:pt x="4148" y="2262"/>
                    <a:pt x="4186" y="2110"/>
                  </a:cubicBezTo>
                  <a:cubicBezTo>
                    <a:pt x="4262" y="1901"/>
                    <a:pt x="4262" y="1634"/>
                    <a:pt x="4186" y="1406"/>
                  </a:cubicBezTo>
                  <a:cubicBezTo>
                    <a:pt x="4071" y="1045"/>
                    <a:pt x="3767" y="778"/>
                    <a:pt x="3406" y="702"/>
                  </a:cubicBezTo>
                  <a:cubicBezTo>
                    <a:pt x="3196" y="664"/>
                    <a:pt x="2987" y="550"/>
                    <a:pt x="2835" y="360"/>
                  </a:cubicBezTo>
                  <a:cubicBezTo>
                    <a:pt x="2759" y="246"/>
                    <a:pt x="2664" y="189"/>
                    <a:pt x="2569" y="113"/>
                  </a:cubicBezTo>
                  <a:cubicBezTo>
                    <a:pt x="2430" y="36"/>
                    <a:pt x="2279" y="1"/>
                    <a:pt x="2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"/>
            <p:cNvSpPr/>
            <p:nvPr/>
          </p:nvSpPr>
          <p:spPr>
            <a:xfrm rot="179882">
              <a:off x="10166871" y="1347461"/>
              <a:ext cx="99455" cy="144281"/>
            </a:xfrm>
            <a:custGeom>
              <a:rect b="b" l="l" r="r" t="t"/>
              <a:pathLst>
                <a:path extrusionOk="0" h="3338" w="2302">
                  <a:moveTo>
                    <a:pt x="680" y="0"/>
                  </a:moveTo>
                  <a:cubicBezTo>
                    <a:pt x="463" y="0"/>
                    <a:pt x="244" y="119"/>
                    <a:pt x="114" y="327"/>
                  </a:cubicBezTo>
                  <a:cubicBezTo>
                    <a:pt x="0" y="536"/>
                    <a:pt x="0" y="803"/>
                    <a:pt x="76" y="974"/>
                  </a:cubicBezTo>
                  <a:cubicBezTo>
                    <a:pt x="133" y="1069"/>
                    <a:pt x="171" y="1221"/>
                    <a:pt x="171" y="1335"/>
                  </a:cubicBezTo>
                  <a:cubicBezTo>
                    <a:pt x="133" y="1697"/>
                    <a:pt x="305" y="2020"/>
                    <a:pt x="609" y="2191"/>
                  </a:cubicBezTo>
                  <a:cubicBezTo>
                    <a:pt x="666" y="2210"/>
                    <a:pt x="685" y="2210"/>
                    <a:pt x="704" y="2229"/>
                  </a:cubicBezTo>
                  <a:cubicBezTo>
                    <a:pt x="761" y="2324"/>
                    <a:pt x="780" y="2457"/>
                    <a:pt x="837" y="2553"/>
                  </a:cubicBezTo>
                  <a:cubicBezTo>
                    <a:pt x="1026" y="3020"/>
                    <a:pt x="1411" y="3338"/>
                    <a:pt x="1709" y="3338"/>
                  </a:cubicBezTo>
                  <a:cubicBezTo>
                    <a:pt x="1920" y="3338"/>
                    <a:pt x="2088" y="3178"/>
                    <a:pt x="2112" y="2800"/>
                  </a:cubicBezTo>
                  <a:cubicBezTo>
                    <a:pt x="2112" y="2800"/>
                    <a:pt x="2131" y="2400"/>
                    <a:pt x="1921" y="1944"/>
                  </a:cubicBezTo>
                  <a:cubicBezTo>
                    <a:pt x="1940" y="1906"/>
                    <a:pt x="1997" y="1849"/>
                    <a:pt x="2016" y="1811"/>
                  </a:cubicBezTo>
                  <a:cubicBezTo>
                    <a:pt x="2302" y="1316"/>
                    <a:pt x="2112" y="689"/>
                    <a:pt x="1655" y="422"/>
                  </a:cubicBezTo>
                  <a:cubicBezTo>
                    <a:pt x="1522" y="365"/>
                    <a:pt x="1370" y="308"/>
                    <a:pt x="1218" y="308"/>
                  </a:cubicBezTo>
                  <a:cubicBezTo>
                    <a:pt x="1161" y="213"/>
                    <a:pt x="1065" y="118"/>
                    <a:pt x="970" y="80"/>
                  </a:cubicBezTo>
                  <a:cubicBezTo>
                    <a:pt x="880" y="26"/>
                    <a:pt x="780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"/>
            <p:cNvSpPr/>
            <p:nvPr/>
          </p:nvSpPr>
          <p:spPr>
            <a:xfrm rot="179882">
              <a:off x="10218535" y="1453071"/>
              <a:ext cx="134018" cy="124268"/>
            </a:xfrm>
            <a:custGeom>
              <a:rect b="b" l="l" r="r" t="t"/>
              <a:pathLst>
                <a:path extrusionOk="0" h="2875" w="3102">
                  <a:moveTo>
                    <a:pt x="1" y="0"/>
                  </a:moveTo>
                  <a:lnTo>
                    <a:pt x="419" y="2321"/>
                  </a:lnTo>
                  <a:cubicBezTo>
                    <a:pt x="419" y="2321"/>
                    <a:pt x="615" y="2874"/>
                    <a:pt x="1717" y="2874"/>
                  </a:cubicBezTo>
                  <a:cubicBezTo>
                    <a:pt x="1753" y="2874"/>
                    <a:pt x="1789" y="2874"/>
                    <a:pt x="1827" y="2873"/>
                  </a:cubicBezTo>
                  <a:cubicBezTo>
                    <a:pt x="2226" y="2854"/>
                    <a:pt x="2511" y="2720"/>
                    <a:pt x="2702" y="2587"/>
                  </a:cubicBezTo>
                  <a:cubicBezTo>
                    <a:pt x="2911" y="2416"/>
                    <a:pt x="3006" y="2245"/>
                    <a:pt x="3063" y="2112"/>
                  </a:cubicBezTo>
                  <a:cubicBezTo>
                    <a:pt x="3082" y="2017"/>
                    <a:pt x="3101" y="1941"/>
                    <a:pt x="3101" y="1941"/>
                  </a:cubicBezTo>
                  <a:cubicBezTo>
                    <a:pt x="3101" y="1941"/>
                    <a:pt x="2854" y="647"/>
                    <a:pt x="2778" y="248"/>
                  </a:cubicBezTo>
                  <a:cubicBezTo>
                    <a:pt x="2778" y="191"/>
                    <a:pt x="2759" y="153"/>
                    <a:pt x="2759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"/>
            <p:cNvSpPr/>
            <p:nvPr/>
          </p:nvSpPr>
          <p:spPr>
            <a:xfrm rot="179882">
              <a:off x="10269372" y="1509238"/>
              <a:ext cx="81093" cy="57704"/>
            </a:xfrm>
            <a:custGeom>
              <a:rect b="b" l="l" r="r" t="t"/>
              <a:pathLst>
                <a:path extrusionOk="0" h="1335" w="1877">
                  <a:moveTo>
                    <a:pt x="312" y="0"/>
                  </a:moveTo>
                  <a:cubicBezTo>
                    <a:pt x="0" y="0"/>
                    <a:pt x="112" y="293"/>
                    <a:pt x="1515" y="1334"/>
                  </a:cubicBezTo>
                  <a:cubicBezTo>
                    <a:pt x="1743" y="1163"/>
                    <a:pt x="1819" y="1011"/>
                    <a:pt x="1876" y="859"/>
                  </a:cubicBezTo>
                  <a:lnTo>
                    <a:pt x="1781" y="478"/>
                  </a:lnTo>
                  <a:cubicBezTo>
                    <a:pt x="1781" y="468"/>
                    <a:pt x="708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"/>
            <p:cNvSpPr/>
            <p:nvPr/>
          </p:nvSpPr>
          <p:spPr>
            <a:xfrm rot="179882">
              <a:off x="10146891" y="1247664"/>
              <a:ext cx="294260" cy="233148"/>
            </a:xfrm>
            <a:custGeom>
              <a:rect b="b" l="l" r="r" t="t"/>
              <a:pathLst>
                <a:path extrusionOk="0" h="5394" w="6811">
                  <a:moveTo>
                    <a:pt x="3886" y="1"/>
                  </a:moveTo>
                  <a:cubicBezTo>
                    <a:pt x="3261" y="1"/>
                    <a:pt x="2600" y="143"/>
                    <a:pt x="1979" y="451"/>
                  </a:cubicBezTo>
                  <a:cubicBezTo>
                    <a:pt x="1" y="1402"/>
                    <a:pt x="552" y="4730"/>
                    <a:pt x="2930" y="5263"/>
                  </a:cubicBezTo>
                  <a:cubicBezTo>
                    <a:pt x="2930" y="5263"/>
                    <a:pt x="3252" y="5393"/>
                    <a:pt x="3728" y="5393"/>
                  </a:cubicBezTo>
                  <a:cubicBezTo>
                    <a:pt x="4524" y="5393"/>
                    <a:pt x="5751" y="5028"/>
                    <a:pt x="6620" y="3076"/>
                  </a:cubicBezTo>
                  <a:cubicBezTo>
                    <a:pt x="6753" y="2771"/>
                    <a:pt x="6810" y="2410"/>
                    <a:pt x="6753" y="2029"/>
                  </a:cubicBezTo>
                  <a:cubicBezTo>
                    <a:pt x="6620" y="777"/>
                    <a:pt x="5348" y="1"/>
                    <a:pt x="3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"/>
            <p:cNvSpPr/>
            <p:nvPr/>
          </p:nvSpPr>
          <p:spPr>
            <a:xfrm rot="179882">
              <a:off x="10193619" y="1276421"/>
              <a:ext cx="262203" cy="271661"/>
            </a:xfrm>
            <a:custGeom>
              <a:rect b="b" l="l" r="r" t="t"/>
              <a:pathLst>
                <a:path extrusionOk="0" h="6285" w="6069">
                  <a:moveTo>
                    <a:pt x="3054" y="1"/>
                  </a:moveTo>
                  <a:cubicBezTo>
                    <a:pt x="2249" y="1"/>
                    <a:pt x="1367" y="315"/>
                    <a:pt x="743" y="1192"/>
                  </a:cubicBezTo>
                  <a:cubicBezTo>
                    <a:pt x="1" y="2238"/>
                    <a:pt x="629" y="3760"/>
                    <a:pt x="629" y="3760"/>
                  </a:cubicBezTo>
                  <a:cubicBezTo>
                    <a:pt x="629" y="3760"/>
                    <a:pt x="1785" y="6285"/>
                    <a:pt x="3585" y="6285"/>
                  </a:cubicBezTo>
                  <a:cubicBezTo>
                    <a:pt x="3731" y="6285"/>
                    <a:pt x="3880" y="6268"/>
                    <a:pt x="4033" y="6233"/>
                  </a:cubicBezTo>
                  <a:cubicBezTo>
                    <a:pt x="6069" y="5757"/>
                    <a:pt x="5460" y="1611"/>
                    <a:pt x="4984" y="812"/>
                  </a:cubicBezTo>
                  <a:cubicBezTo>
                    <a:pt x="4735" y="383"/>
                    <a:pt x="3941" y="1"/>
                    <a:pt x="3054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"/>
            <p:cNvSpPr/>
            <p:nvPr/>
          </p:nvSpPr>
          <p:spPr>
            <a:xfrm rot="179882">
              <a:off x="10166332" y="1267416"/>
              <a:ext cx="144343" cy="149683"/>
            </a:xfrm>
            <a:custGeom>
              <a:rect b="b" l="l" r="r" t="t"/>
              <a:pathLst>
                <a:path extrusionOk="0" h="3463" w="3341">
                  <a:moveTo>
                    <a:pt x="2000" y="0"/>
                  </a:moveTo>
                  <a:cubicBezTo>
                    <a:pt x="482" y="0"/>
                    <a:pt x="0" y="3009"/>
                    <a:pt x="1115" y="3425"/>
                  </a:cubicBezTo>
                  <a:cubicBezTo>
                    <a:pt x="1115" y="3425"/>
                    <a:pt x="1238" y="3463"/>
                    <a:pt x="1433" y="3463"/>
                  </a:cubicBezTo>
                  <a:cubicBezTo>
                    <a:pt x="1852" y="3463"/>
                    <a:pt x="2604" y="3286"/>
                    <a:pt x="3189" y="2169"/>
                  </a:cubicBezTo>
                  <a:cubicBezTo>
                    <a:pt x="3265" y="1998"/>
                    <a:pt x="3341" y="1808"/>
                    <a:pt x="3341" y="1599"/>
                  </a:cubicBezTo>
                  <a:cubicBezTo>
                    <a:pt x="3341" y="590"/>
                    <a:pt x="2998" y="20"/>
                    <a:pt x="2028" y="1"/>
                  </a:cubicBezTo>
                  <a:cubicBezTo>
                    <a:pt x="2019" y="1"/>
                    <a:pt x="2009" y="0"/>
                    <a:pt x="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"/>
            <p:cNvSpPr/>
            <p:nvPr/>
          </p:nvSpPr>
          <p:spPr>
            <a:xfrm rot="179882">
              <a:off x="10202104" y="1411783"/>
              <a:ext cx="50159" cy="48929"/>
            </a:xfrm>
            <a:custGeom>
              <a:rect b="b" l="l" r="r" t="t"/>
              <a:pathLst>
                <a:path extrusionOk="0" h="1132" w="1161">
                  <a:moveTo>
                    <a:pt x="551" y="0"/>
                  </a:moveTo>
                  <a:cubicBezTo>
                    <a:pt x="336" y="0"/>
                    <a:pt x="137" y="109"/>
                    <a:pt x="95" y="409"/>
                  </a:cubicBezTo>
                  <a:cubicBezTo>
                    <a:pt x="0" y="999"/>
                    <a:pt x="875" y="1113"/>
                    <a:pt x="1160" y="1132"/>
                  </a:cubicBezTo>
                  <a:lnTo>
                    <a:pt x="1046" y="181"/>
                  </a:lnTo>
                  <a:cubicBezTo>
                    <a:pt x="925" y="77"/>
                    <a:pt x="732" y="0"/>
                    <a:pt x="551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"/>
            <p:cNvSpPr/>
            <p:nvPr/>
          </p:nvSpPr>
          <p:spPr>
            <a:xfrm rot="179882">
              <a:off x="10215571" y="1423544"/>
              <a:ext cx="29638" cy="11843"/>
            </a:xfrm>
            <a:custGeom>
              <a:rect b="b" l="l" r="r" t="t"/>
              <a:pathLst>
                <a:path extrusionOk="0" h="274" w="686">
                  <a:moveTo>
                    <a:pt x="301" y="1"/>
                  </a:moveTo>
                  <a:cubicBezTo>
                    <a:pt x="154" y="1"/>
                    <a:pt x="39" y="64"/>
                    <a:pt x="39" y="64"/>
                  </a:cubicBezTo>
                  <a:cubicBezTo>
                    <a:pt x="20" y="64"/>
                    <a:pt x="0" y="83"/>
                    <a:pt x="20" y="102"/>
                  </a:cubicBezTo>
                  <a:cubicBezTo>
                    <a:pt x="20" y="140"/>
                    <a:pt x="39" y="140"/>
                    <a:pt x="58" y="140"/>
                  </a:cubicBezTo>
                  <a:cubicBezTo>
                    <a:pt x="78" y="120"/>
                    <a:pt x="166" y="68"/>
                    <a:pt x="276" y="68"/>
                  </a:cubicBezTo>
                  <a:cubicBezTo>
                    <a:pt x="375" y="68"/>
                    <a:pt x="491" y="110"/>
                    <a:pt x="590" y="254"/>
                  </a:cubicBezTo>
                  <a:cubicBezTo>
                    <a:pt x="609" y="273"/>
                    <a:pt x="609" y="273"/>
                    <a:pt x="647" y="273"/>
                  </a:cubicBezTo>
                  <a:cubicBezTo>
                    <a:pt x="666" y="254"/>
                    <a:pt x="666" y="235"/>
                    <a:pt x="685" y="197"/>
                  </a:cubicBezTo>
                  <a:cubicBezTo>
                    <a:pt x="565" y="43"/>
                    <a:pt x="42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"/>
            <p:cNvSpPr/>
            <p:nvPr/>
          </p:nvSpPr>
          <p:spPr>
            <a:xfrm rot="179882">
              <a:off x="10246102" y="1248637"/>
              <a:ext cx="201372" cy="141730"/>
            </a:xfrm>
            <a:custGeom>
              <a:rect b="b" l="l" r="r" t="t"/>
              <a:pathLst>
                <a:path extrusionOk="0" h="3279" w="4661">
                  <a:moveTo>
                    <a:pt x="1288" y="1"/>
                  </a:moveTo>
                  <a:cubicBezTo>
                    <a:pt x="902" y="1"/>
                    <a:pt x="584" y="106"/>
                    <a:pt x="419" y="358"/>
                  </a:cubicBezTo>
                  <a:cubicBezTo>
                    <a:pt x="0" y="1042"/>
                    <a:pt x="590" y="2184"/>
                    <a:pt x="1617" y="2830"/>
                  </a:cubicBezTo>
                  <a:cubicBezTo>
                    <a:pt x="2099" y="3130"/>
                    <a:pt x="2620" y="3278"/>
                    <a:pt x="3078" y="3278"/>
                  </a:cubicBezTo>
                  <a:cubicBezTo>
                    <a:pt x="3578" y="3278"/>
                    <a:pt x="4004" y="3102"/>
                    <a:pt x="4223" y="2754"/>
                  </a:cubicBezTo>
                  <a:cubicBezTo>
                    <a:pt x="4660" y="2088"/>
                    <a:pt x="4394" y="1309"/>
                    <a:pt x="3367" y="662"/>
                  </a:cubicBezTo>
                  <a:cubicBezTo>
                    <a:pt x="2740" y="284"/>
                    <a:pt x="1923" y="1"/>
                    <a:pt x="1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"/>
            <p:cNvSpPr/>
            <p:nvPr/>
          </p:nvSpPr>
          <p:spPr>
            <a:xfrm rot="179882">
              <a:off x="10375611" y="1419172"/>
              <a:ext cx="32921" cy="55931"/>
            </a:xfrm>
            <a:custGeom>
              <a:rect b="b" l="l" r="r" t="t"/>
              <a:pathLst>
                <a:path extrusionOk="0" h="1294" w="762">
                  <a:moveTo>
                    <a:pt x="20" y="0"/>
                  </a:moveTo>
                  <a:cubicBezTo>
                    <a:pt x="1" y="0"/>
                    <a:pt x="1" y="19"/>
                    <a:pt x="1" y="57"/>
                  </a:cubicBezTo>
                  <a:lnTo>
                    <a:pt x="267" y="685"/>
                  </a:lnTo>
                  <a:cubicBezTo>
                    <a:pt x="267" y="723"/>
                    <a:pt x="286" y="723"/>
                    <a:pt x="305" y="723"/>
                  </a:cubicBezTo>
                  <a:cubicBezTo>
                    <a:pt x="324" y="723"/>
                    <a:pt x="647" y="723"/>
                    <a:pt x="647" y="932"/>
                  </a:cubicBezTo>
                  <a:cubicBezTo>
                    <a:pt x="666" y="1161"/>
                    <a:pt x="229" y="1218"/>
                    <a:pt x="229" y="1218"/>
                  </a:cubicBezTo>
                  <a:cubicBezTo>
                    <a:pt x="210" y="1218"/>
                    <a:pt x="210" y="1237"/>
                    <a:pt x="210" y="1256"/>
                  </a:cubicBezTo>
                  <a:cubicBezTo>
                    <a:pt x="210" y="1294"/>
                    <a:pt x="229" y="1294"/>
                    <a:pt x="267" y="1294"/>
                  </a:cubicBezTo>
                  <a:lnTo>
                    <a:pt x="305" y="1294"/>
                  </a:lnTo>
                  <a:cubicBezTo>
                    <a:pt x="419" y="1256"/>
                    <a:pt x="761" y="1199"/>
                    <a:pt x="742" y="932"/>
                  </a:cubicBezTo>
                  <a:cubicBezTo>
                    <a:pt x="704" y="685"/>
                    <a:pt x="476" y="647"/>
                    <a:pt x="324" y="647"/>
                  </a:cubicBezTo>
                  <a:lnTo>
                    <a:pt x="77" y="19"/>
                  </a:lnTo>
                  <a:cubicBezTo>
                    <a:pt x="77" y="0"/>
                    <a:pt x="39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"/>
            <p:cNvSpPr/>
            <p:nvPr/>
          </p:nvSpPr>
          <p:spPr>
            <a:xfrm rot="179882">
              <a:off x="10398630" y="1411288"/>
              <a:ext cx="16763" cy="14999"/>
            </a:xfrm>
            <a:custGeom>
              <a:rect b="b" l="l" r="r" t="t"/>
              <a:pathLst>
                <a:path extrusionOk="0" h="347" w="388">
                  <a:moveTo>
                    <a:pt x="183" y="0"/>
                  </a:moveTo>
                  <a:cubicBezTo>
                    <a:pt x="114" y="0"/>
                    <a:pt x="50" y="38"/>
                    <a:pt x="34" y="124"/>
                  </a:cubicBezTo>
                  <a:cubicBezTo>
                    <a:pt x="1" y="258"/>
                    <a:pt x="111" y="346"/>
                    <a:pt x="216" y="346"/>
                  </a:cubicBezTo>
                  <a:cubicBezTo>
                    <a:pt x="290" y="346"/>
                    <a:pt x="361" y="303"/>
                    <a:pt x="377" y="200"/>
                  </a:cubicBezTo>
                  <a:cubicBezTo>
                    <a:pt x="388" y="77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"/>
            <p:cNvSpPr/>
            <p:nvPr/>
          </p:nvSpPr>
          <p:spPr>
            <a:xfrm rot="179882">
              <a:off x="10339909" y="1412738"/>
              <a:ext cx="18016" cy="15474"/>
            </a:xfrm>
            <a:custGeom>
              <a:rect b="b" l="l" r="r" t="t"/>
              <a:pathLst>
                <a:path extrusionOk="0" h="358" w="417">
                  <a:moveTo>
                    <a:pt x="209" y="0"/>
                  </a:moveTo>
                  <a:cubicBezTo>
                    <a:pt x="129" y="0"/>
                    <a:pt x="47" y="47"/>
                    <a:pt x="23" y="153"/>
                  </a:cubicBezTo>
                  <a:cubicBezTo>
                    <a:pt x="1" y="275"/>
                    <a:pt x="107" y="358"/>
                    <a:pt x="211" y="358"/>
                  </a:cubicBezTo>
                  <a:cubicBezTo>
                    <a:pt x="286" y="358"/>
                    <a:pt x="360" y="314"/>
                    <a:pt x="384" y="211"/>
                  </a:cubicBezTo>
                  <a:cubicBezTo>
                    <a:pt x="416" y="81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"/>
            <p:cNvSpPr/>
            <p:nvPr/>
          </p:nvSpPr>
          <p:spPr>
            <a:xfrm rot="179882">
              <a:off x="10337012" y="1472660"/>
              <a:ext cx="37544" cy="23254"/>
            </a:xfrm>
            <a:custGeom>
              <a:rect b="b" l="l" r="r" t="t"/>
              <a:pathLst>
                <a:path extrusionOk="0" h="538" w="869">
                  <a:moveTo>
                    <a:pt x="254" y="0"/>
                  </a:moveTo>
                  <a:cubicBezTo>
                    <a:pt x="102" y="0"/>
                    <a:pt x="1" y="239"/>
                    <a:pt x="108" y="391"/>
                  </a:cubicBezTo>
                  <a:cubicBezTo>
                    <a:pt x="186" y="481"/>
                    <a:pt x="305" y="538"/>
                    <a:pt x="436" y="538"/>
                  </a:cubicBezTo>
                  <a:cubicBezTo>
                    <a:pt x="526" y="538"/>
                    <a:pt x="623" y="511"/>
                    <a:pt x="716" y="448"/>
                  </a:cubicBezTo>
                  <a:cubicBezTo>
                    <a:pt x="754" y="429"/>
                    <a:pt x="773" y="391"/>
                    <a:pt x="831" y="334"/>
                  </a:cubicBezTo>
                  <a:cubicBezTo>
                    <a:pt x="869" y="258"/>
                    <a:pt x="850" y="163"/>
                    <a:pt x="754" y="163"/>
                  </a:cubicBezTo>
                  <a:cubicBezTo>
                    <a:pt x="640" y="163"/>
                    <a:pt x="469" y="144"/>
                    <a:pt x="374" y="49"/>
                  </a:cubicBezTo>
                  <a:cubicBezTo>
                    <a:pt x="333" y="15"/>
                    <a:pt x="292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"/>
            <p:cNvSpPr/>
            <p:nvPr/>
          </p:nvSpPr>
          <p:spPr>
            <a:xfrm rot="179882">
              <a:off x="10302917" y="1430456"/>
              <a:ext cx="19787" cy="17592"/>
            </a:xfrm>
            <a:custGeom>
              <a:rect b="b" l="l" r="r" t="t"/>
              <a:pathLst>
                <a:path extrusionOk="0" h="407" w="458">
                  <a:moveTo>
                    <a:pt x="239" y="0"/>
                  </a:moveTo>
                  <a:cubicBezTo>
                    <a:pt x="224" y="0"/>
                    <a:pt x="208" y="1"/>
                    <a:pt x="191" y="4"/>
                  </a:cubicBezTo>
                  <a:cubicBezTo>
                    <a:pt x="77" y="23"/>
                    <a:pt x="1" y="118"/>
                    <a:pt x="39" y="232"/>
                  </a:cubicBezTo>
                  <a:cubicBezTo>
                    <a:pt x="55" y="349"/>
                    <a:pt x="130" y="407"/>
                    <a:pt x="225" y="407"/>
                  </a:cubicBezTo>
                  <a:cubicBezTo>
                    <a:pt x="239" y="407"/>
                    <a:pt x="253" y="406"/>
                    <a:pt x="267" y="403"/>
                  </a:cubicBezTo>
                  <a:cubicBezTo>
                    <a:pt x="381" y="384"/>
                    <a:pt x="457" y="289"/>
                    <a:pt x="438" y="175"/>
                  </a:cubicBezTo>
                  <a:cubicBezTo>
                    <a:pt x="422" y="58"/>
                    <a:pt x="347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"/>
            <p:cNvSpPr/>
            <p:nvPr/>
          </p:nvSpPr>
          <p:spPr>
            <a:xfrm rot="179882">
              <a:off x="10271805" y="1516782"/>
              <a:ext cx="102738" cy="32720"/>
            </a:xfrm>
            <a:custGeom>
              <a:rect b="b" l="l" r="r" t="t"/>
              <a:pathLst>
                <a:path extrusionOk="0" h="757" w="2378">
                  <a:moveTo>
                    <a:pt x="57" y="1"/>
                  </a:moveTo>
                  <a:cubicBezTo>
                    <a:pt x="43" y="1"/>
                    <a:pt x="29" y="5"/>
                    <a:pt x="19" y="15"/>
                  </a:cubicBezTo>
                  <a:cubicBezTo>
                    <a:pt x="0" y="34"/>
                    <a:pt x="0" y="53"/>
                    <a:pt x="19" y="91"/>
                  </a:cubicBezTo>
                  <a:cubicBezTo>
                    <a:pt x="685" y="624"/>
                    <a:pt x="1255" y="757"/>
                    <a:pt x="1655" y="757"/>
                  </a:cubicBezTo>
                  <a:cubicBezTo>
                    <a:pt x="2092" y="757"/>
                    <a:pt x="2340" y="605"/>
                    <a:pt x="2340" y="605"/>
                  </a:cubicBezTo>
                  <a:cubicBezTo>
                    <a:pt x="2378" y="586"/>
                    <a:pt x="2378" y="567"/>
                    <a:pt x="2378" y="529"/>
                  </a:cubicBezTo>
                  <a:cubicBezTo>
                    <a:pt x="2340" y="510"/>
                    <a:pt x="2321" y="510"/>
                    <a:pt x="2302" y="510"/>
                  </a:cubicBezTo>
                  <a:cubicBezTo>
                    <a:pt x="2302" y="510"/>
                    <a:pt x="2055" y="648"/>
                    <a:pt x="1647" y="648"/>
                  </a:cubicBezTo>
                  <a:cubicBezTo>
                    <a:pt x="1254" y="648"/>
                    <a:pt x="711" y="519"/>
                    <a:pt x="95" y="15"/>
                  </a:cubicBezTo>
                  <a:cubicBezTo>
                    <a:pt x="86" y="5"/>
                    <a:pt x="71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"/>
            <p:cNvSpPr/>
            <p:nvPr/>
          </p:nvSpPr>
          <p:spPr>
            <a:xfrm rot="179882">
              <a:off x="9887537" y="1918377"/>
              <a:ext cx="444609" cy="802966"/>
            </a:xfrm>
            <a:custGeom>
              <a:rect b="b" l="l" r="r" t="t"/>
              <a:pathLst>
                <a:path extrusionOk="0" h="18577" w="10291">
                  <a:moveTo>
                    <a:pt x="7553" y="1"/>
                  </a:moveTo>
                  <a:cubicBezTo>
                    <a:pt x="6824" y="1"/>
                    <a:pt x="6101" y="320"/>
                    <a:pt x="5611" y="931"/>
                  </a:cubicBezTo>
                  <a:lnTo>
                    <a:pt x="533" y="7246"/>
                  </a:lnTo>
                  <a:lnTo>
                    <a:pt x="400" y="7398"/>
                  </a:lnTo>
                  <a:cubicBezTo>
                    <a:pt x="57" y="7855"/>
                    <a:pt x="0" y="8464"/>
                    <a:pt x="305" y="8996"/>
                  </a:cubicBezTo>
                  <a:lnTo>
                    <a:pt x="3785" y="14607"/>
                  </a:lnTo>
                  <a:lnTo>
                    <a:pt x="3785" y="14759"/>
                  </a:lnTo>
                  <a:lnTo>
                    <a:pt x="2587" y="15958"/>
                  </a:lnTo>
                  <a:cubicBezTo>
                    <a:pt x="2530" y="16034"/>
                    <a:pt x="2454" y="16129"/>
                    <a:pt x="2378" y="16224"/>
                  </a:cubicBezTo>
                  <a:cubicBezTo>
                    <a:pt x="1883" y="17004"/>
                    <a:pt x="1979" y="18335"/>
                    <a:pt x="2892" y="18545"/>
                  </a:cubicBezTo>
                  <a:cubicBezTo>
                    <a:pt x="2984" y="18566"/>
                    <a:pt x="3079" y="18576"/>
                    <a:pt x="3175" y="18576"/>
                  </a:cubicBezTo>
                  <a:cubicBezTo>
                    <a:pt x="4769" y="18576"/>
                    <a:pt x="6715" y="15768"/>
                    <a:pt x="6715" y="15768"/>
                  </a:cubicBezTo>
                  <a:cubicBezTo>
                    <a:pt x="6715" y="15768"/>
                    <a:pt x="7266" y="14855"/>
                    <a:pt x="6810" y="14151"/>
                  </a:cubicBezTo>
                  <a:lnTo>
                    <a:pt x="5136" y="10518"/>
                  </a:lnTo>
                  <a:cubicBezTo>
                    <a:pt x="4584" y="9320"/>
                    <a:pt x="4965" y="7893"/>
                    <a:pt x="6049" y="7132"/>
                  </a:cubicBezTo>
                  <a:lnTo>
                    <a:pt x="9168" y="4907"/>
                  </a:lnTo>
                  <a:cubicBezTo>
                    <a:pt x="9321" y="4774"/>
                    <a:pt x="9321" y="4089"/>
                    <a:pt x="9435" y="3956"/>
                  </a:cubicBezTo>
                  <a:cubicBezTo>
                    <a:pt x="10291" y="2910"/>
                    <a:pt x="10100" y="1331"/>
                    <a:pt x="9035" y="494"/>
                  </a:cubicBezTo>
                  <a:cubicBezTo>
                    <a:pt x="8593" y="162"/>
                    <a:pt x="8071" y="1"/>
                    <a:pt x="75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"/>
            <p:cNvSpPr/>
            <p:nvPr/>
          </p:nvSpPr>
          <p:spPr>
            <a:xfrm rot="179882">
              <a:off x="10038079" y="2542059"/>
              <a:ext cx="46876" cy="5792"/>
            </a:xfrm>
            <a:custGeom>
              <a:rect b="b" l="l" r="r" t="t"/>
              <a:pathLst>
                <a:path extrusionOk="0" h="134" w="1085">
                  <a:moveTo>
                    <a:pt x="1047" y="0"/>
                  </a:moveTo>
                  <a:lnTo>
                    <a:pt x="39" y="38"/>
                  </a:lnTo>
                  <a:cubicBezTo>
                    <a:pt x="19" y="38"/>
                    <a:pt x="0" y="57"/>
                    <a:pt x="0" y="95"/>
                  </a:cubicBezTo>
                  <a:cubicBezTo>
                    <a:pt x="0" y="114"/>
                    <a:pt x="19" y="133"/>
                    <a:pt x="39" y="133"/>
                  </a:cubicBezTo>
                  <a:lnTo>
                    <a:pt x="1047" y="95"/>
                  </a:lnTo>
                  <a:cubicBezTo>
                    <a:pt x="1066" y="95"/>
                    <a:pt x="1085" y="57"/>
                    <a:pt x="1085" y="38"/>
                  </a:cubicBezTo>
                  <a:cubicBezTo>
                    <a:pt x="1085" y="19"/>
                    <a:pt x="1066" y="0"/>
                    <a:pt x="1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"/>
            <p:cNvSpPr/>
            <p:nvPr/>
          </p:nvSpPr>
          <p:spPr>
            <a:xfrm rot="179910">
              <a:off x="10357612" y="1628218"/>
              <a:ext cx="134797" cy="327941"/>
            </a:xfrm>
            <a:custGeom>
              <a:rect b="b" l="l" r="r" t="t"/>
              <a:pathLst>
                <a:path extrusionOk="0" h="7587" w="3120">
                  <a:moveTo>
                    <a:pt x="1150" y="0"/>
                  </a:moveTo>
                  <a:cubicBezTo>
                    <a:pt x="1085" y="0"/>
                    <a:pt x="1018" y="6"/>
                    <a:pt x="952" y="17"/>
                  </a:cubicBezTo>
                  <a:cubicBezTo>
                    <a:pt x="381" y="112"/>
                    <a:pt x="1" y="625"/>
                    <a:pt x="115" y="1177"/>
                  </a:cubicBezTo>
                  <a:lnTo>
                    <a:pt x="723" y="4220"/>
                  </a:lnTo>
                  <a:cubicBezTo>
                    <a:pt x="952" y="5342"/>
                    <a:pt x="1009" y="6503"/>
                    <a:pt x="837" y="7587"/>
                  </a:cubicBezTo>
                  <a:lnTo>
                    <a:pt x="2949" y="7568"/>
                  </a:lnTo>
                  <a:cubicBezTo>
                    <a:pt x="3120" y="6332"/>
                    <a:pt x="3044" y="5076"/>
                    <a:pt x="2797" y="3840"/>
                  </a:cubicBezTo>
                  <a:lnTo>
                    <a:pt x="2188" y="797"/>
                  </a:lnTo>
                  <a:cubicBezTo>
                    <a:pt x="2087" y="309"/>
                    <a:pt x="1645" y="0"/>
                    <a:pt x="1150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"/>
            <p:cNvSpPr/>
            <p:nvPr/>
          </p:nvSpPr>
          <p:spPr>
            <a:xfrm rot="179910">
              <a:off x="10342435" y="1575527"/>
              <a:ext cx="166854" cy="261852"/>
            </a:xfrm>
            <a:custGeom>
              <a:rect b="b" l="l" r="r" t="t"/>
              <a:pathLst>
                <a:path extrusionOk="0" h="6058" w="3862">
                  <a:moveTo>
                    <a:pt x="1674" y="0"/>
                  </a:moveTo>
                  <a:cubicBezTo>
                    <a:pt x="0" y="1046"/>
                    <a:pt x="342" y="2530"/>
                    <a:pt x="342" y="2530"/>
                  </a:cubicBezTo>
                  <a:lnTo>
                    <a:pt x="1122" y="6011"/>
                  </a:lnTo>
                  <a:cubicBezTo>
                    <a:pt x="1307" y="6042"/>
                    <a:pt x="1495" y="6057"/>
                    <a:pt x="1684" y="6057"/>
                  </a:cubicBezTo>
                  <a:cubicBezTo>
                    <a:pt x="2309" y="6057"/>
                    <a:pt x="2940" y="5886"/>
                    <a:pt x="3481" y="5535"/>
                  </a:cubicBezTo>
                  <a:lnTo>
                    <a:pt x="3861" y="5345"/>
                  </a:lnTo>
                  <a:cubicBezTo>
                    <a:pt x="3861" y="5345"/>
                    <a:pt x="3234" y="1275"/>
                    <a:pt x="1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"/>
            <p:cNvSpPr/>
            <p:nvPr/>
          </p:nvSpPr>
          <p:spPr>
            <a:xfrm rot="179882">
              <a:off x="10355508" y="1732387"/>
              <a:ext cx="143047" cy="106071"/>
            </a:xfrm>
            <a:custGeom>
              <a:rect b="b" l="l" r="r" t="t"/>
              <a:pathLst>
                <a:path extrusionOk="0" h="2454" w="3311">
                  <a:moveTo>
                    <a:pt x="58" y="0"/>
                  </a:moveTo>
                  <a:cubicBezTo>
                    <a:pt x="39" y="0"/>
                    <a:pt x="1" y="19"/>
                    <a:pt x="1" y="38"/>
                  </a:cubicBezTo>
                  <a:cubicBezTo>
                    <a:pt x="267" y="1712"/>
                    <a:pt x="419" y="2359"/>
                    <a:pt x="419" y="2359"/>
                  </a:cubicBezTo>
                  <a:cubicBezTo>
                    <a:pt x="438" y="2378"/>
                    <a:pt x="438" y="2397"/>
                    <a:pt x="457" y="2397"/>
                  </a:cubicBezTo>
                  <a:cubicBezTo>
                    <a:pt x="666" y="2416"/>
                    <a:pt x="875" y="2454"/>
                    <a:pt x="1085" y="2454"/>
                  </a:cubicBezTo>
                  <a:cubicBezTo>
                    <a:pt x="1865" y="2454"/>
                    <a:pt x="2625" y="2226"/>
                    <a:pt x="3215" y="1845"/>
                  </a:cubicBezTo>
                  <a:lnTo>
                    <a:pt x="3272" y="1826"/>
                  </a:lnTo>
                  <a:cubicBezTo>
                    <a:pt x="3291" y="1807"/>
                    <a:pt x="3310" y="1769"/>
                    <a:pt x="3291" y="1750"/>
                  </a:cubicBezTo>
                  <a:cubicBezTo>
                    <a:pt x="3278" y="1737"/>
                    <a:pt x="3264" y="1723"/>
                    <a:pt x="3244" y="1723"/>
                  </a:cubicBezTo>
                  <a:cubicBezTo>
                    <a:pt x="3236" y="1723"/>
                    <a:pt x="3226" y="1726"/>
                    <a:pt x="3215" y="1731"/>
                  </a:cubicBezTo>
                  <a:lnTo>
                    <a:pt x="3177" y="1750"/>
                  </a:lnTo>
                  <a:cubicBezTo>
                    <a:pt x="2528" y="2152"/>
                    <a:pt x="1766" y="2353"/>
                    <a:pt x="1003" y="2353"/>
                  </a:cubicBezTo>
                  <a:cubicBezTo>
                    <a:pt x="827" y="2353"/>
                    <a:pt x="651" y="2342"/>
                    <a:pt x="476" y="2321"/>
                  </a:cubicBezTo>
                  <a:cubicBezTo>
                    <a:pt x="457" y="2169"/>
                    <a:pt x="324" y="1484"/>
                    <a:pt x="96" y="38"/>
                  </a:cubicBezTo>
                  <a:cubicBezTo>
                    <a:pt x="96" y="19"/>
                    <a:pt x="77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"/>
            <p:cNvSpPr/>
            <p:nvPr/>
          </p:nvSpPr>
          <p:spPr>
            <a:xfrm rot="179910">
              <a:off x="10035068" y="1524849"/>
              <a:ext cx="404348" cy="659384"/>
            </a:xfrm>
            <a:custGeom>
              <a:rect b="b" l="l" r="r" t="t"/>
              <a:pathLst>
                <a:path extrusionOk="0" h="15255" w="9359">
                  <a:moveTo>
                    <a:pt x="3995" y="0"/>
                  </a:moveTo>
                  <a:lnTo>
                    <a:pt x="2663" y="38"/>
                  </a:lnTo>
                  <a:lnTo>
                    <a:pt x="1750" y="3671"/>
                  </a:lnTo>
                  <a:lnTo>
                    <a:pt x="1389" y="5440"/>
                  </a:lnTo>
                  <a:cubicBezTo>
                    <a:pt x="990" y="6772"/>
                    <a:pt x="856" y="9815"/>
                    <a:pt x="856" y="9815"/>
                  </a:cubicBezTo>
                  <a:lnTo>
                    <a:pt x="0" y="13353"/>
                  </a:lnTo>
                  <a:cubicBezTo>
                    <a:pt x="1674" y="13619"/>
                    <a:pt x="4223" y="14665"/>
                    <a:pt x="6315" y="15255"/>
                  </a:cubicBezTo>
                  <a:cubicBezTo>
                    <a:pt x="7304" y="14095"/>
                    <a:pt x="8389" y="12040"/>
                    <a:pt x="8160" y="10519"/>
                  </a:cubicBezTo>
                  <a:cubicBezTo>
                    <a:pt x="8122" y="10157"/>
                    <a:pt x="8065" y="9891"/>
                    <a:pt x="8065" y="9891"/>
                  </a:cubicBezTo>
                  <a:cubicBezTo>
                    <a:pt x="7019" y="9644"/>
                    <a:pt x="6315" y="8693"/>
                    <a:pt x="6315" y="7647"/>
                  </a:cubicBezTo>
                  <a:lnTo>
                    <a:pt x="6315" y="7342"/>
                  </a:lnTo>
                  <a:cubicBezTo>
                    <a:pt x="6315" y="5916"/>
                    <a:pt x="6829" y="4413"/>
                    <a:pt x="7780" y="3367"/>
                  </a:cubicBezTo>
                  <a:lnTo>
                    <a:pt x="9359" y="1427"/>
                  </a:lnTo>
                  <a:lnTo>
                    <a:pt x="8427" y="647"/>
                  </a:lnTo>
                  <a:lnTo>
                    <a:pt x="5555" y="4508"/>
                  </a:lnTo>
                  <a:lnTo>
                    <a:pt x="2987" y="3976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"/>
            <p:cNvSpPr/>
            <p:nvPr/>
          </p:nvSpPr>
          <p:spPr>
            <a:xfrm rot="179882">
              <a:off x="10138545" y="1728937"/>
              <a:ext cx="131512" cy="119254"/>
            </a:xfrm>
            <a:custGeom>
              <a:rect b="b" l="l" r="r" t="t"/>
              <a:pathLst>
                <a:path extrusionOk="0" h="2759" w="3044">
                  <a:moveTo>
                    <a:pt x="399" y="115"/>
                  </a:moveTo>
                  <a:lnTo>
                    <a:pt x="2891" y="685"/>
                  </a:lnTo>
                  <a:lnTo>
                    <a:pt x="2644" y="1731"/>
                  </a:lnTo>
                  <a:cubicBezTo>
                    <a:pt x="2530" y="2302"/>
                    <a:pt x="2011" y="2677"/>
                    <a:pt x="1434" y="2677"/>
                  </a:cubicBezTo>
                  <a:cubicBezTo>
                    <a:pt x="1337" y="2677"/>
                    <a:pt x="1239" y="2666"/>
                    <a:pt x="1141" y="2644"/>
                  </a:cubicBezTo>
                  <a:cubicBezTo>
                    <a:pt x="799" y="2568"/>
                    <a:pt x="514" y="2378"/>
                    <a:pt x="323" y="2093"/>
                  </a:cubicBezTo>
                  <a:cubicBezTo>
                    <a:pt x="152" y="1807"/>
                    <a:pt x="95" y="1465"/>
                    <a:pt x="152" y="1161"/>
                  </a:cubicBezTo>
                  <a:lnTo>
                    <a:pt x="399" y="115"/>
                  </a:lnTo>
                  <a:close/>
                  <a:moveTo>
                    <a:pt x="342" y="0"/>
                  </a:moveTo>
                  <a:cubicBezTo>
                    <a:pt x="323" y="0"/>
                    <a:pt x="323" y="0"/>
                    <a:pt x="323" y="19"/>
                  </a:cubicBezTo>
                  <a:lnTo>
                    <a:pt x="57" y="1104"/>
                  </a:lnTo>
                  <a:cubicBezTo>
                    <a:pt x="0" y="1446"/>
                    <a:pt x="57" y="1807"/>
                    <a:pt x="247" y="2112"/>
                  </a:cubicBezTo>
                  <a:cubicBezTo>
                    <a:pt x="437" y="2416"/>
                    <a:pt x="761" y="2644"/>
                    <a:pt x="1103" y="2701"/>
                  </a:cubicBezTo>
                  <a:cubicBezTo>
                    <a:pt x="1236" y="2739"/>
                    <a:pt x="1350" y="2758"/>
                    <a:pt x="1446" y="2758"/>
                  </a:cubicBezTo>
                  <a:cubicBezTo>
                    <a:pt x="2054" y="2758"/>
                    <a:pt x="2606" y="2359"/>
                    <a:pt x="2777" y="1731"/>
                  </a:cubicBezTo>
                  <a:lnTo>
                    <a:pt x="3043" y="647"/>
                  </a:lnTo>
                  <a:cubicBezTo>
                    <a:pt x="3043" y="609"/>
                    <a:pt x="3005" y="590"/>
                    <a:pt x="2986" y="590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"/>
            <p:cNvSpPr/>
            <p:nvPr/>
          </p:nvSpPr>
          <p:spPr>
            <a:xfrm rot="179882">
              <a:off x="10309624" y="2006704"/>
              <a:ext cx="138943" cy="148776"/>
            </a:xfrm>
            <a:custGeom>
              <a:rect b="b" l="l" r="r" t="t"/>
              <a:pathLst>
                <a:path extrusionOk="0" h="3442" w="3216">
                  <a:moveTo>
                    <a:pt x="2354" y="0"/>
                  </a:moveTo>
                  <a:cubicBezTo>
                    <a:pt x="1326" y="0"/>
                    <a:pt x="704" y="915"/>
                    <a:pt x="685" y="952"/>
                  </a:cubicBezTo>
                  <a:cubicBezTo>
                    <a:pt x="647" y="1028"/>
                    <a:pt x="647" y="1123"/>
                    <a:pt x="666" y="1200"/>
                  </a:cubicBezTo>
                  <a:cubicBezTo>
                    <a:pt x="685" y="1238"/>
                    <a:pt x="705" y="1295"/>
                    <a:pt x="762" y="1333"/>
                  </a:cubicBezTo>
                  <a:cubicBezTo>
                    <a:pt x="795" y="1360"/>
                    <a:pt x="841" y="1380"/>
                    <a:pt x="899" y="1380"/>
                  </a:cubicBezTo>
                  <a:cubicBezTo>
                    <a:pt x="973" y="1380"/>
                    <a:pt x="1067" y="1348"/>
                    <a:pt x="1181" y="1260"/>
                  </a:cubicBezTo>
                  <a:lnTo>
                    <a:pt x="1181" y="1260"/>
                  </a:lnTo>
                  <a:cubicBezTo>
                    <a:pt x="998" y="1442"/>
                    <a:pt x="814" y="1563"/>
                    <a:pt x="578" y="1563"/>
                  </a:cubicBezTo>
                  <a:cubicBezTo>
                    <a:pt x="522" y="1563"/>
                    <a:pt x="463" y="1556"/>
                    <a:pt x="400" y="1542"/>
                  </a:cubicBezTo>
                  <a:cubicBezTo>
                    <a:pt x="389" y="1540"/>
                    <a:pt x="378" y="1540"/>
                    <a:pt x="366" y="1540"/>
                  </a:cubicBezTo>
                  <a:cubicBezTo>
                    <a:pt x="245" y="1540"/>
                    <a:pt x="132" y="1631"/>
                    <a:pt x="115" y="1770"/>
                  </a:cubicBezTo>
                  <a:cubicBezTo>
                    <a:pt x="115" y="1808"/>
                    <a:pt x="115" y="1865"/>
                    <a:pt x="134" y="1884"/>
                  </a:cubicBezTo>
                  <a:cubicBezTo>
                    <a:pt x="134" y="1903"/>
                    <a:pt x="172" y="1960"/>
                    <a:pt x="191" y="1979"/>
                  </a:cubicBezTo>
                  <a:cubicBezTo>
                    <a:pt x="115" y="1998"/>
                    <a:pt x="39" y="2075"/>
                    <a:pt x="20" y="2151"/>
                  </a:cubicBezTo>
                  <a:cubicBezTo>
                    <a:pt x="1" y="2189"/>
                    <a:pt x="1" y="2265"/>
                    <a:pt x="20" y="2303"/>
                  </a:cubicBezTo>
                  <a:cubicBezTo>
                    <a:pt x="39" y="2379"/>
                    <a:pt x="115" y="2455"/>
                    <a:pt x="191" y="2493"/>
                  </a:cubicBezTo>
                  <a:cubicBezTo>
                    <a:pt x="267" y="2531"/>
                    <a:pt x="324" y="2550"/>
                    <a:pt x="419" y="2569"/>
                  </a:cubicBezTo>
                  <a:cubicBezTo>
                    <a:pt x="324" y="2626"/>
                    <a:pt x="286" y="2721"/>
                    <a:pt x="286" y="2835"/>
                  </a:cubicBezTo>
                  <a:cubicBezTo>
                    <a:pt x="286" y="2854"/>
                    <a:pt x="286" y="2873"/>
                    <a:pt x="305" y="2930"/>
                  </a:cubicBezTo>
                  <a:cubicBezTo>
                    <a:pt x="362" y="3045"/>
                    <a:pt x="457" y="3121"/>
                    <a:pt x="571" y="3121"/>
                  </a:cubicBezTo>
                  <a:cubicBezTo>
                    <a:pt x="705" y="3121"/>
                    <a:pt x="838" y="3121"/>
                    <a:pt x="952" y="3102"/>
                  </a:cubicBezTo>
                  <a:lnTo>
                    <a:pt x="952" y="3216"/>
                  </a:lnTo>
                  <a:lnTo>
                    <a:pt x="952" y="3235"/>
                  </a:lnTo>
                  <a:cubicBezTo>
                    <a:pt x="997" y="3357"/>
                    <a:pt x="1080" y="3442"/>
                    <a:pt x="1179" y="3442"/>
                  </a:cubicBezTo>
                  <a:cubicBezTo>
                    <a:pt x="1204" y="3442"/>
                    <a:pt x="1229" y="3436"/>
                    <a:pt x="1256" y="3425"/>
                  </a:cubicBezTo>
                  <a:cubicBezTo>
                    <a:pt x="3120" y="2911"/>
                    <a:pt x="3215" y="1238"/>
                    <a:pt x="2968" y="553"/>
                  </a:cubicBezTo>
                  <a:cubicBezTo>
                    <a:pt x="2911" y="325"/>
                    <a:pt x="2702" y="153"/>
                    <a:pt x="2588" y="96"/>
                  </a:cubicBezTo>
                  <a:cubicBezTo>
                    <a:pt x="2550" y="58"/>
                    <a:pt x="2473" y="20"/>
                    <a:pt x="2416" y="1"/>
                  </a:cubicBezTo>
                  <a:cubicBezTo>
                    <a:pt x="2396" y="1"/>
                    <a:pt x="2375" y="0"/>
                    <a:pt x="2354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"/>
            <p:cNvSpPr/>
            <p:nvPr/>
          </p:nvSpPr>
          <p:spPr>
            <a:xfrm rot="179910">
              <a:off x="10343254" y="1872110"/>
              <a:ext cx="135618" cy="263148"/>
            </a:xfrm>
            <a:custGeom>
              <a:rect b="b" l="l" r="r" t="t"/>
              <a:pathLst>
                <a:path extrusionOk="0" h="6088" w="3139">
                  <a:moveTo>
                    <a:pt x="971" y="1"/>
                  </a:moveTo>
                  <a:lnTo>
                    <a:pt x="971" y="1"/>
                  </a:lnTo>
                  <a:cubicBezTo>
                    <a:pt x="1028" y="914"/>
                    <a:pt x="933" y="1903"/>
                    <a:pt x="742" y="2778"/>
                  </a:cubicBezTo>
                  <a:lnTo>
                    <a:pt x="153" y="4870"/>
                  </a:lnTo>
                  <a:cubicBezTo>
                    <a:pt x="0" y="5403"/>
                    <a:pt x="324" y="6087"/>
                    <a:pt x="894" y="6087"/>
                  </a:cubicBezTo>
                  <a:cubicBezTo>
                    <a:pt x="1579" y="6087"/>
                    <a:pt x="2074" y="5650"/>
                    <a:pt x="2226" y="5213"/>
                  </a:cubicBezTo>
                  <a:lnTo>
                    <a:pt x="2797" y="3291"/>
                  </a:lnTo>
                  <a:lnTo>
                    <a:pt x="2797" y="3234"/>
                  </a:lnTo>
                  <a:cubicBezTo>
                    <a:pt x="3025" y="2188"/>
                    <a:pt x="3139" y="1142"/>
                    <a:pt x="3101" y="96"/>
                  </a:cubicBezTo>
                  <a:lnTo>
                    <a:pt x="971" y="1"/>
                  </a:ln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"/>
            <p:cNvSpPr/>
            <p:nvPr/>
          </p:nvSpPr>
          <p:spPr>
            <a:xfrm rot="179882">
              <a:off x="10419572" y="2003022"/>
              <a:ext cx="43" cy="4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FF9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"/>
            <p:cNvSpPr/>
            <p:nvPr/>
          </p:nvSpPr>
          <p:spPr>
            <a:xfrm rot="179882">
              <a:off x="10448662" y="1822975"/>
              <a:ext cx="55906" cy="254890"/>
            </a:xfrm>
            <a:custGeom>
              <a:rect b="b" l="l" r="r" t="t"/>
              <a:pathLst>
                <a:path extrusionOk="0" h="5897" w="1294">
                  <a:moveTo>
                    <a:pt x="571" y="0"/>
                  </a:moveTo>
                  <a:cubicBezTo>
                    <a:pt x="552" y="0"/>
                    <a:pt x="552" y="39"/>
                    <a:pt x="552" y="58"/>
                  </a:cubicBezTo>
                  <a:cubicBezTo>
                    <a:pt x="552" y="77"/>
                    <a:pt x="1217" y="1998"/>
                    <a:pt x="0" y="5859"/>
                  </a:cubicBezTo>
                  <a:cubicBezTo>
                    <a:pt x="0" y="5878"/>
                    <a:pt x="0" y="5897"/>
                    <a:pt x="57" y="5897"/>
                  </a:cubicBezTo>
                  <a:cubicBezTo>
                    <a:pt x="57" y="5897"/>
                    <a:pt x="76" y="5897"/>
                    <a:pt x="76" y="5878"/>
                  </a:cubicBezTo>
                  <a:cubicBezTo>
                    <a:pt x="1294" y="1998"/>
                    <a:pt x="628" y="58"/>
                    <a:pt x="628" y="39"/>
                  </a:cubicBezTo>
                  <a:cubicBezTo>
                    <a:pt x="628" y="0"/>
                    <a:pt x="590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"/>
            <p:cNvSpPr/>
            <p:nvPr/>
          </p:nvSpPr>
          <p:spPr>
            <a:xfrm rot="179882">
              <a:off x="10076411" y="2148731"/>
              <a:ext cx="224357" cy="180805"/>
            </a:xfrm>
            <a:custGeom>
              <a:rect b="b" l="l" r="r" t="t"/>
              <a:pathLst>
                <a:path extrusionOk="0" h="4183" w="5193">
                  <a:moveTo>
                    <a:pt x="3666" y="0"/>
                  </a:moveTo>
                  <a:cubicBezTo>
                    <a:pt x="3475" y="0"/>
                    <a:pt x="3401" y="219"/>
                    <a:pt x="3310" y="439"/>
                  </a:cubicBezTo>
                  <a:cubicBezTo>
                    <a:pt x="3100" y="876"/>
                    <a:pt x="2739" y="1218"/>
                    <a:pt x="2378" y="1466"/>
                  </a:cubicBezTo>
                  <a:cubicBezTo>
                    <a:pt x="2454" y="1390"/>
                    <a:pt x="2492" y="1352"/>
                    <a:pt x="2492" y="1333"/>
                  </a:cubicBezTo>
                  <a:cubicBezTo>
                    <a:pt x="2758" y="1085"/>
                    <a:pt x="2834" y="1028"/>
                    <a:pt x="2758" y="819"/>
                  </a:cubicBezTo>
                  <a:cubicBezTo>
                    <a:pt x="2739" y="743"/>
                    <a:pt x="2682" y="667"/>
                    <a:pt x="2625" y="629"/>
                  </a:cubicBezTo>
                  <a:cubicBezTo>
                    <a:pt x="2562" y="578"/>
                    <a:pt x="2473" y="553"/>
                    <a:pt x="2387" y="553"/>
                  </a:cubicBezTo>
                  <a:cubicBezTo>
                    <a:pt x="2344" y="553"/>
                    <a:pt x="2302" y="559"/>
                    <a:pt x="2264" y="572"/>
                  </a:cubicBezTo>
                  <a:cubicBezTo>
                    <a:pt x="2187" y="610"/>
                    <a:pt x="533" y="1199"/>
                    <a:pt x="19" y="2816"/>
                  </a:cubicBezTo>
                  <a:cubicBezTo>
                    <a:pt x="0" y="2911"/>
                    <a:pt x="0" y="3025"/>
                    <a:pt x="57" y="3101"/>
                  </a:cubicBezTo>
                  <a:cubicBezTo>
                    <a:pt x="57" y="3292"/>
                    <a:pt x="152" y="3501"/>
                    <a:pt x="399" y="3691"/>
                  </a:cubicBezTo>
                  <a:cubicBezTo>
                    <a:pt x="879" y="4061"/>
                    <a:pt x="1383" y="4182"/>
                    <a:pt x="1837" y="4182"/>
                  </a:cubicBezTo>
                  <a:cubicBezTo>
                    <a:pt x="2176" y="4182"/>
                    <a:pt x="2487" y="4115"/>
                    <a:pt x="2739" y="4034"/>
                  </a:cubicBezTo>
                  <a:lnTo>
                    <a:pt x="2777" y="4034"/>
                  </a:lnTo>
                  <a:cubicBezTo>
                    <a:pt x="2815" y="4034"/>
                    <a:pt x="3100" y="3938"/>
                    <a:pt x="3443" y="3710"/>
                  </a:cubicBezTo>
                  <a:cubicBezTo>
                    <a:pt x="3994" y="3406"/>
                    <a:pt x="4755" y="2835"/>
                    <a:pt x="5098" y="1884"/>
                  </a:cubicBezTo>
                  <a:cubicBezTo>
                    <a:pt x="5193" y="1751"/>
                    <a:pt x="5117" y="1561"/>
                    <a:pt x="5003" y="1466"/>
                  </a:cubicBezTo>
                  <a:cubicBezTo>
                    <a:pt x="5041" y="1352"/>
                    <a:pt x="5098" y="1237"/>
                    <a:pt x="5117" y="1123"/>
                  </a:cubicBezTo>
                  <a:cubicBezTo>
                    <a:pt x="5174" y="952"/>
                    <a:pt x="5117" y="762"/>
                    <a:pt x="4964" y="667"/>
                  </a:cubicBezTo>
                  <a:cubicBezTo>
                    <a:pt x="4945" y="648"/>
                    <a:pt x="4907" y="629"/>
                    <a:pt x="4850" y="629"/>
                  </a:cubicBezTo>
                  <a:cubicBezTo>
                    <a:pt x="4834" y="623"/>
                    <a:pt x="4817" y="621"/>
                    <a:pt x="4800" y="621"/>
                  </a:cubicBezTo>
                  <a:cubicBezTo>
                    <a:pt x="4760" y="621"/>
                    <a:pt x="4720" y="634"/>
                    <a:pt x="4679" y="648"/>
                  </a:cubicBezTo>
                  <a:cubicBezTo>
                    <a:pt x="4717" y="572"/>
                    <a:pt x="4717" y="477"/>
                    <a:pt x="4717" y="401"/>
                  </a:cubicBezTo>
                  <a:cubicBezTo>
                    <a:pt x="4717" y="286"/>
                    <a:pt x="4660" y="172"/>
                    <a:pt x="4565" y="96"/>
                  </a:cubicBezTo>
                  <a:cubicBezTo>
                    <a:pt x="4538" y="69"/>
                    <a:pt x="4483" y="42"/>
                    <a:pt x="4426" y="42"/>
                  </a:cubicBezTo>
                  <a:cubicBezTo>
                    <a:pt x="4402" y="42"/>
                    <a:pt x="4378" y="47"/>
                    <a:pt x="4356" y="58"/>
                  </a:cubicBezTo>
                  <a:cubicBezTo>
                    <a:pt x="4204" y="77"/>
                    <a:pt x="4070" y="172"/>
                    <a:pt x="3994" y="305"/>
                  </a:cubicBezTo>
                  <a:cubicBezTo>
                    <a:pt x="3975" y="210"/>
                    <a:pt x="3937" y="115"/>
                    <a:pt x="3861" y="77"/>
                  </a:cubicBezTo>
                  <a:cubicBezTo>
                    <a:pt x="3804" y="58"/>
                    <a:pt x="3728" y="39"/>
                    <a:pt x="3690" y="1"/>
                  </a:cubicBezTo>
                  <a:cubicBezTo>
                    <a:pt x="3682" y="0"/>
                    <a:pt x="3674" y="0"/>
                    <a:pt x="3666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"/>
            <p:cNvSpPr/>
            <p:nvPr/>
          </p:nvSpPr>
          <p:spPr>
            <a:xfrm rot="179882">
              <a:off x="9691975" y="2062338"/>
              <a:ext cx="205477" cy="74042"/>
            </a:xfrm>
            <a:custGeom>
              <a:rect b="b" l="l" r="r" t="t"/>
              <a:pathLst>
                <a:path extrusionOk="0" h="1713" w="4756">
                  <a:moveTo>
                    <a:pt x="2397" y="0"/>
                  </a:moveTo>
                  <a:cubicBezTo>
                    <a:pt x="1141" y="0"/>
                    <a:pt x="0" y="476"/>
                    <a:pt x="0" y="951"/>
                  </a:cubicBezTo>
                  <a:cubicBezTo>
                    <a:pt x="0" y="1427"/>
                    <a:pt x="1141" y="1712"/>
                    <a:pt x="2397" y="1712"/>
                  </a:cubicBezTo>
                  <a:cubicBezTo>
                    <a:pt x="3652" y="1712"/>
                    <a:pt x="4755" y="1446"/>
                    <a:pt x="4755" y="971"/>
                  </a:cubicBezTo>
                  <a:cubicBezTo>
                    <a:pt x="4755" y="495"/>
                    <a:pt x="3652" y="0"/>
                    <a:pt x="2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"/>
            <p:cNvSpPr/>
            <p:nvPr/>
          </p:nvSpPr>
          <p:spPr>
            <a:xfrm rot="179910">
              <a:off x="9708528" y="1783439"/>
              <a:ext cx="520221" cy="540691"/>
            </a:xfrm>
            <a:custGeom>
              <a:rect b="b" l="l" r="r" t="t"/>
              <a:pathLst>
                <a:path extrusionOk="0" h="12509" w="12041">
                  <a:moveTo>
                    <a:pt x="305" y="8141"/>
                  </a:moveTo>
                  <a:lnTo>
                    <a:pt x="305" y="8141"/>
                  </a:lnTo>
                  <a:cubicBezTo>
                    <a:pt x="305" y="8147"/>
                    <a:pt x="306" y="8154"/>
                    <a:pt x="307" y="8160"/>
                  </a:cubicBezTo>
                  <a:lnTo>
                    <a:pt x="307" y="8160"/>
                  </a:lnTo>
                  <a:cubicBezTo>
                    <a:pt x="306" y="8153"/>
                    <a:pt x="305" y="8147"/>
                    <a:pt x="305" y="8141"/>
                  </a:cubicBezTo>
                  <a:close/>
                  <a:moveTo>
                    <a:pt x="1237" y="0"/>
                  </a:moveTo>
                  <a:cubicBezTo>
                    <a:pt x="590" y="95"/>
                    <a:pt x="96" y="647"/>
                    <a:pt x="77" y="1313"/>
                  </a:cubicBezTo>
                  <a:lnTo>
                    <a:pt x="77" y="1332"/>
                  </a:lnTo>
                  <a:cubicBezTo>
                    <a:pt x="19" y="3633"/>
                    <a:pt x="0" y="5916"/>
                    <a:pt x="305" y="8274"/>
                  </a:cubicBezTo>
                  <a:cubicBezTo>
                    <a:pt x="311" y="8271"/>
                    <a:pt x="315" y="8266"/>
                    <a:pt x="318" y="8260"/>
                  </a:cubicBezTo>
                  <a:lnTo>
                    <a:pt x="318" y="8260"/>
                  </a:lnTo>
                  <a:cubicBezTo>
                    <a:pt x="352" y="8567"/>
                    <a:pt x="392" y="8884"/>
                    <a:pt x="476" y="9187"/>
                  </a:cubicBezTo>
                  <a:cubicBezTo>
                    <a:pt x="571" y="9511"/>
                    <a:pt x="685" y="9853"/>
                    <a:pt x="875" y="10138"/>
                  </a:cubicBezTo>
                  <a:cubicBezTo>
                    <a:pt x="1237" y="10728"/>
                    <a:pt x="1693" y="11184"/>
                    <a:pt x="2245" y="11584"/>
                  </a:cubicBezTo>
                  <a:cubicBezTo>
                    <a:pt x="2530" y="11793"/>
                    <a:pt x="2816" y="11907"/>
                    <a:pt x="3120" y="12059"/>
                  </a:cubicBezTo>
                  <a:cubicBezTo>
                    <a:pt x="3139" y="12078"/>
                    <a:pt x="3215" y="12078"/>
                    <a:pt x="3234" y="12097"/>
                  </a:cubicBezTo>
                  <a:cubicBezTo>
                    <a:pt x="3291" y="12135"/>
                    <a:pt x="3329" y="12154"/>
                    <a:pt x="3348" y="12154"/>
                  </a:cubicBezTo>
                  <a:cubicBezTo>
                    <a:pt x="3424" y="12173"/>
                    <a:pt x="3519" y="12192"/>
                    <a:pt x="3595" y="12231"/>
                  </a:cubicBezTo>
                  <a:cubicBezTo>
                    <a:pt x="3671" y="12250"/>
                    <a:pt x="3729" y="12250"/>
                    <a:pt x="3824" y="12269"/>
                  </a:cubicBezTo>
                  <a:cubicBezTo>
                    <a:pt x="3862" y="12269"/>
                    <a:pt x="3919" y="12288"/>
                    <a:pt x="3957" y="12288"/>
                  </a:cubicBezTo>
                  <a:lnTo>
                    <a:pt x="3995" y="12288"/>
                  </a:lnTo>
                  <a:cubicBezTo>
                    <a:pt x="4033" y="12288"/>
                    <a:pt x="3961" y="12279"/>
                    <a:pt x="3965" y="12279"/>
                  </a:cubicBezTo>
                  <a:cubicBezTo>
                    <a:pt x="3967" y="12279"/>
                    <a:pt x="3988" y="12281"/>
                    <a:pt x="4052" y="12288"/>
                  </a:cubicBezTo>
                  <a:cubicBezTo>
                    <a:pt x="4108" y="12299"/>
                    <a:pt x="4108" y="12302"/>
                    <a:pt x="4091" y="12302"/>
                  </a:cubicBezTo>
                  <a:cubicBezTo>
                    <a:pt x="4073" y="12302"/>
                    <a:pt x="4037" y="12299"/>
                    <a:pt x="4032" y="12299"/>
                  </a:cubicBezTo>
                  <a:cubicBezTo>
                    <a:pt x="4025" y="12299"/>
                    <a:pt x="4065" y="12303"/>
                    <a:pt x="4242" y="12326"/>
                  </a:cubicBezTo>
                  <a:cubicBezTo>
                    <a:pt x="4718" y="12364"/>
                    <a:pt x="4661" y="12440"/>
                    <a:pt x="5764" y="12478"/>
                  </a:cubicBezTo>
                  <a:cubicBezTo>
                    <a:pt x="6077" y="12499"/>
                    <a:pt x="6490" y="12508"/>
                    <a:pt x="6953" y="12508"/>
                  </a:cubicBezTo>
                  <a:cubicBezTo>
                    <a:pt x="8147" y="12508"/>
                    <a:pt x="9676" y="12446"/>
                    <a:pt x="10690" y="12364"/>
                  </a:cubicBezTo>
                  <a:cubicBezTo>
                    <a:pt x="11451" y="12288"/>
                    <a:pt x="11984" y="11831"/>
                    <a:pt x="12022" y="11108"/>
                  </a:cubicBezTo>
                  <a:cubicBezTo>
                    <a:pt x="12041" y="10309"/>
                    <a:pt x="11470" y="9739"/>
                    <a:pt x="10709" y="9701"/>
                  </a:cubicBezTo>
                  <a:cubicBezTo>
                    <a:pt x="9397" y="9625"/>
                    <a:pt x="7190" y="9720"/>
                    <a:pt x="6182" y="9549"/>
                  </a:cubicBezTo>
                  <a:cubicBezTo>
                    <a:pt x="5193" y="9415"/>
                    <a:pt x="5269" y="9415"/>
                    <a:pt x="4851" y="9339"/>
                  </a:cubicBezTo>
                  <a:cubicBezTo>
                    <a:pt x="4711" y="9313"/>
                    <a:pt x="4669" y="9305"/>
                    <a:pt x="4666" y="9305"/>
                  </a:cubicBezTo>
                  <a:cubicBezTo>
                    <a:pt x="4662" y="9305"/>
                    <a:pt x="4748" y="9324"/>
                    <a:pt x="4719" y="9324"/>
                  </a:cubicBezTo>
                  <a:cubicBezTo>
                    <a:pt x="4712" y="9324"/>
                    <a:pt x="4700" y="9323"/>
                    <a:pt x="4680" y="9320"/>
                  </a:cubicBezTo>
                  <a:cubicBezTo>
                    <a:pt x="4629" y="9314"/>
                    <a:pt x="4612" y="9312"/>
                    <a:pt x="4611" y="9312"/>
                  </a:cubicBezTo>
                  <a:lnTo>
                    <a:pt x="4611" y="9312"/>
                  </a:lnTo>
                  <a:cubicBezTo>
                    <a:pt x="4608" y="9312"/>
                    <a:pt x="4667" y="9320"/>
                    <a:pt x="4642" y="9320"/>
                  </a:cubicBezTo>
                  <a:lnTo>
                    <a:pt x="4565" y="9320"/>
                  </a:lnTo>
                  <a:cubicBezTo>
                    <a:pt x="4546" y="9320"/>
                    <a:pt x="4527" y="9301"/>
                    <a:pt x="4489" y="9301"/>
                  </a:cubicBezTo>
                  <a:cubicBezTo>
                    <a:pt x="4470" y="9263"/>
                    <a:pt x="4432" y="9263"/>
                    <a:pt x="4394" y="9244"/>
                  </a:cubicBezTo>
                  <a:cubicBezTo>
                    <a:pt x="4394" y="9225"/>
                    <a:pt x="4375" y="9225"/>
                    <a:pt x="4375" y="9225"/>
                  </a:cubicBezTo>
                  <a:cubicBezTo>
                    <a:pt x="4299" y="9187"/>
                    <a:pt x="4204" y="9130"/>
                    <a:pt x="4147" y="9054"/>
                  </a:cubicBezTo>
                  <a:cubicBezTo>
                    <a:pt x="3995" y="8940"/>
                    <a:pt x="3881" y="8788"/>
                    <a:pt x="3805" y="8636"/>
                  </a:cubicBezTo>
                  <a:cubicBezTo>
                    <a:pt x="3764" y="8545"/>
                    <a:pt x="3740" y="8460"/>
                    <a:pt x="3726" y="8378"/>
                  </a:cubicBezTo>
                  <a:lnTo>
                    <a:pt x="3726" y="8378"/>
                  </a:lnTo>
                  <a:cubicBezTo>
                    <a:pt x="3728" y="8422"/>
                    <a:pt x="3730" y="8451"/>
                    <a:pt x="3729" y="8451"/>
                  </a:cubicBezTo>
                  <a:cubicBezTo>
                    <a:pt x="3729" y="8451"/>
                    <a:pt x="3728" y="8428"/>
                    <a:pt x="3725" y="8373"/>
                  </a:cubicBezTo>
                  <a:lnTo>
                    <a:pt x="3725" y="8373"/>
                  </a:lnTo>
                  <a:cubicBezTo>
                    <a:pt x="3726" y="8374"/>
                    <a:pt x="3726" y="8376"/>
                    <a:pt x="3726" y="8378"/>
                  </a:cubicBezTo>
                  <a:lnTo>
                    <a:pt x="3726" y="8378"/>
                  </a:lnTo>
                  <a:cubicBezTo>
                    <a:pt x="3721" y="8268"/>
                    <a:pt x="3712" y="8061"/>
                    <a:pt x="3706" y="7959"/>
                  </a:cubicBezTo>
                  <a:lnTo>
                    <a:pt x="3706" y="7959"/>
                  </a:lnTo>
                  <a:cubicBezTo>
                    <a:pt x="3716" y="8169"/>
                    <a:pt x="3722" y="8299"/>
                    <a:pt x="3725" y="8373"/>
                  </a:cubicBezTo>
                  <a:lnTo>
                    <a:pt x="3725" y="8373"/>
                  </a:lnTo>
                  <a:cubicBezTo>
                    <a:pt x="3714" y="8301"/>
                    <a:pt x="3710" y="8230"/>
                    <a:pt x="3710" y="8160"/>
                  </a:cubicBezTo>
                  <a:cubicBezTo>
                    <a:pt x="3703" y="7969"/>
                    <a:pt x="3701" y="7898"/>
                    <a:pt x="3702" y="7898"/>
                  </a:cubicBezTo>
                  <a:lnTo>
                    <a:pt x="3702" y="7898"/>
                  </a:lnTo>
                  <a:cubicBezTo>
                    <a:pt x="3702" y="7898"/>
                    <a:pt x="3704" y="7922"/>
                    <a:pt x="3706" y="7959"/>
                  </a:cubicBezTo>
                  <a:lnTo>
                    <a:pt x="3706" y="7959"/>
                  </a:lnTo>
                  <a:cubicBezTo>
                    <a:pt x="3702" y="7865"/>
                    <a:pt x="3696" y="7755"/>
                    <a:pt x="3690" y="7627"/>
                  </a:cubicBezTo>
                  <a:cubicBezTo>
                    <a:pt x="3614" y="6011"/>
                    <a:pt x="3767" y="3976"/>
                    <a:pt x="3957" y="2111"/>
                  </a:cubicBezTo>
                  <a:cubicBezTo>
                    <a:pt x="4069" y="992"/>
                    <a:pt x="3173" y="18"/>
                    <a:pt x="2043" y="18"/>
                  </a:cubicBezTo>
                  <a:cubicBezTo>
                    <a:pt x="2022" y="18"/>
                    <a:pt x="2000" y="18"/>
                    <a:pt x="1979" y="19"/>
                  </a:cubicBezTo>
                  <a:cubicBezTo>
                    <a:pt x="1870" y="19"/>
                    <a:pt x="1755" y="32"/>
                    <a:pt x="1613" y="32"/>
                  </a:cubicBezTo>
                  <a:cubicBezTo>
                    <a:pt x="1506" y="32"/>
                    <a:pt x="1384" y="25"/>
                    <a:pt x="1237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"/>
            <p:cNvSpPr/>
            <p:nvPr/>
          </p:nvSpPr>
          <p:spPr>
            <a:xfrm rot="179910">
              <a:off x="9703186" y="1694150"/>
              <a:ext cx="231747" cy="414433"/>
            </a:xfrm>
            <a:custGeom>
              <a:rect b="b" l="l" r="r" t="t"/>
              <a:pathLst>
                <a:path extrusionOk="0" h="9588" w="5364">
                  <a:moveTo>
                    <a:pt x="2695" y="1"/>
                  </a:moveTo>
                  <a:cubicBezTo>
                    <a:pt x="1543" y="1"/>
                    <a:pt x="56" y="584"/>
                    <a:pt x="0" y="9588"/>
                  </a:cubicBezTo>
                  <a:cubicBezTo>
                    <a:pt x="548" y="9039"/>
                    <a:pt x="1722" y="8592"/>
                    <a:pt x="2793" y="8592"/>
                  </a:cubicBezTo>
                  <a:cubicBezTo>
                    <a:pt x="3580" y="8592"/>
                    <a:pt x="4311" y="8834"/>
                    <a:pt x="4698" y="9454"/>
                  </a:cubicBezTo>
                  <a:cubicBezTo>
                    <a:pt x="4946" y="4699"/>
                    <a:pt x="5364" y="58"/>
                    <a:pt x="2758" y="1"/>
                  </a:cubicBezTo>
                  <a:cubicBezTo>
                    <a:pt x="2737" y="1"/>
                    <a:pt x="2716" y="1"/>
                    <a:pt x="2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"/>
            <p:cNvSpPr/>
            <p:nvPr/>
          </p:nvSpPr>
          <p:spPr>
            <a:xfrm rot="179882">
              <a:off x="9696286" y="1830326"/>
              <a:ext cx="209581" cy="279571"/>
            </a:xfrm>
            <a:custGeom>
              <a:rect b="b" l="l" r="r" t="t"/>
              <a:pathLst>
                <a:path extrusionOk="0" h="6468" w="4851">
                  <a:moveTo>
                    <a:pt x="380" y="1"/>
                  </a:moveTo>
                  <a:cubicBezTo>
                    <a:pt x="361" y="1"/>
                    <a:pt x="342" y="20"/>
                    <a:pt x="342" y="39"/>
                  </a:cubicBezTo>
                  <a:lnTo>
                    <a:pt x="0" y="6411"/>
                  </a:lnTo>
                  <a:cubicBezTo>
                    <a:pt x="0" y="6430"/>
                    <a:pt x="0" y="6430"/>
                    <a:pt x="57" y="6468"/>
                  </a:cubicBezTo>
                  <a:cubicBezTo>
                    <a:pt x="72" y="6468"/>
                    <a:pt x="75" y="6443"/>
                    <a:pt x="76" y="6443"/>
                  </a:cubicBezTo>
                  <a:cubicBezTo>
                    <a:pt x="76" y="6443"/>
                    <a:pt x="76" y="6445"/>
                    <a:pt x="76" y="6449"/>
                  </a:cubicBezTo>
                  <a:cubicBezTo>
                    <a:pt x="76" y="6449"/>
                    <a:pt x="1103" y="5491"/>
                    <a:pt x="2807" y="5491"/>
                  </a:cubicBezTo>
                  <a:cubicBezTo>
                    <a:pt x="2884" y="5491"/>
                    <a:pt x="2963" y="5493"/>
                    <a:pt x="3043" y="5498"/>
                  </a:cubicBezTo>
                  <a:cubicBezTo>
                    <a:pt x="4508" y="5574"/>
                    <a:pt x="4755" y="6392"/>
                    <a:pt x="4755" y="6392"/>
                  </a:cubicBezTo>
                  <a:cubicBezTo>
                    <a:pt x="4755" y="6411"/>
                    <a:pt x="4793" y="6411"/>
                    <a:pt x="4812" y="6411"/>
                  </a:cubicBezTo>
                  <a:cubicBezTo>
                    <a:pt x="4831" y="6411"/>
                    <a:pt x="4850" y="6392"/>
                    <a:pt x="4850" y="6354"/>
                  </a:cubicBezTo>
                  <a:lnTo>
                    <a:pt x="4717" y="2036"/>
                  </a:lnTo>
                  <a:cubicBezTo>
                    <a:pt x="4717" y="2017"/>
                    <a:pt x="4698" y="1979"/>
                    <a:pt x="4660" y="1979"/>
                  </a:cubicBezTo>
                  <a:cubicBezTo>
                    <a:pt x="4641" y="1979"/>
                    <a:pt x="4622" y="2017"/>
                    <a:pt x="4622" y="2036"/>
                  </a:cubicBezTo>
                  <a:lnTo>
                    <a:pt x="4755" y="6144"/>
                  </a:lnTo>
                  <a:cubicBezTo>
                    <a:pt x="4603" y="5878"/>
                    <a:pt x="4147" y="5460"/>
                    <a:pt x="3081" y="5383"/>
                  </a:cubicBezTo>
                  <a:cubicBezTo>
                    <a:pt x="2987" y="5378"/>
                    <a:pt x="2895" y="5375"/>
                    <a:pt x="2804" y="5375"/>
                  </a:cubicBezTo>
                  <a:cubicBezTo>
                    <a:pt x="1341" y="5375"/>
                    <a:pt x="364" y="6064"/>
                    <a:pt x="95" y="6296"/>
                  </a:cubicBezTo>
                  <a:lnTo>
                    <a:pt x="438" y="39"/>
                  </a:lnTo>
                  <a:cubicBezTo>
                    <a:pt x="438" y="20"/>
                    <a:pt x="418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6" name="Google Shape;766;p1"/>
            <p:cNvGrpSpPr/>
            <p:nvPr/>
          </p:nvGrpSpPr>
          <p:grpSpPr>
            <a:xfrm rot="179816">
              <a:off x="9632263" y="1765397"/>
              <a:ext cx="713578" cy="1131544"/>
              <a:chOff x="3655029" y="1952295"/>
              <a:chExt cx="536800" cy="850835"/>
            </a:xfrm>
          </p:grpSpPr>
          <p:sp>
            <p:nvSpPr>
              <p:cNvPr id="767" name="Google Shape;767;p1"/>
              <p:cNvSpPr/>
              <p:nvPr/>
            </p:nvSpPr>
            <p:spPr>
              <a:xfrm>
                <a:off x="3703163" y="2758045"/>
                <a:ext cx="44468" cy="45085"/>
              </a:xfrm>
              <a:custGeom>
                <a:rect b="b" l="l" r="r" t="t"/>
                <a:pathLst>
                  <a:path extrusionOk="0" h="1390" w="1371">
                    <a:moveTo>
                      <a:pt x="685" y="1"/>
                    </a:moveTo>
                    <a:cubicBezTo>
                      <a:pt x="305" y="1"/>
                      <a:pt x="1" y="324"/>
                      <a:pt x="1" y="705"/>
                    </a:cubicBezTo>
                    <a:cubicBezTo>
                      <a:pt x="1" y="1085"/>
                      <a:pt x="305" y="1389"/>
                      <a:pt x="685" y="1389"/>
                    </a:cubicBezTo>
                    <a:cubicBezTo>
                      <a:pt x="1066" y="1389"/>
                      <a:pt x="1370" y="1085"/>
                      <a:pt x="1370" y="705"/>
                    </a:cubicBezTo>
                    <a:cubicBezTo>
                      <a:pt x="1370" y="324"/>
                      <a:pt x="1066" y="1"/>
                      <a:pt x="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1"/>
              <p:cNvSpPr/>
              <p:nvPr/>
            </p:nvSpPr>
            <p:spPr>
              <a:xfrm>
                <a:off x="3793851" y="2601935"/>
                <a:ext cx="24715" cy="24748"/>
              </a:xfrm>
              <a:custGeom>
                <a:rect b="b" l="l" r="r" t="t"/>
                <a:pathLst>
                  <a:path extrusionOk="0" h="763" w="762">
                    <a:moveTo>
                      <a:pt x="407" y="0"/>
                    </a:moveTo>
                    <a:cubicBezTo>
                      <a:pt x="399" y="0"/>
                      <a:pt x="390" y="1"/>
                      <a:pt x="381" y="2"/>
                    </a:cubicBezTo>
                    <a:cubicBezTo>
                      <a:pt x="172" y="2"/>
                      <a:pt x="1" y="173"/>
                      <a:pt x="1" y="382"/>
                    </a:cubicBezTo>
                    <a:cubicBezTo>
                      <a:pt x="1" y="591"/>
                      <a:pt x="172" y="762"/>
                      <a:pt x="381" y="762"/>
                    </a:cubicBezTo>
                    <a:cubicBezTo>
                      <a:pt x="590" y="762"/>
                      <a:pt x="761" y="591"/>
                      <a:pt x="761" y="382"/>
                    </a:cubicBezTo>
                    <a:cubicBezTo>
                      <a:pt x="761" y="182"/>
                      <a:pt x="588" y="0"/>
                      <a:pt x="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1"/>
              <p:cNvSpPr/>
              <p:nvPr/>
            </p:nvSpPr>
            <p:spPr>
              <a:xfrm>
                <a:off x="3655029" y="2444042"/>
                <a:ext cx="27797" cy="27797"/>
              </a:xfrm>
              <a:custGeom>
                <a:rect b="b" l="l" r="r" t="t"/>
                <a:pathLst>
                  <a:path extrusionOk="0" h="857" w="857">
                    <a:moveTo>
                      <a:pt x="438" y="0"/>
                    </a:moveTo>
                    <a:cubicBezTo>
                      <a:pt x="191" y="0"/>
                      <a:pt x="1" y="190"/>
                      <a:pt x="1" y="419"/>
                    </a:cubicBezTo>
                    <a:cubicBezTo>
                      <a:pt x="1" y="666"/>
                      <a:pt x="191" y="856"/>
                      <a:pt x="438" y="856"/>
                    </a:cubicBezTo>
                    <a:cubicBezTo>
                      <a:pt x="667" y="856"/>
                      <a:pt x="857" y="666"/>
                      <a:pt x="857" y="419"/>
                    </a:cubicBezTo>
                    <a:cubicBezTo>
                      <a:pt x="857" y="190"/>
                      <a:pt x="667" y="0"/>
                      <a:pt x="4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1"/>
              <p:cNvSpPr/>
              <p:nvPr/>
            </p:nvSpPr>
            <p:spPr>
              <a:xfrm>
                <a:off x="4072695" y="2760510"/>
                <a:ext cx="30911" cy="30878"/>
              </a:xfrm>
              <a:custGeom>
                <a:rect b="b" l="l" r="r" t="t"/>
                <a:pathLst>
                  <a:path extrusionOk="0" h="952" w="953">
                    <a:moveTo>
                      <a:pt x="477" y="1"/>
                    </a:moveTo>
                    <a:cubicBezTo>
                      <a:pt x="210" y="1"/>
                      <a:pt x="1" y="210"/>
                      <a:pt x="1" y="476"/>
                    </a:cubicBezTo>
                    <a:cubicBezTo>
                      <a:pt x="1" y="743"/>
                      <a:pt x="210" y="952"/>
                      <a:pt x="477" y="952"/>
                    </a:cubicBezTo>
                    <a:cubicBezTo>
                      <a:pt x="724" y="952"/>
                      <a:pt x="952" y="743"/>
                      <a:pt x="952" y="476"/>
                    </a:cubicBezTo>
                    <a:cubicBezTo>
                      <a:pt x="952" y="210"/>
                      <a:pt x="724" y="1"/>
                      <a:pt x="4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1"/>
              <p:cNvSpPr/>
              <p:nvPr/>
            </p:nvSpPr>
            <p:spPr>
              <a:xfrm>
                <a:off x="3883923" y="2695121"/>
                <a:ext cx="38890" cy="38890"/>
              </a:xfrm>
              <a:custGeom>
                <a:rect b="b" l="l" r="r" t="t"/>
                <a:pathLst>
                  <a:path extrusionOk="0" h="1199" w="1199">
                    <a:moveTo>
                      <a:pt x="609" y="1"/>
                    </a:moveTo>
                    <a:cubicBezTo>
                      <a:pt x="267" y="1"/>
                      <a:pt x="1" y="267"/>
                      <a:pt x="1" y="590"/>
                    </a:cubicBezTo>
                    <a:cubicBezTo>
                      <a:pt x="1" y="933"/>
                      <a:pt x="267" y="1199"/>
                      <a:pt x="609" y="1199"/>
                    </a:cubicBezTo>
                    <a:cubicBezTo>
                      <a:pt x="933" y="1199"/>
                      <a:pt x="1199" y="933"/>
                      <a:pt x="1199" y="590"/>
                    </a:cubicBezTo>
                    <a:cubicBezTo>
                      <a:pt x="1199" y="286"/>
                      <a:pt x="933" y="20"/>
                      <a:pt x="6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1"/>
              <p:cNvSpPr/>
              <p:nvPr/>
            </p:nvSpPr>
            <p:spPr>
              <a:xfrm>
                <a:off x="3771017" y="2383583"/>
                <a:ext cx="41387" cy="41355"/>
              </a:xfrm>
              <a:custGeom>
                <a:rect b="b" l="l" r="r" t="t"/>
                <a:pathLst>
                  <a:path extrusionOk="0" h="1275" w="1276">
                    <a:moveTo>
                      <a:pt x="628" y="0"/>
                    </a:moveTo>
                    <a:cubicBezTo>
                      <a:pt x="286" y="0"/>
                      <a:pt x="1" y="285"/>
                      <a:pt x="1" y="647"/>
                    </a:cubicBezTo>
                    <a:cubicBezTo>
                      <a:pt x="1" y="989"/>
                      <a:pt x="286" y="1275"/>
                      <a:pt x="628" y="1275"/>
                    </a:cubicBezTo>
                    <a:cubicBezTo>
                      <a:pt x="990" y="1275"/>
                      <a:pt x="1275" y="989"/>
                      <a:pt x="1275" y="647"/>
                    </a:cubicBezTo>
                    <a:cubicBezTo>
                      <a:pt x="1275" y="285"/>
                      <a:pt x="990" y="0"/>
                      <a:pt x="6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1"/>
              <p:cNvSpPr/>
              <p:nvPr/>
            </p:nvSpPr>
            <p:spPr>
              <a:xfrm>
                <a:off x="3896897" y="2009088"/>
                <a:ext cx="27764" cy="27797"/>
              </a:xfrm>
              <a:custGeom>
                <a:rect b="b" l="l" r="r" t="t"/>
                <a:pathLst>
                  <a:path extrusionOk="0" h="857" w="856">
                    <a:moveTo>
                      <a:pt x="419" y="1"/>
                    </a:moveTo>
                    <a:cubicBezTo>
                      <a:pt x="190" y="1"/>
                      <a:pt x="0" y="191"/>
                      <a:pt x="0" y="419"/>
                    </a:cubicBezTo>
                    <a:cubicBezTo>
                      <a:pt x="0" y="647"/>
                      <a:pt x="190" y="857"/>
                      <a:pt x="419" y="857"/>
                    </a:cubicBezTo>
                    <a:cubicBezTo>
                      <a:pt x="666" y="857"/>
                      <a:pt x="856" y="647"/>
                      <a:pt x="856" y="419"/>
                    </a:cubicBezTo>
                    <a:cubicBezTo>
                      <a:pt x="856" y="191"/>
                      <a:pt x="628" y="1"/>
                      <a:pt x="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1"/>
              <p:cNvSpPr/>
              <p:nvPr/>
            </p:nvSpPr>
            <p:spPr>
              <a:xfrm>
                <a:off x="4112201" y="2571122"/>
                <a:ext cx="41971" cy="41355"/>
              </a:xfrm>
              <a:custGeom>
                <a:rect b="b" l="l" r="r" t="t"/>
                <a:pathLst>
                  <a:path extrusionOk="0" h="1275" w="1294">
                    <a:moveTo>
                      <a:pt x="647" y="0"/>
                    </a:moveTo>
                    <a:cubicBezTo>
                      <a:pt x="305" y="0"/>
                      <a:pt x="0" y="286"/>
                      <a:pt x="0" y="647"/>
                    </a:cubicBezTo>
                    <a:cubicBezTo>
                      <a:pt x="0" y="990"/>
                      <a:pt x="305" y="1275"/>
                      <a:pt x="647" y="1275"/>
                    </a:cubicBezTo>
                    <a:cubicBezTo>
                      <a:pt x="1008" y="1275"/>
                      <a:pt x="1294" y="990"/>
                      <a:pt x="1294" y="647"/>
                    </a:cubicBezTo>
                    <a:cubicBezTo>
                      <a:pt x="1294" y="286"/>
                      <a:pt x="1008" y="0"/>
                      <a:pt x="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1"/>
              <p:cNvSpPr/>
              <p:nvPr/>
            </p:nvSpPr>
            <p:spPr>
              <a:xfrm>
                <a:off x="4157837" y="2718572"/>
                <a:ext cx="33992" cy="33959"/>
              </a:xfrm>
              <a:custGeom>
                <a:rect b="b" l="l" r="r" t="t"/>
                <a:pathLst>
                  <a:path extrusionOk="0" h="1047" w="1048">
                    <a:moveTo>
                      <a:pt x="533" y="0"/>
                    </a:moveTo>
                    <a:cubicBezTo>
                      <a:pt x="248" y="0"/>
                      <a:pt x="1" y="229"/>
                      <a:pt x="1" y="514"/>
                    </a:cubicBezTo>
                    <a:cubicBezTo>
                      <a:pt x="1" y="799"/>
                      <a:pt x="248" y="1047"/>
                      <a:pt x="533" y="1047"/>
                    </a:cubicBezTo>
                    <a:cubicBezTo>
                      <a:pt x="819" y="1047"/>
                      <a:pt x="1047" y="799"/>
                      <a:pt x="1047" y="514"/>
                    </a:cubicBezTo>
                    <a:cubicBezTo>
                      <a:pt x="1047" y="229"/>
                      <a:pt x="819" y="0"/>
                      <a:pt x="5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1"/>
              <p:cNvSpPr/>
              <p:nvPr/>
            </p:nvSpPr>
            <p:spPr>
              <a:xfrm>
                <a:off x="3716104" y="2123227"/>
                <a:ext cx="32143" cy="32111"/>
              </a:xfrm>
              <a:custGeom>
                <a:rect b="b" l="l" r="r" t="t"/>
                <a:pathLst>
                  <a:path extrusionOk="0" h="990" w="991">
                    <a:moveTo>
                      <a:pt x="495" y="0"/>
                    </a:moveTo>
                    <a:cubicBezTo>
                      <a:pt x="229" y="0"/>
                      <a:pt x="1" y="210"/>
                      <a:pt x="1" y="495"/>
                    </a:cubicBezTo>
                    <a:cubicBezTo>
                      <a:pt x="1" y="761"/>
                      <a:pt x="229" y="989"/>
                      <a:pt x="495" y="989"/>
                    </a:cubicBezTo>
                    <a:cubicBezTo>
                      <a:pt x="781" y="989"/>
                      <a:pt x="990" y="761"/>
                      <a:pt x="990" y="495"/>
                    </a:cubicBezTo>
                    <a:cubicBezTo>
                      <a:pt x="990" y="210"/>
                      <a:pt x="781" y="0"/>
                      <a:pt x="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1"/>
              <p:cNvSpPr/>
              <p:nvPr/>
            </p:nvSpPr>
            <p:spPr>
              <a:xfrm>
                <a:off x="3787072" y="2063320"/>
                <a:ext cx="19785" cy="20466"/>
              </a:xfrm>
              <a:custGeom>
                <a:rect b="b" l="l" r="r" t="t"/>
                <a:pathLst>
                  <a:path extrusionOk="0" h="631" w="610">
                    <a:moveTo>
                      <a:pt x="333" y="1"/>
                    </a:moveTo>
                    <a:cubicBezTo>
                      <a:pt x="324" y="1"/>
                      <a:pt x="314" y="1"/>
                      <a:pt x="305" y="2"/>
                    </a:cubicBezTo>
                    <a:cubicBezTo>
                      <a:pt x="153" y="2"/>
                      <a:pt x="0" y="155"/>
                      <a:pt x="0" y="326"/>
                    </a:cubicBezTo>
                    <a:cubicBezTo>
                      <a:pt x="0" y="478"/>
                      <a:pt x="133" y="630"/>
                      <a:pt x="305" y="630"/>
                    </a:cubicBezTo>
                    <a:cubicBezTo>
                      <a:pt x="476" y="630"/>
                      <a:pt x="609" y="478"/>
                      <a:pt x="609" y="326"/>
                    </a:cubicBezTo>
                    <a:cubicBezTo>
                      <a:pt x="609" y="146"/>
                      <a:pt x="491" y="1"/>
                      <a:pt x="3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1"/>
              <p:cNvSpPr/>
              <p:nvPr/>
            </p:nvSpPr>
            <p:spPr>
              <a:xfrm>
                <a:off x="3725997" y="1964069"/>
                <a:ext cx="20369" cy="20369"/>
              </a:xfrm>
              <a:custGeom>
                <a:rect b="b" l="l" r="r" t="t"/>
                <a:pathLst>
                  <a:path extrusionOk="0" h="628" w="628">
                    <a:moveTo>
                      <a:pt x="324" y="0"/>
                    </a:moveTo>
                    <a:cubicBezTo>
                      <a:pt x="152" y="0"/>
                      <a:pt x="0" y="152"/>
                      <a:pt x="0" y="304"/>
                    </a:cubicBezTo>
                    <a:cubicBezTo>
                      <a:pt x="0" y="476"/>
                      <a:pt x="152" y="628"/>
                      <a:pt x="324" y="628"/>
                    </a:cubicBezTo>
                    <a:cubicBezTo>
                      <a:pt x="476" y="628"/>
                      <a:pt x="628" y="476"/>
                      <a:pt x="628" y="304"/>
                    </a:cubicBezTo>
                    <a:cubicBezTo>
                      <a:pt x="628" y="152"/>
                      <a:pt x="476" y="0"/>
                      <a:pt x="3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1"/>
              <p:cNvSpPr/>
              <p:nvPr/>
            </p:nvSpPr>
            <p:spPr>
              <a:xfrm>
                <a:off x="3833941" y="1952295"/>
                <a:ext cx="20402" cy="20434"/>
              </a:xfrm>
              <a:custGeom>
                <a:rect b="b" l="l" r="r" t="t"/>
                <a:pathLst>
                  <a:path extrusionOk="0" h="630" w="629">
                    <a:moveTo>
                      <a:pt x="350" y="0"/>
                    </a:moveTo>
                    <a:cubicBezTo>
                      <a:pt x="342" y="0"/>
                      <a:pt x="333" y="1"/>
                      <a:pt x="324" y="2"/>
                    </a:cubicBezTo>
                    <a:cubicBezTo>
                      <a:pt x="153" y="2"/>
                      <a:pt x="1" y="154"/>
                      <a:pt x="1" y="325"/>
                    </a:cubicBezTo>
                    <a:cubicBezTo>
                      <a:pt x="1" y="477"/>
                      <a:pt x="153" y="629"/>
                      <a:pt x="324" y="629"/>
                    </a:cubicBezTo>
                    <a:cubicBezTo>
                      <a:pt x="476" y="629"/>
                      <a:pt x="629" y="477"/>
                      <a:pt x="629" y="325"/>
                    </a:cubicBezTo>
                    <a:cubicBezTo>
                      <a:pt x="629" y="146"/>
                      <a:pt x="493" y="0"/>
                      <a:pt x="3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0" name="Google Shape;780;p1"/>
            <p:cNvSpPr/>
            <p:nvPr/>
          </p:nvSpPr>
          <p:spPr>
            <a:xfrm rot="179882">
              <a:off x="9693847" y="1623229"/>
              <a:ext cx="69083" cy="92369"/>
            </a:xfrm>
            <a:custGeom>
              <a:rect b="b" l="l" r="r" t="t"/>
              <a:pathLst>
                <a:path extrusionOk="0" h="2137" w="1599">
                  <a:moveTo>
                    <a:pt x="1240" y="1"/>
                  </a:moveTo>
                  <a:cubicBezTo>
                    <a:pt x="1169" y="1"/>
                    <a:pt x="1098" y="21"/>
                    <a:pt x="1047" y="64"/>
                  </a:cubicBezTo>
                  <a:cubicBezTo>
                    <a:pt x="1028" y="83"/>
                    <a:pt x="1" y="824"/>
                    <a:pt x="115" y="1889"/>
                  </a:cubicBezTo>
                  <a:cubicBezTo>
                    <a:pt x="134" y="2023"/>
                    <a:pt x="248" y="2137"/>
                    <a:pt x="419" y="2137"/>
                  </a:cubicBezTo>
                  <a:cubicBezTo>
                    <a:pt x="609" y="2099"/>
                    <a:pt x="723" y="1985"/>
                    <a:pt x="704" y="1851"/>
                  </a:cubicBezTo>
                  <a:cubicBezTo>
                    <a:pt x="609" y="1053"/>
                    <a:pt x="1427" y="444"/>
                    <a:pt x="1446" y="444"/>
                  </a:cubicBezTo>
                  <a:cubicBezTo>
                    <a:pt x="1560" y="349"/>
                    <a:pt x="1598" y="178"/>
                    <a:pt x="1465" y="83"/>
                  </a:cubicBezTo>
                  <a:cubicBezTo>
                    <a:pt x="1413" y="30"/>
                    <a:pt x="1326" y="1"/>
                    <a:pt x="1240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"/>
            <p:cNvSpPr/>
            <p:nvPr/>
          </p:nvSpPr>
          <p:spPr>
            <a:xfrm rot="179882">
              <a:off x="9793263" y="1604664"/>
              <a:ext cx="61652" cy="97080"/>
            </a:xfrm>
            <a:custGeom>
              <a:rect b="b" l="l" r="r" t="t"/>
              <a:pathLst>
                <a:path extrusionOk="0" h="2246" w="1427">
                  <a:moveTo>
                    <a:pt x="706" y="0"/>
                  </a:moveTo>
                  <a:cubicBezTo>
                    <a:pt x="669" y="0"/>
                    <a:pt x="630" y="7"/>
                    <a:pt x="590" y="20"/>
                  </a:cubicBezTo>
                  <a:cubicBezTo>
                    <a:pt x="419" y="58"/>
                    <a:pt x="342" y="210"/>
                    <a:pt x="400" y="343"/>
                  </a:cubicBezTo>
                  <a:cubicBezTo>
                    <a:pt x="704" y="1085"/>
                    <a:pt x="95" y="1846"/>
                    <a:pt x="95" y="1846"/>
                  </a:cubicBezTo>
                  <a:cubicBezTo>
                    <a:pt x="0" y="1960"/>
                    <a:pt x="19" y="2131"/>
                    <a:pt x="171" y="2207"/>
                  </a:cubicBezTo>
                  <a:cubicBezTo>
                    <a:pt x="228" y="2226"/>
                    <a:pt x="285" y="2245"/>
                    <a:pt x="342" y="2245"/>
                  </a:cubicBezTo>
                  <a:cubicBezTo>
                    <a:pt x="457" y="2245"/>
                    <a:pt x="552" y="2207"/>
                    <a:pt x="609" y="2131"/>
                  </a:cubicBezTo>
                  <a:cubicBezTo>
                    <a:pt x="647" y="2074"/>
                    <a:pt x="1427" y="1142"/>
                    <a:pt x="989" y="153"/>
                  </a:cubicBezTo>
                  <a:cubicBezTo>
                    <a:pt x="931" y="66"/>
                    <a:pt x="828" y="0"/>
                    <a:pt x="706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"/>
            <p:cNvSpPr/>
            <p:nvPr/>
          </p:nvSpPr>
          <p:spPr>
            <a:xfrm rot="179882">
              <a:off x="9741833" y="1625016"/>
              <a:ext cx="85500" cy="106719"/>
            </a:xfrm>
            <a:custGeom>
              <a:rect b="b" l="l" r="r" t="t"/>
              <a:pathLst>
                <a:path extrusionOk="0" h="2469" w="1979">
                  <a:moveTo>
                    <a:pt x="1656" y="0"/>
                  </a:moveTo>
                  <a:cubicBezTo>
                    <a:pt x="1580" y="0"/>
                    <a:pt x="1503" y="24"/>
                    <a:pt x="1446" y="71"/>
                  </a:cubicBezTo>
                  <a:cubicBezTo>
                    <a:pt x="1370" y="110"/>
                    <a:pt x="1" y="1270"/>
                    <a:pt x="686" y="2316"/>
                  </a:cubicBezTo>
                  <a:cubicBezTo>
                    <a:pt x="762" y="2411"/>
                    <a:pt x="857" y="2468"/>
                    <a:pt x="971" y="2468"/>
                  </a:cubicBezTo>
                  <a:cubicBezTo>
                    <a:pt x="1009" y="2468"/>
                    <a:pt x="1066" y="2468"/>
                    <a:pt x="1104" y="2449"/>
                  </a:cubicBezTo>
                  <a:cubicBezTo>
                    <a:pt x="1256" y="2373"/>
                    <a:pt x="1294" y="2202"/>
                    <a:pt x="1218" y="2088"/>
                  </a:cubicBezTo>
                  <a:cubicBezTo>
                    <a:pt x="743" y="1346"/>
                    <a:pt x="1865" y="414"/>
                    <a:pt x="1865" y="414"/>
                  </a:cubicBezTo>
                  <a:cubicBezTo>
                    <a:pt x="1979" y="319"/>
                    <a:pt x="1979" y="167"/>
                    <a:pt x="1865" y="71"/>
                  </a:cubicBezTo>
                  <a:cubicBezTo>
                    <a:pt x="1808" y="24"/>
                    <a:pt x="1732" y="0"/>
                    <a:pt x="1656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"/>
            <p:cNvSpPr/>
            <p:nvPr/>
          </p:nvSpPr>
          <p:spPr>
            <a:xfrm rot="179882">
              <a:off x="9709285" y="1637195"/>
              <a:ext cx="69903" cy="101446"/>
            </a:xfrm>
            <a:custGeom>
              <a:rect b="b" l="l" r="r" t="t"/>
              <a:pathLst>
                <a:path extrusionOk="0" h="2347" w="1618">
                  <a:moveTo>
                    <a:pt x="1270" y="0"/>
                  </a:moveTo>
                  <a:cubicBezTo>
                    <a:pt x="1208" y="0"/>
                    <a:pt x="1144" y="16"/>
                    <a:pt x="1085" y="45"/>
                  </a:cubicBezTo>
                  <a:cubicBezTo>
                    <a:pt x="1066" y="64"/>
                    <a:pt x="743" y="235"/>
                    <a:pt x="477" y="596"/>
                  </a:cubicBezTo>
                  <a:cubicBezTo>
                    <a:pt x="229" y="920"/>
                    <a:pt x="1" y="1471"/>
                    <a:pt x="286" y="2175"/>
                  </a:cubicBezTo>
                  <a:cubicBezTo>
                    <a:pt x="324" y="2270"/>
                    <a:pt x="438" y="2346"/>
                    <a:pt x="591" y="2346"/>
                  </a:cubicBezTo>
                  <a:cubicBezTo>
                    <a:pt x="629" y="2346"/>
                    <a:pt x="650" y="2338"/>
                    <a:pt x="660" y="2338"/>
                  </a:cubicBezTo>
                  <a:cubicBezTo>
                    <a:pt x="665" y="2338"/>
                    <a:pt x="667" y="2340"/>
                    <a:pt x="667" y="2346"/>
                  </a:cubicBezTo>
                  <a:cubicBezTo>
                    <a:pt x="819" y="2308"/>
                    <a:pt x="895" y="2156"/>
                    <a:pt x="857" y="2023"/>
                  </a:cubicBezTo>
                  <a:cubicBezTo>
                    <a:pt x="438" y="996"/>
                    <a:pt x="1370" y="482"/>
                    <a:pt x="1428" y="463"/>
                  </a:cubicBezTo>
                  <a:cubicBezTo>
                    <a:pt x="1561" y="406"/>
                    <a:pt x="1618" y="235"/>
                    <a:pt x="1523" y="121"/>
                  </a:cubicBezTo>
                  <a:cubicBezTo>
                    <a:pt x="1464" y="39"/>
                    <a:pt x="1370" y="0"/>
                    <a:pt x="1270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"/>
            <p:cNvSpPr/>
            <p:nvPr/>
          </p:nvSpPr>
          <p:spPr>
            <a:xfrm rot="179882">
              <a:off x="9715896" y="1634219"/>
              <a:ext cx="79754" cy="107497"/>
            </a:xfrm>
            <a:custGeom>
              <a:rect b="b" l="l" r="r" t="t"/>
              <a:pathLst>
                <a:path extrusionOk="0" h="2487" w="1846">
                  <a:moveTo>
                    <a:pt x="1515" y="0"/>
                  </a:moveTo>
                  <a:cubicBezTo>
                    <a:pt x="1429" y="0"/>
                    <a:pt x="1340" y="33"/>
                    <a:pt x="1275" y="109"/>
                  </a:cubicBezTo>
                  <a:cubicBezTo>
                    <a:pt x="1217" y="147"/>
                    <a:pt x="0" y="1402"/>
                    <a:pt x="894" y="2391"/>
                  </a:cubicBezTo>
                  <a:cubicBezTo>
                    <a:pt x="970" y="2448"/>
                    <a:pt x="1065" y="2486"/>
                    <a:pt x="1141" y="2486"/>
                  </a:cubicBezTo>
                  <a:cubicBezTo>
                    <a:pt x="1217" y="2486"/>
                    <a:pt x="1275" y="2448"/>
                    <a:pt x="1294" y="2429"/>
                  </a:cubicBezTo>
                  <a:cubicBezTo>
                    <a:pt x="1427" y="2334"/>
                    <a:pt x="1465" y="2201"/>
                    <a:pt x="1370" y="2068"/>
                  </a:cubicBezTo>
                  <a:cubicBezTo>
                    <a:pt x="761" y="1402"/>
                    <a:pt x="1750" y="432"/>
                    <a:pt x="1750" y="413"/>
                  </a:cubicBezTo>
                  <a:cubicBezTo>
                    <a:pt x="1845" y="299"/>
                    <a:pt x="1845" y="147"/>
                    <a:pt x="1693" y="52"/>
                  </a:cubicBezTo>
                  <a:cubicBezTo>
                    <a:pt x="1644" y="19"/>
                    <a:pt x="1581" y="0"/>
                    <a:pt x="1515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"/>
            <p:cNvSpPr/>
            <p:nvPr/>
          </p:nvSpPr>
          <p:spPr>
            <a:xfrm rot="179882">
              <a:off x="9724035" y="1596429"/>
              <a:ext cx="137258" cy="61723"/>
            </a:xfrm>
            <a:custGeom>
              <a:rect b="b" l="l" r="r" t="t"/>
              <a:pathLst>
                <a:path extrusionOk="0" h="1428" w="3177">
                  <a:moveTo>
                    <a:pt x="0" y="1142"/>
                  </a:moveTo>
                  <a:cubicBezTo>
                    <a:pt x="0" y="1144"/>
                    <a:pt x="1" y="1145"/>
                    <a:pt x="2" y="1145"/>
                  </a:cubicBezTo>
                  <a:cubicBezTo>
                    <a:pt x="3" y="1145"/>
                    <a:pt x="4" y="1144"/>
                    <a:pt x="5" y="1143"/>
                  </a:cubicBezTo>
                  <a:lnTo>
                    <a:pt x="5" y="1143"/>
                  </a:lnTo>
                  <a:lnTo>
                    <a:pt x="0" y="1142"/>
                  </a:lnTo>
                  <a:close/>
                  <a:moveTo>
                    <a:pt x="1940" y="1"/>
                  </a:moveTo>
                  <a:cubicBezTo>
                    <a:pt x="579" y="1"/>
                    <a:pt x="61" y="1081"/>
                    <a:pt x="5" y="1143"/>
                  </a:cubicBezTo>
                  <a:lnTo>
                    <a:pt x="5" y="1143"/>
                  </a:lnTo>
                  <a:lnTo>
                    <a:pt x="2112" y="1427"/>
                  </a:lnTo>
                  <a:cubicBezTo>
                    <a:pt x="2112" y="1427"/>
                    <a:pt x="3177" y="1"/>
                    <a:pt x="1940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"/>
            <p:cNvSpPr/>
            <p:nvPr/>
          </p:nvSpPr>
          <p:spPr>
            <a:xfrm rot="179882">
              <a:off x="10994441" y="1302999"/>
              <a:ext cx="48042" cy="27447"/>
            </a:xfrm>
            <a:custGeom>
              <a:rect b="b" l="l" r="r" t="t"/>
              <a:pathLst>
                <a:path extrusionOk="0" h="635" w="1112">
                  <a:moveTo>
                    <a:pt x="828" y="1"/>
                  </a:moveTo>
                  <a:cubicBezTo>
                    <a:pt x="795" y="1"/>
                    <a:pt x="759" y="9"/>
                    <a:pt x="720" y="26"/>
                  </a:cubicBezTo>
                  <a:cubicBezTo>
                    <a:pt x="640" y="61"/>
                    <a:pt x="553" y="76"/>
                    <a:pt x="466" y="76"/>
                  </a:cubicBezTo>
                  <a:cubicBezTo>
                    <a:pt x="367" y="76"/>
                    <a:pt x="269" y="56"/>
                    <a:pt x="187" y="26"/>
                  </a:cubicBezTo>
                  <a:cubicBezTo>
                    <a:pt x="177" y="24"/>
                    <a:pt x="168" y="23"/>
                    <a:pt x="159" y="23"/>
                  </a:cubicBezTo>
                  <a:cubicBezTo>
                    <a:pt x="61" y="23"/>
                    <a:pt x="0" y="112"/>
                    <a:pt x="35" y="216"/>
                  </a:cubicBezTo>
                  <a:cubicBezTo>
                    <a:pt x="73" y="292"/>
                    <a:pt x="111" y="349"/>
                    <a:pt x="168" y="406"/>
                  </a:cubicBezTo>
                  <a:cubicBezTo>
                    <a:pt x="292" y="564"/>
                    <a:pt x="470" y="635"/>
                    <a:pt x="629" y="635"/>
                  </a:cubicBezTo>
                  <a:cubicBezTo>
                    <a:pt x="739" y="635"/>
                    <a:pt x="840" y="601"/>
                    <a:pt x="910" y="539"/>
                  </a:cubicBezTo>
                  <a:lnTo>
                    <a:pt x="929" y="520"/>
                  </a:lnTo>
                  <a:cubicBezTo>
                    <a:pt x="1111" y="354"/>
                    <a:pt x="1048" y="1"/>
                    <a:pt x="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"/>
            <p:cNvSpPr/>
            <p:nvPr/>
          </p:nvSpPr>
          <p:spPr>
            <a:xfrm rot="179882">
              <a:off x="10953899" y="1289979"/>
              <a:ext cx="119804" cy="38815"/>
            </a:xfrm>
            <a:custGeom>
              <a:rect b="b" l="l" r="r" t="t"/>
              <a:pathLst>
                <a:path extrusionOk="0" h="898" w="2773">
                  <a:moveTo>
                    <a:pt x="1755" y="0"/>
                  </a:moveTo>
                  <a:cubicBezTo>
                    <a:pt x="1686" y="0"/>
                    <a:pt x="1625" y="13"/>
                    <a:pt x="1574" y="36"/>
                  </a:cubicBezTo>
                  <a:cubicBezTo>
                    <a:pt x="1498" y="74"/>
                    <a:pt x="1417" y="93"/>
                    <a:pt x="1338" y="93"/>
                  </a:cubicBezTo>
                  <a:cubicBezTo>
                    <a:pt x="1260" y="93"/>
                    <a:pt x="1184" y="74"/>
                    <a:pt x="1117" y="36"/>
                  </a:cubicBezTo>
                  <a:cubicBezTo>
                    <a:pt x="1060" y="14"/>
                    <a:pt x="1000" y="3"/>
                    <a:pt x="937" y="3"/>
                  </a:cubicBezTo>
                  <a:cubicBezTo>
                    <a:pt x="728" y="3"/>
                    <a:pt x="491" y="133"/>
                    <a:pt x="242" y="455"/>
                  </a:cubicBezTo>
                  <a:cubicBezTo>
                    <a:pt x="1" y="759"/>
                    <a:pt x="90" y="867"/>
                    <a:pt x="278" y="867"/>
                  </a:cubicBezTo>
                  <a:cubicBezTo>
                    <a:pt x="432" y="867"/>
                    <a:pt x="651" y="796"/>
                    <a:pt x="813" y="702"/>
                  </a:cubicBezTo>
                  <a:cubicBezTo>
                    <a:pt x="927" y="645"/>
                    <a:pt x="984" y="512"/>
                    <a:pt x="1136" y="455"/>
                  </a:cubicBezTo>
                  <a:cubicBezTo>
                    <a:pt x="1250" y="421"/>
                    <a:pt x="1337" y="393"/>
                    <a:pt x="1425" y="393"/>
                  </a:cubicBezTo>
                  <a:cubicBezTo>
                    <a:pt x="1484" y="393"/>
                    <a:pt x="1543" y="405"/>
                    <a:pt x="1612" y="436"/>
                  </a:cubicBezTo>
                  <a:cubicBezTo>
                    <a:pt x="1631" y="455"/>
                    <a:pt x="1878" y="607"/>
                    <a:pt x="1878" y="626"/>
                  </a:cubicBezTo>
                  <a:cubicBezTo>
                    <a:pt x="2068" y="778"/>
                    <a:pt x="2354" y="897"/>
                    <a:pt x="2530" y="897"/>
                  </a:cubicBezTo>
                  <a:cubicBezTo>
                    <a:pt x="2706" y="897"/>
                    <a:pt x="2772" y="778"/>
                    <a:pt x="2525" y="455"/>
                  </a:cubicBezTo>
                  <a:cubicBezTo>
                    <a:pt x="2252" y="124"/>
                    <a:pt x="196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"/>
            <p:cNvSpPr/>
            <p:nvPr/>
          </p:nvSpPr>
          <p:spPr>
            <a:xfrm rot="179882">
              <a:off x="9604747" y="4124804"/>
              <a:ext cx="339451" cy="4149"/>
            </a:xfrm>
            <a:custGeom>
              <a:rect b="b" l="l" r="r" t="t"/>
              <a:pathLst>
                <a:path extrusionOk="0" h="96" w="7857">
                  <a:moveTo>
                    <a:pt x="58" y="1"/>
                  </a:moveTo>
                  <a:cubicBezTo>
                    <a:pt x="39" y="1"/>
                    <a:pt x="1" y="20"/>
                    <a:pt x="1" y="39"/>
                  </a:cubicBezTo>
                  <a:cubicBezTo>
                    <a:pt x="1" y="58"/>
                    <a:pt x="39" y="96"/>
                    <a:pt x="58" y="96"/>
                  </a:cubicBezTo>
                  <a:lnTo>
                    <a:pt x="7818" y="96"/>
                  </a:lnTo>
                  <a:cubicBezTo>
                    <a:pt x="7837" y="96"/>
                    <a:pt x="7856" y="96"/>
                    <a:pt x="7856" y="39"/>
                  </a:cubicBezTo>
                  <a:cubicBezTo>
                    <a:pt x="7856" y="20"/>
                    <a:pt x="7837" y="1"/>
                    <a:pt x="7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1"/>
          <p:cNvGrpSpPr/>
          <p:nvPr/>
        </p:nvGrpSpPr>
        <p:grpSpPr>
          <a:xfrm rot="-2700000">
            <a:off x="8138031" y="432447"/>
            <a:ext cx="476941" cy="1078553"/>
            <a:chOff x="6443012" y="2544655"/>
            <a:chExt cx="528106" cy="1194257"/>
          </a:xfrm>
        </p:grpSpPr>
        <p:sp>
          <p:nvSpPr>
            <p:cNvPr id="790" name="Google Shape;790;p1"/>
            <p:cNvSpPr/>
            <p:nvPr/>
          </p:nvSpPr>
          <p:spPr>
            <a:xfrm>
              <a:off x="6538014" y="2982106"/>
              <a:ext cx="211022" cy="187604"/>
            </a:xfrm>
            <a:custGeom>
              <a:rect b="b" l="l" r="r" t="t"/>
              <a:pathLst>
                <a:path extrusionOk="0" h="5784" w="6506">
                  <a:moveTo>
                    <a:pt x="1465" y="0"/>
                  </a:moveTo>
                  <a:cubicBezTo>
                    <a:pt x="943" y="0"/>
                    <a:pt x="633" y="297"/>
                    <a:pt x="457" y="682"/>
                  </a:cubicBezTo>
                  <a:cubicBezTo>
                    <a:pt x="0" y="1633"/>
                    <a:pt x="381" y="3098"/>
                    <a:pt x="1332" y="4144"/>
                  </a:cubicBezTo>
                  <a:cubicBezTo>
                    <a:pt x="2591" y="5509"/>
                    <a:pt x="4148" y="5784"/>
                    <a:pt x="5231" y="5784"/>
                  </a:cubicBezTo>
                  <a:cubicBezTo>
                    <a:pt x="5310" y="5784"/>
                    <a:pt x="5386" y="5782"/>
                    <a:pt x="5459" y="5780"/>
                  </a:cubicBezTo>
                  <a:cubicBezTo>
                    <a:pt x="6087" y="5723"/>
                    <a:pt x="6505" y="5095"/>
                    <a:pt x="6258" y="4524"/>
                  </a:cubicBezTo>
                  <a:cubicBezTo>
                    <a:pt x="6011" y="3992"/>
                    <a:pt x="5630" y="3250"/>
                    <a:pt x="4965" y="2375"/>
                  </a:cubicBezTo>
                  <a:cubicBezTo>
                    <a:pt x="4413" y="1633"/>
                    <a:pt x="3747" y="1024"/>
                    <a:pt x="2968" y="549"/>
                  </a:cubicBezTo>
                  <a:cubicBezTo>
                    <a:pt x="2335" y="157"/>
                    <a:pt x="1844" y="0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"/>
            <p:cNvSpPr/>
            <p:nvPr/>
          </p:nvSpPr>
          <p:spPr>
            <a:xfrm>
              <a:off x="6443629" y="2750650"/>
              <a:ext cx="328242" cy="988262"/>
            </a:xfrm>
            <a:custGeom>
              <a:rect b="b" l="l" r="r" t="t"/>
              <a:pathLst>
                <a:path extrusionOk="0" h="30469" w="10120">
                  <a:moveTo>
                    <a:pt x="9929" y="1"/>
                  </a:moveTo>
                  <a:cubicBezTo>
                    <a:pt x="9853" y="1"/>
                    <a:pt x="9796" y="39"/>
                    <a:pt x="9796" y="115"/>
                  </a:cubicBezTo>
                  <a:cubicBezTo>
                    <a:pt x="9796" y="191"/>
                    <a:pt x="9872" y="6277"/>
                    <a:pt x="8712" y="13030"/>
                  </a:cubicBezTo>
                  <a:cubicBezTo>
                    <a:pt x="8027" y="16986"/>
                    <a:pt x="7076" y="20372"/>
                    <a:pt x="5839" y="23111"/>
                  </a:cubicBezTo>
                  <a:cubicBezTo>
                    <a:pt x="4318" y="26535"/>
                    <a:pt x="2378" y="28931"/>
                    <a:pt x="76" y="30263"/>
                  </a:cubicBezTo>
                  <a:cubicBezTo>
                    <a:pt x="38" y="30301"/>
                    <a:pt x="0" y="30358"/>
                    <a:pt x="38" y="30415"/>
                  </a:cubicBezTo>
                  <a:cubicBezTo>
                    <a:pt x="78" y="30442"/>
                    <a:pt x="119" y="30469"/>
                    <a:pt x="152" y="30469"/>
                  </a:cubicBezTo>
                  <a:cubicBezTo>
                    <a:pt x="166" y="30469"/>
                    <a:pt x="179" y="30464"/>
                    <a:pt x="190" y="30453"/>
                  </a:cubicBezTo>
                  <a:cubicBezTo>
                    <a:pt x="2549" y="29102"/>
                    <a:pt x="4508" y="26649"/>
                    <a:pt x="6049" y="23187"/>
                  </a:cubicBezTo>
                  <a:cubicBezTo>
                    <a:pt x="7285" y="20429"/>
                    <a:pt x="8255" y="17005"/>
                    <a:pt x="8940" y="13030"/>
                  </a:cubicBezTo>
                  <a:cubicBezTo>
                    <a:pt x="10119" y="6277"/>
                    <a:pt x="10043" y="153"/>
                    <a:pt x="10043" y="96"/>
                  </a:cubicBezTo>
                  <a:cubicBezTo>
                    <a:pt x="10043" y="20"/>
                    <a:pt x="9986" y="1"/>
                    <a:pt x="9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"/>
            <p:cNvSpPr/>
            <p:nvPr/>
          </p:nvSpPr>
          <p:spPr>
            <a:xfrm>
              <a:off x="6641028" y="2544655"/>
              <a:ext cx="154261" cy="208492"/>
            </a:xfrm>
            <a:custGeom>
              <a:rect b="b" l="l" r="r" t="t"/>
              <a:pathLst>
                <a:path extrusionOk="0" h="6428" w="4756">
                  <a:moveTo>
                    <a:pt x="2444" y="0"/>
                  </a:moveTo>
                  <a:cubicBezTo>
                    <a:pt x="2240" y="0"/>
                    <a:pt x="2038" y="36"/>
                    <a:pt x="1846" y="94"/>
                  </a:cubicBezTo>
                  <a:cubicBezTo>
                    <a:pt x="724" y="436"/>
                    <a:pt x="1" y="1558"/>
                    <a:pt x="134" y="2719"/>
                  </a:cubicBezTo>
                  <a:cubicBezTo>
                    <a:pt x="381" y="5362"/>
                    <a:pt x="3843" y="6428"/>
                    <a:pt x="3843" y="6428"/>
                  </a:cubicBezTo>
                  <a:cubicBezTo>
                    <a:pt x="3843" y="6428"/>
                    <a:pt x="4528" y="5762"/>
                    <a:pt x="4699" y="3765"/>
                  </a:cubicBezTo>
                  <a:cubicBezTo>
                    <a:pt x="4756" y="2909"/>
                    <a:pt x="4604" y="2053"/>
                    <a:pt x="4185" y="1292"/>
                  </a:cubicBezTo>
                  <a:cubicBezTo>
                    <a:pt x="3674" y="312"/>
                    <a:pt x="3046" y="0"/>
                    <a:pt x="2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"/>
            <p:cNvSpPr/>
            <p:nvPr/>
          </p:nvSpPr>
          <p:spPr>
            <a:xfrm>
              <a:off x="6562697" y="2768781"/>
              <a:ext cx="204827" cy="159580"/>
            </a:xfrm>
            <a:custGeom>
              <a:rect b="b" l="l" r="r" t="t"/>
              <a:pathLst>
                <a:path extrusionOk="0" h="4920" w="6315">
                  <a:moveTo>
                    <a:pt x="2166" y="0"/>
                  </a:moveTo>
                  <a:cubicBezTo>
                    <a:pt x="1492" y="0"/>
                    <a:pt x="1022" y="335"/>
                    <a:pt x="704" y="754"/>
                  </a:cubicBezTo>
                  <a:cubicBezTo>
                    <a:pt x="0" y="1705"/>
                    <a:pt x="95" y="3017"/>
                    <a:pt x="894" y="3835"/>
                  </a:cubicBezTo>
                  <a:cubicBezTo>
                    <a:pt x="1718" y="4684"/>
                    <a:pt x="2856" y="4920"/>
                    <a:pt x="3864" y="4920"/>
                  </a:cubicBezTo>
                  <a:cubicBezTo>
                    <a:pt x="5114" y="4920"/>
                    <a:pt x="6163" y="4558"/>
                    <a:pt x="6163" y="4558"/>
                  </a:cubicBezTo>
                  <a:cubicBezTo>
                    <a:pt x="6163" y="4558"/>
                    <a:pt x="6315" y="3607"/>
                    <a:pt x="5231" y="1914"/>
                  </a:cubicBezTo>
                  <a:cubicBezTo>
                    <a:pt x="4755" y="1210"/>
                    <a:pt x="4109" y="640"/>
                    <a:pt x="3329" y="278"/>
                  </a:cubicBezTo>
                  <a:cubicBezTo>
                    <a:pt x="2887" y="83"/>
                    <a:pt x="2501" y="0"/>
                    <a:pt x="2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"/>
            <p:cNvSpPr/>
            <p:nvPr/>
          </p:nvSpPr>
          <p:spPr>
            <a:xfrm>
              <a:off x="6443012" y="3261631"/>
              <a:ext cx="257891" cy="144693"/>
            </a:xfrm>
            <a:custGeom>
              <a:rect b="b" l="l" r="r" t="t"/>
              <a:pathLst>
                <a:path extrusionOk="0" h="4461" w="7951">
                  <a:moveTo>
                    <a:pt x="3461" y="0"/>
                  </a:moveTo>
                  <a:cubicBezTo>
                    <a:pt x="2934" y="0"/>
                    <a:pt x="2415" y="67"/>
                    <a:pt x="1921" y="205"/>
                  </a:cubicBezTo>
                  <a:cubicBezTo>
                    <a:pt x="285" y="642"/>
                    <a:pt x="0" y="1498"/>
                    <a:pt x="152" y="2297"/>
                  </a:cubicBezTo>
                  <a:cubicBezTo>
                    <a:pt x="380" y="3458"/>
                    <a:pt x="1598" y="4371"/>
                    <a:pt x="2967" y="4447"/>
                  </a:cubicBezTo>
                  <a:cubicBezTo>
                    <a:pt x="3086" y="4456"/>
                    <a:pt x="3203" y="4460"/>
                    <a:pt x="3319" y="4460"/>
                  </a:cubicBezTo>
                  <a:cubicBezTo>
                    <a:pt x="6277" y="4460"/>
                    <a:pt x="7951" y="1517"/>
                    <a:pt x="7951" y="1517"/>
                  </a:cubicBezTo>
                  <a:cubicBezTo>
                    <a:pt x="7951" y="1517"/>
                    <a:pt x="7247" y="700"/>
                    <a:pt x="4926" y="167"/>
                  </a:cubicBezTo>
                  <a:cubicBezTo>
                    <a:pt x="4442" y="57"/>
                    <a:pt x="3948" y="0"/>
                    <a:pt x="3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"/>
            <p:cNvSpPr/>
            <p:nvPr/>
          </p:nvSpPr>
          <p:spPr>
            <a:xfrm>
              <a:off x="6756399" y="2678190"/>
              <a:ext cx="187572" cy="182966"/>
            </a:xfrm>
            <a:custGeom>
              <a:rect b="b" l="l" r="r" t="t"/>
              <a:pathLst>
                <a:path extrusionOk="0" h="5641" w="5783">
                  <a:moveTo>
                    <a:pt x="3568" y="1"/>
                  </a:moveTo>
                  <a:cubicBezTo>
                    <a:pt x="3115" y="1"/>
                    <a:pt x="2586" y="196"/>
                    <a:pt x="1979" y="713"/>
                  </a:cubicBezTo>
                  <a:cubicBezTo>
                    <a:pt x="1332" y="1284"/>
                    <a:pt x="857" y="2025"/>
                    <a:pt x="609" y="2862"/>
                  </a:cubicBezTo>
                  <a:cubicBezTo>
                    <a:pt x="1" y="4783"/>
                    <a:pt x="400" y="5639"/>
                    <a:pt x="400" y="5639"/>
                  </a:cubicBezTo>
                  <a:cubicBezTo>
                    <a:pt x="400" y="5639"/>
                    <a:pt x="437" y="5641"/>
                    <a:pt x="504" y="5641"/>
                  </a:cubicBezTo>
                  <a:cubicBezTo>
                    <a:pt x="1104" y="5641"/>
                    <a:pt x="4139" y="5533"/>
                    <a:pt x="5250" y="3395"/>
                  </a:cubicBezTo>
                  <a:cubicBezTo>
                    <a:pt x="5783" y="2349"/>
                    <a:pt x="5555" y="1074"/>
                    <a:pt x="4623" y="390"/>
                  </a:cubicBezTo>
                  <a:cubicBezTo>
                    <a:pt x="4332" y="163"/>
                    <a:pt x="3982" y="1"/>
                    <a:pt x="3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"/>
            <p:cNvSpPr/>
            <p:nvPr/>
          </p:nvSpPr>
          <p:spPr>
            <a:xfrm>
              <a:off x="6745306" y="2904035"/>
              <a:ext cx="225812" cy="181052"/>
            </a:xfrm>
            <a:custGeom>
              <a:rect b="b" l="l" r="r" t="t"/>
              <a:pathLst>
                <a:path extrusionOk="0" h="5582" w="6962">
                  <a:moveTo>
                    <a:pt x="5582" y="0"/>
                  </a:moveTo>
                  <a:cubicBezTo>
                    <a:pt x="5211" y="0"/>
                    <a:pt x="4725" y="135"/>
                    <a:pt x="4090" y="464"/>
                  </a:cubicBezTo>
                  <a:cubicBezTo>
                    <a:pt x="3291" y="883"/>
                    <a:pt x="2549" y="1453"/>
                    <a:pt x="1959" y="2176"/>
                  </a:cubicBezTo>
                  <a:cubicBezTo>
                    <a:pt x="171" y="4211"/>
                    <a:pt x="0" y="5315"/>
                    <a:pt x="0" y="5315"/>
                  </a:cubicBezTo>
                  <a:cubicBezTo>
                    <a:pt x="0" y="5315"/>
                    <a:pt x="717" y="5581"/>
                    <a:pt x="1735" y="5581"/>
                  </a:cubicBezTo>
                  <a:cubicBezTo>
                    <a:pt x="2789" y="5581"/>
                    <a:pt x="4164" y="5296"/>
                    <a:pt x="5402" y="4135"/>
                  </a:cubicBezTo>
                  <a:cubicBezTo>
                    <a:pt x="6448" y="3165"/>
                    <a:pt x="6962" y="1739"/>
                    <a:pt x="6620" y="750"/>
                  </a:cubicBezTo>
                  <a:cubicBezTo>
                    <a:pt x="6458" y="322"/>
                    <a:pt x="6156" y="0"/>
                    <a:pt x="5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"/>
            <p:cNvSpPr/>
            <p:nvPr/>
          </p:nvSpPr>
          <p:spPr>
            <a:xfrm>
              <a:off x="6695940" y="3148303"/>
              <a:ext cx="209173" cy="158348"/>
            </a:xfrm>
            <a:custGeom>
              <a:rect b="b" l="l" r="r" t="t"/>
              <a:pathLst>
                <a:path extrusionOk="0" h="4882" w="6449">
                  <a:moveTo>
                    <a:pt x="4346" y="0"/>
                  </a:moveTo>
                  <a:cubicBezTo>
                    <a:pt x="4022" y="0"/>
                    <a:pt x="3647" y="76"/>
                    <a:pt x="3215" y="256"/>
                  </a:cubicBezTo>
                  <a:cubicBezTo>
                    <a:pt x="2397" y="580"/>
                    <a:pt x="1712" y="1131"/>
                    <a:pt x="1199" y="1835"/>
                  </a:cubicBezTo>
                  <a:cubicBezTo>
                    <a:pt x="1" y="3452"/>
                    <a:pt x="96" y="4441"/>
                    <a:pt x="96" y="4441"/>
                  </a:cubicBezTo>
                  <a:cubicBezTo>
                    <a:pt x="96" y="4441"/>
                    <a:pt x="1236" y="4881"/>
                    <a:pt x="2575" y="4881"/>
                  </a:cubicBezTo>
                  <a:cubicBezTo>
                    <a:pt x="3531" y="4881"/>
                    <a:pt x="4587" y="4657"/>
                    <a:pt x="5403" y="3889"/>
                  </a:cubicBezTo>
                  <a:cubicBezTo>
                    <a:pt x="6258" y="3071"/>
                    <a:pt x="6449" y="1778"/>
                    <a:pt x="5802" y="789"/>
                  </a:cubicBezTo>
                  <a:cubicBezTo>
                    <a:pt x="5515" y="359"/>
                    <a:pt x="5050" y="0"/>
                    <a:pt x="4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"/>
            <p:cNvSpPr/>
            <p:nvPr/>
          </p:nvSpPr>
          <p:spPr>
            <a:xfrm>
              <a:off x="6602787" y="3413362"/>
              <a:ext cx="251112" cy="172360"/>
            </a:xfrm>
            <a:custGeom>
              <a:rect b="b" l="l" r="r" t="t"/>
              <a:pathLst>
                <a:path extrusionOk="0" h="5314" w="7742">
                  <a:moveTo>
                    <a:pt x="5862" y="0"/>
                  </a:moveTo>
                  <a:cubicBezTo>
                    <a:pt x="5562" y="0"/>
                    <a:pt x="5209" y="51"/>
                    <a:pt x="4794" y="168"/>
                  </a:cubicBezTo>
                  <a:cubicBezTo>
                    <a:pt x="3824" y="434"/>
                    <a:pt x="2873" y="986"/>
                    <a:pt x="2093" y="1728"/>
                  </a:cubicBezTo>
                  <a:cubicBezTo>
                    <a:pt x="229" y="3440"/>
                    <a:pt x="0" y="4505"/>
                    <a:pt x="0" y="4505"/>
                  </a:cubicBezTo>
                  <a:cubicBezTo>
                    <a:pt x="0" y="4505"/>
                    <a:pt x="1376" y="5314"/>
                    <a:pt x="3101" y="5314"/>
                  </a:cubicBezTo>
                  <a:cubicBezTo>
                    <a:pt x="3981" y="5314"/>
                    <a:pt x="4952" y="5103"/>
                    <a:pt x="5878" y="4467"/>
                  </a:cubicBezTo>
                  <a:cubicBezTo>
                    <a:pt x="7076" y="3630"/>
                    <a:pt x="7742" y="2203"/>
                    <a:pt x="7400" y="1062"/>
                  </a:cubicBezTo>
                  <a:cubicBezTo>
                    <a:pt x="7213" y="488"/>
                    <a:pt x="6788" y="0"/>
                    <a:pt x="5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9" name="Google Shape;799;p1"/>
          <p:cNvGrpSpPr/>
          <p:nvPr/>
        </p:nvGrpSpPr>
        <p:grpSpPr>
          <a:xfrm>
            <a:off x="4977006" y="3626196"/>
            <a:ext cx="1228351" cy="977298"/>
            <a:chOff x="4977006" y="3735346"/>
            <a:chExt cx="1228351" cy="977298"/>
          </a:xfrm>
        </p:grpSpPr>
        <p:grpSp>
          <p:nvGrpSpPr>
            <p:cNvPr id="800" name="Google Shape;800;p1"/>
            <p:cNvGrpSpPr/>
            <p:nvPr/>
          </p:nvGrpSpPr>
          <p:grpSpPr>
            <a:xfrm>
              <a:off x="4977006" y="3735346"/>
              <a:ext cx="1078224" cy="923805"/>
              <a:chOff x="4977006" y="3735346"/>
              <a:chExt cx="1078224" cy="923805"/>
            </a:xfrm>
          </p:grpSpPr>
          <p:sp>
            <p:nvSpPr>
              <p:cNvPr id="801" name="Google Shape;801;p1"/>
              <p:cNvSpPr/>
              <p:nvPr/>
            </p:nvSpPr>
            <p:spPr>
              <a:xfrm>
                <a:off x="4977006" y="3735346"/>
                <a:ext cx="1078224" cy="923805"/>
              </a:xfrm>
              <a:custGeom>
                <a:rect b="b" l="l" r="r" t="t"/>
                <a:pathLst>
                  <a:path extrusionOk="0" h="21372" w="24956">
                    <a:moveTo>
                      <a:pt x="6693" y="0"/>
                    </a:moveTo>
                    <a:cubicBezTo>
                      <a:pt x="5504" y="0"/>
                      <a:pt x="4402" y="376"/>
                      <a:pt x="3481" y="1152"/>
                    </a:cubicBezTo>
                    <a:cubicBezTo>
                      <a:pt x="381" y="3777"/>
                      <a:pt x="0" y="10377"/>
                      <a:pt x="2815" y="16426"/>
                    </a:cubicBezTo>
                    <a:lnTo>
                      <a:pt x="5155" y="21371"/>
                    </a:lnTo>
                    <a:lnTo>
                      <a:pt x="24955" y="21371"/>
                    </a:lnTo>
                    <a:lnTo>
                      <a:pt x="15521" y="6269"/>
                    </a:lnTo>
                    <a:cubicBezTo>
                      <a:pt x="12975" y="2214"/>
                      <a:pt x="9579" y="0"/>
                      <a:pt x="66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1"/>
              <p:cNvSpPr/>
              <p:nvPr/>
            </p:nvSpPr>
            <p:spPr>
              <a:xfrm>
                <a:off x="5181218" y="3853138"/>
                <a:ext cx="430667" cy="805757"/>
              </a:xfrm>
              <a:custGeom>
                <a:rect b="b" l="l" r="r" t="t"/>
                <a:pathLst>
                  <a:path extrusionOk="0" h="18641" w="9968">
                    <a:moveTo>
                      <a:pt x="142" y="0"/>
                    </a:moveTo>
                    <a:cubicBezTo>
                      <a:pt x="119" y="0"/>
                      <a:pt x="95" y="6"/>
                      <a:pt x="76" y="19"/>
                    </a:cubicBezTo>
                    <a:cubicBezTo>
                      <a:pt x="38" y="76"/>
                      <a:pt x="0" y="133"/>
                      <a:pt x="38" y="209"/>
                    </a:cubicBezTo>
                    <a:lnTo>
                      <a:pt x="9644" y="18640"/>
                    </a:lnTo>
                    <a:lnTo>
                      <a:pt x="9967" y="18640"/>
                    </a:lnTo>
                    <a:lnTo>
                      <a:pt x="248" y="76"/>
                    </a:lnTo>
                    <a:cubicBezTo>
                      <a:pt x="235" y="25"/>
                      <a:pt x="188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1"/>
              <p:cNvSpPr/>
              <p:nvPr/>
            </p:nvSpPr>
            <p:spPr>
              <a:xfrm>
                <a:off x="5061477" y="3845892"/>
                <a:ext cx="397788" cy="335945"/>
              </a:xfrm>
              <a:custGeom>
                <a:rect b="b" l="l" r="r" t="t"/>
                <a:pathLst>
                  <a:path extrusionOk="0" h="7772" w="9207">
                    <a:moveTo>
                      <a:pt x="9051" y="1"/>
                    </a:moveTo>
                    <a:cubicBezTo>
                      <a:pt x="8998" y="1"/>
                      <a:pt x="8954" y="36"/>
                      <a:pt x="8940" y="92"/>
                    </a:cubicBezTo>
                    <a:lnTo>
                      <a:pt x="6639" y="7415"/>
                    </a:lnTo>
                    <a:lnTo>
                      <a:pt x="152" y="5152"/>
                    </a:lnTo>
                    <a:cubicBezTo>
                      <a:pt x="142" y="5149"/>
                      <a:pt x="132" y="5148"/>
                      <a:pt x="123" y="5148"/>
                    </a:cubicBezTo>
                    <a:cubicBezTo>
                      <a:pt x="62" y="5148"/>
                      <a:pt x="17" y="5197"/>
                      <a:pt x="0" y="5247"/>
                    </a:cubicBezTo>
                    <a:cubicBezTo>
                      <a:pt x="0" y="5342"/>
                      <a:pt x="19" y="5418"/>
                      <a:pt x="95" y="5437"/>
                    </a:cubicBezTo>
                    <a:lnTo>
                      <a:pt x="6715" y="7757"/>
                    </a:lnTo>
                    <a:cubicBezTo>
                      <a:pt x="6734" y="7767"/>
                      <a:pt x="6748" y="7772"/>
                      <a:pt x="6762" y="7772"/>
                    </a:cubicBezTo>
                    <a:cubicBezTo>
                      <a:pt x="6776" y="7772"/>
                      <a:pt x="6791" y="7767"/>
                      <a:pt x="6810" y="7757"/>
                    </a:cubicBezTo>
                    <a:cubicBezTo>
                      <a:pt x="6829" y="7757"/>
                      <a:pt x="6848" y="7700"/>
                      <a:pt x="6829" y="7681"/>
                    </a:cubicBezTo>
                    <a:lnTo>
                      <a:pt x="9187" y="206"/>
                    </a:lnTo>
                    <a:cubicBezTo>
                      <a:pt x="9206" y="149"/>
                      <a:pt x="9187" y="54"/>
                      <a:pt x="9111" y="16"/>
                    </a:cubicBezTo>
                    <a:cubicBezTo>
                      <a:pt x="9091" y="6"/>
                      <a:pt x="9070" y="1"/>
                      <a:pt x="90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1"/>
              <p:cNvSpPr/>
              <p:nvPr/>
            </p:nvSpPr>
            <p:spPr>
              <a:xfrm>
                <a:off x="5177941" y="4277464"/>
                <a:ext cx="594198" cy="380510"/>
              </a:xfrm>
              <a:custGeom>
                <a:rect b="b" l="l" r="r" t="t"/>
                <a:pathLst>
                  <a:path extrusionOk="0" h="8803" w="13753">
                    <a:moveTo>
                      <a:pt x="13564" y="1"/>
                    </a:moveTo>
                    <a:cubicBezTo>
                      <a:pt x="13518" y="1"/>
                      <a:pt x="13478" y="26"/>
                      <a:pt x="13467" y="72"/>
                    </a:cubicBezTo>
                    <a:lnTo>
                      <a:pt x="9853" y="8726"/>
                    </a:lnTo>
                    <a:lnTo>
                      <a:pt x="152" y="6082"/>
                    </a:lnTo>
                    <a:cubicBezTo>
                      <a:pt x="144" y="6080"/>
                      <a:pt x="136" y="6080"/>
                      <a:pt x="128" y="6080"/>
                    </a:cubicBezTo>
                    <a:cubicBezTo>
                      <a:pt x="61" y="6080"/>
                      <a:pt x="0" y="6148"/>
                      <a:pt x="0" y="6216"/>
                    </a:cubicBezTo>
                    <a:cubicBezTo>
                      <a:pt x="19" y="6311"/>
                      <a:pt x="57" y="6406"/>
                      <a:pt x="133" y="6425"/>
                    </a:cubicBezTo>
                    <a:lnTo>
                      <a:pt x="8826" y="8802"/>
                    </a:lnTo>
                    <a:lnTo>
                      <a:pt x="10157" y="8802"/>
                    </a:lnTo>
                    <a:lnTo>
                      <a:pt x="13733" y="262"/>
                    </a:lnTo>
                    <a:cubicBezTo>
                      <a:pt x="13752" y="186"/>
                      <a:pt x="13733" y="72"/>
                      <a:pt x="13657" y="34"/>
                    </a:cubicBezTo>
                    <a:cubicBezTo>
                      <a:pt x="13627" y="11"/>
                      <a:pt x="13594" y="1"/>
                      <a:pt x="13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5" name="Google Shape;805;p1"/>
            <p:cNvGrpSpPr/>
            <p:nvPr/>
          </p:nvGrpSpPr>
          <p:grpSpPr>
            <a:xfrm>
              <a:off x="5296786" y="3951279"/>
              <a:ext cx="908571" cy="761365"/>
              <a:chOff x="5296786" y="3951279"/>
              <a:chExt cx="908571" cy="761365"/>
            </a:xfrm>
          </p:grpSpPr>
          <p:sp>
            <p:nvSpPr>
              <p:cNvPr id="806" name="Google Shape;806;p1"/>
              <p:cNvSpPr/>
              <p:nvPr/>
            </p:nvSpPr>
            <p:spPr>
              <a:xfrm>
                <a:off x="5485432" y="3951279"/>
                <a:ext cx="719925" cy="761365"/>
              </a:xfrm>
              <a:custGeom>
                <a:rect b="b" l="l" r="r" t="t"/>
                <a:pathLst>
                  <a:path extrusionOk="0" h="17614" w="16663">
                    <a:moveTo>
                      <a:pt x="9149" y="0"/>
                    </a:moveTo>
                    <a:cubicBezTo>
                      <a:pt x="9149" y="1"/>
                      <a:pt x="0" y="6297"/>
                      <a:pt x="3975" y="17576"/>
                    </a:cubicBezTo>
                    <a:lnTo>
                      <a:pt x="8198" y="17614"/>
                    </a:lnTo>
                    <a:cubicBezTo>
                      <a:pt x="16662" y="10804"/>
                      <a:pt x="9149" y="1"/>
                      <a:pt x="9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1"/>
              <p:cNvSpPr/>
              <p:nvPr/>
            </p:nvSpPr>
            <p:spPr>
              <a:xfrm>
                <a:off x="5599439" y="4168355"/>
                <a:ext cx="338598" cy="544289"/>
              </a:xfrm>
              <a:custGeom>
                <a:rect b="b" l="l" r="r" t="t"/>
                <a:pathLst>
                  <a:path extrusionOk="0" h="12592" w="7837">
                    <a:moveTo>
                      <a:pt x="3081" y="0"/>
                    </a:moveTo>
                    <a:cubicBezTo>
                      <a:pt x="3081" y="0"/>
                      <a:pt x="0" y="5706"/>
                      <a:pt x="3538" y="12592"/>
                    </a:cubicBezTo>
                    <a:lnTo>
                      <a:pt x="5326" y="12554"/>
                    </a:lnTo>
                    <a:cubicBezTo>
                      <a:pt x="7836" y="4546"/>
                      <a:pt x="3082" y="0"/>
                      <a:pt x="30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1"/>
              <p:cNvSpPr/>
              <p:nvPr/>
            </p:nvSpPr>
            <p:spPr>
              <a:xfrm>
                <a:off x="5400099" y="4285192"/>
                <a:ext cx="369878" cy="427452"/>
              </a:xfrm>
              <a:custGeom>
                <a:rect b="b" l="l" r="r" t="t"/>
                <a:pathLst>
                  <a:path extrusionOk="0" h="9889" w="8561">
                    <a:moveTo>
                      <a:pt x="2561" y="1"/>
                    </a:moveTo>
                    <a:cubicBezTo>
                      <a:pt x="2327" y="1"/>
                      <a:pt x="2100" y="84"/>
                      <a:pt x="1884" y="264"/>
                    </a:cubicBezTo>
                    <a:cubicBezTo>
                      <a:pt x="1" y="1767"/>
                      <a:pt x="3520" y="6864"/>
                      <a:pt x="5897" y="9889"/>
                    </a:cubicBezTo>
                    <a:lnTo>
                      <a:pt x="8560" y="9889"/>
                    </a:lnTo>
                    <a:cubicBezTo>
                      <a:pt x="7463" y="6906"/>
                      <a:pt x="4698" y="1"/>
                      <a:pt x="2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1"/>
              <p:cNvSpPr/>
              <p:nvPr/>
            </p:nvSpPr>
            <p:spPr>
              <a:xfrm>
                <a:off x="5296786" y="4460772"/>
                <a:ext cx="373939" cy="251872"/>
              </a:xfrm>
              <a:custGeom>
                <a:rect b="b" l="l" r="r" t="t"/>
                <a:pathLst>
                  <a:path extrusionOk="0" h="5827" w="8655">
                    <a:moveTo>
                      <a:pt x="2214" y="1"/>
                    </a:moveTo>
                    <a:cubicBezTo>
                      <a:pt x="1870" y="1"/>
                      <a:pt x="1553" y="110"/>
                      <a:pt x="1275" y="349"/>
                    </a:cubicBezTo>
                    <a:cubicBezTo>
                      <a:pt x="0" y="1433"/>
                      <a:pt x="1503" y="3677"/>
                      <a:pt x="3614" y="5827"/>
                    </a:cubicBezTo>
                    <a:lnTo>
                      <a:pt x="8655" y="5808"/>
                    </a:lnTo>
                    <a:cubicBezTo>
                      <a:pt x="6640" y="3025"/>
                      <a:pt x="4033" y="1"/>
                      <a:pt x="2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1"/>
              <p:cNvSpPr/>
              <p:nvPr/>
            </p:nvSpPr>
            <p:spPr>
              <a:xfrm>
                <a:off x="5810531" y="4327034"/>
                <a:ext cx="276987" cy="385610"/>
              </a:xfrm>
              <a:custGeom>
                <a:rect b="b" l="l" r="r" t="t"/>
                <a:pathLst>
                  <a:path extrusionOk="0" h="8921" w="6411">
                    <a:moveTo>
                      <a:pt x="6145" y="0"/>
                    </a:moveTo>
                    <a:lnTo>
                      <a:pt x="6145" y="0"/>
                    </a:lnTo>
                    <a:cubicBezTo>
                      <a:pt x="6144" y="0"/>
                      <a:pt x="1" y="2967"/>
                      <a:pt x="1" y="8921"/>
                    </a:cubicBezTo>
                    <a:lnTo>
                      <a:pt x="2474" y="8921"/>
                    </a:lnTo>
                    <a:cubicBezTo>
                      <a:pt x="6411" y="4470"/>
                      <a:pt x="6145" y="0"/>
                      <a:pt x="6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1"/>
              <p:cNvSpPr/>
              <p:nvPr/>
            </p:nvSpPr>
            <p:spPr>
              <a:xfrm>
                <a:off x="5880234" y="4478753"/>
                <a:ext cx="281956" cy="233890"/>
              </a:xfrm>
              <a:custGeom>
                <a:rect b="b" l="l" r="r" t="t"/>
                <a:pathLst>
                  <a:path extrusionOk="0" h="5411" w="6526">
                    <a:moveTo>
                      <a:pt x="4847" y="0"/>
                    </a:moveTo>
                    <a:cubicBezTo>
                      <a:pt x="3488" y="0"/>
                      <a:pt x="1508" y="2814"/>
                      <a:pt x="1" y="5411"/>
                    </a:cubicBezTo>
                    <a:lnTo>
                      <a:pt x="3805" y="5411"/>
                    </a:lnTo>
                    <a:cubicBezTo>
                      <a:pt x="5403" y="3376"/>
                      <a:pt x="6525" y="1340"/>
                      <a:pt x="5536" y="313"/>
                    </a:cubicBezTo>
                    <a:cubicBezTo>
                      <a:pt x="5333" y="98"/>
                      <a:pt x="5101" y="0"/>
                      <a:pt x="48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12" name="Google Shape;812;p1"/>
              <p:cNvGrpSpPr/>
              <p:nvPr/>
            </p:nvGrpSpPr>
            <p:grpSpPr>
              <a:xfrm>
                <a:off x="5724096" y="4351845"/>
                <a:ext cx="208606" cy="360799"/>
                <a:chOff x="5647896" y="4351089"/>
                <a:chExt cx="208606" cy="360799"/>
              </a:xfrm>
            </p:grpSpPr>
            <p:sp>
              <p:nvSpPr>
                <p:cNvPr id="813" name="Google Shape;813;p1"/>
                <p:cNvSpPr/>
                <p:nvPr/>
              </p:nvSpPr>
              <p:spPr>
                <a:xfrm>
                  <a:off x="5707746" y="4502868"/>
                  <a:ext cx="87144" cy="84721"/>
                </a:xfrm>
                <a:custGeom>
                  <a:rect b="b" l="l" r="r" t="t"/>
                  <a:pathLst>
                    <a:path extrusionOk="0" h="1960" w="2017">
                      <a:moveTo>
                        <a:pt x="1922" y="1"/>
                      </a:moveTo>
                      <a:lnTo>
                        <a:pt x="1" y="1865"/>
                      </a:lnTo>
                      <a:lnTo>
                        <a:pt x="96" y="1960"/>
                      </a:lnTo>
                      <a:lnTo>
                        <a:pt x="2017" y="96"/>
                      </a:lnTo>
                      <a:lnTo>
                        <a:pt x="192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4" name="Google Shape;814;p1"/>
                <p:cNvSpPr/>
                <p:nvPr/>
              </p:nvSpPr>
              <p:spPr>
                <a:xfrm>
                  <a:off x="5647896" y="4351089"/>
                  <a:ext cx="102741" cy="147224"/>
                </a:xfrm>
                <a:custGeom>
                  <a:rect b="b" l="l" r="r" t="t"/>
                  <a:pathLst>
                    <a:path extrusionOk="0" h="3406" w="2378">
                      <a:moveTo>
                        <a:pt x="1122" y="172"/>
                      </a:moveTo>
                      <a:cubicBezTo>
                        <a:pt x="1313" y="286"/>
                        <a:pt x="2149" y="895"/>
                        <a:pt x="2207" y="1675"/>
                      </a:cubicBezTo>
                      <a:cubicBezTo>
                        <a:pt x="2283" y="2530"/>
                        <a:pt x="1883" y="3272"/>
                        <a:pt x="1332" y="3291"/>
                      </a:cubicBezTo>
                      <a:cubicBezTo>
                        <a:pt x="1315" y="3292"/>
                        <a:pt x="1298" y="3293"/>
                        <a:pt x="1282" y="3293"/>
                      </a:cubicBezTo>
                      <a:cubicBezTo>
                        <a:pt x="1037" y="3293"/>
                        <a:pt x="824" y="3159"/>
                        <a:pt x="628" y="2892"/>
                      </a:cubicBezTo>
                      <a:cubicBezTo>
                        <a:pt x="400" y="2607"/>
                        <a:pt x="266" y="2226"/>
                        <a:pt x="247" y="1789"/>
                      </a:cubicBezTo>
                      <a:cubicBezTo>
                        <a:pt x="190" y="1028"/>
                        <a:pt x="951" y="324"/>
                        <a:pt x="1122" y="172"/>
                      </a:cubicBezTo>
                      <a:close/>
                      <a:moveTo>
                        <a:pt x="1065" y="1"/>
                      </a:moveTo>
                      <a:lnTo>
                        <a:pt x="1046" y="39"/>
                      </a:lnTo>
                      <a:cubicBezTo>
                        <a:pt x="1008" y="58"/>
                        <a:pt x="0" y="838"/>
                        <a:pt x="76" y="1770"/>
                      </a:cubicBezTo>
                      <a:cubicBezTo>
                        <a:pt x="114" y="2226"/>
                        <a:pt x="247" y="2626"/>
                        <a:pt x="476" y="2930"/>
                      </a:cubicBezTo>
                      <a:cubicBezTo>
                        <a:pt x="552" y="3025"/>
                        <a:pt x="628" y="3101"/>
                        <a:pt x="685" y="3177"/>
                      </a:cubicBezTo>
                      <a:cubicBezTo>
                        <a:pt x="875" y="3329"/>
                        <a:pt x="1103" y="3405"/>
                        <a:pt x="1313" y="3405"/>
                      </a:cubicBezTo>
                      <a:cubicBezTo>
                        <a:pt x="1902" y="3367"/>
                        <a:pt x="2378" y="2569"/>
                        <a:pt x="2302" y="1656"/>
                      </a:cubicBezTo>
                      <a:cubicBezTo>
                        <a:pt x="2264" y="723"/>
                        <a:pt x="1160" y="58"/>
                        <a:pt x="1122" y="39"/>
                      </a:cubicBezTo>
                      <a:lnTo>
                        <a:pt x="106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5" name="Google Shape;815;p1"/>
                <p:cNvSpPr/>
                <p:nvPr/>
              </p:nvSpPr>
              <p:spPr>
                <a:xfrm>
                  <a:off x="5696276" y="4430666"/>
                  <a:ext cx="24670" cy="281222"/>
                </a:xfrm>
                <a:custGeom>
                  <a:rect b="b" l="l" r="r" t="t"/>
                  <a:pathLst>
                    <a:path extrusionOk="0" h="6506" w="571">
                      <a:moveTo>
                        <a:pt x="19" y="1"/>
                      </a:moveTo>
                      <a:cubicBezTo>
                        <a:pt x="0" y="343"/>
                        <a:pt x="305" y="4623"/>
                        <a:pt x="419" y="6297"/>
                      </a:cubicBezTo>
                      <a:lnTo>
                        <a:pt x="571" y="6506"/>
                      </a:lnTo>
                      <a:cubicBezTo>
                        <a:pt x="476" y="5003"/>
                        <a:pt x="134" y="343"/>
                        <a:pt x="1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1"/>
                <p:cNvSpPr/>
                <p:nvPr/>
              </p:nvSpPr>
              <p:spPr>
                <a:xfrm>
                  <a:off x="5728270" y="4452275"/>
                  <a:ext cx="128232" cy="114979"/>
                </a:xfrm>
                <a:custGeom>
                  <a:rect b="b" l="l" r="r" t="t"/>
                  <a:pathLst>
                    <a:path extrusionOk="0" h="2660" w="2968">
                      <a:moveTo>
                        <a:pt x="2190" y="105"/>
                      </a:moveTo>
                      <a:cubicBezTo>
                        <a:pt x="2391" y="105"/>
                        <a:pt x="2551" y="121"/>
                        <a:pt x="2625" y="127"/>
                      </a:cubicBezTo>
                      <a:cubicBezTo>
                        <a:pt x="2663" y="375"/>
                        <a:pt x="2758" y="1402"/>
                        <a:pt x="2207" y="1934"/>
                      </a:cubicBezTo>
                      <a:cubicBezTo>
                        <a:pt x="1902" y="2220"/>
                        <a:pt x="1541" y="2429"/>
                        <a:pt x="1179" y="2505"/>
                      </a:cubicBezTo>
                      <a:cubicBezTo>
                        <a:pt x="1087" y="2527"/>
                        <a:pt x="998" y="2538"/>
                        <a:pt x="913" y="2538"/>
                      </a:cubicBezTo>
                      <a:cubicBezTo>
                        <a:pt x="701" y="2538"/>
                        <a:pt x="516" y="2470"/>
                        <a:pt x="381" y="2334"/>
                      </a:cubicBezTo>
                      <a:cubicBezTo>
                        <a:pt x="190" y="2163"/>
                        <a:pt x="133" y="1858"/>
                        <a:pt x="209" y="1535"/>
                      </a:cubicBezTo>
                      <a:cubicBezTo>
                        <a:pt x="285" y="1174"/>
                        <a:pt x="495" y="850"/>
                        <a:pt x="799" y="546"/>
                      </a:cubicBezTo>
                      <a:cubicBezTo>
                        <a:pt x="1183" y="174"/>
                        <a:pt x="1775" y="105"/>
                        <a:pt x="2190" y="105"/>
                      </a:cubicBezTo>
                      <a:close/>
                      <a:moveTo>
                        <a:pt x="2196" y="0"/>
                      </a:moveTo>
                      <a:cubicBezTo>
                        <a:pt x="1756" y="0"/>
                        <a:pt x="1127" y="77"/>
                        <a:pt x="723" y="470"/>
                      </a:cubicBezTo>
                      <a:cubicBezTo>
                        <a:pt x="400" y="774"/>
                        <a:pt x="190" y="1155"/>
                        <a:pt x="95" y="1516"/>
                      </a:cubicBezTo>
                      <a:cubicBezTo>
                        <a:pt x="0" y="1877"/>
                        <a:pt x="57" y="2201"/>
                        <a:pt x="285" y="2410"/>
                      </a:cubicBezTo>
                      <a:lnTo>
                        <a:pt x="324" y="2467"/>
                      </a:lnTo>
                      <a:cubicBezTo>
                        <a:pt x="480" y="2595"/>
                        <a:pt x="702" y="2660"/>
                        <a:pt x="947" y="2660"/>
                      </a:cubicBezTo>
                      <a:cubicBezTo>
                        <a:pt x="1028" y="2660"/>
                        <a:pt x="1113" y="2652"/>
                        <a:pt x="1198" y="2638"/>
                      </a:cubicBezTo>
                      <a:cubicBezTo>
                        <a:pt x="1579" y="2543"/>
                        <a:pt x="1959" y="2315"/>
                        <a:pt x="2302" y="2010"/>
                      </a:cubicBezTo>
                      <a:cubicBezTo>
                        <a:pt x="2967" y="1364"/>
                        <a:pt x="2758" y="127"/>
                        <a:pt x="2758" y="89"/>
                      </a:cubicBezTo>
                      <a:lnTo>
                        <a:pt x="2758" y="32"/>
                      </a:lnTo>
                      <a:lnTo>
                        <a:pt x="2701" y="32"/>
                      </a:lnTo>
                      <a:cubicBezTo>
                        <a:pt x="2686" y="32"/>
                        <a:pt x="2480" y="0"/>
                        <a:pt x="21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817" name="Google Shape;81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825" y="222532"/>
            <a:ext cx="1412488" cy="694879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1"/>
          <p:cNvSpPr txBox="1"/>
          <p:nvPr/>
        </p:nvSpPr>
        <p:spPr>
          <a:xfrm>
            <a:off x="2117850" y="261450"/>
            <a:ext cx="490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1600"/>
              <a:buFont typeface="Raleway"/>
              <a:buNone/>
            </a:pPr>
            <a:r>
              <a:rPr i="0" lang="en" sz="1200" u="none" cap="none" strike="noStrike">
                <a:solidFill>
                  <a:srgbClr val="2B2B2B"/>
                </a:solidFill>
                <a:latin typeface="Bebas Neue"/>
                <a:ea typeface="Bebas Neue"/>
                <a:cs typeface="Bebas Neue"/>
                <a:sym typeface="Bebas Neue"/>
              </a:rPr>
              <a:t>Unidade Curricular de Enfermagem e a Saúde Sexual e Reprodutiva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1600"/>
              <a:buFont typeface="Raleway"/>
              <a:buNone/>
            </a:pPr>
            <a:r>
              <a:rPr i="0" lang="en" sz="1200" u="none" cap="none" strike="noStrike">
                <a:solidFill>
                  <a:srgbClr val="2B2B2B"/>
                </a:solidFill>
                <a:latin typeface="Bebas Neue"/>
                <a:ea typeface="Bebas Neue"/>
                <a:cs typeface="Bebas Neue"/>
                <a:sym typeface="Bebas Neue"/>
              </a:rPr>
              <a:t>Ano 2022/2023  - 8º semestre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21259504a13_2_0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 artigo 2</a:t>
            </a:r>
            <a:endParaRPr/>
          </a:p>
        </p:txBody>
      </p:sp>
      <p:sp>
        <p:nvSpPr>
          <p:cNvPr id="888" name="Google Shape;888;g21259504a13_2_0"/>
          <p:cNvSpPr txBox="1"/>
          <p:nvPr>
            <p:ph idx="1" type="body"/>
          </p:nvPr>
        </p:nvSpPr>
        <p:spPr>
          <a:xfrm>
            <a:off x="801000" y="1411825"/>
            <a:ext cx="7623000" cy="338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A satisfação conjugal diminui desde a gravidez até 12 meses pós-parto, tanto para homens como para mulheres;</a:t>
            </a:r>
            <a:endParaRPr sz="13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Para os casais que não são pais, os resultados revelam apenas uma pequena deterioração na satisfação conjugal;</a:t>
            </a:r>
            <a:endParaRPr sz="13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Do 1º para o 2º ano pós-parto, a satisfação conjugal apresenta um pequeno decréscimo para os pais de primeira viagem, com declínio semelhante para mães e pais;</a:t>
            </a:r>
            <a:endParaRPr sz="13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2828"/>
              </a:buClr>
              <a:buSzPts val="1300"/>
              <a:buFont typeface="Montserrat"/>
              <a:buChar char="●"/>
            </a:pPr>
            <a:r>
              <a:rPr lang="en" sz="13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O declínio da satisfação conjugal é causado pelo género, idade, duração da relação e pelo instrumento utilizado para medir a satisfação conjugal.</a:t>
            </a:r>
            <a:endParaRPr sz="13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g21259504a13_2_0"/>
          <p:cNvSpPr txBox="1"/>
          <p:nvPr/>
        </p:nvSpPr>
        <p:spPr>
          <a:xfrm>
            <a:off x="6942300" y="4444525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1450" lvl="0" marL="1714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(Bogdan et al., 2022)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21259504a13_0_89"/>
          <p:cNvSpPr/>
          <p:nvPr/>
        </p:nvSpPr>
        <p:spPr>
          <a:xfrm>
            <a:off x="3977992" y="540006"/>
            <a:ext cx="1187996" cy="1187999"/>
          </a:xfrm>
          <a:custGeom>
            <a:rect b="b" l="l" r="r" t="t"/>
            <a:pathLst>
              <a:path extrusionOk="0" h="3422" w="4135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5" name="Google Shape;895;g21259504a13_0_89"/>
          <p:cNvSpPr txBox="1"/>
          <p:nvPr>
            <p:ph type="title"/>
          </p:nvPr>
        </p:nvSpPr>
        <p:spPr>
          <a:xfrm>
            <a:off x="720140" y="1804194"/>
            <a:ext cx="770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Implicações para a prática clínica</a:t>
            </a:r>
            <a:endParaRPr/>
          </a:p>
        </p:txBody>
      </p:sp>
      <p:sp>
        <p:nvSpPr>
          <p:cNvPr id="896" name="Google Shape;896;g21259504a13_0_89"/>
          <p:cNvSpPr txBox="1"/>
          <p:nvPr>
            <p:ph idx="2" type="title"/>
          </p:nvPr>
        </p:nvSpPr>
        <p:spPr>
          <a:xfrm>
            <a:off x="719990" y="594005"/>
            <a:ext cx="7704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04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21259504a13_0_57"/>
          <p:cNvSpPr txBox="1"/>
          <p:nvPr>
            <p:ph idx="6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Papel do enfermeiro de família</a:t>
            </a:r>
            <a:endParaRPr/>
          </a:p>
        </p:txBody>
      </p:sp>
      <p:sp>
        <p:nvSpPr>
          <p:cNvPr id="902" name="Google Shape;902;g21259504a13_0_57"/>
          <p:cNvSpPr txBox="1"/>
          <p:nvPr/>
        </p:nvSpPr>
        <p:spPr>
          <a:xfrm>
            <a:off x="1493400" y="1513225"/>
            <a:ext cx="6157200" cy="2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O enfermeiro de família, pela proximidade e continuidade no acompanhamento das famílias ao longo do ciclo vital, no âmbito dos Cuidados de Saúde Primários, desempenha um papel importante na avaliação e intervenção com as famílias pelo que a compreensão das experiências vivenciadas nos diversos processos de transição são essenciais para antecipar as necessidades da família e apoiá-la no decorrer dos mesmos.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21259504a13_0_101"/>
          <p:cNvSpPr txBox="1"/>
          <p:nvPr>
            <p:ph idx="6" type="title"/>
          </p:nvPr>
        </p:nvSpPr>
        <p:spPr>
          <a:xfrm>
            <a:off x="720000" y="540000"/>
            <a:ext cx="82104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A importância do enfermeiro na t</a:t>
            </a:r>
            <a:r>
              <a:rPr lang="en"/>
              <a:t>ransição para a parentalidade</a:t>
            </a:r>
            <a:endParaRPr/>
          </a:p>
        </p:txBody>
      </p:sp>
      <p:sp>
        <p:nvSpPr>
          <p:cNvPr id="908" name="Google Shape;908;g21259504a13_0_101"/>
          <p:cNvSpPr txBox="1"/>
          <p:nvPr/>
        </p:nvSpPr>
        <p:spPr>
          <a:xfrm>
            <a:off x="1013775" y="1513225"/>
            <a:ext cx="61572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09" name="Google Shape;909;g21259504a13_0_101"/>
          <p:cNvSpPr txBox="1"/>
          <p:nvPr/>
        </p:nvSpPr>
        <p:spPr>
          <a:xfrm>
            <a:off x="965325" y="1762450"/>
            <a:ext cx="7458600" cy="31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É evidente a importância da formação especializada permitindo ao Enfermeiro Especialista em Enfermagem de Saúde Familiar, cuidar da família enquanto unidade de cuidados, e de cada um dos seus membros ao longo do ciclo vital, nas diferentes transições e níveis de prevenção;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O enfermeiro de família deve ser facilitador desta transição, através da capacitação da família, pelo reforço das suas forças e pela transformação das suas barreiras, num conjunto de intervenções planeadas antes e depois do nascimento do primeiro filho;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21259504a13_0_108"/>
          <p:cNvSpPr txBox="1"/>
          <p:nvPr>
            <p:ph idx="6" type="title"/>
          </p:nvPr>
        </p:nvSpPr>
        <p:spPr>
          <a:xfrm>
            <a:off x="573975" y="540000"/>
            <a:ext cx="8117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A importância do enfermeiro na transição para a parentalidade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t/>
            </a:r>
            <a:endParaRPr/>
          </a:p>
        </p:txBody>
      </p:sp>
      <p:sp>
        <p:nvSpPr>
          <p:cNvPr id="915" name="Google Shape;915;g21259504a13_0_108"/>
          <p:cNvSpPr txBox="1"/>
          <p:nvPr/>
        </p:nvSpPr>
        <p:spPr>
          <a:xfrm>
            <a:off x="1013775" y="1513225"/>
            <a:ext cx="61572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16" name="Google Shape;916;g21259504a13_0_108"/>
          <p:cNvSpPr txBox="1"/>
          <p:nvPr/>
        </p:nvSpPr>
        <p:spPr>
          <a:xfrm>
            <a:off x="965325" y="1762450"/>
            <a:ext cx="7458600" cy="24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Os fatores identificados no devem constituir guias para a abordagem na consulta de enfermagem ao casal;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Trabalhar as forças das famílias constitui uma prática segura e aumenta a sua autonomia para futuros desafios;</a:t>
            </a:r>
            <a:endParaRPr sz="1300">
              <a:latin typeface="Montserrat"/>
              <a:ea typeface="Montserrat"/>
              <a:cs typeface="Montserrat"/>
              <a:sym typeface="Montserrat"/>
            </a:endParaRPr>
          </a:p>
          <a:p>
            <a:pPr indent="-3111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</a:pPr>
            <a:r>
              <a:rPr lang="en" sz="1300">
                <a:latin typeface="Montserrat"/>
                <a:ea typeface="Montserrat"/>
                <a:cs typeface="Montserrat"/>
                <a:sym typeface="Montserrat"/>
              </a:rPr>
              <a:t>Intervenções baseadas nos fatores protetores e nos fatores dificultadores identificados, nomeadamente, na melhoria da comunicação conjugal revelam-se o pilar de intervenção do enfermeiro de família na conjugalidade na transição para a parentalidade.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" name="Google Shape;921;g21259504a13_0_115"/>
          <p:cNvPicPr preferRelativeResize="0"/>
          <p:nvPr/>
        </p:nvPicPr>
        <p:blipFill rotWithShape="1">
          <a:blip r:embed="rId3">
            <a:alphaModFix/>
          </a:blip>
          <a:srcRect b="16713" l="0" r="35031" t="9168"/>
          <a:stretch/>
        </p:blipFill>
        <p:spPr>
          <a:xfrm>
            <a:off x="400950" y="1123875"/>
            <a:ext cx="3942624" cy="25299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22" name="Google Shape;922;g21259504a13_0_115"/>
          <p:cNvPicPr preferRelativeResize="0"/>
          <p:nvPr/>
        </p:nvPicPr>
        <p:blipFill rotWithShape="1">
          <a:blip r:embed="rId4">
            <a:alphaModFix/>
          </a:blip>
          <a:srcRect b="16332" l="11054" r="40502" t="33841"/>
          <a:stretch/>
        </p:blipFill>
        <p:spPr>
          <a:xfrm>
            <a:off x="4429106" y="1587650"/>
            <a:ext cx="4209494" cy="2435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923" name="Google Shape;923;g21259504a13_0_115"/>
          <p:cNvSpPr txBox="1"/>
          <p:nvPr>
            <p:ph idx="6" type="title"/>
          </p:nvPr>
        </p:nvSpPr>
        <p:spPr>
          <a:xfrm>
            <a:off x="475875" y="380000"/>
            <a:ext cx="81177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Notícias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7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21259504a13_1_401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Referências Bibliográficas</a:t>
            </a:r>
            <a:endParaRPr/>
          </a:p>
        </p:txBody>
      </p:sp>
      <p:sp>
        <p:nvSpPr>
          <p:cNvPr id="929" name="Google Shape;929;g21259504a13_1_401"/>
          <p:cNvSpPr txBox="1"/>
          <p:nvPr/>
        </p:nvSpPr>
        <p:spPr>
          <a:xfrm>
            <a:off x="1123775" y="1482100"/>
            <a:ext cx="73002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1450" lvl="0" marL="1714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Bogdan, I., Turliuc, M. N., &amp; Candel, O. S. (2022). Transition to Parenthood and Marital Satisfaction: A Meta-Analysis. </a:t>
            </a:r>
            <a:r>
              <a:rPr i="1" lang="en" sz="11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Frontiers in psychology</a:t>
            </a:r>
            <a:r>
              <a:rPr lang="en" sz="11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i="1" lang="en" sz="11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r>
              <a:rPr lang="en" sz="11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, 901362. </a:t>
            </a:r>
            <a:r>
              <a:rPr lang="en" sz="11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https://doi.org/10.3389/fpsyg.2022.901362</a:t>
            </a:r>
            <a:r>
              <a:rPr lang="en" sz="11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1212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Silva, M. M., Gavinhos, M. S. A., das Neves, V. F. H. P., &amp; Camarneiro, A. P. F. (2021). Fatores protetores e dificultadores da conjugalidade na transição para a parentalidade. </a:t>
            </a:r>
            <a:r>
              <a:rPr i="1" lang="en" sz="11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Pensar Enfermagem| Journal of Nursing</a:t>
            </a:r>
            <a:r>
              <a:rPr lang="en" sz="11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i="1" lang="en" sz="11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25</a:t>
            </a:r>
            <a:r>
              <a:rPr lang="en" sz="11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(2), 20-32. </a:t>
            </a:r>
            <a:endParaRPr sz="11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71450" lvl="0" marL="1714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4" name="Google Shape;934;g1dda11c0f38_1_1"/>
          <p:cNvGrpSpPr/>
          <p:nvPr/>
        </p:nvGrpSpPr>
        <p:grpSpPr>
          <a:xfrm rot="179882">
            <a:off x="5609021" y="591358"/>
            <a:ext cx="2881410" cy="3960776"/>
            <a:chOff x="5913877" y="1257062"/>
            <a:chExt cx="2881500" cy="3960900"/>
          </a:xfrm>
        </p:grpSpPr>
        <p:sp>
          <p:nvSpPr>
            <p:cNvPr id="935" name="Google Shape;935;g1dda11c0f38_1_1"/>
            <p:cNvSpPr/>
            <p:nvPr/>
          </p:nvSpPr>
          <p:spPr>
            <a:xfrm rot="-1432">
              <a:off x="5914627" y="1257662"/>
              <a:ext cx="2880000" cy="3959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>
              <a:outerShdw blurRad="57150" rotWithShape="0" algn="bl" dir="5400000" dist="19050">
                <a:schemeClr val="dk1">
                  <a:alpha val="2471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g1dda11c0f38_1_1"/>
            <p:cNvSpPr/>
            <p:nvPr/>
          </p:nvSpPr>
          <p:spPr>
            <a:xfrm rot="-1637">
              <a:off x="6094850" y="1437468"/>
              <a:ext cx="2520000" cy="360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7" name="Google Shape;937;g1dda11c0f38_1_1"/>
          <p:cNvSpPr txBox="1"/>
          <p:nvPr>
            <p:ph type="ctrTitle"/>
          </p:nvPr>
        </p:nvSpPr>
        <p:spPr>
          <a:xfrm>
            <a:off x="193825" y="1073363"/>
            <a:ext cx="5352300" cy="21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"/>
              <a:t>Maternidade/ Paternidade em casais heterossexuais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938" name="Google Shape;938;g1dda11c0f38_1_1"/>
          <p:cNvSpPr txBox="1"/>
          <p:nvPr>
            <p:ph idx="1" type="subTitle"/>
          </p:nvPr>
        </p:nvSpPr>
        <p:spPr>
          <a:xfrm>
            <a:off x="3868475" y="4636200"/>
            <a:ext cx="52257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B2B"/>
                </a:solidFill>
                <a:latin typeface="Bebas Neue"/>
                <a:ea typeface="Bebas Neue"/>
                <a:cs typeface="Bebas Neue"/>
                <a:sym typeface="Bebas Neue"/>
              </a:rPr>
              <a:t>Elaborado por: Catarina Conde, Daniela Gomes e Maria Pimpão </a:t>
            </a:r>
            <a:endParaRPr>
              <a:solidFill>
                <a:srgbClr val="2B2B2B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B2B2B"/>
                </a:solidFill>
                <a:latin typeface="Bebas Neue"/>
                <a:ea typeface="Bebas Neue"/>
                <a:cs typeface="Bebas Neue"/>
                <a:sym typeface="Bebas Neue"/>
              </a:rPr>
              <a:t>Professora Orientadora: Ana Maria Poço dos Santos</a:t>
            </a:r>
            <a:endParaRPr>
              <a:solidFill>
                <a:srgbClr val="2B2B2B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939" name="Google Shape;939;g1dda11c0f38_1_1"/>
          <p:cNvGrpSpPr/>
          <p:nvPr/>
        </p:nvGrpSpPr>
        <p:grpSpPr>
          <a:xfrm>
            <a:off x="6091209" y="986192"/>
            <a:ext cx="1917216" cy="3237300"/>
            <a:chOff x="9537167" y="986192"/>
            <a:chExt cx="1917216" cy="3237300"/>
          </a:xfrm>
        </p:grpSpPr>
        <p:sp>
          <p:nvSpPr>
            <p:cNvPr id="940" name="Google Shape;940;g1dda11c0f38_1_1"/>
            <p:cNvSpPr/>
            <p:nvPr/>
          </p:nvSpPr>
          <p:spPr>
            <a:xfrm rot="179910">
              <a:off x="9755007" y="2609563"/>
              <a:ext cx="582954" cy="1527713"/>
            </a:xfrm>
            <a:custGeom>
              <a:rect b="b" l="l" r="r" t="t"/>
              <a:pathLst>
                <a:path extrusionOk="0" h="35344" w="13493">
                  <a:moveTo>
                    <a:pt x="9205" y="1"/>
                  </a:moveTo>
                  <a:cubicBezTo>
                    <a:pt x="7696" y="1"/>
                    <a:pt x="0" y="608"/>
                    <a:pt x="121" y="935"/>
                  </a:cubicBezTo>
                  <a:cubicBezTo>
                    <a:pt x="178" y="1106"/>
                    <a:pt x="1870" y="4435"/>
                    <a:pt x="3601" y="7725"/>
                  </a:cubicBezTo>
                  <a:cubicBezTo>
                    <a:pt x="6036" y="12423"/>
                    <a:pt x="6911" y="17768"/>
                    <a:pt x="6055" y="22980"/>
                  </a:cubicBezTo>
                  <a:cubicBezTo>
                    <a:pt x="5313" y="27583"/>
                    <a:pt x="4514" y="32300"/>
                    <a:pt x="4514" y="32300"/>
                  </a:cubicBezTo>
                  <a:lnTo>
                    <a:pt x="4438" y="32776"/>
                  </a:lnTo>
                  <a:cubicBezTo>
                    <a:pt x="4419" y="32890"/>
                    <a:pt x="4419" y="33023"/>
                    <a:pt x="4419" y="33156"/>
                  </a:cubicBezTo>
                  <a:cubicBezTo>
                    <a:pt x="4438" y="34381"/>
                    <a:pt x="5464" y="35344"/>
                    <a:pt x="6685" y="35344"/>
                  </a:cubicBezTo>
                  <a:cubicBezTo>
                    <a:pt x="6697" y="35344"/>
                    <a:pt x="6709" y="35344"/>
                    <a:pt x="6721" y="35344"/>
                  </a:cubicBezTo>
                  <a:lnTo>
                    <a:pt x="11495" y="35286"/>
                  </a:lnTo>
                  <a:cubicBezTo>
                    <a:pt x="12142" y="35286"/>
                    <a:pt x="12788" y="34906"/>
                    <a:pt x="13074" y="34259"/>
                  </a:cubicBezTo>
                  <a:cubicBezTo>
                    <a:pt x="13492" y="33384"/>
                    <a:pt x="13093" y="32338"/>
                    <a:pt x="12218" y="31939"/>
                  </a:cubicBezTo>
                  <a:lnTo>
                    <a:pt x="10221" y="31026"/>
                  </a:lnTo>
                  <a:cubicBezTo>
                    <a:pt x="10221" y="31026"/>
                    <a:pt x="11115" y="23627"/>
                    <a:pt x="11742" y="18453"/>
                  </a:cubicBezTo>
                  <a:cubicBezTo>
                    <a:pt x="12123" y="15239"/>
                    <a:pt x="12009" y="11967"/>
                    <a:pt x="11343" y="8810"/>
                  </a:cubicBezTo>
                  <a:cubicBezTo>
                    <a:pt x="10563" y="5062"/>
                    <a:pt x="9593" y="440"/>
                    <a:pt x="9460" y="22"/>
                  </a:cubicBezTo>
                  <a:cubicBezTo>
                    <a:pt x="9454" y="7"/>
                    <a:pt x="9364" y="1"/>
                    <a:pt x="9205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g1dda11c0f38_1_1"/>
            <p:cNvSpPr/>
            <p:nvPr/>
          </p:nvSpPr>
          <p:spPr>
            <a:xfrm rot="179910">
              <a:off x="9895837" y="3781346"/>
              <a:ext cx="434763" cy="365892"/>
            </a:xfrm>
            <a:custGeom>
              <a:rect b="b" l="l" r="r" t="t"/>
              <a:pathLst>
                <a:path extrusionOk="0" h="8465" w="10063">
                  <a:moveTo>
                    <a:pt x="914" y="0"/>
                  </a:moveTo>
                  <a:lnTo>
                    <a:pt x="96" y="6905"/>
                  </a:lnTo>
                  <a:cubicBezTo>
                    <a:pt x="1" y="7723"/>
                    <a:pt x="647" y="8465"/>
                    <a:pt x="1484" y="8465"/>
                  </a:cubicBezTo>
                  <a:lnTo>
                    <a:pt x="8541" y="8465"/>
                  </a:lnTo>
                  <a:cubicBezTo>
                    <a:pt x="8960" y="8465"/>
                    <a:pt x="9359" y="8141"/>
                    <a:pt x="9416" y="7723"/>
                  </a:cubicBezTo>
                  <a:cubicBezTo>
                    <a:pt x="10063" y="4109"/>
                    <a:pt x="6620" y="3710"/>
                    <a:pt x="6620" y="3710"/>
                  </a:cubicBezTo>
                  <a:lnTo>
                    <a:pt x="6924" y="305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g1dda11c0f38_1_1"/>
            <p:cNvSpPr/>
            <p:nvPr/>
          </p:nvSpPr>
          <p:spPr>
            <a:xfrm rot="179910">
              <a:off x="10361181" y="2378313"/>
              <a:ext cx="723194" cy="1812042"/>
            </a:xfrm>
            <a:custGeom>
              <a:rect b="b" l="l" r="r" t="t"/>
              <a:pathLst>
                <a:path extrusionOk="0" h="41922" w="16739">
                  <a:moveTo>
                    <a:pt x="5631" y="0"/>
                  </a:moveTo>
                  <a:lnTo>
                    <a:pt x="4109" y="7704"/>
                  </a:lnTo>
                  <a:cubicBezTo>
                    <a:pt x="3101" y="12763"/>
                    <a:pt x="2892" y="17937"/>
                    <a:pt x="3481" y="23072"/>
                  </a:cubicBezTo>
                  <a:cubicBezTo>
                    <a:pt x="3957" y="27181"/>
                    <a:pt x="4585" y="32355"/>
                    <a:pt x="5250" y="37376"/>
                  </a:cubicBezTo>
                  <a:cubicBezTo>
                    <a:pt x="2949" y="37585"/>
                    <a:pt x="1142" y="39069"/>
                    <a:pt x="400" y="40343"/>
                  </a:cubicBezTo>
                  <a:cubicBezTo>
                    <a:pt x="1" y="41047"/>
                    <a:pt x="514" y="41922"/>
                    <a:pt x="1332" y="41922"/>
                  </a:cubicBezTo>
                  <a:lnTo>
                    <a:pt x="10747" y="41922"/>
                  </a:lnTo>
                  <a:cubicBezTo>
                    <a:pt x="11641" y="41922"/>
                    <a:pt x="12402" y="41237"/>
                    <a:pt x="12478" y="40324"/>
                  </a:cubicBezTo>
                  <a:cubicBezTo>
                    <a:pt x="12745" y="37566"/>
                    <a:pt x="12364" y="32126"/>
                    <a:pt x="11851" y="27010"/>
                  </a:cubicBezTo>
                  <a:cubicBezTo>
                    <a:pt x="11128" y="19211"/>
                    <a:pt x="12231" y="11375"/>
                    <a:pt x="15122" y="4090"/>
                  </a:cubicBezTo>
                  <a:lnTo>
                    <a:pt x="167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g1dda11c0f38_1_1"/>
            <p:cNvSpPr/>
            <p:nvPr/>
          </p:nvSpPr>
          <p:spPr>
            <a:xfrm rot="179910">
              <a:off x="10755097" y="2400870"/>
              <a:ext cx="640199" cy="1807114"/>
            </a:xfrm>
            <a:custGeom>
              <a:rect b="b" l="l" r="r" t="t"/>
              <a:pathLst>
                <a:path extrusionOk="0" h="41808" w="14818">
                  <a:moveTo>
                    <a:pt x="1" y="0"/>
                  </a:moveTo>
                  <a:cubicBezTo>
                    <a:pt x="1" y="0"/>
                    <a:pt x="58" y="3158"/>
                    <a:pt x="115" y="8560"/>
                  </a:cubicBezTo>
                  <a:cubicBezTo>
                    <a:pt x="191" y="14475"/>
                    <a:pt x="1256" y="20353"/>
                    <a:pt x="3291" y="25945"/>
                  </a:cubicBezTo>
                  <a:cubicBezTo>
                    <a:pt x="5098" y="30890"/>
                    <a:pt x="7000" y="35873"/>
                    <a:pt x="7381" y="36901"/>
                  </a:cubicBezTo>
                  <a:cubicBezTo>
                    <a:pt x="3805" y="36901"/>
                    <a:pt x="2492" y="38955"/>
                    <a:pt x="2017" y="40400"/>
                  </a:cubicBezTo>
                  <a:cubicBezTo>
                    <a:pt x="1808" y="41085"/>
                    <a:pt x="2340" y="41808"/>
                    <a:pt x="3044" y="41808"/>
                  </a:cubicBezTo>
                  <a:lnTo>
                    <a:pt x="12707" y="41808"/>
                  </a:lnTo>
                  <a:cubicBezTo>
                    <a:pt x="13905" y="41808"/>
                    <a:pt x="14818" y="40724"/>
                    <a:pt x="14609" y="39544"/>
                  </a:cubicBezTo>
                  <a:lnTo>
                    <a:pt x="11698" y="26344"/>
                  </a:lnTo>
                  <a:cubicBezTo>
                    <a:pt x="10367" y="20276"/>
                    <a:pt x="9815" y="14076"/>
                    <a:pt x="10082" y="7875"/>
                  </a:cubicBezTo>
                  <a:cubicBezTo>
                    <a:pt x="10253" y="4052"/>
                    <a:pt x="10386" y="476"/>
                    <a:pt x="10386" y="36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g1dda11c0f38_1_1"/>
            <p:cNvSpPr/>
            <p:nvPr/>
          </p:nvSpPr>
          <p:spPr>
            <a:xfrm rot="179910">
              <a:off x="10366677" y="4176062"/>
              <a:ext cx="428196" cy="4971"/>
            </a:xfrm>
            <a:custGeom>
              <a:rect b="b" l="l" r="r" t="t"/>
              <a:pathLst>
                <a:path extrusionOk="0" h="115" w="9911">
                  <a:moveTo>
                    <a:pt x="39" y="1"/>
                  </a:moveTo>
                  <a:cubicBezTo>
                    <a:pt x="20" y="1"/>
                    <a:pt x="1" y="20"/>
                    <a:pt x="1" y="39"/>
                  </a:cubicBezTo>
                  <a:cubicBezTo>
                    <a:pt x="1" y="58"/>
                    <a:pt x="20" y="96"/>
                    <a:pt x="39" y="96"/>
                  </a:cubicBezTo>
                  <a:lnTo>
                    <a:pt x="9854" y="115"/>
                  </a:lnTo>
                  <a:cubicBezTo>
                    <a:pt x="9892" y="115"/>
                    <a:pt x="9911" y="96"/>
                    <a:pt x="9911" y="77"/>
                  </a:cubicBezTo>
                  <a:cubicBezTo>
                    <a:pt x="9911" y="39"/>
                    <a:pt x="9892" y="20"/>
                    <a:pt x="9854" y="20"/>
                  </a:cubicBezTo>
                  <a:lnTo>
                    <a:pt x="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g1dda11c0f38_1_1"/>
            <p:cNvSpPr/>
            <p:nvPr/>
          </p:nvSpPr>
          <p:spPr>
            <a:xfrm rot="179910">
              <a:off x="10835168" y="4200964"/>
              <a:ext cx="442194" cy="4149"/>
            </a:xfrm>
            <a:custGeom>
              <a:rect b="b" l="l" r="r" t="t"/>
              <a:pathLst>
                <a:path extrusionOk="0" h="96" w="10235">
                  <a:moveTo>
                    <a:pt x="58" y="1"/>
                  </a:moveTo>
                  <a:cubicBezTo>
                    <a:pt x="20" y="1"/>
                    <a:pt x="1" y="20"/>
                    <a:pt x="1" y="39"/>
                  </a:cubicBezTo>
                  <a:cubicBezTo>
                    <a:pt x="1" y="77"/>
                    <a:pt x="20" y="96"/>
                    <a:pt x="58" y="96"/>
                  </a:cubicBezTo>
                  <a:lnTo>
                    <a:pt x="10177" y="96"/>
                  </a:lnTo>
                  <a:cubicBezTo>
                    <a:pt x="10196" y="96"/>
                    <a:pt x="10234" y="77"/>
                    <a:pt x="10196" y="39"/>
                  </a:cubicBezTo>
                  <a:cubicBezTo>
                    <a:pt x="10196" y="20"/>
                    <a:pt x="10177" y="1"/>
                    <a:pt x="101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g1dda11c0f38_1_1"/>
            <p:cNvSpPr/>
            <p:nvPr/>
          </p:nvSpPr>
          <p:spPr>
            <a:xfrm rot="179910">
              <a:off x="9922521" y="4141448"/>
              <a:ext cx="339455" cy="4149"/>
            </a:xfrm>
            <a:custGeom>
              <a:rect b="b" l="l" r="r" t="t"/>
              <a:pathLst>
                <a:path extrusionOk="0" h="96" w="7857">
                  <a:moveTo>
                    <a:pt x="39" y="1"/>
                  </a:moveTo>
                  <a:cubicBezTo>
                    <a:pt x="20" y="1"/>
                    <a:pt x="1" y="20"/>
                    <a:pt x="1" y="39"/>
                  </a:cubicBezTo>
                  <a:cubicBezTo>
                    <a:pt x="1" y="58"/>
                    <a:pt x="20" y="96"/>
                    <a:pt x="39" y="96"/>
                  </a:cubicBezTo>
                  <a:lnTo>
                    <a:pt x="7799" y="96"/>
                  </a:lnTo>
                  <a:cubicBezTo>
                    <a:pt x="7818" y="96"/>
                    <a:pt x="7856" y="58"/>
                    <a:pt x="7856" y="39"/>
                  </a:cubicBezTo>
                  <a:cubicBezTo>
                    <a:pt x="7856" y="20"/>
                    <a:pt x="7818" y="1"/>
                    <a:pt x="7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g1dda11c0f38_1_1"/>
            <p:cNvSpPr/>
            <p:nvPr/>
          </p:nvSpPr>
          <p:spPr>
            <a:xfrm rot="179910">
              <a:off x="10095376" y="1659299"/>
              <a:ext cx="668152" cy="466950"/>
            </a:xfrm>
            <a:custGeom>
              <a:rect b="b" l="l" r="r" t="t"/>
              <a:pathLst>
                <a:path extrusionOk="0" h="10803" w="15465">
                  <a:moveTo>
                    <a:pt x="2805" y="0"/>
                  </a:moveTo>
                  <a:cubicBezTo>
                    <a:pt x="2253" y="0"/>
                    <a:pt x="2097" y="487"/>
                    <a:pt x="2727" y="845"/>
                  </a:cubicBezTo>
                  <a:cubicBezTo>
                    <a:pt x="3583" y="1321"/>
                    <a:pt x="3526" y="1720"/>
                    <a:pt x="3507" y="1815"/>
                  </a:cubicBezTo>
                  <a:cubicBezTo>
                    <a:pt x="3507" y="1834"/>
                    <a:pt x="3507" y="1834"/>
                    <a:pt x="3488" y="1834"/>
                  </a:cubicBezTo>
                  <a:lnTo>
                    <a:pt x="806" y="1568"/>
                  </a:lnTo>
                  <a:cubicBezTo>
                    <a:pt x="792" y="1567"/>
                    <a:pt x="778" y="1567"/>
                    <a:pt x="764" y="1567"/>
                  </a:cubicBezTo>
                  <a:cubicBezTo>
                    <a:pt x="188" y="1567"/>
                    <a:pt x="1" y="2334"/>
                    <a:pt x="540" y="2557"/>
                  </a:cubicBezTo>
                  <a:cubicBezTo>
                    <a:pt x="559" y="2576"/>
                    <a:pt x="559" y="2576"/>
                    <a:pt x="578" y="2576"/>
                  </a:cubicBezTo>
                  <a:cubicBezTo>
                    <a:pt x="673" y="2595"/>
                    <a:pt x="768" y="2652"/>
                    <a:pt x="844" y="2671"/>
                  </a:cubicBezTo>
                  <a:cubicBezTo>
                    <a:pt x="616" y="2671"/>
                    <a:pt x="387" y="2709"/>
                    <a:pt x="368" y="2938"/>
                  </a:cubicBezTo>
                  <a:cubicBezTo>
                    <a:pt x="330" y="3375"/>
                    <a:pt x="996" y="3603"/>
                    <a:pt x="1339" y="3660"/>
                  </a:cubicBezTo>
                  <a:cubicBezTo>
                    <a:pt x="1276" y="3653"/>
                    <a:pt x="1206" y="3646"/>
                    <a:pt x="1136" y="3646"/>
                  </a:cubicBezTo>
                  <a:cubicBezTo>
                    <a:pt x="868" y="3646"/>
                    <a:pt x="618" y="3739"/>
                    <a:pt x="920" y="4193"/>
                  </a:cubicBezTo>
                  <a:cubicBezTo>
                    <a:pt x="1015" y="4288"/>
                    <a:pt x="1110" y="4364"/>
                    <a:pt x="1205" y="4402"/>
                  </a:cubicBezTo>
                  <a:cubicBezTo>
                    <a:pt x="1129" y="4573"/>
                    <a:pt x="1148" y="4840"/>
                    <a:pt x="1852" y="5182"/>
                  </a:cubicBezTo>
                  <a:cubicBezTo>
                    <a:pt x="2271" y="5410"/>
                    <a:pt x="4458" y="6380"/>
                    <a:pt x="6950" y="7503"/>
                  </a:cubicBezTo>
                  <a:lnTo>
                    <a:pt x="7197" y="7617"/>
                  </a:lnTo>
                  <a:cubicBezTo>
                    <a:pt x="9632" y="8682"/>
                    <a:pt x="12333" y="9880"/>
                    <a:pt x="13987" y="10603"/>
                  </a:cubicBezTo>
                  <a:lnTo>
                    <a:pt x="14159" y="10679"/>
                  </a:lnTo>
                  <a:lnTo>
                    <a:pt x="14330" y="10755"/>
                  </a:lnTo>
                  <a:cubicBezTo>
                    <a:pt x="14406" y="10774"/>
                    <a:pt x="14444" y="10793"/>
                    <a:pt x="14520" y="10793"/>
                  </a:cubicBezTo>
                  <a:cubicBezTo>
                    <a:pt x="14559" y="10799"/>
                    <a:pt x="14598" y="10802"/>
                    <a:pt x="14637" y="10802"/>
                  </a:cubicBezTo>
                  <a:cubicBezTo>
                    <a:pt x="15084" y="10802"/>
                    <a:pt x="15465" y="10409"/>
                    <a:pt x="15395" y="9918"/>
                  </a:cubicBezTo>
                  <a:lnTo>
                    <a:pt x="15262" y="8929"/>
                  </a:lnTo>
                  <a:lnTo>
                    <a:pt x="14900" y="6552"/>
                  </a:lnTo>
                  <a:lnTo>
                    <a:pt x="13588" y="5981"/>
                  </a:lnTo>
                  <a:lnTo>
                    <a:pt x="10849" y="4878"/>
                  </a:lnTo>
                  <a:lnTo>
                    <a:pt x="5808" y="2881"/>
                  </a:lnTo>
                  <a:lnTo>
                    <a:pt x="5789" y="2862"/>
                  </a:lnTo>
                  <a:cubicBezTo>
                    <a:pt x="5751" y="2747"/>
                    <a:pt x="5238" y="1568"/>
                    <a:pt x="3982" y="522"/>
                  </a:cubicBezTo>
                  <a:cubicBezTo>
                    <a:pt x="3516" y="142"/>
                    <a:pt x="3103" y="0"/>
                    <a:pt x="2805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g1dda11c0f38_1_1"/>
            <p:cNvSpPr/>
            <p:nvPr/>
          </p:nvSpPr>
          <p:spPr>
            <a:xfrm rot="179910">
              <a:off x="10637484" y="1507826"/>
              <a:ext cx="383826" cy="581926"/>
            </a:xfrm>
            <a:custGeom>
              <a:rect b="b" l="l" r="r" t="t"/>
              <a:pathLst>
                <a:path extrusionOk="0" h="13463" w="8884">
                  <a:moveTo>
                    <a:pt x="6656" y="1"/>
                  </a:moveTo>
                  <a:cubicBezTo>
                    <a:pt x="5984" y="1"/>
                    <a:pt x="5351" y="340"/>
                    <a:pt x="5041" y="959"/>
                  </a:cubicBezTo>
                  <a:lnTo>
                    <a:pt x="3044" y="4934"/>
                  </a:lnTo>
                  <a:lnTo>
                    <a:pt x="2854" y="5277"/>
                  </a:lnTo>
                  <a:lnTo>
                    <a:pt x="2835" y="5334"/>
                  </a:lnTo>
                  <a:lnTo>
                    <a:pt x="2721" y="5543"/>
                  </a:lnTo>
                  <a:lnTo>
                    <a:pt x="2492" y="5981"/>
                  </a:lnTo>
                  <a:lnTo>
                    <a:pt x="2112" y="6703"/>
                  </a:lnTo>
                  <a:lnTo>
                    <a:pt x="1408" y="8111"/>
                  </a:lnTo>
                  <a:lnTo>
                    <a:pt x="1009" y="8929"/>
                  </a:lnTo>
                  <a:lnTo>
                    <a:pt x="267" y="10374"/>
                  </a:lnTo>
                  <a:cubicBezTo>
                    <a:pt x="58" y="10774"/>
                    <a:pt x="1" y="11211"/>
                    <a:pt x="58" y="11630"/>
                  </a:cubicBezTo>
                  <a:cubicBezTo>
                    <a:pt x="153" y="12334"/>
                    <a:pt x="571" y="12942"/>
                    <a:pt x="1237" y="13247"/>
                  </a:cubicBezTo>
                  <a:cubicBezTo>
                    <a:pt x="1237" y="13285"/>
                    <a:pt x="1256" y="13285"/>
                    <a:pt x="1256" y="13285"/>
                  </a:cubicBezTo>
                  <a:cubicBezTo>
                    <a:pt x="1537" y="13406"/>
                    <a:pt x="1832" y="13463"/>
                    <a:pt x="2123" y="13463"/>
                  </a:cubicBezTo>
                  <a:cubicBezTo>
                    <a:pt x="2975" y="13463"/>
                    <a:pt x="3798" y="12975"/>
                    <a:pt x="4166" y="12181"/>
                  </a:cubicBezTo>
                  <a:lnTo>
                    <a:pt x="6639" y="6932"/>
                  </a:lnTo>
                  <a:lnTo>
                    <a:pt x="8541" y="2842"/>
                  </a:lnTo>
                  <a:cubicBezTo>
                    <a:pt x="8598" y="2728"/>
                    <a:pt x="8636" y="2633"/>
                    <a:pt x="8655" y="2500"/>
                  </a:cubicBezTo>
                  <a:cubicBezTo>
                    <a:pt x="8883" y="1644"/>
                    <a:pt x="8446" y="693"/>
                    <a:pt x="7609" y="236"/>
                  </a:cubicBezTo>
                  <a:cubicBezTo>
                    <a:pt x="7303" y="77"/>
                    <a:pt x="6975" y="1"/>
                    <a:pt x="6656" y="1"/>
                  </a:cubicBezTo>
                  <a:close/>
                </a:path>
              </a:pathLst>
            </a:custGeom>
            <a:solidFill>
              <a:srgbClr val="FF95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g1dda11c0f38_1_1"/>
            <p:cNvSpPr/>
            <p:nvPr/>
          </p:nvSpPr>
          <p:spPr>
            <a:xfrm rot="179910">
              <a:off x="10729854" y="1745608"/>
              <a:ext cx="150394" cy="86362"/>
            </a:xfrm>
            <a:custGeom>
              <a:rect b="b" l="l" r="r" t="t"/>
              <a:pathLst>
                <a:path extrusionOk="0" h="1998" w="3481">
                  <a:moveTo>
                    <a:pt x="590" y="0"/>
                  </a:moveTo>
                  <a:lnTo>
                    <a:pt x="361" y="438"/>
                  </a:lnTo>
                  <a:lnTo>
                    <a:pt x="0" y="1179"/>
                  </a:lnTo>
                  <a:lnTo>
                    <a:pt x="3062" y="1902"/>
                  </a:lnTo>
                  <a:lnTo>
                    <a:pt x="3481" y="1997"/>
                  </a:lnTo>
                  <a:lnTo>
                    <a:pt x="3100" y="175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603F3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g1dda11c0f38_1_1"/>
            <p:cNvSpPr/>
            <p:nvPr/>
          </p:nvSpPr>
          <p:spPr>
            <a:xfrm rot="179910">
              <a:off x="10728550" y="1497630"/>
              <a:ext cx="309860" cy="352795"/>
            </a:xfrm>
            <a:custGeom>
              <a:rect b="b" l="l" r="r" t="t"/>
              <a:pathLst>
                <a:path extrusionOk="0" h="8162" w="7172">
                  <a:moveTo>
                    <a:pt x="4473" y="0"/>
                  </a:moveTo>
                  <a:cubicBezTo>
                    <a:pt x="3328" y="0"/>
                    <a:pt x="2142" y="845"/>
                    <a:pt x="1561" y="2208"/>
                  </a:cubicBezTo>
                  <a:lnTo>
                    <a:pt x="1" y="6012"/>
                  </a:lnTo>
                  <a:lnTo>
                    <a:pt x="1561" y="6982"/>
                  </a:lnTo>
                  <a:cubicBezTo>
                    <a:pt x="2702" y="7648"/>
                    <a:pt x="3995" y="8086"/>
                    <a:pt x="5346" y="8162"/>
                  </a:cubicBezTo>
                  <a:lnTo>
                    <a:pt x="6487" y="4224"/>
                  </a:lnTo>
                  <a:cubicBezTo>
                    <a:pt x="7172" y="2551"/>
                    <a:pt x="6639" y="705"/>
                    <a:pt x="5289" y="154"/>
                  </a:cubicBezTo>
                  <a:cubicBezTo>
                    <a:pt x="5025" y="50"/>
                    <a:pt x="4750" y="0"/>
                    <a:pt x="4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g1dda11c0f38_1_1"/>
            <p:cNvSpPr/>
            <p:nvPr/>
          </p:nvSpPr>
          <p:spPr>
            <a:xfrm rot="179910">
              <a:off x="10735012" y="1627409"/>
              <a:ext cx="247387" cy="222345"/>
            </a:xfrm>
            <a:custGeom>
              <a:rect b="b" l="l" r="r" t="t"/>
              <a:pathLst>
                <a:path extrusionOk="0" h="5144" w="5726">
                  <a:moveTo>
                    <a:pt x="1193" y="0"/>
                  </a:moveTo>
                  <a:cubicBezTo>
                    <a:pt x="1170" y="0"/>
                    <a:pt x="1141" y="14"/>
                    <a:pt x="1141" y="27"/>
                  </a:cubicBezTo>
                  <a:lnTo>
                    <a:pt x="0" y="3032"/>
                  </a:lnTo>
                  <a:cubicBezTo>
                    <a:pt x="0" y="3032"/>
                    <a:pt x="0" y="3051"/>
                    <a:pt x="19" y="3070"/>
                  </a:cubicBezTo>
                  <a:lnTo>
                    <a:pt x="1236" y="3888"/>
                  </a:lnTo>
                  <a:cubicBezTo>
                    <a:pt x="2378" y="4649"/>
                    <a:pt x="3709" y="5087"/>
                    <a:pt x="5098" y="5144"/>
                  </a:cubicBezTo>
                  <a:lnTo>
                    <a:pt x="5136" y="5144"/>
                  </a:lnTo>
                  <a:lnTo>
                    <a:pt x="5725" y="3793"/>
                  </a:lnTo>
                  <a:cubicBezTo>
                    <a:pt x="5725" y="3755"/>
                    <a:pt x="5725" y="3717"/>
                    <a:pt x="5706" y="3717"/>
                  </a:cubicBezTo>
                  <a:cubicBezTo>
                    <a:pt x="5687" y="3717"/>
                    <a:pt x="5630" y="3717"/>
                    <a:pt x="5630" y="3736"/>
                  </a:cubicBezTo>
                  <a:lnTo>
                    <a:pt x="5041" y="5049"/>
                  </a:lnTo>
                  <a:cubicBezTo>
                    <a:pt x="3709" y="4991"/>
                    <a:pt x="2416" y="4573"/>
                    <a:pt x="1293" y="3812"/>
                  </a:cubicBezTo>
                  <a:lnTo>
                    <a:pt x="133" y="3032"/>
                  </a:lnTo>
                  <a:lnTo>
                    <a:pt x="1236" y="84"/>
                  </a:lnTo>
                  <a:cubicBezTo>
                    <a:pt x="1255" y="46"/>
                    <a:pt x="1236" y="8"/>
                    <a:pt x="1217" y="8"/>
                  </a:cubicBezTo>
                  <a:cubicBezTo>
                    <a:pt x="1212" y="2"/>
                    <a:pt x="1203" y="0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g1dda11c0f38_1_1"/>
            <p:cNvSpPr/>
            <p:nvPr/>
          </p:nvSpPr>
          <p:spPr>
            <a:xfrm rot="179910">
              <a:off x="10368683" y="1978124"/>
              <a:ext cx="339412" cy="152149"/>
            </a:xfrm>
            <a:custGeom>
              <a:rect b="b" l="l" r="r" t="t"/>
              <a:pathLst>
                <a:path extrusionOk="0" h="3520" w="7856">
                  <a:moveTo>
                    <a:pt x="76" y="0"/>
                  </a:moveTo>
                  <a:cubicBezTo>
                    <a:pt x="57" y="0"/>
                    <a:pt x="0" y="0"/>
                    <a:pt x="0" y="19"/>
                  </a:cubicBezTo>
                  <a:cubicBezTo>
                    <a:pt x="0" y="57"/>
                    <a:pt x="0" y="95"/>
                    <a:pt x="19" y="95"/>
                  </a:cubicBezTo>
                  <a:lnTo>
                    <a:pt x="7799" y="3519"/>
                  </a:lnTo>
                  <a:cubicBezTo>
                    <a:pt x="7818" y="3519"/>
                    <a:pt x="7818" y="3519"/>
                    <a:pt x="7856" y="3500"/>
                  </a:cubicBezTo>
                  <a:cubicBezTo>
                    <a:pt x="7856" y="3481"/>
                    <a:pt x="7856" y="3424"/>
                    <a:pt x="7818" y="3424"/>
                  </a:cubicBezTo>
                  <a:lnTo>
                    <a:pt x="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g1dda11c0f38_1_1"/>
            <p:cNvSpPr/>
            <p:nvPr/>
          </p:nvSpPr>
          <p:spPr>
            <a:xfrm rot="179910">
              <a:off x="10553631" y="3979344"/>
              <a:ext cx="101962" cy="25545"/>
            </a:xfrm>
            <a:custGeom>
              <a:rect b="b" l="l" r="r" t="t"/>
              <a:pathLst>
                <a:path extrusionOk="0" h="591" w="2360">
                  <a:moveTo>
                    <a:pt x="2245" y="1"/>
                  </a:moveTo>
                  <a:lnTo>
                    <a:pt x="0" y="39"/>
                  </a:lnTo>
                  <a:lnTo>
                    <a:pt x="2359" y="590"/>
                  </a:lnTo>
                  <a:lnTo>
                    <a:pt x="2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g1dda11c0f38_1_1"/>
            <p:cNvSpPr/>
            <p:nvPr/>
          </p:nvSpPr>
          <p:spPr>
            <a:xfrm rot="179910">
              <a:off x="10551676" y="3981542"/>
              <a:ext cx="315606" cy="7434"/>
            </a:xfrm>
            <a:custGeom>
              <a:rect b="b" l="l" r="r" t="t"/>
              <a:pathLst>
                <a:path extrusionOk="0" h="172" w="7305">
                  <a:moveTo>
                    <a:pt x="76" y="1"/>
                  </a:moveTo>
                  <a:cubicBezTo>
                    <a:pt x="38" y="1"/>
                    <a:pt x="0" y="20"/>
                    <a:pt x="0" y="77"/>
                  </a:cubicBezTo>
                  <a:cubicBezTo>
                    <a:pt x="0" y="115"/>
                    <a:pt x="19" y="134"/>
                    <a:pt x="76" y="134"/>
                  </a:cubicBezTo>
                  <a:lnTo>
                    <a:pt x="7228" y="172"/>
                  </a:lnTo>
                  <a:cubicBezTo>
                    <a:pt x="7266" y="172"/>
                    <a:pt x="7304" y="115"/>
                    <a:pt x="7304" y="96"/>
                  </a:cubicBezTo>
                  <a:cubicBezTo>
                    <a:pt x="7304" y="39"/>
                    <a:pt x="7285" y="20"/>
                    <a:pt x="7228" y="20"/>
                  </a:cubicBezTo>
                  <a:lnTo>
                    <a:pt x="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g1dda11c0f38_1_1"/>
            <p:cNvSpPr/>
            <p:nvPr/>
          </p:nvSpPr>
          <p:spPr>
            <a:xfrm rot="179910">
              <a:off x="10626405" y="2430136"/>
              <a:ext cx="241641" cy="66652"/>
            </a:xfrm>
            <a:custGeom>
              <a:rect b="b" l="l" r="r" t="t"/>
              <a:pathLst>
                <a:path extrusionOk="0" h="1542" w="5593">
                  <a:moveTo>
                    <a:pt x="438" y="0"/>
                  </a:moveTo>
                  <a:lnTo>
                    <a:pt x="0" y="1541"/>
                  </a:lnTo>
                  <a:lnTo>
                    <a:pt x="5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g1dda11c0f38_1_1"/>
            <p:cNvSpPr/>
            <p:nvPr/>
          </p:nvSpPr>
          <p:spPr>
            <a:xfrm rot="179910">
              <a:off x="11037297" y="3993622"/>
              <a:ext cx="87143" cy="29652"/>
            </a:xfrm>
            <a:custGeom>
              <a:rect b="b" l="l" r="r" t="t"/>
              <a:pathLst>
                <a:path extrusionOk="0" h="686" w="2017">
                  <a:moveTo>
                    <a:pt x="1" y="1"/>
                  </a:moveTo>
                  <a:lnTo>
                    <a:pt x="2017" y="685"/>
                  </a:lnTo>
                  <a:lnTo>
                    <a:pt x="2017" y="685"/>
                  </a:lnTo>
                  <a:lnTo>
                    <a:pt x="1998" y="2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g1dda11c0f38_1_1"/>
            <p:cNvSpPr/>
            <p:nvPr/>
          </p:nvSpPr>
          <p:spPr>
            <a:xfrm rot="179910">
              <a:off x="10990722" y="2457159"/>
              <a:ext cx="188240" cy="211150"/>
            </a:xfrm>
            <a:custGeom>
              <a:rect b="b" l="l" r="r" t="t"/>
              <a:pathLst>
                <a:path extrusionOk="0" h="4885" w="4357">
                  <a:moveTo>
                    <a:pt x="58" y="0"/>
                  </a:moveTo>
                  <a:cubicBezTo>
                    <a:pt x="43" y="0"/>
                    <a:pt x="29" y="5"/>
                    <a:pt x="20" y="15"/>
                  </a:cubicBezTo>
                  <a:cubicBezTo>
                    <a:pt x="1" y="34"/>
                    <a:pt x="1" y="72"/>
                    <a:pt x="20" y="91"/>
                  </a:cubicBezTo>
                  <a:lnTo>
                    <a:pt x="4242" y="3400"/>
                  </a:lnTo>
                  <a:lnTo>
                    <a:pt x="4242" y="4846"/>
                  </a:lnTo>
                  <a:cubicBezTo>
                    <a:pt x="4242" y="4865"/>
                    <a:pt x="4261" y="4884"/>
                    <a:pt x="4280" y="4884"/>
                  </a:cubicBezTo>
                  <a:cubicBezTo>
                    <a:pt x="4299" y="4884"/>
                    <a:pt x="4337" y="4865"/>
                    <a:pt x="4356" y="4846"/>
                  </a:cubicBezTo>
                  <a:lnTo>
                    <a:pt x="4356" y="3362"/>
                  </a:lnTo>
                  <a:cubicBezTo>
                    <a:pt x="4356" y="3343"/>
                    <a:pt x="4318" y="3324"/>
                    <a:pt x="4318" y="3324"/>
                  </a:cubicBezTo>
                  <a:lnTo>
                    <a:pt x="96" y="15"/>
                  </a:lnTo>
                  <a:cubicBezTo>
                    <a:pt x="86" y="5"/>
                    <a:pt x="72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g1dda11c0f38_1_1"/>
            <p:cNvSpPr/>
            <p:nvPr/>
          </p:nvSpPr>
          <p:spPr>
            <a:xfrm rot="179910">
              <a:off x="11128462" y="2729055"/>
              <a:ext cx="146289" cy="1150237"/>
            </a:xfrm>
            <a:custGeom>
              <a:rect b="b" l="l" r="r" t="t"/>
              <a:pathLst>
                <a:path extrusionOk="0" h="26611" w="3386">
                  <a:moveTo>
                    <a:pt x="76" y="0"/>
                  </a:moveTo>
                  <a:cubicBezTo>
                    <a:pt x="19" y="0"/>
                    <a:pt x="0" y="38"/>
                    <a:pt x="0" y="77"/>
                  </a:cubicBezTo>
                  <a:lnTo>
                    <a:pt x="0" y="4908"/>
                  </a:lnTo>
                  <a:cubicBezTo>
                    <a:pt x="0" y="8103"/>
                    <a:pt x="343" y="11755"/>
                    <a:pt x="951" y="14894"/>
                  </a:cubicBezTo>
                  <a:lnTo>
                    <a:pt x="3215" y="26572"/>
                  </a:lnTo>
                  <a:cubicBezTo>
                    <a:pt x="3215" y="26591"/>
                    <a:pt x="3253" y="26610"/>
                    <a:pt x="3291" y="26610"/>
                  </a:cubicBezTo>
                  <a:cubicBezTo>
                    <a:pt x="3348" y="26610"/>
                    <a:pt x="3386" y="26572"/>
                    <a:pt x="3348" y="26534"/>
                  </a:cubicBezTo>
                  <a:lnTo>
                    <a:pt x="1103" y="14875"/>
                  </a:lnTo>
                  <a:cubicBezTo>
                    <a:pt x="495" y="11736"/>
                    <a:pt x="152" y="8103"/>
                    <a:pt x="152" y="4908"/>
                  </a:cubicBezTo>
                  <a:lnTo>
                    <a:pt x="152" y="77"/>
                  </a:lnTo>
                  <a:cubicBezTo>
                    <a:pt x="152" y="38"/>
                    <a:pt x="114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g1dda11c0f38_1_1"/>
            <p:cNvSpPr/>
            <p:nvPr/>
          </p:nvSpPr>
          <p:spPr>
            <a:xfrm rot="179910">
              <a:off x="11031488" y="3993910"/>
              <a:ext cx="298368" cy="5792"/>
            </a:xfrm>
            <a:custGeom>
              <a:rect b="b" l="l" r="r" t="t"/>
              <a:pathLst>
                <a:path extrusionOk="0" h="134" w="6906">
                  <a:moveTo>
                    <a:pt x="77" y="0"/>
                  </a:moveTo>
                  <a:cubicBezTo>
                    <a:pt x="39" y="0"/>
                    <a:pt x="1" y="19"/>
                    <a:pt x="1" y="77"/>
                  </a:cubicBezTo>
                  <a:cubicBezTo>
                    <a:pt x="1" y="115"/>
                    <a:pt x="39" y="134"/>
                    <a:pt x="77" y="134"/>
                  </a:cubicBezTo>
                  <a:lnTo>
                    <a:pt x="6829" y="134"/>
                  </a:lnTo>
                  <a:cubicBezTo>
                    <a:pt x="6886" y="134"/>
                    <a:pt x="6905" y="115"/>
                    <a:pt x="6905" y="77"/>
                  </a:cubicBezTo>
                  <a:cubicBezTo>
                    <a:pt x="6905" y="19"/>
                    <a:pt x="6886" y="0"/>
                    <a:pt x="6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g1dda11c0f38_1_1"/>
            <p:cNvSpPr/>
            <p:nvPr/>
          </p:nvSpPr>
          <p:spPr>
            <a:xfrm rot="179910">
              <a:off x="10564803" y="1448212"/>
              <a:ext cx="862873" cy="1044165"/>
            </a:xfrm>
            <a:custGeom>
              <a:rect b="b" l="l" r="r" t="t"/>
              <a:pathLst>
                <a:path extrusionOk="0" h="24157" w="19972">
                  <a:moveTo>
                    <a:pt x="13619" y="0"/>
                  </a:moveTo>
                  <a:cubicBezTo>
                    <a:pt x="13619" y="0"/>
                    <a:pt x="7818" y="932"/>
                    <a:pt x="7171" y="1427"/>
                  </a:cubicBezTo>
                  <a:cubicBezTo>
                    <a:pt x="3253" y="4451"/>
                    <a:pt x="0" y="23206"/>
                    <a:pt x="0" y="23244"/>
                  </a:cubicBezTo>
                  <a:lnTo>
                    <a:pt x="17899" y="24157"/>
                  </a:lnTo>
                  <a:cubicBezTo>
                    <a:pt x="17899" y="24157"/>
                    <a:pt x="19972" y="5421"/>
                    <a:pt x="18793" y="3519"/>
                  </a:cubicBezTo>
                  <a:cubicBezTo>
                    <a:pt x="17613" y="1617"/>
                    <a:pt x="13619" y="0"/>
                    <a:pt x="13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g1dda11c0f38_1_1"/>
            <p:cNvSpPr/>
            <p:nvPr/>
          </p:nvSpPr>
          <p:spPr>
            <a:xfrm rot="179910">
              <a:off x="11019256" y="1244233"/>
              <a:ext cx="180853" cy="386424"/>
            </a:xfrm>
            <a:custGeom>
              <a:rect b="b" l="l" r="r" t="t"/>
              <a:pathLst>
                <a:path extrusionOk="0" h="8940" w="4186">
                  <a:moveTo>
                    <a:pt x="2093" y="0"/>
                  </a:moveTo>
                  <a:cubicBezTo>
                    <a:pt x="914" y="0"/>
                    <a:pt x="1" y="951"/>
                    <a:pt x="1" y="2092"/>
                  </a:cubicBezTo>
                  <a:lnTo>
                    <a:pt x="1" y="6847"/>
                  </a:lnTo>
                  <a:cubicBezTo>
                    <a:pt x="1" y="8027"/>
                    <a:pt x="952" y="8940"/>
                    <a:pt x="2093" y="8940"/>
                  </a:cubicBezTo>
                  <a:cubicBezTo>
                    <a:pt x="3253" y="8940"/>
                    <a:pt x="4185" y="7989"/>
                    <a:pt x="4185" y="6847"/>
                  </a:cubicBezTo>
                  <a:lnTo>
                    <a:pt x="4185" y="2092"/>
                  </a:lnTo>
                  <a:cubicBezTo>
                    <a:pt x="4185" y="1522"/>
                    <a:pt x="3938" y="1008"/>
                    <a:pt x="3558" y="628"/>
                  </a:cubicBezTo>
                  <a:cubicBezTo>
                    <a:pt x="3177" y="247"/>
                    <a:pt x="2664" y="0"/>
                    <a:pt x="2093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g1dda11c0f38_1_1"/>
            <p:cNvSpPr/>
            <p:nvPr/>
          </p:nvSpPr>
          <p:spPr>
            <a:xfrm rot="179910">
              <a:off x="11018930" y="1380240"/>
              <a:ext cx="112633" cy="125004"/>
            </a:xfrm>
            <a:custGeom>
              <a:rect b="b" l="l" r="r" t="t"/>
              <a:pathLst>
                <a:path extrusionOk="0" h="2892" w="2607">
                  <a:moveTo>
                    <a:pt x="2607" y="1"/>
                  </a:moveTo>
                  <a:lnTo>
                    <a:pt x="1" y="305"/>
                  </a:lnTo>
                  <a:lnTo>
                    <a:pt x="1" y="2892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g1dda11c0f38_1_1"/>
            <p:cNvSpPr/>
            <p:nvPr/>
          </p:nvSpPr>
          <p:spPr>
            <a:xfrm rot="179910">
              <a:off x="10929831" y="1119496"/>
              <a:ext cx="272359" cy="310349"/>
            </a:xfrm>
            <a:custGeom>
              <a:rect b="b" l="l" r="r" t="t"/>
              <a:pathLst>
                <a:path extrusionOk="0" h="7180" w="6304">
                  <a:moveTo>
                    <a:pt x="3476" y="0"/>
                  </a:moveTo>
                  <a:cubicBezTo>
                    <a:pt x="2890" y="0"/>
                    <a:pt x="2311" y="247"/>
                    <a:pt x="1852" y="837"/>
                  </a:cubicBezTo>
                  <a:cubicBezTo>
                    <a:pt x="1472" y="1541"/>
                    <a:pt x="1149" y="2244"/>
                    <a:pt x="844" y="2967"/>
                  </a:cubicBezTo>
                  <a:cubicBezTo>
                    <a:pt x="407" y="3937"/>
                    <a:pt x="369" y="4717"/>
                    <a:pt x="122" y="5725"/>
                  </a:cubicBezTo>
                  <a:cubicBezTo>
                    <a:pt x="0" y="6279"/>
                    <a:pt x="2084" y="7179"/>
                    <a:pt x="3105" y="7179"/>
                  </a:cubicBezTo>
                  <a:cubicBezTo>
                    <a:pt x="3206" y="7179"/>
                    <a:pt x="3297" y="7171"/>
                    <a:pt x="3374" y="7152"/>
                  </a:cubicBezTo>
                  <a:cubicBezTo>
                    <a:pt x="5257" y="6638"/>
                    <a:pt x="6303" y="4527"/>
                    <a:pt x="6265" y="2777"/>
                  </a:cubicBezTo>
                  <a:cubicBezTo>
                    <a:pt x="6239" y="1328"/>
                    <a:pt x="4837" y="0"/>
                    <a:pt x="3476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g1dda11c0f38_1_1"/>
            <p:cNvSpPr/>
            <p:nvPr/>
          </p:nvSpPr>
          <p:spPr>
            <a:xfrm rot="179910">
              <a:off x="10912489" y="996160"/>
              <a:ext cx="390393" cy="355129"/>
            </a:xfrm>
            <a:custGeom>
              <a:rect b="b" l="l" r="r" t="t"/>
              <a:pathLst>
                <a:path extrusionOk="0" h="8216" w="9036">
                  <a:moveTo>
                    <a:pt x="2322" y="1"/>
                  </a:moveTo>
                  <a:cubicBezTo>
                    <a:pt x="1821" y="1"/>
                    <a:pt x="1280" y="541"/>
                    <a:pt x="1047" y="891"/>
                  </a:cubicBezTo>
                  <a:cubicBezTo>
                    <a:pt x="381" y="2089"/>
                    <a:pt x="1" y="4581"/>
                    <a:pt x="1294" y="4923"/>
                  </a:cubicBezTo>
                  <a:cubicBezTo>
                    <a:pt x="1331" y="4932"/>
                    <a:pt x="1366" y="4936"/>
                    <a:pt x="1402" y="4936"/>
                  </a:cubicBezTo>
                  <a:cubicBezTo>
                    <a:pt x="1998" y="4936"/>
                    <a:pt x="2466" y="3790"/>
                    <a:pt x="2664" y="3611"/>
                  </a:cubicBezTo>
                  <a:cubicBezTo>
                    <a:pt x="2869" y="3434"/>
                    <a:pt x="3092" y="3368"/>
                    <a:pt x="3321" y="3368"/>
                  </a:cubicBezTo>
                  <a:cubicBezTo>
                    <a:pt x="3708" y="3368"/>
                    <a:pt x="4112" y="3557"/>
                    <a:pt x="4471" y="3725"/>
                  </a:cubicBezTo>
                  <a:cubicBezTo>
                    <a:pt x="4851" y="3896"/>
                    <a:pt x="5403" y="4257"/>
                    <a:pt x="5574" y="4638"/>
                  </a:cubicBezTo>
                  <a:cubicBezTo>
                    <a:pt x="5707" y="4961"/>
                    <a:pt x="5289" y="5494"/>
                    <a:pt x="5593" y="5722"/>
                  </a:cubicBezTo>
                  <a:cubicBezTo>
                    <a:pt x="5668" y="5777"/>
                    <a:pt x="5761" y="5797"/>
                    <a:pt x="5863" y="5797"/>
                  </a:cubicBezTo>
                  <a:cubicBezTo>
                    <a:pt x="6100" y="5797"/>
                    <a:pt x="6384" y="5690"/>
                    <a:pt x="6601" y="5690"/>
                  </a:cubicBezTo>
                  <a:cubicBezTo>
                    <a:pt x="6642" y="5690"/>
                    <a:pt x="6680" y="5694"/>
                    <a:pt x="6715" y="5703"/>
                  </a:cubicBezTo>
                  <a:cubicBezTo>
                    <a:pt x="7191" y="5798"/>
                    <a:pt x="6924" y="6178"/>
                    <a:pt x="6791" y="6502"/>
                  </a:cubicBezTo>
                  <a:cubicBezTo>
                    <a:pt x="6696" y="6768"/>
                    <a:pt x="6601" y="7015"/>
                    <a:pt x="6601" y="7301"/>
                  </a:cubicBezTo>
                  <a:cubicBezTo>
                    <a:pt x="6601" y="7434"/>
                    <a:pt x="6696" y="8195"/>
                    <a:pt x="6848" y="8214"/>
                  </a:cubicBezTo>
                  <a:cubicBezTo>
                    <a:pt x="6853" y="8215"/>
                    <a:pt x="6858" y="8216"/>
                    <a:pt x="6864" y="8216"/>
                  </a:cubicBezTo>
                  <a:cubicBezTo>
                    <a:pt x="7021" y="8216"/>
                    <a:pt x="7326" y="7678"/>
                    <a:pt x="7400" y="7586"/>
                  </a:cubicBezTo>
                  <a:cubicBezTo>
                    <a:pt x="7856" y="6958"/>
                    <a:pt x="8807" y="5836"/>
                    <a:pt x="8807" y="5018"/>
                  </a:cubicBezTo>
                  <a:cubicBezTo>
                    <a:pt x="8807" y="4600"/>
                    <a:pt x="8427" y="4505"/>
                    <a:pt x="8503" y="4010"/>
                  </a:cubicBezTo>
                  <a:cubicBezTo>
                    <a:pt x="8560" y="3516"/>
                    <a:pt x="9036" y="2964"/>
                    <a:pt x="8712" y="2488"/>
                  </a:cubicBezTo>
                  <a:cubicBezTo>
                    <a:pt x="8617" y="2355"/>
                    <a:pt x="8465" y="2222"/>
                    <a:pt x="8275" y="2184"/>
                  </a:cubicBezTo>
                  <a:cubicBezTo>
                    <a:pt x="8263" y="2183"/>
                    <a:pt x="8251" y="2182"/>
                    <a:pt x="8239" y="2182"/>
                  </a:cubicBezTo>
                  <a:cubicBezTo>
                    <a:pt x="8106" y="2182"/>
                    <a:pt x="7950" y="2262"/>
                    <a:pt x="7816" y="2262"/>
                  </a:cubicBezTo>
                  <a:cubicBezTo>
                    <a:pt x="7804" y="2262"/>
                    <a:pt x="7792" y="2262"/>
                    <a:pt x="7780" y="2260"/>
                  </a:cubicBezTo>
                  <a:cubicBezTo>
                    <a:pt x="7552" y="2203"/>
                    <a:pt x="7590" y="2127"/>
                    <a:pt x="7571" y="1880"/>
                  </a:cubicBezTo>
                  <a:cubicBezTo>
                    <a:pt x="7513" y="1345"/>
                    <a:pt x="7312" y="1018"/>
                    <a:pt x="6910" y="1018"/>
                  </a:cubicBezTo>
                  <a:cubicBezTo>
                    <a:pt x="6783" y="1018"/>
                    <a:pt x="6636" y="1051"/>
                    <a:pt x="6468" y="1119"/>
                  </a:cubicBezTo>
                  <a:cubicBezTo>
                    <a:pt x="6266" y="1203"/>
                    <a:pt x="6120" y="1243"/>
                    <a:pt x="6006" y="1243"/>
                  </a:cubicBezTo>
                  <a:cubicBezTo>
                    <a:pt x="5736" y="1243"/>
                    <a:pt x="5650" y="1019"/>
                    <a:pt x="5422" y="643"/>
                  </a:cubicBezTo>
                  <a:cubicBezTo>
                    <a:pt x="5250" y="325"/>
                    <a:pt x="5046" y="217"/>
                    <a:pt x="4828" y="217"/>
                  </a:cubicBezTo>
                  <a:cubicBezTo>
                    <a:pt x="4563" y="217"/>
                    <a:pt x="4276" y="375"/>
                    <a:pt x="3995" y="510"/>
                  </a:cubicBezTo>
                  <a:cubicBezTo>
                    <a:pt x="3832" y="602"/>
                    <a:pt x="3642" y="661"/>
                    <a:pt x="3457" y="661"/>
                  </a:cubicBezTo>
                  <a:cubicBezTo>
                    <a:pt x="3296" y="661"/>
                    <a:pt x="3139" y="616"/>
                    <a:pt x="3006" y="510"/>
                  </a:cubicBezTo>
                  <a:cubicBezTo>
                    <a:pt x="2816" y="396"/>
                    <a:pt x="2740" y="111"/>
                    <a:pt x="2531" y="35"/>
                  </a:cubicBezTo>
                  <a:cubicBezTo>
                    <a:pt x="2462" y="11"/>
                    <a:pt x="2393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g1dda11c0f38_1_1"/>
            <p:cNvSpPr/>
            <p:nvPr/>
          </p:nvSpPr>
          <p:spPr>
            <a:xfrm rot="179910">
              <a:off x="10993563" y="1211315"/>
              <a:ext cx="17325" cy="17635"/>
            </a:xfrm>
            <a:custGeom>
              <a:rect b="b" l="l" r="r" t="t"/>
              <a:pathLst>
                <a:path extrusionOk="0" h="408" w="401">
                  <a:moveTo>
                    <a:pt x="206" y="1"/>
                  </a:moveTo>
                  <a:cubicBezTo>
                    <a:pt x="104" y="1"/>
                    <a:pt x="1" y="72"/>
                    <a:pt x="1" y="208"/>
                  </a:cubicBezTo>
                  <a:cubicBezTo>
                    <a:pt x="1" y="341"/>
                    <a:pt x="101" y="407"/>
                    <a:pt x="201" y="407"/>
                  </a:cubicBezTo>
                  <a:cubicBezTo>
                    <a:pt x="301" y="407"/>
                    <a:pt x="400" y="341"/>
                    <a:pt x="400" y="208"/>
                  </a:cubicBezTo>
                  <a:cubicBezTo>
                    <a:pt x="400" y="67"/>
                    <a:pt x="304" y="1"/>
                    <a:pt x="2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g1dda11c0f38_1_1"/>
            <p:cNvSpPr/>
            <p:nvPr/>
          </p:nvSpPr>
          <p:spPr>
            <a:xfrm rot="179910">
              <a:off x="11065809" y="1227775"/>
              <a:ext cx="18146" cy="17289"/>
            </a:xfrm>
            <a:custGeom>
              <a:rect b="b" l="l" r="r" t="t"/>
              <a:pathLst>
                <a:path extrusionOk="0" h="400" w="420">
                  <a:moveTo>
                    <a:pt x="217" y="0"/>
                  </a:moveTo>
                  <a:cubicBezTo>
                    <a:pt x="115" y="0"/>
                    <a:pt x="10" y="67"/>
                    <a:pt x="1" y="200"/>
                  </a:cubicBezTo>
                  <a:cubicBezTo>
                    <a:pt x="1" y="333"/>
                    <a:pt x="105" y="400"/>
                    <a:pt x="210" y="400"/>
                  </a:cubicBezTo>
                  <a:cubicBezTo>
                    <a:pt x="315" y="400"/>
                    <a:pt x="419" y="333"/>
                    <a:pt x="419" y="200"/>
                  </a:cubicBezTo>
                  <a:cubicBezTo>
                    <a:pt x="419" y="67"/>
                    <a:pt x="319" y="0"/>
                    <a:pt x="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g1dda11c0f38_1_1"/>
            <p:cNvSpPr/>
            <p:nvPr/>
          </p:nvSpPr>
          <p:spPr>
            <a:xfrm rot="179910">
              <a:off x="11152651" y="1240060"/>
              <a:ext cx="100838" cy="80138"/>
            </a:xfrm>
            <a:custGeom>
              <a:rect b="b" l="l" r="r" t="t"/>
              <a:pathLst>
                <a:path extrusionOk="0" h="1854" w="2334">
                  <a:moveTo>
                    <a:pt x="1260" y="1"/>
                  </a:moveTo>
                  <a:cubicBezTo>
                    <a:pt x="984" y="1"/>
                    <a:pt x="688" y="140"/>
                    <a:pt x="468" y="471"/>
                  </a:cubicBezTo>
                  <a:cubicBezTo>
                    <a:pt x="1" y="1198"/>
                    <a:pt x="480" y="1853"/>
                    <a:pt x="1061" y="1853"/>
                  </a:cubicBezTo>
                  <a:cubicBezTo>
                    <a:pt x="1333" y="1853"/>
                    <a:pt x="1626" y="1710"/>
                    <a:pt x="1856" y="1365"/>
                  </a:cubicBezTo>
                  <a:cubicBezTo>
                    <a:pt x="2333" y="618"/>
                    <a:pt x="1840" y="1"/>
                    <a:pt x="1260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g1dda11c0f38_1_1"/>
            <p:cNvSpPr/>
            <p:nvPr/>
          </p:nvSpPr>
          <p:spPr>
            <a:xfrm rot="179910">
              <a:off x="11190369" y="1248333"/>
              <a:ext cx="36983" cy="51048"/>
            </a:xfrm>
            <a:custGeom>
              <a:rect b="b" l="l" r="r" t="t"/>
              <a:pathLst>
                <a:path extrusionOk="0" h="1181" w="856">
                  <a:moveTo>
                    <a:pt x="380" y="1"/>
                  </a:moveTo>
                  <a:cubicBezTo>
                    <a:pt x="361" y="1"/>
                    <a:pt x="342" y="1"/>
                    <a:pt x="342" y="20"/>
                  </a:cubicBezTo>
                  <a:cubicBezTo>
                    <a:pt x="342" y="39"/>
                    <a:pt x="342" y="77"/>
                    <a:pt x="361" y="77"/>
                  </a:cubicBezTo>
                  <a:cubicBezTo>
                    <a:pt x="361" y="77"/>
                    <a:pt x="647" y="191"/>
                    <a:pt x="742" y="457"/>
                  </a:cubicBezTo>
                  <a:cubicBezTo>
                    <a:pt x="761" y="553"/>
                    <a:pt x="742" y="648"/>
                    <a:pt x="704" y="743"/>
                  </a:cubicBezTo>
                  <a:cubicBezTo>
                    <a:pt x="628" y="838"/>
                    <a:pt x="533" y="895"/>
                    <a:pt x="418" y="895"/>
                  </a:cubicBezTo>
                  <a:cubicBezTo>
                    <a:pt x="247" y="933"/>
                    <a:pt x="95" y="1028"/>
                    <a:pt x="38" y="1142"/>
                  </a:cubicBezTo>
                  <a:cubicBezTo>
                    <a:pt x="0" y="1161"/>
                    <a:pt x="38" y="1161"/>
                    <a:pt x="57" y="1180"/>
                  </a:cubicBezTo>
                  <a:cubicBezTo>
                    <a:pt x="76" y="1180"/>
                    <a:pt x="76" y="1180"/>
                    <a:pt x="95" y="1161"/>
                  </a:cubicBezTo>
                  <a:cubicBezTo>
                    <a:pt x="152" y="1066"/>
                    <a:pt x="285" y="971"/>
                    <a:pt x="437" y="971"/>
                  </a:cubicBezTo>
                  <a:cubicBezTo>
                    <a:pt x="571" y="971"/>
                    <a:pt x="704" y="895"/>
                    <a:pt x="761" y="781"/>
                  </a:cubicBezTo>
                  <a:cubicBezTo>
                    <a:pt x="837" y="667"/>
                    <a:pt x="856" y="553"/>
                    <a:pt x="818" y="419"/>
                  </a:cubicBezTo>
                  <a:cubicBezTo>
                    <a:pt x="723" y="115"/>
                    <a:pt x="418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g1dda11c0f38_1_1"/>
            <p:cNvSpPr/>
            <p:nvPr/>
          </p:nvSpPr>
          <p:spPr>
            <a:xfrm rot="179910">
              <a:off x="10931201" y="1446057"/>
              <a:ext cx="101141" cy="207216"/>
            </a:xfrm>
            <a:custGeom>
              <a:rect b="b" l="l" r="r" t="t"/>
              <a:pathLst>
                <a:path extrusionOk="0" h="4794" w="2341">
                  <a:moveTo>
                    <a:pt x="1903" y="0"/>
                  </a:moveTo>
                  <a:lnTo>
                    <a:pt x="1256" y="381"/>
                  </a:lnTo>
                  <a:cubicBezTo>
                    <a:pt x="857" y="552"/>
                    <a:pt x="571" y="951"/>
                    <a:pt x="495" y="1294"/>
                  </a:cubicBezTo>
                  <a:lnTo>
                    <a:pt x="286" y="2302"/>
                  </a:lnTo>
                  <a:cubicBezTo>
                    <a:pt x="286" y="2302"/>
                    <a:pt x="1" y="3614"/>
                    <a:pt x="495" y="4794"/>
                  </a:cubicBezTo>
                  <a:cubicBezTo>
                    <a:pt x="971" y="4147"/>
                    <a:pt x="2340" y="3348"/>
                    <a:pt x="2340" y="3348"/>
                  </a:cubicBezTo>
                  <a:lnTo>
                    <a:pt x="2245" y="3120"/>
                  </a:lnTo>
                  <a:cubicBezTo>
                    <a:pt x="1941" y="2359"/>
                    <a:pt x="1903" y="0"/>
                    <a:pt x="19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g1dda11c0f38_1_1"/>
            <p:cNvSpPr/>
            <p:nvPr/>
          </p:nvSpPr>
          <p:spPr>
            <a:xfrm rot="179910">
              <a:off x="11031178" y="1461418"/>
              <a:ext cx="236716" cy="220400"/>
            </a:xfrm>
            <a:custGeom>
              <a:rect b="b" l="l" r="r" t="t"/>
              <a:pathLst>
                <a:path extrusionOk="0" h="5099" w="5479">
                  <a:moveTo>
                    <a:pt x="3709" y="0"/>
                  </a:moveTo>
                  <a:lnTo>
                    <a:pt x="3709" y="0"/>
                  </a:lnTo>
                  <a:cubicBezTo>
                    <a:pt x="3709" y="1"/>
                    <a:pt x="4261" y="2283"/>
                    <a:pt x="0" y="3196"/>
                  </a:cubicBezTo>
                  <a:cubicBezTo>
                    <a:pt x="0" y="3196"/>
                    <a:pt x="552" y="4204"/>
                    <a:pt x="476" y="5098"/>
                  </a:cubicBezTo>
                  <a:cubicBezTo>
                    <a:pt x="1769" y="4965"/>
                    <a:pt x="5288" y="2226"/>
                    <a:pt x="5478" y="1313"/>
                  </a:cubicBezTo>
                  <a:cubicBezTo>
                    <a:pt x="5269" y="438"/>
                    <a:pt x="3710" y="1"/>
                    <a:pt x="3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g1dda11c0f38_1_1"/>
            <p:cNvSpPr/>
            <p:nvPr/>
          </p:nvSpPr>
          <p:spPr>
            <a:xfrm rot="179910">
              <a:off x="10985059" y="1221356"/>
              <a:ext cx="43593" cy="72400"/>
            </a:xfrm>
            <a:custGeom>
              <a:rect b="b" l="l" r="r" t="t"/>
              <a:pathLst>
                <a:path extrusionOk="0" h="1675" w="1009">
                  <a:moveTo>
                    <a:pt x="971" y="1"/>
                  </a:moveTo>
                  <a:cubicBezTo>
                    <a:pt x="952" y="1"/>
                    <a:pt x="914" y="1"/>
                    <a:pt x="914" y="20"/>
                  </a:cubicBezTo>
                  <a:lnTo>
                    <a:pt x="552" y="837"/>
                  </a:lnTo>
                  <a:cubicBezTo>
                    <a:pt x="362" y="837"/>
                    <a:pt x="58" y="914"/>
                    <a:pt x="20" y="1199"/>
                  </a:cubicBezTo>
                  <a:cubicBezTo>
                    <a:pt x="1" y="1522"/>
                    <a:pt x="400" y="1636"/>
                    <a:pt x="571" y="1674"/>
                  </a:cubicBezTo>
                  <a:lnTo>
                    <a:pt x="667" y="1674"/>
                  </a:lnTo>
                  <a:cubicBezTo>
                    <a:pt x="686" y="1674"/>
                    <a:pt x="724" y="1636"/>
                    <a:pt x="724" y="1617"/>
                  </a:cubicBezTo>
                  <a:cubicBezTo>
                    <a:pt x="724" y="1598"/>
                    <a:pt x="686" y="1560"/>
                    <a:pt x="667" y="1560"/>
                  </a:cubicBezTo>
                  <a:cubicBezTo>
                    <a:pt x="667" y="1560"/>
                    <a:pt x="115" y="1503"/>
                    <a:pt x="153" y="1199"/>
                  </a:cubicBezTo>
                  <a:cubicBezTo>
                    <a:pt x="170" y="947"/>
                    <a:pt x="483" y="932"/>
                    <a:pt x="569" y="932"/>
                  </a:cubicBezTo>
                  <a:cubicBezTo>
                    <a:pt x="581" y="932"/>
                    <a:pt x="588" y="933"/>
                    <a:pt x="590" y="933"/>
                  </a:cubicBezTo>
                  <a:cubicBezTo>
                    <a:pt x="628" y="933"/>
                    <a:pt x="647" y="933"/>
                    <a:pt x="647" y="914"/>
                  </a:cubicBezTo>
                  <a:lnTo>
                    <a:pt x="1009" y="77"/>
                  </a:lnTo>
                  <a:cubicBezTo>
                    <a:pt x="1009" y="58"/>
                    <a:pt x="1009" y="1"/>
                    <a:pt x="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g1dda11c0f38_1_1"/>
            <p:cNvSpPr/>
            <p:nvPr/>
          </p:nvSpPr>
          <p:spPr>
            <a:xfrm rot="179910">
              <a:off x="11077495" y="1262905"/>
              <a:ext cx="34563" cy="35401"/>
            </a:xfrm>
            <a:custGeom>
              <a:rect b="b" l="l" r="r" t="t"/>
              <a:pathLst>
                <a:path extrusionOk="0" h="819" w="800">
                  <a:moveTo>
                    <a:pt x="400" y="1"/>
                  </a:moveTo>
                  <a:cubicBezTo>
                    <a:pt x="171" y="1"/>
                    <a:pt x="0" y="172"/>
                    <a:pt x="0" y="400"/>
                  </a:cubicBezTo>
                  <a:cubicBezTo>
                    <a:pt x="0" y="628"/>
                    <a:pt x="171" y="818"/>
                    <a:pt x="400" y="818"/>
                  </a:cubicBezTo>
                  <a:cubicBezTo>
                    <a:pt x="609" y="818"/>
                    <a:pt x="799" y="647"/>
                    <a:pt x="799" y="400"/>
                  </a:cubicBezTo>
                  <a:cubicBezTo>
                    <a:pt x="799" y="191"/>
                    <a:pt x="647" y="1"/>
                    <a:pt x="4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g1dda11c0f38_1_1"/>
            <p:cNvSpPr/>
            <p:nvPr/>
          </p:nvSpPr>
          <p:spPr>
            <a:xfrm rot="179910">
              <a:off x="10886758" y="1260462"/>
              <a:ext cx="312323" cy="180461"/>
            </a:xfrm>
            <a:custGeom>
              <a:rect b="b" l="l" r="r" t="t"/>
              <a:pathLst>
                <a:path extrusionOk="0" h="4175" w="7229">
                  <a:moveTo>
                    <a:pt x="1638" y="1"/>
                  </a:moveTo>
                  <a:cubicBezTo>
                    <a:pt x="1585" y="1"/>
                    <a:pt x="1506" y="31"/>
                    <a:pt x="1389" y="111"/>
                  </a:cubicBezTo>
                  <a:cubicBezTo>
                    <a:pt x="894" y="453"/>
                    <a:pt x="1332" y="1309"/>
                    <a:pt x="989" y="2032"/>
                  </a:cubicBezTo>
                  <a:cubicBezTo>
                    <a:pt x="628" y="2774"/>
                    <a:pt x="0" y="3496"/>
                    <a:pt x="1370" y="3839"/>
                  </a:cubicBezTo>
                  <a:cubicBezTo>
                    <a:pt x="1997" y="4007"/>
                    <a:pt x="2781" y="4175"/>
                    <a:pt x="3539" y="4175"/>
                  </a:cubicBezTo>
                  <a:cubicBezTo>
                    <a:pt x="4413" y="4175"/>
                    <a:pt x="5253" y="3952"/>
                    <a:pt x="5783" y="3249"/>
                  </a:cubicBezTo>
                  <a:cubicBezTo>
                    <a:pt x="6791" y="1937"/>
                    <a:pt x="7228" y="510"/>
                    <a:pt x="6905" y="396"/>
                  </a:cubicBezTo>
                  <a:cubicBezTo>
                    <a:pt x="6888" y="390"/>
                    <a:pt x="6871" y="388"/>
                    <a:pt x="6854" y="388"/>
                  </a:cubicBezTo>
                  <a:cubicBezTo>
                    <a:pt x="6504" y="388"/>
                    <a:pt x="5925" y="1410"/>
                    <a:pt x="5364" y="1518"/>
                  </a:cubicBezTo>
                  <a:cubicBezTo>
                    <a:pt x="5259" y="1539"/>
                    <a:pt x="5155" y="1547"/>
                    <a:pt x="5054" y="1547"/>
                  </a:cubicBezTo>
                  <a:cubicBezTo>
                    <a:pt x="4804" y="1547"/>
                    <a:pt x="4573" y="1501"/>
                    <a:pt x="4402" y="1501"/>
                  </a:cubicBezTo>
                  <a:cubicBezTo>
                    <a:pt x="4267" y="1501"/>
                    <a:pt x="4169" y="1529"/>
                    <a:pt x="4128" y="1632"/>
                  </a:cubicBezTo>
                  <a:cubicBezTo>
                    <a:pt x="3967" y="2024"/>
                    <a:pt x="3464" y="2283"/>
                    <a:pt x="2995" y="2283"/>
                  </a:cubicBezTo>
                  <a:cubicBezTo>
                    <a:pt x="2690" y="2283"/>
                    <a:pt x="2398" y="2173"/>
                    <a:pt x="2226" y="1918"/>
                  </a:cubicBezTo>
                  <a:cubicBezTo>
                    <a:pt x="1541" y="967"/>
                    <a:pt x="1712" y="282"/>
                    <a:pt x="1712" y="282"/>
                  </a:cubicBezTo>
                  <a:cubicBezTo>
                    <a:pt x="1712" y="282"/>
                    <a:pt x="1799" y="1"/>
                    <a:pt x="16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g1dda11c0f38_1_1"/>
            <p:cNvSpPr/>
            <p:nvPr/>
          </p:nvSpPr>
          <p:spPr>
            <a:xfrm rot="179910">
              <a:off x="11014464" y="1359570"/>
              <a:ext cx="149616" cy="87226"/>
            </a:xfrm>
            <a:custGeom>
              <a:rect b="b" l="l" r="r" t="t"/>
              <a:pathLst>
                <a:path extrusionOk="0" h="2018" w="3463">
                  <a:moveTo>
                    <a:pt x="3443" y="1"/>
                  </a:moveTo>
                  <a:cubicBezTo>
                    <a:pt x="3424" y="1"/>
                    <a:pt x="3386" y="1"/>
                    <a:pt x="3386" y="20"/>
                  </a:cubicBezTo>
                  <a:cubicBezTo>
                    <a:pt x="2759" y="1256"/>
                    <a:pt x="1903" y="1713"/>
                    <a:pt x="1294" y="1846"/>
                  </a:cubicBezTo>
                  <a:cubicBezTo>
                    <a:pt x="1001" y="1919"/>
                    <a:pt x="735" y="1940"/>
                    <a:pt x="528" y="1940"/>
                  </a:cubicBezTo>
                  <a:cubicBezTo>
                    <a:pt x="251" y="1940"/>
                    <a:pt x="77" y="1903"/>
                    <a:pt x="77" y="1903"/>
                  </a:cubicBezTo>
                  <a:cubicBezTo>
                    <a:pt x="65" y="1891"/>
                    <a:pt x="55" y="1887"/>
                    <a:pt x="47" y="1887"/>
                  </a:cubicBezTo>
                  <a:cubicBezTo>
                    <a:pt x="29" y="1887"/>
                    <a:pt x="20" y="1909"/>
                    <a:pt x="20" y="1922"/>
                  </a:cubicBezTo>
                  <a:cubicBezTo>
                    <a:pt x="1" y="1941"/>
                    <a:pt x="20" y="1960"/>
                    <a:pt x="39" y="1960"/>
                  </a:cubicBezTo>
                  <a:cubicBezTo>
                    <a:pt x="77" y="1960"/>
                    <a:pt x="267" y="2017"/>
                    <a:pt x="571" y="2017"/>
                  </a:cubicBezTo>
                  <a:cubicBezTo>
                    <a:pt x="781" y="2017"/>
                    <a:pt x="1028" y="1998"/>
                    <a:pt x="1332" y="1941"/>
                  </a:cubicBezTo>
                  <a:cubicBezTo>
                    <a:pt x="1941" y="1770"/>
                    <a:pt x="2854" y="1313"/>
                    <a:pt x="3463" y="58"/>
                  </a:cubicBezTo>
                  <a:cubicBezTo>
                    <a:pt x="3463" y="39"/>
                    <a:pt x="3463" y="1"/>
                    <a:pt x="3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g1dda11c0f38_1_1"/>
            <p:cNvSpPr/>
            <p:nvPr/>
          </p:nvSpPr>
          <p:spPr>
            <a:xfrm rot="179910">
              <a:off x="10622757" y="1885333"/>
              <a:ext cx="236716" cy="510736"/>
            </a:xfrm>
            <a:custGeom>
              <a:rect b="b" l="l" r="r" t="t"/>
              <a:pathLst>
                <a:path extrusionOk="0" h="11816" w="5479">
                  <a:moveTo>
                    <a:pt x="4263" y="1"/>
                  </a:moveTo>
                  <a:cubicBezTo>
                    <a:pt x="3330" y="1"/>
                    <a:pt x="1468" y="876"/>
                    <a:pt x="1142" y="1430"/>
                  </a:cubicBezTo>
                  <a:cubicBezTo>
                    <a:pt x="1142" y="1430"/>
                    <a:pt x="609" y="2895"/>
                    <a:pt x="343" y="4226"/>
                  </a:cubicBezTo>
                  <a:cubicBezTo>
                    <a:pt x="172" y="5025"/>
                    <a:pt x="172" y="5824"/>
                    <a:pt x="362" y="6604"/>
                  </a:cubicBezTo>
                  <a:lnTo>
                    <a:pt x="952" y="9191"/>
                  </a:lnTo>
                  <a:cubicBezTo>
                    <a:pt x="362" y="9419"/>
                    <a:pt x="1" y="10009"/>
                    <a:pt x="96" y="10636"/>
                  </a:cubicBezTo>
                  <a:cubicBezTo>
                    <a:pt x="210" y="11378"/>
                    <a:pt x="819" y="11816"/>
                    <a:pt x="1446" y="11816"/>
                  </a:cubicBezTo>
                  <a:cubicBezTo>
                    <a:pt x="1618" y="11816"/>
                    <a:pt x="1789" y="11797"/>
                    <a:pt x="1960" y="11721"/>
                  </a:cubicBezTo>
                  <a:lnTo>
                    <a:pt x="3044" y="11302"/>
                  </a:lnTo>
                  <a:cubicBezTo>
                    <a:pt x="3672" y="11055"/>
                    <a:pt x="4014" y="10370"/>
                    <a:pt x="3881" y="9723"/>
                  </a:cubicBezTo>
                  <a:lnTo>
                    <a:pt x="3291" y="7175"/>
                  </a:lnTo>
                  <a:cubicBezTo>
                    <a:pt x="3291" y="7137"/>
                    <a:pt x="3253" y="7117"/>
                    <a:pt x="3253" y="7060"/>
                  </a:cubicBezTo>
                  <a:cubicBezTo>
                    <a:pt x="3025" y="5862"/>
                    <a:pt x="3520" y="4588"/>
                    <a:pt x="4528" y="3846"/>
                  </a:cubicBezTo>
                  <a:lnTo>
                    <a:pt x="5098" y="3427"/>
                  </a:lnTo>
                  <a:cubicBezTo>
                    <a:pt x="5479" y="2781"/>
                    <a:pt x="5270" y="460"/>
                    <a:pt x="4642" y="80"/>
                  </a:cubicBezTo>
                  <a:cubicBezTo>
                    <a:pt x="4549" y="25"/>
                    <a:pt x="4419" y="1"/>
                    <a:pt x="4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g1dda11c0f38_1_1"/>
            <p:cNvSpPr/>
            <p:nvPr/>
          </p:nvSpPr>
          <p:spPr>
            <a:xfrm rot="179910">
              <a:off x="10352686" y="1846587"/>
              <a:ext cx="417525" cy="494052"/>
            </a:xfrm>
            <a:custGeom>
              <a:rect b="b" l="l" r="r" t="t"/>
              <a:pathLst>
                <a:path extrusionOk="0" h="11430" w="9664">
                  <a:moveTo>
                    <a:pt x="6553" y="0"/>
                  </a:moveTo>
                  <a:cubicBezTo>
                    <a:pt x="6372" y="0"/>
                    <a:pt x="6200" y="56"/>
                    <a:pt x="6049" y="188"/>
                  </a:cubicBezTo>
                  <a:lnTo>
                    <a:pt x="3368" y="2794"/>
                  </a:lnTo>
                  <a:cubicBezTo>
                    <a:pt x="3158" y="2984"/>
                    <a:pt x="2512" y="4297"/>
                    <a:pt x="2436" y="4601"/>
                  </a:cubicBezTo>
                  <a:lnTo>
                    <a:pt x="1561" y="8386"/>
                  </a:lnTo>
                  <a:cubicBezTo>
                    <a:pt x="1548" y="8386"/>
                    <a:pt x="1536" y="8386"/>
                    <a:pt x="1524" y="8386"/>
                  </a:cubicBezTo>
                  <a:cubicBezTo>
                    <a:pt x="761" y="8386"/>
                    <a:pt x="133" y="8969"/>
                    <a:pt x="58" y="9737"/>
                  </a:cubicBezTo>
                  <a:cubicBezTo>
                    <a:pt x="1" y="10554"/>
                    <a:pt x="610" y="11258"/>
                    <a:pt x="1389" y="11315"/>
                  </a:cubicBezTo>
                  <a:lnTo>
                    <a:pt x="2588" y="11410"/>
                  </a:lnTo>
                  <a:cubicBezTo>
                    <a:pt x="2626" y="11429"/>
                    <a:pt x="2664" y="11429"/>
                    <a:pt x="2702" y="11429"/>
                  </a:cubicBezTo>
                  <a:cubicBezTo>
                    <a:pt x="3368" y="11429"/>
                    <a:pt x="3957" y="10954"/>
                    <a:pt x="4128" y="10288"/>
                  </a:cubicBezTo>
                  <a:lnTo>
                    <a:pt x="4699" y="7796"/>
                  </a:lnTo>
                  <a:cubicBezTo>
                    <a:pt x="5003" y="6465"/>
                    <a:pt x="5840" y="5343"/>
                    <a:pt x="7001" y="4620"/>
                  </a:cubicBezTo>
                  <a:lnTo>
                    <a:pt x="9074" y="3384"/>
                  </a:lnTo>
                  <a:cubicBezTo>
                    <a:pt x="9663" y="2851"/>
                    <a:pt x="8769" y="1615"/>
                    <a:pt x="8218" y="1006"/>
                  </a:cubicBezTo>
                  <a:cubicBezTo>
                    <a:pt x="7799" y="558"/>
                    <a:pt x="7127" y="0"/>
                    <a:pt x="65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g1dda11c0f38_1_1"/>
            <p:cNvSpPr/>
            <p:nvPr/>
          </p:nvSpPr>
          <p:spPr>
            <a:xfrm rot="179910">
              <a:off x="10476677" y="1654547"/>
              <a:ext cx="97814" cy="118261"/>
            </a:xfrm>
            <a:custGeom>
              <a:rect b="b" l="l" r="r" t="t"/>
              <a:pathLst>
                <a:path extrusionOk="0" h="2736" w="2264">
                  <a:moveTo>
                    <a:pt x="404" y="0"/>
                  </a:moveTo>
                  <a:cubicBezTo>
                    <a:pt x="366" y="0"/>
                    <a:pt x="332" y="7"/>
                    <a:pt x="305" y="20"/>
                  </a:cubicBezTo>
                  <a:cubicBezTo>
                    <a:pt x="0" y="153"/>
                    <a:pt x="267" y="1238"/>
                    <a:pt x="571" y="1846"/>
                  </a:cubicBezTo>
                  <a:cubicBezTo>
                    <a:pt x="830" y="2380"/>
                    <a:pt x="1213" y="2736"/>
                    <a:pt x="1521" y="2736"/>
                  </a:cubicBezTo>
                  <a:cubicBezTo>
                    <a:pt x="1575" y="2736"/>
                    <a:pt x="1626" y="2725"/>
                    <a:pt x="1674" y="2702"/>
                  </a:cubicBezTo>
                  <a:cubicBezTo>
                    <a:pt x="1979" y="2569"/>
                    <a:pt x="2264" y="1846"/>
                    <a:pt x="1979" y="1238"/>
                  </a:cubicBezTo>
                  <a:cubicBezTo>
                    <a:pt x="1702" y="666"/>
                    <a:pt x="794" y="0"/>
                    <a:pt x="4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g1dda11c0f38_1_1"/>
            <p:cNvSpPr/>
            <p:nvPr/>
          </p:nvSpPr>
          <p:spPr>
            <a:xfrm rot="179910">
              <a:off x="10441365" y="1599642"/>
              <a:ext cx="234253" cy="168747"/>
            </a:xfrm>
            <a:custGeom>
              <a:rect b="b" l="l" r="r" t="t"/>
              <a:pathLst>
                <a:path extrusionOk="0" h="3904" w="5422">
                  <a:moveTo>
                    <a:pt x="3824" y="1"/>
                  </a:moveTo>
                  <a:cubicBezTo>
                    <a:pt x="3634" y="267"/>
                    <a:pt x="3576" y="362"/>
                    <a:pt x="3481" y="457"/>
                  </a:cubicBezTo>
                  <a:cubicBezTo>
                    <a:pt x="3329" y="571"/>
                    <a:pt x="3120" y="705"/>
                    <a:pt x="2663" y="990"/>
                  </a:cubicBezTo>
                  <a:lnTo>
                    <a:pt x="495" y="2397"/>
                  </a:lnTo>
                  <a:cubicBezTo>
                    <a:pt x="96" y="2645"/>
                    <a:pt x="1" y="3158"/>
                    <a:pt x="286" y="3539"/>
                  </a:cubicBezTo>
                  <a:cubicBezTo>
                    <a:pt x="441" y="3777"/>
                    <a:pt x="701" y="3904"/>
                    <a:pt x="967" y="3904"/>
                  </a:cubicBezTo>
                  <a:cubicBezTo>
                    <a:pt x="1125" y="3904"/>
                    <a:pt x="1285" y="3859"/>
                    <a:pt x="1427" y="3767"/>
                  </a:cubicBezTo>
                  <a:lnTo>
                    <a:pt x="3595" y="2378"/>
                  </a:lnTo>
                  <a:cubicBezTo>
                    <a:pt x="4642" y="1713"/>
                    <a:pt x="4737" y="1618"/>
                    <a:pt x="5326" y="724"/>
                  </a:cubicBezTo>
                  <a:cubicBezTo>
                    <a:pt x="5345" y="685"/>
                    <a:pt x="5402" y="628"/>
                    <a:pt x="5421" y="590"/>
                  </a:cubicBezTo>
                  <a:cubicBezTo>
                    <a:pt x="5060" y="419"/>
                    <a:pt x="4718" y="248"/>
                    <a:pt x="4337" y="96"/>
                  </a:cubicBezTo>
                  <a:cubicBezTo>
                    <a:pt x="4261" y="58"/>
                    <a:pt x="4185" y="58"/>
                    <a:pt x="4109" y="39"/>
                  </a:cubicBezTo>
                  <a:cubicBezTo>
                    <a:pt x="4071" y="39"/>
                    <a:pt x="4052" y="20"/>
                    <a:pt x="3995" y="20"/>
                  </a:cubicBezTo>
                  <a:cubicBezTo>
                    <a:pt x="3957" y="20"/>
                    <a:pt x="3881" y="20"/>
                    <a:pt x="3824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g1dda11c0f38_1_1"/>
            <p:cNvSpPr/>
            <p:nvPr/>
          </p:nvSpPr>
          <p:spPr>
            <a:xfrm rot="179910">
              <a:off x="10489871" y="1560234"/>
              <a:ext cx="230969" cy="213830"/>
            </a:xfrm>
            <a:custGeom>
              <a:rect b="b" l="l" r="r" t="t"/>
              <a:pathLst>
                <a:path extrusionOk="0" h="4947" w="5346">
                  <a:moveTo>
                    <a:pt x="3463" y="1"/>
                  </a:moveTo>
                  <a:cubicBezTo>
                    <a:pt x="2588" y="781"/>
                    <a:pt x="1713" y="2055"/>
                    <a:pt x="1" y="2321"/>
                  </a:cubicBezTo>
                  <a:cubicBezTo>
                    <a:pt x="1" y="2321"/>
                    <a:pt x="2131" y="2987"/>
                    <a:pt x="1618" y="4946"/>
                  </a:cubicBezTo>
                  <a:cubicBezTo>
                    <a:pt x="2683" y="4471"/>
                    <a:pt x="4414" y="3234"/>
                    <a:pt x="5327" y="1998"/>
                  </a:cubicBezTo>
                  <a:lnTo>
                    <a:pt x="5327" y="1941"/>
                  </a:lnTo>
                  <a:cubicBezTo>
                    <a:pt x="5346" y="914"/>
                    <a:pt x="4528" y="39"/>
                    <a:pt x="3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g1dda11c0f38_1_1"/>
            <p:cNvSpPr/>
            <p:nvPr/>
          </p:nvSpPr>
          <p:spPr>
            <a:xfrm rot="179910">
              <a:off x="10385069" y="1674332"/>
              <a:ext cx="83859" cy="33283"/>
            </a:xfrm>
            <a:custGeom>
              <a:rect b="b" l="l" r="r" t="t"/>
              <a:pathLst>
                <a:path extrusionOk="0" h="770" w="1941">
                  <a:moveTo>
                    <a:pt x="811" y="0"/>
                  </a:moveTo>
                  <a:cubicBezTo>
                    <a:pt x="610" y="0"/>
                    <a:pt x="393" y="39"/>
                    <a:pt x="171" y="145"/>
                  </a:cubicBezTo>
                  <a:cubicBezTo>
                    <a:pt x="76" y="202"/>
                    <a:pt x="0" y="316"/>
                    <a:pt x="38" y="430"/>
                  </a:cubicBezTo>
                  <a:cubicBezTo>
                    <a:pt x="67" y="547"/>
                    <a:pt x="130" y="596"/>
                    <a:pt x="200" y="596"/>
                  </a:cubicBezTo>
                  <a:cubicBezTo>
                    <a:pt x="222" y="596"/>
                    <a:pt x="244" y="591"/>
                    <a:pt x="266" y="582"/>
                  </a:cubicBezTo>
                  <a:cubicBezTo>
                    <a:pt x="433" y="504"/>
                    <a:pt x="600" y="475"/>
                    <a:pt x="756" y="475"/>
                  </a:cubicBezTo>
                  <a:cubicBezTo>
                    <a:pt x="1204" y="475"/>
                    <a:pt x="1560" y="716"/>
                    <a:pt x="1560" y="716"/>
                  </a:cubicBezTo>
                  <a:cubicBezTo>
                    <a:pt x="1597" y="753"/>
                    <a:pt x="1640" y="769"/>
                    <a:pt x="1683" y="769"/>
                  </a:cubicBezTo>
                  <a:cubicBezTo>
                    <a:pt x="1750" y="769"/>
                    <a:pt x="1818" y="728"/>
                    <a:pt x="1864" y="659"/>
                  </a:cubicBezTo>
                  <a:cubicBezTo>
                    <a:pt x="1940" y="525"/>
                    <a:pt x="1902" y="392"/>
                    <a:pt x="1807" y="316"/>
                  </a:cubicBezTo>
                  <a:cubicBezTo>
                    <a:pt x="1793" y="302"/>
                    <a:pt x="1368" y="0"/>
                    <a:pt x="811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g1dda11c0f38_1_1"/>
            <p:cNvSpPr/>
            <p:nvPr/>
          </p:nvSpPr>
          <p:spPr>
            <a:xfrm rot="179910">
              <a:off x="10411119" y="1738562"/>
              <a:ext cx="89649" cy="37951"/>
            </a:xfrm>
            <a:custGeom>
              <a:rect b="b" l="l" r="r" t="t"/>
              <a:pathLst>
                <a:path extrusionOk="0" h="878" w="2075">
                  <a:moveTo>
                    <a:pt x="1824" y="0"/>
                  </a:moveTo>
                  <a:cubicBezTo>
                    <a:pt x="1776" y="0"/>
                    <a:pt x="1726" y="19"/>
                    <a:pt x="1675" y="62"/>
                  </a:cubicBezTo>
                  <a:cubicBezTo>
                    <a:pt x="1417" y="264"/>
                    <a:pt x="1132" y="322"/>
                    <a:pt x="888" y="322"/>
                  </a:cubicBezTo>
                  <a:cubicBezTo>
                    <a:pt x="558" y="322"/>
                    <a:pt x="305" y="215"/>
                    <a:pt x="305" y="215"/>
                  </a:cubicBezTo>
                  <a:cubicBezTo>
                    <a:pt x="289" y="208"/>
                    <a:pt x="270" y="205"/>
                    <a:pt x="251" y="205"/>
                  </a:cubicBezTo>
                  <a:cubicBezTo>
                    <a:pt x="161" y="205"/>
                    <a:pt x="51" y="276"/>
                    <a:pt x="20" y="386"/>
                  </a:cubicBezTo>
                  <a:cubicBezTo>
                    <a:pt x="1" y="443"/>
                    <a:pt x="1" y="500"/>
                    <a:pt x="1" y="557"/>
                  </a:cubicBezTo>
                  <a:cubicBezTo>
                    <a:pt x="1" y="633"/>
                    <a:pt x="39" y="690"/>
                    <a:pt x="115" y="747"/>
                  </a:cubicBezTo>
                  <a:cubicBezTo>
                    <a:pt x="126" y="747"/>
                    <a:pt x="425" y="877"/>
                    <a:pt x="837" y="877"/>
                  </a:cubicBezTo>
                  <a:cubicBezTo>
                    <a:pt x="1164" y="877"/>
                    <a:pt x="1562" y="795"/>
                    <a:pt x="1941" y="500"/>
                  </a:cubicBezTo>
                  <a:cubicBezTo>
                    <a:pt x="2055" y="405"/>
                    <a:pt x="2074" y="234"/>
                    <a:pt x="2017" y="120"/>
                  </a:cubicBezTo>
                  <a:cubicBezTo>
                    <a:pt x="1970" y="49"/>
                    <a:pt x="1901" y="0"/>
                    <a:pt x="1824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g1dda11c0f38_1_1"/>
            <p:cNvSpPr/>
            <p:nvPr/>
          </p:nvSpPr>
          <p:spPr>
            <a:xfrm rot="179910">
              <a:off x="10380747" y="1724205"/>
              <a:ext cx="98635" cy="36308"/>
            </a:xfrm>
            <a:custGeom>
              <a:rect b="b" l="l" r="r" t="t"/>
              <a:pathLst>
                <a:path extrusionOk="0" h="840" w="2283">
                  <a:moveTo>
                    <a:pt x="1008" y="1"/>
                  </a:moveTo>
                  <a:cubicBezTo>
                    <a:pt x="696" y="1"/>
                    <a:pt x="369" y="96"/>
                    <a:pt x="95" y="382"/>
                  </a:cubicBezTo>
                  <a:cubicBezTo>
                    <a:pt x="57" y="459"/>
                    <a:pt x="0" y="535"/>
                    <a:pt x="19" y="649"/>
                  </a:cubicBezTo>
                  <a:cubicBezTo>
                    <a:pt x="19" y="668"/>
                    <a:pt x="57" y="706"/>
                    <a:pt x="57" y="744"/>
                  </a:cubicBezTo>
                  <a:cubicBezTo>
                    <a:pt x="86" y="791"/>
                    <a:pt x="138" y="815"/>
                    <a:pt x="195" y="815"/>
                  </a:cubicBezTo>
                  <a:cubicBezTo>
                    <a:pt x="252" y="815"/>
                    <a:pt x="314" y="791"/>
                    <a:pt x="361" y="744"/>
                  </a:cubicBezTo>
                  <a:cubicBezTo>
                    <a:pt x="528" y="566"/>
                    <a:pt x="741" y="504"/>
                    <a:pt x="955" y="504"/>
                  </a:cubicBezTo>
                  <a:cubicBezTo>
                    <a:pt x="1426" y="504"/>
                    <a:pt x="1902" y="801"/>
                    <a:pt x="1902" y="801"/>
                  </a:cubicBezTo>
                  <a:cubicBezTo>
                    <a:pt x="1941" y="827"/>
                    <a:pt x="1985" y="840"/>
                    <a:pt x="2028" y="840"/>
                  </a:cubicBezTo>
                  <a:cubicBezTo>
                    <a:pt x="2112" y="840"/>
                    <a:pt x="2195" y="793"/>
                    <a:pt x="2245" y="706"/>
                  </a:cubicBezTo>
                  <a:cubicBezTo>
                    <a:pt x="2283" y="592"/>
                    <a:pt x="2264" y="421"/>
                    <a:pt x="2149" y="363"/>
                  </a:cubicBezTo>
                  <a:cubicBezTo>
                    <a:pt x="2112" y="326"/>
                    <a:pt x="1586" y="1"/>
                    <a:pt x="1008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g1dda11c0f38_1_1"/>
            <p:cNvSpPr/>
            <p:nvPr/>
          </p:nvSpPr>
          <p:spPr>
            <a:xfrm rot="179910">
              <a:off x="10370235" y="1689214"/>
              <a:ext cx="89649" cy="35919"/>
            </a:xfrm>
            <a:custGeom>
              <a:rect b="b" l="l" r="r" t="t"/>
              <a:pathLst>
                <a:path extrusionOk="0" h="831" w="2075">
                  <a:moveTo>
                    <a:pt x="1081" y="0"/>
                  </a:moveTo>
                  <a:cubicBezTo>
                    <a:pt x="813" y="0"/>
                    <a:pt x="486" y="88"/>
                    <a:pt x="115" y="357"/>
                  </a:cubicBezTo>
                  <a:cubicBezTo>
                    <a:pt x="58" y="414"/>
                    <a:pt x="1" y="528"/>
                    <a:pt x="20" y="623"/>
                  </a:cubicBezTo>
                  <a:lnTo>
                    <a:pt x="20" y="699"/>
                  </a:lnTo>
                  <a:cubicBezTo>
                    <a:pt x="56" y="772"/>
                    <a:pt x="124" y="806"/>
                    <a:pt x="193" y="806"/>
                  </a:cubicBezTo>
                  <a:cubicBezTo>
                    <a:pt x="232" y="806"/>
                    <a:pt x="271" y="796"/>
                    <a:pt x="305" y="775"/>
                  </a:cubicBezTo>
                  <a:cubicBezTo>
                    <a:pt x="567" y="566"/>
                    <a:pt x="806" y="496"/>
                    <a:pt x="1008" y="496"/>
                  </a:cubicBezTo>
                  <a:cubicBezTo>
                    <a:pt x="1393" y="496"/>
                    <a:pt x="1643" y="750"/>
                    <a:pt x="1656" y="775"/>
                  </a:cubicBezTo>
                  <a:cubicBezTo>
                    <a:pt x="1686" y="813"/>
                    <a:pt x="1729" y="830"/>
                    <a:pt x="1776" y="830"/>
                  </a:cubicBezTo>
                  <a:cubicBezTo>
                    <a:pt x="1845" y="830"/>
                    <a:pt x="1922" y="794"/>
                    <a:pt x="1979" y="737"/>
                  </a:cubicBezTo>
                  <a:cubicBezTo>
                    <a:pt x="2074" y="642"/>
                    <a:pt x="2074" y="490"/>
                    <a:pt x="1979" y="395"/>
                  </a:cubicBezTo>
                  <a:cubicBezTo>
                    <a:pt x="1960" y="357"/>
                    <a:pt x="1751" y="147"/>
                    <a:pt x="1427" y="52"/>
                  </a:cubicBezTo>
                  <a:cubicBezTo>
                    <a:pt x="1328" y="21"/>
                    <a:pt x="1211" y="0"/>
                    <a:pt x="1081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g1dda11c0f38_1_1"/>
            <p:cNvSpPr/>
            <p:nvPr/>
          </p:nvSpPr>
          <p:spPr>
            <a:xfrm rot="179910">
              <a:off x="10371593" y="1708032"/>
              <a:ext cx="92932" cy="40501"/>
            </a:xfrm>
            <a:custGeom>
              <a:rect b="b" l="l" r="r" t="t"/>
              <a:pathLst>
                <a:path extrusionOk="0" h="937" w="2151">
                  <a:moveTo>
                    <a:pt x="1116" y="1"/>
                  </a:moveTo>
                  <a:cubicBezTo>
                    <a:pt x="747" y="1"/>
                    <a:pt x="336" y="117"/>
                    <a:pt x="39" y="533"/>
                  </a:cubicBezTo>
                  <a:cubicBezTo>
                    <a:pt x="1" y="571"/>
                    <a:pt x="1" y="666"/>
                    <a:pt x="1" y="742"/>
                  </a:cubicBezTo>
                  <a:cubicBezTo>
                    <a:pt x="1" y="781"/>
                    <a:pt x="20" y="838"/>
                    <a:pt x="39" y="876"/>
                  </a:cubicBezTo>
                  <a:cubicBezTo>
                    <a:pt x="80" y="917"/>
                    <a:pt x="132" y="937"/>
                    <a:pt x="182" y="937"/>
                  </a:cubicBezTo>
                  <a:cubicBezTo>
                    <a:pt x="248" y="937"/>
                    <a:pt x="311" y="902"/>
                    <a:pt x="343" y="838"/>
                  </a:cubicBezTo>
                  <a:cubicBezTo>
                    <a:pt x="528" y="576"/>
                    <a:pt x="797" y="498"/>
                    <a:pt x="1054" y="498"/>
                  </a:cubicBezTo>
                  <a:cubicBezTo>
                    <a:pt x="1432" y="498"/>
                    <a:pt x="1785" y="666"/>
                    <a:pt x="1808" y="666"/>
                  </a:cubicBezTo>
                  <a:cubicBezTo>
                    <a:pt x="1838" y="681"/>
                    <a:pt x="1869" y="688"/>
                    <a:pt x="1900" y="688"/>
                  </a:cubicBezTo>
                  <a:cubicBezTo>
                    <a:pt x="1986" y="688"/>
                    <a:pt x="2070" y="632"/>
                    <a:pt x="2112" y="533"/>
                  </a:cubicBezTo>
                  <a:cubicBezTo>
                    <a:pt x="2150" y="400"/>
                    <a:pt x="2112" y="248"/>
                    <a:pt x="1998" y="191"/>
                  </a:cubicBezTo>
                  <a:cubicBezTo>
                    <a:pt x="1966" y="180"/>
                    <a:pt x="1573" y="1"/>
                    <a:pt x="1116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g1dda11c0f38_1_1"/>
            <p:cNvSpPr/>
            <p:nvPr/>
          </p:nvSpPr>
          <p:spPr>
            <a:xfrm rot="179910">
              <a:off x="10445589" y="1681603"/>
              <a:ext cx="64374" cy="81434"/>
            </a:xfrm>
            <a:custGeom>
              <a:rect b="b" l="l" r="r" t="t"/>
              <a:pathLst>
                <a:path extrusionOk="0" h="1884" w="1490">
                  <a:moveTo>
                    <a:pt x="6" y="1"/>
                  </a:moveTo>
                  <a:cubicBezTo>
                    <a:pt x="1" y="2"/>
                    <a:pt x="1" y="3"/>
                    <a:pt x="6" y="5"/>
                  </a:cubicBezTo>
                  <a:lnTo>
                    <a:pt x="6" y="5"/>
                  </a:lnTo>
                  <a:lnTo>
                    <a:pt x="6" y="1"/>
                  </a:lnTo>
                  <a:close/>
                  <a:moveTo>
                    <a:pt x="6" y="5"/>
                  </a:moveTo>
                  <a:lnTo>
                    <a:pt x="101" y="1751"/>
                  </a:lnTo>
                  <a:cubicBezTo>
                    <a:pt x="101" y="1751"/>
                    <a:pt x="481" y="1884"/>
                    <a:pt x="828" y="1884"/>
                  </a:cubicBezTo>
                  <a:cubicBezTo>
                    <a:pt x="1176" y="1884"/>
                    <a:pt x="1489" y="1751"/>
                    <a:pt x="1356" y="1218"/>
                  </a:cubicBezTo>
                  <a:cubicBezTo>
                    <a:pt x="1090" y="99"/>
                    <a:pt x="76" y="25"/>
                    <a:pt x="6" y="5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g1dda11c0f38_1_1"/>
            <p:cNvSpPr/>
            <p:nvPr/>
          </p:nvSpPr>
          <p:spPr>
            <a:xfrm rot="179910">
              <a:off x="10569043" y="1525389"/>
              <a:ext cx="364125" cy="556640"/>
            </a:xfrm>
            <a:custGeom>
              <a:rect b="b" l="l" r="r" t="t"/>
              <a:pathLst>
                <a:path extrusionOk="0" h="12878" w="8428">
                  <a:moveTo>
                    <a:pt x="4528" y="1"/>
                  </a:moveTo>
                  <a:lnTo>
                    <a:pt x="2036" y="666"/>
                  </a:lnTo>
                  <a:cubicBezTo>
                    <a:pt x="1370" y="838"/>
                    <a:pt x="914" y="1465"/>
                    <a:pt x="952" y="2150"/>
                  </a:cubicBezTo>
                  <a:lnTo>
                    <a:pt x="1066" y="5954"/>
                  </a:lnTo>
                  <a:lnTo>
                    <a:pt x="800" y="8465"/>
                  </a:lnTo>
                  <a:lnTo>
                    <a:pt x="1" y="9967"/>
                  </a:lnTo>
                  <a:lnTo>
                    <a:pt x="5346" y="12878"/>
                  </a:lnTo>
                  <a:cubicBezTo>
                    <a:pt x="5346" y="12878"/>
                    <a:pt x="7933" y="11565"/>
                    <a:pt x="7952" y="8427"/>
                  </a:cubicBezTo>
                  <a:cubicBezTo>
                    <a:pt x="7990" y="7742"/>
                    <a:pt x="8427" y="2340"/>
                    <a:pt x="5707" y="647"/>
                  </a:cubicBezTo>
                  <a:lnTo>
                    <a:pt x="452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g1dda11c0f38_1_1"/>
            <p:cNvSpPr/>
            <p:nvPr/>
          </p:nvSpPr>
          <p:spPr>
            <a:xfrm rot="179910">
              <a:off x="10679041" y="1539463"/>
              <a:ext cx="130693" cy="54333"/>
            </a:xfrm>
            <a:custGeom>
              <a:rect b="b" l="l" r="r" t="t"/>
              <a:pathLst>
                <a:path extrusionOk="0" h="1257" w="3025">
                  <a:moveTo>
                    <a:pt x="57" y="1"/>
                  </a:moveTo>
                  <a:cubicBezTo>
                    <a:pt x="38" y="1"/>
                    <a:pt x="0" y="20"/>
                    <a:pt x="0" y="39"/>
                  </a:cubicBezTo>
                  <a:cubicBezTo>
                    <a:pt x="0" y="705"/>
                    <a:pt x="438" y="1161"/>
                    <a:pt x="1142" y="1256"/>
                  </a:cubicBezTo>
                  <a:lnTo>
                    <a:pt x="1636" y="1256"/>
                  </a:lnTo>
                  <a:cubicBezTo>
                    <a:pt x="2112" y="1256"/>
                    <a:pt x="2454" y="1161"/>
                    <a:pt x="2720" y="952"/>
                  </a:cubicBezTo>
                  <a:cubicBezTo>
                    <a:pt x="3006" y="705"/>
                    <a:pt x="3025" y="419"/>
                    <a:pt x="3025" y="419"/>
                  </a:cubicBezTo>
                  <a:cubicBezTo>
                    <a:pt x="3025" y="400"/>
                    <a:pt x="3006" y="381"/>
                    <a:pt x="2987" y="381"/>
                  </a:cubicBezTo>
                  <a:cubicBezTo>
                    <a:pt x="2949" y="381"/>
                    <a:pt x="2930" y="400"/>
                    <a:pt x="2930" y="419"/>
                  </a:cubicBezTo>
                  <a:cubicBezTo>
                    <a:pt x="2930" y="419"/>
                    <a:pt x="2911" y="686"/>
                    <a:pt x="2663" y="876"/>
                  </a:cubicBezTo>
                  <a:cubicBezTo>
                    <a:pt x="2433" y="1078"/>
                    <a:pt x="2082" y="1170"/>
                    <a:pt x="1620" y="1170"/>
                  </a:cubicBezTo>
                  <a:cubicBezTo>
                    <a:pt x="1472" y="1170"/>
                    <a:pt x="1312" y="1161"/>
                    <a:pt x="1142" y="1142"/>
                  </a:cubicBezTo>
                  <a:cubicBezTo>
                    <a:pt x="229" y="1028"/>
                    <a:pt x="96" y="324"/>
                    <a:pt x="96" y="39"/>
                  </a:cubicBezTo>
                  <a:cubicBezTo>
                    <a:pt x="96" y="20"/>
                    <a:pt x="77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g1dda11c0f38_1_1"/>
            <p:cNvSpPr/>
            <p:nvPr/>
          </p:nvSpPr>
          <p:spPr>
            <a:xfrm rot="179910">
              <a:off x="10685282" y="1462057"/>
              <a:ext cx="138945" cy="127727"/>
            </a:xfrm>
            <a:custGeom>
              <a:rect b="b" l="l" r="r" t="t"/>
              <a:pathLst>
                <a:path extrusionOk="0" h="2955" w="3216">
                  <a:moveTo>
                    <a:pt x="438" y="0"/>
                  </a:moveTo>
                  <a:cubicBezTo>
                    <a:pt x="438" y="19"/>
                    <a:pt x="438" y="76"/>
                    <a:pt x="419" y="114"/>
                  </a:cubicBezTo>
                  <a:cubicBezTo>
                    <a:pt x="343" y="571"/>
                    <a:pt x="1" y="1921"/>
                    <a:pt x="1" y="1921"/>
                  </a:cubicBezTo>
                  <a:cubicBezTo>
                    <a:pt x="1" y="1921"/>
                    <a:pt x="58" y="2853"/>
                    <a:pt x="1275" y="2948"/>
                  </a:cubicBezTo>
                  <a:cubicBezTo>
                    <a:pt x="1343" y="2953"/>
                    <a:pt x="1409" y="2955"/>
                    <a:pt x="1471" y="2955"/>
                  </a:cubicBezTo>
                  <a:cubicBezTo>
                    <a:pt x="2503" y="2955"/>
                    <a:pt x="2740" y="2397"/>
                    <a:pt x="2740" y="2397"/>
                  </a:cubicBezTo>
                  <a:lnTo>
                    <a:pt x="3215" y="76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g1dda11c0f38_1_1"/>
            <p:cNvSpPr/>
            <p:nvPr/>
          </p:nvSpPr>
          <p:spPr>
            <a:xfrm rot="179910">
              <a:off x="10597711" y="1299733"/>
              <a:ext cx="278624" cy="256881"/>
            </a:xfrm>
            <a:custGeom>
              <a:rect b="b" l="l" r="r" t="t"/>
              <a:pathLst>
                <a:path extrusionOk="0" h="5943" w="6449">
                  <a:moveTo>
                    <a:pt x="3340" y="1"/>
                  </a:moveTo>
                  <a:cubicBezTo>
                    <a:pt x="2731" y="1"/>
                    <a:pt x="2201" y="184"/>
                    <a:pt x="1959" y="448"/>
                  </a:cubicBezTo>
                  <a:cubicBezTo>
                    <a:pt x="1370" y="1114"/>
                    <a:pt x="0" y="4956"/>
                    <a:pt x="1845" y="5774"/>
                  </a:cubicBezTo>
                  <a:cubicBezTo>
                    <a:pt x="2108" y="5892"/>
                    <a:pt x="2371" y="5943"/>
                    <a:pt x="2628" y="5943"/>
                  </a:cubicBezTo>
                  <a:cubicBezTo>
                    <a:pt x="4193" y="5943"/>
                    <a:pt x="5554" y="4062"/>
                    <a:pt x="5554" y="4062"/>
                  </a:cubicBezTo>
                  <a:cubicBezTo>
                    <a:pt x="5554" y="4062"/>
                    <a:pt x="6448" y="2750"/>
                    <a:pt x="5935" y="1628"/>
                  </a:cubicBezTo>
                  <a:cubicBezTo>
                    <a:pt x="5373" y="424"/>
                    <a:pt x="4265" y="1"/>
                    <a:pt x="3340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g1dda11c0f38_1_1"/>
            <p:cNvSpPr/>
            <p:nvPr/>
          </p:nvSpPr>
          <p:spPr>
            <a:xfrm rot="179910">
              <a:off x="10657834" y="1418435"/>
              <a:ext cx="29638" cy="36827"/>
            </a:xfrm>
            <a:custGeom>
              <a:rect b="b" l="l" r="r" t="t"/>
              <a:pathLst>
                <a:path extrusionOk="0" h="852" w="686">
                  <a:moveTo>
                    <a:pt x="624" y="1"/>
                  </a:moveTo>
                  <a:cubicBezTo>
                    <a:pt x="614" y="1"/>
                    <a:pt x="609" y="6"/>
                    <a:pt x="609" y="15"/>
                  </a:cubicBezTo>
                  <a:lnTo>
                    <a:pt x="400" y="357"/>
                  </a:lnTo>
                  <a:lnTo>
                    <a:pt x="381" y="357"/>
                  </a:lnTo>
                  <a:cubicBezTo>
                    <a:pt x="355" y="354"/>
                    <a:pt x="329" y="351"/>
                    <a:pt x="302" y="351"/>
                  </a:cubicBezTo>
                  <a:cubicBezTo>
                    <a:pt x="193" y="351"/>
                    <a:pt x="85" y="391"/>
                    <a:pt x="39" y="529"/>
                  </a:cubicBezTo>
                  <a:cubicBezTo>
                    <a:pt x="1" y="700"/>
                    <a:pt x="153" y="795"/>
                    <a:pt x="248" y="852"/>
                  </a:cubicBezTo>
                  <a:cubicBezTo>
                    <a:pt x="286" y="852"/>
                    <a:pt x="305" y="852"/>
                    <a:pt x="305" y="833"/>
                  </a:cubicBezTo>
                  <a:lnTo>
                    <a:pt x="286" y="814"/>
                  </a:lnTo>
                  <a:cubicBezTo>
                    <a:pt x="191" y="776"/>
                    <a:pt x="58" y="681"/>
                    <a:pt x="96" y="567"/>
                  </a:cubicBezTo>
                  <a:cubicBezTo>
                    <a:pt x="117" y="461"/>
                    <a:pt x="209" y="437"/>
                    <a:pt x="286" y="437"/>
                  </a:cubicBezTo>
                  <a:cubicBezTo>
                    <a:pt x="348" y="437"/>
                    <a:pt x="400" y="453"/>
                    <a:pt x="400" y="453"/>
                  </a:cubicBezTo>
                  <a:lnTo>
                    <a:pt x="419" y="433"/>
                  </a:lnTo>
                  <a:lnTo>
                    <a:pt x="666" y="72"/>
                  </a:lnTo>
                  <a:cubicBezTo>
                    <a:pt x="685" y="53"/>
                    <a:pt x="685" y="15"/>
                    <a:pt x="666" y="15"/>
                  </a:cubicBezTo>
                  <a:cubicBezTo>
                    <a:pt x="647" y="6"/>
                    <a:pt x="633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g1dda11c0f38_1_1"/>
            <p:cNvSpPr/>
            <p:nvPr/>
          </p:nvSpPr>
          <p:spPr>
            <a:xfrm rot="179910">
              <a:off x="10657377" y="1406629"/>
              <a:ext cx="15683" cy="14869"/>
            </a:xfrm>
            <a:custGeom>
              <a:rect b="b" l="l" r="r" t="t"/>
              <a:pathLst>
                <a:path extrusionOk="0" h="344" w="363">
                  <a:moveTo>
                    <a:pt x="180" y="1"/>
                  </a:moveTo>
                  <a:cubicBezTo>
                    <a:pt x="90" y="1"/>
                    <a:pt x="1" y="58"/>
                    <a:pt x="1" y="165"/>
                  </a:cubicBezTo>
                  <a:cubicBezTo>
                    <a:pt x="1" y="286"/>
                    <a:pt x="87" y="343"/>
                    <a:pt x="176" y="343"/>
                  </a:cubicBezTo>
                  <a:cubicBezTo>
                    <a:pt x="268" y="343"/>
                    <a:pt x="362" y="281"/>
                    <a:pt x="362" y="165"/>
                  </a:cubicBezTo>
                  <a:cubicBezTo>
                    <a:pt x="353" y="53"/>
                    <a:pt x="266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g1dda11c0f38_1_1"/>
            <p:cNvSpPr/>
            <p:nvPr/>
          </p:nvSpPr>
          <p:spPr>
            <a:xfrm rot="179910">
              <a:off x="10709876" y="1424492"/>
              <a:ext cx="15640" cy="13918"/>
            </a:xfrm>
            <a:custGeom>
              <a:rect b="b" l="l" r="r" t="t"/>
              <a:pathLst>
                <a:path extrusionOk="0" h="322" w="362">
                  <a:moveTo>
                    <a:pt x="181" y="0"/>
                  </a:moveTo>
                  <a:cubicBezTo>
                    <a:pt x="90" y="0"/>
                    <a:pt x="0" y="53"/>
                    <a:pt x="0" y="157"/>
                  </a:cubicBezTo>
                  <a:cubicBezTo>
                    <a:pt x="0" y="269"/>
                    <a:pt x="87" y="321"/>
                    <a:pt x="175" y="321"/>
                  </a:cubicBezTo>
                  <a:cubicBezTo>
                    <a:pt x="267" y="321"/>
                    <a:pt x="361" y="264"/>
                    <a:pt x="361" y="157"/>
                  </a:cubicBezTo>
                  <a:cubicBezTo>
                    <a:pt x="361" y="53"/>
                    <a:pt x="271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g1dda11c0f38_1_1"/>
            <p:cNvSpPr/>
            <p:nvPr/>
          </p:nvSpPr>
          <p:spPr>
            <a:xfrm rot="179910">
              <a:off x="10618677" y="1285743"/>
              <a:ext cx="290116" cy="173675"/>
            </a:xfrm>
            <a:custGeom>
              <a:rect b="b" l="l" r="r" t="t"/>
              <a:pathLst>
                <a:path extrusionOk="0" h="4018" w="6715">
                  <a:moveTo>
                    <a:pt x="2990" y="0"/>
                  </a:moveTo>
                  <a:cubicBezTo>
                    <a:pt x="1534" y="0"/>
                    <a:pt x="913" y="1412"/>
                    <a:pt x="14" y="1412"/>
                  </a:cubicBezTo>
                  <a:cubicBezTo>
                    <a:pt x="9" y="1412"/>
                    <a:pt x="5" y="1412"/>
                    <a:pt x="1" y="1412"/>
                  </a:cubicBezTo>
                  <a:lnTo>
                    <a:pt x="1" y="1412"/>
                  </a:lnTo>
                  <a:cubicBezTo>
                    <a:pt x="362" y="1850"/>
                    <a:pt x="819" y="2420"/>
                    <a:pt x="1636" y="2839"/>
                  </a:cubicBezTo>
                  <a:cubicBezTo>
                    <a:pt x="1768" y="2894"/>
                    <a:pt x="1907" y="2922"/>
                    <a:pt x="2043" y="2922"/>
                  </a:cubicBezTo>
                  <a:cubicBezTo>
                    <a:pt x="2282" y="2922"/>
                    <a:pt x="2513" y="2837"/>
                    <a:pt x="2683" y="2667"/>
                  </a:cubicBezTo>
                  <a:cubicBezTo>
                    <a:pt x="2740" y="2610"/>
                    <a:pt x="2778" y="2572"/>
                    <a:pt x="2835" y="2553"/>
                  </a:cubicBezTo>
                  <a:lnTo>
                    <a:pt x="2835" y="2553"/>
                  </a:lnTo>
                  <a:cubicBezTo>
                    <a:pt x="2740" y="2686"/>
                    <a:pt x="2683" y="2877"/>
                    <a:pt x="2645" y="3048"/>
                  </a:cubicBezTo>
                  <a:cubicBezTo>
                    <a:pt x="2702" y="3067"/>
                    <a:pt x="2759" y="3086"/>
                    <a:pt x="2816" y="3105"/>
                  </a:cubicBezTo>
                  <a:cubicBezTo>
                    <a:pt x="2892" y="2820"/>
                    <a:pt x="3025" y="2401"/>
                    <a:pt x="3310" y="2287"/>
                  </a:cubicBezTo>
                  <a:lnTo>
                    <a:pt x="3310" y="2287"/>
                  </a:lnTo>
                  <a:cubicBezTo>
                    <a:pt x="3139" y="2572"/>
                    <a:pt x="3082" y="2991"/>
                    <a:pt x="3044" y="3219"/>
                  </a:cubicBezTo>
                  <a:cubicBezTo>
                    <a:pt x="4432" y="3733"/>
                    <a:pt x="5897" y="4018"/>
                    <a:pt x="5897" y="4018"/>
                  </a:cubicBezTo>
                  <a:cubicBezTo>
                    <a:pt x="5897" y="4018"/>
                    <a:pt x="6715" y="1336"/>
                    <a:pt x="4984" y="708"/>
                  </a:cubicBezTo>
                  <a:cubicBezTo>
                    <a:pt x="4171" y="190"/>
                    <a:pt x="3524" y="0"/>
                    <a:pt x="29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g1dda11c0f38_1_1"/>
            <p:cNvSpPr/>
            <p:nvPr/>
          </p:nvSpPr>
          <p:spPr>
            <a:xfrm rot="179910">
              <a:off x="10798182" y="1444025"/>
              <a:ext cx="62732" cy="53209"/>
            </a:xfrm>
            <a:custGeom>
              <a:rect b="b" l="l" r="r" t="t"/>
              <a:pathLst>
                <a:path extrusionOk="0" h="1231" w="1452">
                  <a:moveTo>
                    <a:pt x="827" y="0"/>
                  </a:moveTo>
                  <a:cubicBezTo>
                    <a:pt x="658" y="0"/>
                    <a:pt x="487" y="47"/>
                    <a:pt x="362" y="127"/>
                  </a:cubicBezTo>
                  <a:lnTo>
                    <a:pt x="0" y="1211"/>
                  </a:lnTo>
                  <a:cubicBezTo>
                    <a:pt x="85" y="1220"/>
                    <a:pt x="212" y="1231"/>
                    <a:pt x="356" y="1231"/>
                  </a:cubicBezTo>
                  <a:cubicBezTo>
                    <a:pt x="797" y="1231"/>
                    <a:pt x="1398" y="1132"/>
                    <a:pt x="1427" y="602"/>
                  </a:cubicBezTo>
                  <a:cubicBezTo>
                    <a:pt x="1452" y="167"/>
                    <a:pt x="1144" y="0"/>
                    <a:pt x="827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g1dda11c0f38_1_1"/>
            <p:cNvSpPr/>
            <p:nvPr/>
          </p:nvSpPr>
          <p:spPr>
            <a:xfrm rot="179910">
              <a:off x="10813769" y="1465496"/>
              <a:ext cx="29638" cy="9423"/>
            </a:xfrm>
            <a:custGeom>
              <a:rect b="b" l="l" r="r" t="t"/>
              <a:pathLst>
                <a:path extrusionOk="0" h="218" w="686">
                  <a:moveTo>
                    <a:pt x="344" y="1"/>
                  </a:moveTo>
                  <a:cubicBezTo>
                    <a:pt x="245" y="1"/>
                    <a:pt x="132" y="35"/>
                    <a:pt x="20" y="141"/>
                  </a:cubicBezTo>
                  <a:cubicBezTo>
                    <a:pt x="1" y="141"/>
                    <a:pt x="1" y="198"/>
                    <a:pt x="20" y="217"/>
                  </a:cubicBezTo>
                  <a:lnTo>
                    <a:pt x="77" y="217"/>
                  </a:lnTo>
                  <a:cubicBezTo>
                    <a:pt x="170" y="124"/>
                    <a:pt x="261" y="94"/>
                    <a:pt x="340" y="94"/>
                  </a:cubicBezTo>
                  <a:cubicBezTo>
                    <a:pt x="486" y="94"/>
                    <a:pt x="590" y="198"/>
                    <a:pt x="590" y="198"/>
                  </a:cubicBezTo>
                  <a:cubicBezTo>
                    <a:pt x="609" y="208"/>
                    <a:pt x="624" y="212"/>
                    <a:pt x="636" y="212"/>
                  </a:cubicBezTo>
                  <a:cubicBezTo>
                    <a:pt x="647" y="212"/>
                    <a:pt x="657" y="208"/>
                    <a:pt x="666" y="198"/>
                  </a:cubicBezTo>
                  <a:cubicBezTo>
                    <a:pt x="685" y="179"/>
                    <a:pt x="685" y="141"/>
                    <a:pt x="666" y="122"/>
                  </a:cubicBezTo>
                  <a:cubicBezTo>
                    <a:pt x="666" y="122"/>
                    <a:pt x="529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g1dda11c0f38_1_1"/>
            <p:cNvSpPr/>
            <p:nvPr/>
          </p:nvSpPr>
          <p:spPr>
            <a:xfrm rot="179910">
              <a:off x="10672951" y="1459131"/>
              <a:ext cx="59190" cy="38426"/>
            </a:xfrm>
            <a:custGeom>
              <a:rect b="b" l="l" r="r" t="t"/>
              <a:pathLst>
                <a:path extrusionOk="0" h="889" w="1370">
                  <a:moveTo>
                    <a:pt x="992" y="1"/>
                  </a:moveTo>
                  <a:cubicBezTo>
                    <a:pt x="930" y="1"/>
                    <a:pt x="863" y="29"/>
                    <a:pt x="799" y="98"/>
                  </a:cubicBezTo>
                  <a:cubicBezTo>
                    <a:pt x="628" y="269"/>
                    <a:pt x="400" y="307"/>
                    <a:pt x="190" y="307"/>
                  </a:cubicBezTo>
                  <a:cubicBezTo>
                    <a:pt x="38" y="326"/>
                    <a:pt x="0" y="479"/>
                    <a:pt x="95" y="593"/>
                  </a:cubicBezTo>
                  <a:cubicBezTo>
                    <a:pt x="133" y="669"/>
                    <a:pt x="209" y="707"/>
                    <a:pt x="285" y="764"/>
                  </a:cubicBezTo>
                  <a:cubicBezTo>
                    <a:pt x="409" y="851"/>
                    <a:pt x="549" y="888"/>
                    <a:pt x="684" y="888"/>
                  </a:cubicBezTo>
                  <a:cubicBezTo>
                    <a:pt x="901" y="888"/>
                    <a:pt x="1104" y="791"/>
                    <a:pt x="1198" y="650"/>
                  </a:cubicBezTo>
                  <a:cubicBezTo>
                    <a:pt x="1198" y="612"/>
                    <a:pt x="1237" y="612"/>
                    <a:pt x="1237" y="593"/>
                  </a:cubicBezTo>
                  <a:cubicBezTo>
                    <a:pt x="1369" y="342"/>
                    <a:pt x="1205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g1dda11c0f38_1_1"/>
            <p:cNvSpPr/>
            <p:nvPr/>
          </p:nvSpPr>
          <p:spPr>
            <a:xfrm rot="179910">
              <a:off x="10684824" y="1475076"/>
              <a:ext cx="41130" cy="22606"/>
            </a:xfrm>
            <a:custGeom>
              <a:rect b="b" l="l" r="r" t="t"/>
              <a:pathLst>
                <a:path extrusionOk="0" h="523" w="952">
                  <a:moveTo>
                    <a:pt x="683" y="0"/>
                  </a:moveTo>
                  <a:cubicBezTo>
                    <a:pt x="442" y="0"/>
                    <a:pt x="129" y="269"/>
                    <a:pt x="0" y="398"/>
                  </a:cubicBezTo>
                  <a:cubicBezTo>
                    <a:pt x="124" y="485"/>
                    <a:pt x="264" y="522"/>
                    <a:pt x="399" y="522"/>
                  </a:cubicBezTo>
                  <a:cubicBezTo>
                    <a:pt x="616" y="522"/>
                    <a:pt x="819" y="425"/>
                    <a:pt x="913" y="284"/>
                  </a:cubicBezTo>
                  <a:cubicBezTo>
                    <a:pt x="913" y="246"/>
                    <a:pt x="952" y="246"/>
                    <a:pt x="952" y="227"/>
                  </a:cubicBezTo>
                  <a:cubicBezTo>
                    <a:pt x="896" y="61"/>
                    <a:pt x="798" y="0"/>
                    <a:pt x="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g1dda11c0f38_1_1"/>
            <p:cNvSpPr/>
            <p:nvPr/>
          </p:nvSpPr>
          <p:spPr>
            <a:xfrm rot="179910">
              <a:off x="10820345" y="1319260"/>
              <a:ext cx="73188" cy="114587"/>
            </a:xfrm>
            <a:custGeom>
              <a:rect b="b" l="l" r="r" t="t"/>
              <a:pathLst>
                <a:path extrusionOk="0" h="2651" w="1694">
                  <a:moveTo>
                    <a:pt x="182" y="0"/>
                  </a:moveTo>
                  <a:cubicBezTo>
                    <a:pt x="109" y="0"/>
                    <a:pt x="63" y="6"/>
                    <a:pt x="58" y="6"/>
                  </a:cubicBezTo>
                  <a:cubicBezTo>
                    <a:pt x="39" y="6"/>
                    <a:pt x="1" y="25"/>
                    <a:pt x="1" y="44"/>
                  </a:cubicBezTo>
                  <a:cubicBezTo>
                    <a:pt x="1" y="82"/>
                    <a:pt x="39" y="101"/>
                    <a:pt x="58" y="101"/>
                  </a:cubicBezTo>
                  <a:cubicBezTo>
                    <a:pt x="58" y="101"/>
                    <a:pt x="100" y="95"/>
                    <a:pt x="169" y="95"/>
                  </a:cubicBezTo>
                  <a:cubicBezTo>
                    <a:pt x="333" y="95"/>
                    <a:pt x="652" y="132"/>
                    <a:pt x="933" y="387"/>
                  </a:cubicBezTo>
                  <a:cubicBezTo>
                    <a:pt x="1389" y="786"/>
                    <a:pt x="1579" y="1528"/>
                    <a:pt x="1503" y="2593"/>
                  </a:cubicBezTo>
                  <a:cubicBezTo>
                    <a:pt x="1503" y="2612"/>
                    <a:pt x="1541" y="2650"/>
                    <a:pt x="1560" y="2650"/>
                  </a:cubicBezTo>
                  <a:cubicBezTo>
                    <a:pt x="1579" y="2650"/>
                    <a:pt x="1599" y="2612"/>
                    <a:pt x="1618" y="2593"/>
                  </a:cubicBezTo>
                  <a:cubicBezTo>
                    <a:pt x="1694" y="1490"/>
                    <a:pt x="1484" y="729"/>
                    <a:pt x="1028" y="311"/>
                  </a:cubicBezTo>
                  <a:cubicBezTo>
                    <a:pt x="715" y="39"/>
                    <a:pt x="364" y="0"/>
                    <a:pt x="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g1dda11c0f38_1_1"/>
            <p:cNvSpPr/>
            <p:nvPr/>
          </p:nvSpPr>
          <p:spPr>
            <a:xfrm rot="179910">
              <a:off x="10706713" y="1278408"/>
              <a:ext cx="137303" cy="52474"/>
            </a:xfrm>
            <a:custGeom>
              <a:rect b="b" l="l" r="r" t="t"/>
              <a:pathLst>
                <a:path extrusionOk="0" h="1214" w="3178">
                  <a:moveTo>
                    <a:pt x="1130" y="0"/>
                  </a:moveTo>
                  <a:cubicBezTo>
                    <a:pt x="804" y="0"/>
                    <a:pt x="434" y="63"/>
                    <a:pt x="20" y="225"/>
                  </a:cubicBezTo>
                  <a:cubicBezTo>
                    <a:pt x="1" y="225"/>
                    <a:pt x="1" y="263"/>
                    <a:pt x="1" y="282"/>
                  </a:cubicBezTo>
                  <a:cubicBezTo>
                    <a:pt x="1" y="301"/>
                    <a:pt x="20" y="301"/>
                    <a:pt x="39" y="301"/>
                  </a:cubicBezTo>
                  <a:cubicBezTo>
                    <a:pt x="420" y="140"/>
                    <a:pt x="790" y="62"/>
                    <a:pt x="1142" y="62"/>
                  </a:cubicBezTo>
                  <a:cubicBezTo>
                    <a:pt x="1580" y="62"/>
                    <a:pt x="1990" y="183"/>
                    <a:pt x="2359" y="415"/>
                  </a:cubicBezTo>
                  <a:cubicBezTo>
                    <a:pt x="2854" y="757"/>
                    <a:pt x="3082" y="1176"/>
                    <a:pt x="3082" y="1176"/>
                  </a:cubicBezTo>
                  <a:cubicBezTo>
                    <a:pt x="3120" y="1214"/>
                    <a:pt x="3120" y="1214"/>
                    <a:pt x="3139" y="1214"/>
                  </a:cubicBezTo>
                  <a:lnTo>
                    <a:pt x="3177" y="1157"/>
                  </a:lnTo>
                  <a:cubicBezTo>
                    <a:pt x="3177" y="1138"/>
                    <a:pt x="2949" y="700"/>
                    <a:pt x="2416" y="377"/>
                  </a:cubicBezTo>
                  <a:cubicBezTo>
                    <a:pt x="2116" y="185"/>
                    <a:pt x="1687" y="0"/>
                    <a:pt x="11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g1dda11c0f38_1_1"/>
            <p:cNvSpPr/>
            <p:nvPr/>
          </p:nvSpPr>
          <p:spPr>
            <a:xfrm rot="179910">
              <a:off x="10652561" y="1519797"/>
              <a:ext cx="137303" cy="38253"/>
            </a:xfrm>
            <a:custGeom>
              <a:rect b="b" l="l" r="r" t="t"/>
              <a:pathLst>
                <a:path extrusionOk="0" h="885" w="3178">
                  <a:moveTo>
                    <a:pt x="3120" y="0"/>
                  </a:moveTo>
                  <a:cubicBezTo>
                    <a:pt x="3106" y="0"/>
                    <a:pt x="3092" y="10"/>
                    <a:pt x="3082" y="29"/>
                  </a:cubicBezTo>
                  <a:cubicBezTo>
                    <a:pt x="3068" y="42"/>
                    <a:pt x="2222" y="790"/>
                    <a:pt x="1247" y="790"/>
                  </a:cubicBezTo>
                  <a:cubicBezTo>
                    <a:pt x="863" y="790"/>
                    <a:pt x="458" y="674"/>
                    <a:pt x="77" y="352"/>
                  </a:cubicBezTo>
                  <a:cubicBezTo>
                    <a:pt x="67" y="342"/>
                    <a:pt x="58" y="338"/>
                    <a:pt x="48" y="338"/>
                  </a:cubicBezTo>
                  <a:cubicBezTo>
                    <a:pt x="39" y="338"/>
                    <a:pt x="29" y="342"/>
                    <a:pt x="20" y="352"/>
                  </a:cubicBezTo>
                  <a:cubicBezTo>
                    <a:pt x="1" y="371"/>
                    <a:pt x="1" y="409"/>
                    <a:pt x="20" y="428"/>
                  </a:cubicBezTo>
                  <a:cubicBezTo>
                    <a:pt x="419" y="751"/>
                    <a:pt x="819" y="884"/>
                    <a:pt x="1237" y="884"/>
                  </a:cubicBezTo>
                  <a:cubicBezTo>
                    <a:pt x="2245" y="884"/>
                    <a:pt x="3139" y="124"/>
                    <a:pt x="3158" y="86"/>
                  </a:cubicBezTo>
                  <a:cubicBezTo>
                    <a:pt x="3177" y="67"/>
                    <a:pt x="3177" y="48"/>
                    <a:pt x="3158" y="29"/>
                  </a:cubicBezTo>
                  <a:cubicBezTo>
                    <a:pt x="3149" y="10"/>
                    <a:pt x="3134" y="0"/>
                    <a:pt x="3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g1dda11c0f38_1_1"/>
            <p:cNvSpPr/>
            <p:nvPr/>
          </p:nvSpPr>
          <p:spPr>
            <a:xfrm rot="179910">
              <a:off x="10512451" y="1833326"/>
              <a:ext cx="698568" cy="416983"/>
            </a:xfrm>
            <a:custGeom>
              <a:rect b="b" l="l" r="r" t="t"/>
              <a:pathLst>
                <a:path extrusionOk="0" h="9647" w="16169">
                  <a:moveTo>
                    <a:pt x="2625" y="0"/>
                  </a:moveTo>
                  <a:cubicBezTo>
                    <a:pt x="1999" y="0"/>
                    <a:pt x="1846" y="545"/>
                    <a:pt x="2550" y="858"/>
                  </a:cubicBezTo>
                  <a:cubicBezTo>
                    <a:pt x="3444" y="1239"/>
                    <a:pt x="3425" y="1657"/>
                    <a:pt x="3425" y="1752"/>
                  </a:cubicBezTo>
                  <a:cubicBezTo>
                    <a:pt x="3425" y="1790"/>
                    <a:pt x="3406" y="1790"/>
                    <a:pt x="3406" y="1790"/>
                  </a:cubicBezTo>
                  <a:lnTo>
                    <a:pt x="705" y="1752"/>
                  </a:lnTo>
                  <a:cubicBezTo>
                    <a:pt x="134" y="1752"/>
                    <a:pt x="1" y="2589"/>
                    <a:pt x="552" y="2760"/>
                  </a:cubicBezTo>
                  <a:cubicBezTo>
                    <a:pt x="565" y="2760"/>
                    <a:pt x="569" y="2769"/>
                    <a:pt x="576" y="2769"/>
                  </a:cubicBezTo>
                  <a:cubicBezTo>
                    <a:pt x="580" y="2769"/>
                    <a:pt x="584" y="2767"/>
                    <a:pt x="590" y="2760"/>
                  </a:cubicBezTo>
                  <a:cubicBezTo>
                    <a:pt x="608" y="2754"/>
                    <a:pt x="624" y="2747"/>
                    <a:pt x="639" y="2742"/>
                  </a:cubicBezTo>
                  <a:lnTo>
                    <a:pt x="639" y="2742"/>
                  </a:lnTo>
                  <a:cubicBezTo>
                    <a:pt x="538" y="2809"/>
                    <a:pt x="409" y="2935"/>
                    <a:pt x="400" y="3122"/>
                  </a:cubicBezTo>
                  <a:cubicBezTo>
                    <a:pt x="386" y="3585"/>
                    <a:pt x="703" y="3641"/>
                    <a:pt x="854" y="3641"/>
                  </a:cubicBezTo>
                  <a:cubicBezTo>
                    <a:pt x="902" y="3641"/>
                    <a:pt x="933" y="3635"/>
                    <a:pt x="933" y="3635"/>
                  </a:cubicBezTo>
                  <a:lnTo>
                    <a:pt x="933" y="3635"/>
                  </a:lnTo>
                  <a:cubicBezTo>
                    <a:pt x="933" y="3635"/>
                    <a:pt x="229" y="4111"/>
                    <a:pt x="895" y="4586"/>
                  </a:cubicBezTo>
                  <a:cubicBezTo>
                    <a:pt x="895" y="4586"/>
                    <a:pt x="609" y="4986"/>
                    <a:pt x="2378" y="5499"/>
                  </a:cubicBezTo>
                  <a:cubicBezTo>
                    <a:pt x="3976" y="5937"/>
                    <a:pt x="11680" y="8486"/>
                    <a:pt x="15046" y="9608"/>
                  </a:cubicBezTo>
                  <a:cubicBezTo>
                    <a:pt x="15127" y="9635"/>
                    <a:pt x="15207" y="9647"/>
                    <a:pt x="15286" y="9647"/>
                  </a:cubicBezTo>
                  <a:cubicBezTo>
                    <a:pt x="15764" y="9647"/>
                    <a:pt x="16169" y="9185"/>
                    <a:pt x="16054" y="8695"/>
                  </a:cubicBezTo>
                  <a:lnTo>
                    <a:pt x="15160" y="5347"/>
                  </a:lnTo>
                  <a:lnTo>
                    <a:pt x="5802" y="2608"/>
                  </a:lnTo>
                  <a:cubicBezTo>
                    <a:pt x="5802" y="2608"/>
                    <a:pt x="5783" y="2608"/>
                    <a:pt x="5783" y="2589"/>
                  </a:cubicBezTo>
                  <a:cubicBezTo>
                    <a:pt x="5707" y="2475"/>
                    <a:pt x="5117" y="1353"/>
                    <a:pt x="3748" y="421"/>
                  </a:cubicBezTo>
                  <a:cubicBezTo>
                    <a:pt x="3299" y="115"/>
                    <a:pt x="2912" y="0"/>
                    <a:pt x="2625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g1dda11c0f38_1_1"/>
            <p:cNvSpPr/>
            <p:nvPr/>
          </p:nvSpPr>
          <p:spPr>
            <a:xfrm rot="179910">
              <a:off x="11086434" y="1585037"/>
              <a:ext cx="302429" cy="687696"/>
            </a:xfrm>
            <a:custGeom>
              <a:rect b="b" l="l" r="r" t="t"/>
              <a:pathLst>
                <a:path extrusionOk="0" h="15910" w="7000">
                  <a:moveTo>
                    <a:pt x="4729" y="0"/>
                  </a:moveTo>
                  <a:cubicBezTo>
                    <a:pt x="3839" y="0"/>
                    <a:pt x="3037" y="575"/>
                    <a:pt x="2834" y="1494"/>
                  </a:cubicBezTo>
                  <a:lnTo>
                    <a:pt x="1769" y="6325"/>
                  </a:lnTo>
                  <a:lnTo>
                    <a:pt x="1484" y="7600"/>
                  </a:lnTo>
                  <a:lnTo>
                    <a:pt x="286" y="12945"/>
                  </a:lnTo>
                  <a:cubicBezTo>
                    <a:pt x="0" y="14238"/>
                    <a:pt x="818" y="15569"/>
                    <a:pt x="2074" y="15855"/>
                  </a:cubicBezTo>
                  <a:cubicBezTo>
                    <a:pt x="2237" y="15892"/>
                    <a:pt x="2400" y="15910"/>
                    <a:pt x="2561" y="15910"/>
                  </a:cubicBezTo>
                  <a:cubicBezTo>
                    <a:pt x="3634" y="15910"/>
                    <a:pt x="4597" y="15116"/>
                    <a:pt x="4813" y="13991"/>
                  </a:cubicBezTo>
                  <a:lnTo>
                    <a:pt x="6943" y="2692"/>
                  </a:lnTo>
                  <a:cubicBezTo>
                    <a:pt x="7000" y="2578"/>
                    <a:pt x="7000" y="2426"/>
                    <a:pt x="7000" y="2312"/>
                  </a:cubicBezTo>
                  <a:cubicBezTo>
                    <a:pt x="7000" y="1342"/>
                    <a:pt x="6315" y="410"/>
                    <a:pt x="5326" y="87"/>
                  </a:cubicBezTo>
                  <a:cubicBezTo>
                    <a:pt x="5127" y="28"/>
                    <a:pt x="4926" y="0"/>
                    <a:pt x="4729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g1dda11c0f38_1_1"/>
            <p:cNvSpPr/>
            <p:nvPr/>
          </p:nvSpPr>
          <p:spPr>
            <a:xfrm rot="179910">
              <a:off x="11143597" y="1574496"/>
              <a:ext cx="267952" cy="343502"/>
            </a:xfrm>
            <a:custGeom>
              <a:rect b="b" l="l" r="r" t="t"/>
              <a:pathLst>
                <a:path extrusionOk="0" h="7947" w="6202">
                  <a:moveTo>
                    <a:pt x="3467" y="1"/>
                  </a:moveTo>
                  <a:cubicBezTo>
                    <a:pt x="2150" y="1"/>
                    <a:pt x="928" y="1226"/>
                    <a:pt x="666" y="2884"/>
                  </a:cubicBezTo>
                  <a:lnTo>
                    <a:pt x="0" y="6955"/>
                  </a:lnTo>
                  <a:lnTo>
                    <a:pt x="1750" y="7544"/>
                  </a:lnTo>
                  <a:cubicBezTo>
                    <a:pt x="2587" y="7807"/>
                    <a:pt x="3457" y="7946"/>
                    <a:pt x="4333" y="7946"/>
                  </a:cubicBezTo>
                  <a:cubicBezTo>
                    <a:pt x="4791" y="7946"/>
                    <a:pt x="5250" y="7908"/>
                    <a:pt x="5707" y="7830"/>
                  </a:cubicBezTo>
                  <a:lnTo>
                    <a:pt x="5916" y="3740"/>
                  </a:lnTo>
                  <a:cubicBezTo>
                    <a:pt x="6201" y="1933"/>
                    <a:pt x="5269" y="259"/>
                    <a:pt x="3824" y="31"/>
                  </a:cubicBezTo>
                  <a:cubicBezTo>
                    <a:pt x="3704" y="11"/>
                    <a:pt x="3585" y="1"/>
                    <a:pt x="3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g1dda11c0f38_1_1"/>
            <p:cNvSpPr/>
            <p:nvPr/>
          </p:nvSpPr>
          <p:spPr>
            <a:xfrm rot="179910">
              <a:off x="11151653" y="1734180"/>
              <a:ext cx="248251" cy="185821"/>
            </a:xfrm>
            <a:custGeom>
              <a:rect b="b" l="l" r="r" t="t"/>
              <a:pathLst>
                <a:path extrusionOk="0" h="4299" w="5746">
                  <a:moveTo>
                    <a:pt x="495" y="0"/>
                  </a:moveTo>
                  <a:cubicBezTo>
                    <a:pt x="476" y="0"/>
                    <a:pt x="438" y="38"/>
                    <a:pt x="438" y="57"/>
                  </a:cubicBezTo>
                  <a:lnTo>
                    <a:pt x="1" y="3234"/>
                  </a:lnTo>
                  <a:cubicBezTo>
                    <a:pt x="1" y="3272"/>
                    <a:pt x="1" y="3291"/>
                    <a:pt x="20" y="3291"/>
                  </a:cubicBezTo>
                  <a:lnTo>
                    <a:pt x="1370" y="3823"/>
                  </a:lnTo>
                  <a:cubicBezTo>
                    <a:pt x="2226" y="4128"/>
                    <a:pt x="3120" y="4299"/>
                    <a:pt x="4014" y="4299"/>
                  </a:cubicBezTo>
                  <a:cubicBezTo>
                    <a:pt x="4471" y="4299"/>
                    <a:pt x="4946" y="4261"/>
                    <a:pt x="5422" y="4128"/>
                  </a:cubicBezTo>
                  <a:cubicBezTo>
                    <a:pt x="5441" y="4090"/>
                    <a:pt x="5460" y="4090"/>
                    <a:pt x="5460" y="4071"/>
                  </a:cubicBezTo>
                  <a:lnTo>
                    <a:pt x="5745" y="2625"/>
                  </a:lnTo>
                  <a:cubicBezTo>
                    <a:pt x="5745" y="2606"/>
                    <a:pt x="5726" y="2568"/>
                    <a:pt x="5707" y="2568"/>
                  </a:cubicBezTo>
                  <a:cubicBezTo>
                    <a:pt x="5688" y="2568"/>
                    <a:pt x="5650" y="2606"/>
                    <a:pt x="5650" y="2625"/>
                  </a:cubicBezTo>
                  <a:lnTo>
                    <a:pt x="5403" y="4052"/>
                  </a:lnTo>
                  <a:cubicBezTo>
                    <a:pt x="4969" y="4127"/>
                    <a:pt x="4527" y="4165"/>
                    <a:pt x="4085" y="4165"/>
                  </a:cubicBezTo>
                  <a:cubicBezTo>
                    <a:pt x="3188" y="4165"/>
                    <a:pt x="2287" y="4009"/>
                    <a:pt x="1446" y="3690"/>
                  </a:cubicBezTo>
                  <a:lnTo>
                    <a:pt x="115" y="3196"/>
                  </a:lnTo>
                  <a:lnTo>
                    <a:pt x="552" y="57"/>
                  </a:lnTo>
                  <a:cubicBezTo>
                    <a:pt x="552" y="38"/>
                    <a:pt x="514" y="0"/>
                    <a:pt x="4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g1dda11c0f38_1_1"/>
            <p:cNvSpPr/>
            <p:nvPr/>
          </p:nvSpPr>
          <p:spPr>
            <a:xfrm rot="179910">
              <a:off x="10514563" y="1907740"/>
              <a:ext cx="648451" cy="342854"/>
            </a:xfrm>
            <a:custGeom>
              <a:rect b="b" l="l" r="r" t="t"/>
              <a:pathLst>
                <a:path extrusionOk="0" h="7932" w="15009">
                  <a:moveTo>
                    <a:pt x="591" y="0"/>
                  </a:moveTo>
                  <a:cubicBezTo>
                    <a:pt x="400" y="0"/>
                    <a:pt x="39" y="95"/>
                    <a:pt x="20" y="495"/>
                  </a:cubicBezTo>
                  <a:cubicBezTo>
                    <a:pt x="1" y="818"/>
                    <a:pt x="210" y="970"/>
                    <a:pt x="400" y="1027"/>
                  </a:cubicBezTo>
                  <a:cubicBezTo>
                    <a:pt x="305" y="1103"/>
                    <a:pt x="210" y="1237"/>
                    <a:pt x="229" y="1503"/>
                  </a:cubicBezTo>
                  <a:cubicBezTo>
                    <a:pt x="286" y="1807"/>
                    <a:pt x="476" y="1902"/>
                    <a:pt x="610" y="1959"/>
                  </a:cubicBezTo>
                  <a:cubicBezTo>
                    <a:pt x="553" y="2016"/>
                    <a:pt x="457" y="2169"/>
                    <a:pt x="457" y="2397"/>
                  </a:cubicBezTo>
                  <a:cubicBezTo>
                    <a:pt x="457" y="2739"/>
                    <a:pt x="610" y="2853"/>
                    <a:pt x="705" y="2910"/>
                  </a:cubicBezTo>
                  <a:cubicBezTo>
                    <a:pt x="705" y="3005"/>
                    <a:pt x="743" y="3253"/>
                    <a:pt x="1180" y="3443"/>
                  </a:cubicBezTo>
                  <a:cubicBezTo>
                    <a:pt x="1713" y="3671"/>
                    <a:pt x="6639" y="5155"/>
                    <a:pt x="6848" y="5231"/>
                  </a:cubicBezTo>
                  <a:lnTo>
                    <a:pt x="14932" y="7932"/>
                  </a:lnTo>
                  <a:cubicBezTo>
                    <a:pt x="14932" y="7932"/>
                    <a:pt x="14944" y="7907"/>
                    <a:pt x="14959" y="7907"/>
                  </a:cubicBezTo>
                  <a:cubicBezTo>
                    <a:pt x="14963" y="7907"/>
                    <a:pt x="14967" y="7909"/>
                    <a:pt x="14970" y="7913"/>
                  </a:cubicBezTo>
                  <a:cubicBezTo>
                    <a:pt x="15008" y="7894"/>
                    <a:pt x="14970" y="7856"/>
                    <a:pt x="14951" y="7856"/>
                  </a:cubicBezTo>
                  <a:lnTo>
                    <a:pt x="6886" y="5155"/>
                  </a:lnTo>
                  <a:cubicBezTo>
                    <a:pt x="6848" y="5136"/>
                    <a:pt x="1751" y="3595"/>
                    <a:pt x="1237" y="3386"/>
                  </a:cubicBezTo>
                  <a:cubicBezTo>
                    <a:pt x="762" y="3196"/>
                    <a:pt x="838" y="2910"/>
                    <a:pt x="838" y="2910"/>
                  </a:cubicBezTo>
                  <a:lnTo>
                    <a:pt x="838" y="2853"/>
                  </a:lnTo>
                  <a:cubicBezTo>
                    <a:pt x="838" y="2834"/>
                    <a:pt x="838" y="2834"/>
                    <a:pt x="800" y="2834"/>
                  </a:cubicBezTo>
                  <a:cubicBezTo>
                    <a:pt x="781" y="2815"/>
                    <a:pt x="572" y="2758"/>
                    <a:pt x="572" y="2397"/>
                  </a:cubicBezTo>
                  <a:cubicBezTo>
                    <a:pt x="572" y="2073"/>
                    <a:pt x="762" y="1978"/>
                    <a:pt x="762" y="1978"/>
                  </a:cubicBezTo>
                  <a:cubicBezTo>
                    <a:pt x="781" y="1978"/>
                    <a:pt x="781" y="1959"/>
                    <a:pt x="781" y="1921"/>
                  </a:cubicBezTo>
                  <a:cubicBezTo>
                    <a:pt x="781" y="1902"/>
                    <a:pt x="762" y="1883"/>
                    <a:pt x="743" y="1883"/>
                  </a:cubicBezTo>
                  <a:cubicBezTo>
                    <a:pt x="705" y="1883"/>
                    <a:pt x="381" y="1883"/>
                    <a:pt x="324" y="1503"/>
                  </a:cubicBezTo>
                  <a:cubicBezTo>
                    <a:pt x="286" y="1122"/>
                    <a:pt x="553" y="1046"/>
                    <a:pt x="553" y="1046"/>
                  </a:cubicBezTo>
                  <a:cubicBezTo>
                    <a:pt x="572" y="1046"/>
                    <a:pt x="591" y="1027"/>
                    <a:pt x="591" y="1008"/>
                  </a:cubicBezTo>
                  <a:cubicBezTo>
                    <a:pt x="591" y="970"/>
                    <a:pt x="572" y="951"/>
                    <a:pt x="553" y="951"/>
                  </a:cubicBezTo>
                  <a:cubicBezTo>
                    <a:pt x="514" y="951"/>
                    <a:pt x="96" y="913"/>
                    <a:pt x="115" y="495"/>
                  </a:cubicBezTo>
                  <a:cubicBezTo>
                    <a:pt x="134" y="95"/>
                    <a:pt x="572" y="95"/>
                    <a:pt x="591" y="95"/>
                  </a:cubicBezTo>
                  <a:lnTo>
                    <a:pt x="3273" y="114"/>
                  </a:lnTo>
                  <a:cubicBezTo>
                    <a:pt x="3311" y="114"/>
                    <a:pt x="3330" y="95"/>
                    <a:pt x="3330" y="76"/>
                  </a:cubicBezTo>
                  <a:cubicBezTo>
                    <a:pt x="3330" y="57"/>
                    <a:pt x="3311" y="19"/>
                    <a:pt x="3273" y="19"/>
                  </a:cubicBezTo>
                  <a:lnTo>
                    <a:pt x="5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g1dda11c0f38_1_1"/>
            <p:cNvSpPr/>
            <p:nvPr/>
          </p:nvSpPr>
          <p:spPr>
            <a:xfrm rot="179910">
              <a:off x="10663785" y="1780140"/>
              <a:ext cx="120021" cy="92673"/>
            </a:xfrm>
            <a:custGeom>
              <a:rect b="b" l="l" r="r" t="t"/>
              <a:pathLst>
                <a:path extrusionOk="0" h="2144" w="2778">
                  <a:moveTo>
                    <a:pt x="626" y="0"/>
                  </a:moveTo>
                  <a:cubicBezTo>
                    <a:pt x="432" y="0"/>
                    <a:pt x="280" y="34"/>
                    <a:pt x="210" y="110"/>
                  </a:cubicBezTo>
                  <a:cubicBezTo>
                    <a:pt x="0" y="396"/>
                    <a:pt x="685" y="1251"/>
                    <a:pt x="1218" y="1670"/>
                  </a:cubicBezTo>
                  <a:cubicBezTo>
                    <a:pt x="1560" y="1974"/>
                    <a:pt x="1945" y="2143"/>
                    <a:pt x="2231" y="2143"/>
                  </a:cubicBezTo>
                  <a:cubicBezTo>
                    <a:pt x="2374" y="2143"/>
                    <a:pt x="2492" y="2101"/>
                    <a:pt x="2568" y="2012"/>
                  </a:cubicBezTo>
                  <a:cubicBezTo>
                    <a:pt x="2777" y="1746"/>
                    <a:pt x="2758" y="985"/>
                    <a:pt x="2245" y="529"/>
                  </a:cubicBezTo>
                  <a:cubicBezTo>
                    <a:pt x="1864" y="216"/>
                    <a:pt x="1113" y="0"/>
                    <a:pt x="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g1dda11c0f38_1_1"/>
            <p:cNvSpPr/>
            <p:nvPr/>
          </p:nvSpPr>
          <p:spPr>
            <a:xfrm rot="179910">
              <a:off x="10629271" y="1883250"/>
              <a:ext cx="80576" cy="42619"/>
            </a:xfrm>
            <a:custGeom>
              <a:rect b="b" l="l" r="r" t="t"/>
              <a:pathLst>
                <a:path extrusionOk="0" h="986" w="1865">
                  <a:moveTo>
                    <a:pt x="1589" y="1"/>
                  </a:moveTo>
                  <a:cubicBezTo>
                    <a:pt x="1532" y="1"/>
                    <a:pt x="1475" y="24"/>
                    <a:pt x="1427" y="72"/>
                  </a:cubicBezTo>
                  <a:cubicBezTo>
                    <a:pt x="1427" y="72"/>
                    <a:pt x="1000" y="529"/>
                    <a:pt x="419" y="529"/>
                  </a:cubicBezTo>
                  <a:cubicBezTo>
                    <a:pt x="351" y="529"/>
                    <a:pt x="281" y="523"/>
                    <a:pt x="210" y="509"/>
                  </a:cubicBezTo>
                  <a:cubicBezTo>
                    <a:pt x="115" y="509"/>
                    <a:pt x="1" y="585"/>
                    <a:pt x="1" y="719"/>
                  </a:cubicBezTo>
                  <a:cubicBezTo>
                    <a:pt x="1" y="833"/>
                    <a:pt x="96" y="928"/>
                    <a:pt x="210" y="947"/>
                  </a:cubicBezTo>
                  <a:cubicBezTo>
                    <a:pt x="325" y="974"/>
                    <a:pt x="437" y="986"/>
                    <a:pt x="543" y="986"/>
                  </a:cubicBezTo>
                  <a:cubicBezTo>
                    <a:pt x="1260" y="986"/>
                    <a:pt x="1753" y="450"/>
                    <a:pt x="1770" y="433"/>
                  </a:cubicBezTo>
                  <a:cubicBezTo>
                    <a:pt x="1865" y="338"/>
                    <a:pt x="1846" y="186"/>
                    <a:pt x="1751" y="72"/>
                  </a:cubicBezTo>
                  <a:cubicBezTo>
                    <a:pt x="1703" y="24"/>
                    <a:pt x="1646" y="1"/>
                    <a:pt x="1589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g1dda11c0f38_1_1"/>
            <p:cNvSpPr/>
            <p:nvPr/>
          </p:nvSpPr>
          <p:spPr>
            <a:xfrm rot="179910">
              <a:off x="10643478" y="1818904"/>
              <a:ext cx="90469" cy="36308"/>
            </a:xfrm>
            <a:custGeom>
              <a:rect b="b" l="l" r="r" t="t"/>
              <a:pathLst>
                <a:path extrusionOk="0" h="840" w="2094">
                  <a:moveTo>
                    <a:pt x="1177" y="0"/>
                  </a:moveTo>
                  <a:cubicBezTo>
                    <a:pt x="548" y="0"/>
                    <a:pt x="86" y="334"/>
                    <a:pt x="58" y="348"/>
                  </a:cubicBezTo>
                  <a:cubicBezTo>
                    <a:pt x="39" y="406"/>
                    <a:pt x="1" y="482"/>
                    <a:pt x="1" y="577"/>
                  </a:cubicBezTo>
                  <a:cubicBezTo>
                    <a:pt x="1" y="615"/>
                    <a:pt x="39" y="672"/>
                    <a:pt x="58" y="710"/>
                  </a:cubicBezTo>
                  <a:cubicBezTo>
                    <a:pt x="110" y="788"/>
                    <a:pt x="189" y="840"/>
                    <a:pt x="264" y="840"/>
                  </a:cubicBezTo>
                  <a:cubicBezTo>
                    <a:pt x="299" y="840"/>
                    <a:pt x="332" y="829"/>
                    <a:pt x="362" y="805"/>
                  </a:cubicBezTo>
                  <a:cubicBezTo>
                    <a:pt x="362" y="805"/>
                    <a:pt x="733" y="548"/>
                    <a:pt x="1208" y="548"/>
                  </a:cubicBezTo>
                  <a:cubicBezTo>
                    <a:pt x="1380" y="548"/>
                    <a:pt x="1565" y="581"/>
                    <a:pt x="1751" y="672"/>
                  </a:cubicBezTo>
                  <a:cubicBezTo>
                    <a:pt x="1778" y="681"/>
                    <a:pt x="1806" y="686"/>
                    <a:pt x="1834" y="686"/>
                  </a:cubicBezTo>
                  <a:cubicBezTo>
                    <a:pt x="1924" y="686"/>
                    <a:pt x="2012" y="636"/>
                    <a:pt x="2055" y="520"/>
                  </a:cubicBezTo>
                  <a:cubicBezTo>
                    <a:pt x="2093" y="387"/>
                    <a:pt x="2017" y="215"/>
                    <a:pt x="1903" y="158"/>
                  </a:cubicBezTo>
                  <a:cubicBezTo>
                    <a:pt x="1648" y="43"/>
                    <a:pt x="1401" y="0"/>
                    <a:pt x="1177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g1dda11c0f38_1_1"/>
            <p:cNvSpPr/>
            <p:nvPr/>
          </p:nvSpPr>
          <p:spPr>
            <a:xfrm rot="179910">
              <a:off x="10616355" y="1829777"/>
              <a:ext cx="96172" cy="47979"/>
            </a:xfrm>
            <a:custGeom>
              <a:rect b="b" l="l" r="r" t="t"/>
              <a:pathLst>
                <a:path extrusionOk="0" h="1110" w="2226">
                  <a:moveTo>
                    <a:pt x="1955" y="0"/>
                  </a:moveTo>
                  <a:cubicBezTo>
                    <a:pt x="1902" y="0"/>
                    <a:pt x="1851" y="24"/>
                    <a:pt x="1807" y="67"/>
                  </a:cubicBezTo>
                  <a:cubicBezTo>
                    <a:pt x="1807" y="67"/>
                    <a:pt x="1267" y="620"/>
                    <a:pt x="719" y="620"/>
                  </a:cubicBezTo>
                  <a:cubicBezTo>
                    <a:pt x="585" y="620"/>
                    <a:pt x="451" y="587"/>
                    <a:pt x="324" y="505"/>
                  </a:cubicBezTo>
                  <a:cubicBezTo>
                    <a:pt x="280" y="476"/>
                    <a:pt x="236" y="460"/>
                    <a:pt x="195" y="460"/>
                  </a:cubicBezTo>
                  <a:cubicBezTo>
                    <a:pt x="130" y="460"/>
                    <a:pt x="73" y="499"/>
                    <a:pt x="38" y="581"/>
                  </a:cubicBezTo>
                  <a:cubicBezTo>
                    <a:pt x="0" y="581"/>
                    <a:pt x="0" y="619"/>
                    <a:pt x="0" y="676"/>
                  </a:cubicBezTo>
                  <a:cubicBezTo>
                    <a:pt x="0" y="771"/>
                    <a:pt x="38" y="866"/>
                    <a:pt x="133" y="904"/>
                  </a:cubicBezTo>
                  <a:cubicBezTo>
                    <a:pt x="358" y="1053"/>
                    <a:pt x="586" y="1110"/>
                    <a:pt x="804" y="1110"/>
                  </a:cubicBezTo>
                  <a:cubicBezTo>
                    <a:pt x="1507" y="1110"/>
                    <a:pt x="2102" y="515"/>
                    <a:pt x="2131" y="486"/>
                  </a:cubicBezTo>
                  <a:cubicBezTo>
                    <a:pt x="2226" y="391"/>
                    <a:pt x="2226" y="220"/>
                    <a:pt x="2131" y="106"/>
                  </a:cubicBezTo>
                  <a:cubicBezTo>
                    <a:pt x="2079" y="33"/>
                    <a:pt x="2016" y="0"/>
                    <a:pt x="1955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g1dda11c0f38_1_1"/>
            <p:cNvSpPr/>
            <p:nvPr/>
          </p:nvSpPr>
          <p:spPr>
            <a:xfrm rot="179910">
              <a:off x="10610345" y="1868158"/>
              <a:ext cx="89605" cy="43916"/>
            </a:xfrm>
            <a:custGeom>
              <a:rect b="b" l="l" r="r" t="t"/>
              <a:pathLst>
                <a:path extrusionOk="0" h="1016" w="2074">
                  <a:moveTo>
                    <a:pt x="1764" y="1"/>
                  </a:moveTo>
                  <a:cubicBezTo>
                    <a:pt x="1697" y="1"/>
                    <a:pt x="1638" y="35"/>
                    <a:pt x="1617" y="100"/>
                  </a:cubicBezTo>
                  <a:cubicBezTo>
                    <a:pt x="1602" y="114"/>
                    <a:pt x="1338" y="536"/>
                    <a:pt x="826" y="536"/>
                  </a:cubicBezTo>
                  <a:cubicBezTo>
                    <a:pt x="674" y="536"/>
                    <a:pt x="500" y="499"/>
                    <a:pt x="304" y="404"/>
                  </a:cubicBezTo>
                  <a:cubicBezTo>
                    <a:pt x="277" y="395"/>
                    <a:pt x="249" y="390"/>
                    <a:pt x="222" y="390"/>
                  </a:cubicBezTo>
                  <a:cubicBezTo>
                    <a:pt x="139" y="390"/>
                    <a:pt x="67" y="436"/>
                    <a:pt x="38" y="537"/>
                  </a:cubicBezTo>
                  <a:cubicBezTo>
                    <a:pt x="0" y="556"/>
                    <a:pt x="0" y="575"/>
                    <a:pt x="0" y="594"/>
                  </a:cubicBezTo>
                  <a:cubicBezTo>
                    <a:pt x="0" y="689"/>
                    <a:pt x="76" y="784"/>
                    <a:pt x="171" y="841"/>
                  </a:cubicBezTo>
                  <a:cubicBezTo>
                    <a:pt x="439" y="967"/>
                    <a:pt x="678" y="1015"/>
                    <a:pt x="885" y="1015"/>
                  </a:cubicBezTo>
                  <a:cubicBezTo>
                    <a:pt x="1149" y="1015"/>
                    <a:pt x="1362" y="937"/>
                    <a:pt x="1522" y="841"/>
                  </a:cubicBezTo>
                  <a:cubicBezTo>
                    <a:pt x="1826" y="670"/>
                    <a:pt x="1978" y="442"/>
                    <a:pt x="1997" y="404"/>
                  </a:cubicBezTo>
                  <a:cubicBezTo>
                    <a:pt x="2073" y="290"/>
                    <a:pt x="2016" y="157"/>
                    <a:pt x="1921" y="61"/>
                  </a:cubicBezTo>
                  <a:cubicBezTo>
                    <a:pt x="1872" y="20"/>
                    <a:pt x="1815" y="1"/>
                    <a:pt x="1764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g1dda11c0f38_1_1"/>
            <p:cNvSpPr/>
            <p:nvPr/>
          </p:nvSpPr>
          <p:spPr>
            <a:xfrm rot="179910">
              <a:off x="10607093" y="1854271"/>
              <a:ext cx="95352" cy="39377"/>
            </a:xfrm>
            <a:custGeom>
              <a:rect b="b" l="l" r="r" t="t"/>
              <a:pathLst>
                <a:path extrusionOk="0" h="911" w="2207">
                  <a:moveTo>
                    <a:pt x="1900" y="1"/>
                  </a:moveTo>
                  <a:cubicBezTo>
                    <a:pt x="1860" y="1"/>
                    <a:pt x="1822" y="13"/>
                    <a:pt x="1788" y="40"/>
                  </a:cubicBezTo>
                  <a:cubicBezTo>
                    <a:pt x="1788" y="40"/>
                    <a:pt x="1335" y="402"/>
                    <a:pt x="854" y="402"/>
                  </a:cubicBezTo>
                  <a:cubicBezTo>
                    <a:pt x="674" y="402"/>
                    <a:pt x="489" y="351"/>
                    <a:pt x="323" y="211"/>
                  </a:cubicBezTo>
                  <a:cubicBezTo>
                    <a:pt x="281" y="168"/>
                    <a:pt x="230" y="149"/>
                    <a:pt x="180" y="149"/>
                  </a:cubicBezTo>
                  <a:cubicBezTo>
                    <a:pt x="120" y="149"/>
                    <a:pt x="61" y="178"/>
                    <a:pt x="19" y="230"/>
                  </a:cubicBezTo>
                  <a:cubicBezTo>
                    <a:pt x="0" y="287"/>
                    <a:pt x="0" y="325"/>
                    <a:pt x="0" y="382"/>
                  </a:cubicBezTo>
                  <a:cubicBezTo>
                    <a:pt x="0" y="440"/>
                    <a:pt x="38" y="516"/>
                    <a:pt x="95" y="592"/>
                  </a:cubicBezTo>
                  <a:cubicBezTo>
                    <a:pt x="361" y="828"/>
                    <a:pt x="648" y="910"/>
                    <a:pt x="920" y="910"/>
                  </a:cubicBezTo>
                  <a:cubicBezTo>
                    <a:pt x="1525" y="910"/>
                    <a:pt x="2053" y="504"/>
                    <a:pt x="2092" y="478"/>
                  </a:cubicBezTo>
                  <a:cubicBezTo>
                    <a:pt x="2187" y="401"/>
                    <a:pt x="2206" y="230"/>
                    <a:pt x="2111" y="116"/>
                  </a:cubicBezTo>
                  <a:cubicBezTo>
                    <a:pt x="2050" y="42"/>
                    <a:pt x="1973" y="1"/>
                    <a:pt x="1900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g1dda11c0f38_1_1"/>
            <p:cNvSpPr/>
            <p:nvPr/>
          </p:nvSpPr>
          <p:spPr>
            <a:xfrm rot="179910">
              <a:off x="10679349" y="1828948"/>
              <a:ext cx="59535" cy="88350"/>
            </a:xfrm>
            <a:custGeom>
              <a:rect b="b" l="l" r="r" t="t"/>
              <a:pathLst>
                <a:path extrusionOk="0" h="2044" w="1378">
                  <a:moveTo>
                    <a:pt x="904" y="0"/>
                  </a:moveTo>
                  <a:cubicBezTo>
                    <a:pt x="507" y="0"/>
                    <a:pt x="1" y="313"/>
                    <a:pt x="1" y="313"/>
                  </a:cubicBezTo>
                  <a:lnTo>
                    <a:pt x="324" y="2040"/>
                  </a:lnTo>
                  <a:lnTo>
                    <a:pt x="324" y="2040"/>
                  </a:lnTo>
                  <a:cubicBezTo>
                    <a:pt x="386" y="2008"/>
                    <a:pt x="1370" y="1719"/>
                    <a:pt x="1370" y="579"/>
                  </a:cubicBezTo>
                  <a:cubicBezTo>
                    <a:pt x="1378" y="135"/>
                    <a:pt x="1165" y="0"/>
                    <a:pt x="904" y="0"/>
                  </a:cubicBezTo>
                  <a:close/>
                  <a:moveTo>
                    <a:pt x="324" y="2040"/>
                  </a:moveTo>
                  <a:lnTo>
                    <a:pt x="324" y="2040"/>
                  </a:lnTo>
                  <a:cubicBezTo>
                    <a:pt x="319" y="2043"/>
                    <a:pt x="319" y="2044"/>
                    <a:pt x="324" y="2044"/>
                  </a:cubicBezTo>
                  <a:lnTo>
                    <a:pt x="324" y="2040"/>
                  </a:ln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g1dda11c0f38_1_1"/>
            <p:cNvSpPr/>
            <p:nvPr/>
          </p:nvSpPr>
          <p:spPr>
            <a:xfrm rot="179910">
              <a:off x="10668017" y="1589180"/>
              <a:ext cx="193987" cy="314974"/>
            </a:xfrm>
            <a:custGeom>
              <a:rect b="b" l="l" r="r" t="t"/>
              <a:pathLst>
                <a:path extrusionOk="0" h="7287" w="4490">
                  <a:moveTo>
                    <a:pt x="3600" y="1"/>
                  </a:moveTo>
                  <a:cubicBezTo>
                    <a:pt x="3211" y="1"/>
                    <a:pt x="2860" y="251"/>
                    <a:pt x="2777" y="629"/>
                  </a:cubicBezTo>
                  <a:lnTo>
                    <a:pt x="2568" y="1561"/>
                  </a:lnTo>
                  <a:lnTo>
                    <a:pt x="2568" y="1618"/>
                  </a:lnTo>
                  <a:cubicBezTo>
                    <a:pt x="2378" y="2702"/>
                    <a:pt x="1941" y="3710"/>
                    <a:pt x="1332" y="4604"/>
                  </a:cubicBezTo>
                  <a:lnTo>
                    <a:pt x="286" y="5955"/>
                  </a:lnTo>
                  <a:cubicBezTo>
                    <a:pt x="0" y="6316"/>
                    <a:pt x="76" y="6849"/>
                    <a:pt x="419" y="7134"/>
                  </a:cubicBezTo>
                  <a:cubicBezTo>
                    <a:pt x="590" y="7248"/>
                    <a:pt x="818" y="7286"/>
                    <a:pt x="1008" y="7286"/>
                  </a:cubicBezTo>
                  <a:cubicBezTo>
                    <a:pt x="1218" y="7267"/>
                    <a:pt x="1446" y="7172"/>
                    <a:pt x="1598" y="6963"/>
                  </a:cubicBezTo>
                  <a:lnTo>
                    <a:pt x="2644" y="5574"/>
                  </a:lnTo>
                  <a:lnTo>
                    <a:pt x="2663" y="5555"/>
                  </a:lnTo>
                  <a:cubicBezTo>
                    <a:pt x="3424" y="4471"/>
                    <a:pt x="3957" y="3235"/>
                    <a:pt x="4185" y="1922"/>
                  </a:cubicBezTo>
                  <a:lnTo>
                    <a:pt x="4394" y="1009"/>
                  </a:lnTo>
                  <a:cubicBezTo>
                    <a:pt x="4489" y="572"/>
                    <a:pt x="4223" y="115"/>
                    <a:pt x="3786" y="20"/>
                  </a:cubicBezTo>
                  <a:cubicBezTo>
                    <a:pt x="3723" y="7"/>
                    <a:pt x="3661" y="1"/>
                    <a:pt x="3600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g1dda11c0f38_1_1"/>
            <p:cNvSpPr/>
            <p:nvPr/>
          </p:nvSpPr>
          <p:spPr>
            <a:xfrm rot="179910">
              <a:off x="10676647" y="1579870"/>
              <a:ext cx="235895" cy="287181"/>
            </a:xfrm>
            <a:custGeom>
              <a:rect b="b" l="l" r="r" t="t"/>
              <a:pathLst>
                <a:path extrusionOk="0" h="6644" w="5460">
                  <a:moveTo>
                    <a:pt x="3311" y="1"/>
                  </a:moveTo>
                  <a:cubicBezTo>
                    <a:pt x="3138" y="1"/>
                    <a:pt x="2963" y="39"/>
                    <a:pt x="2797" y="119"/>
                  </a:cubicBezTo>
                  <a:cubicBezTo>
                    <a:pt x="1560" y="842"/>
                    <a:pt x="1979" y="3486"/>
                    <a:pt x="1" y="4855"/>
                  </a:cubicBezTo>
                  <a:cubicBezTo>
                    <a:pt x="1" y="4855"/>
                    <a:pt x="90" y="4844"/>
                    <a:pt x="236" y="4844"/>
                  </a:cubicBezTo>
                  <a:cubicBezTo>
                    <a:pt x="797" y="4844"/>
                    <a:pt x="2190" y="5012"/>
                    <a:pt x="2492" y="6643"/>
                  </a:cubicBezTo>
                  <a:cubicBezTo>
                    <a:pt x="3653" y="5293"/>
                    <a:pt x="5460" y="1508"/>
                    <a:pt x="4090" y="290"/>
                  </a:cubicBezTo>
                  <a:cubicBezTo>
                    <a:pt x="3866" y="102"/>
                    <a:pt x="3592" y="1"/>
                    <a:pt x="3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g1dda11c0f38_1_1"/>
            <p:cNvSpPr/>
            <p:nvPr/>
          </p:nvSpPr>
          <p:spPr>
            <a:xfrm rot="179910">
              <a:off x="9770103" y="1525645"/>
              <a:ext cx="452823" cy="177046"/>
            </a:xfrm>
            <a:custGeom>
              <a:rect b="b" l="l" r="r" t="t"/>
              <a:pathLst>
                <a:path extrusionOk="0" h="4096" w="10481">
                  <a:moveTo>
                    <a:pt x="8848" y="1"/>
                  </a:moveTo>
                  <a:cubicBezTo>
                    <a:pt x="7169" y="1"/>
                    <a:pt x="5328" y="297"/>
                    <a:pt x="3348" y="881"/>
                  </a:cubicBezTo>
                  <a:cubicBezTo>
                    <a:pt x="1389" y="1451"/>
                    <a:pt x="38" y="2117"/>
                    <a:pt x="0" y="2155"/>
                  </a:cubicBezTo>
                  <a:lnTo>
                    <a:pt x="780" y="4095"/>
                  </a:lnTo>
                  <a:cubicBezTo>
                    <a:pt x="818" y="4076"/>
                    <a:pt x="4489" y="2288"/>
                    <a:pt x="8313" y="2117"/>
                  </a:cubicBezTo>
                  <a:cubicBezTo>
                    <a:pt x="9435" y="2098"/>
                    <a:pt x="10367" y="1223"/>
                    <a:pt x="10481" y="101"/>
                  </a:cubicBezTo>
                  <a:cubicBezTo>
                    <a:pt x="9955" y="34"/>
                    <a:pt x="9411" y="1"/>
                    <a:pt x="8848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g1dda11c0f38_1_1"/>
            <p:cNvSpPr/>
            <p:nvPr/>
          </p:nvSpPr>
          <p:spPr>
            <a:xfrm rot="179910">
              <a:off x="10030236" y="1526224"/>
              <a:ext cx="234210" cy="147351"/>
            </a:xfrm>
            <a:custGeom>
              <a:rect b="b" l="l" r="r" t="t"/>
              <a:pathLst>
                <a:path extrusionOk="0" h="3409" w="5421">
                  <a:moveTo>
                    <a:pt x="3753" y="1"/>
                  </a:moveTo>
                  <a:cubicBezTo>
                    <a:pt x="2001" y="1"/>
                    <a:pt x="0" y="346"/>
                    <a:pt x="0" y="346"/>
                  </a:cubicBezTo>
                  <a:cubicBezTo>
                    <a:pt x="304" y="1278"/>
                    <a:pt x="495" y="2229"/>
                    <a:pt x="571" y="3199"/>
                  </a:cubicBezTo>
                  <a:lnTo>
                    <a:pt x="590" y="3408"/>
                  </a:lnTo>
                  <a:lnTo>
                    <a:pt x="3367" y="2514"/>
                  </a:lnTo>
                  <a:cubicBezTo>
                    <a:pt x="3367" y="2514"/>
                    <a:pt x="3937" y="2381"/>
                    <a:pt x="4603" y="1886"/>
                  </a:cubicBezTo>
                  <a:cubicBezTo>
                    <a:pt x="5421" y="1316"/>
                    <a:pt x="5002" y="22"/>
                    <a:pt x="4013" y="3"/>
                  </a:cubicBezTo>
                  <a:cubicBezTo>
                    <a:pt x="3927" y="2"/>
                    <a:pt x="3840" y="1"/>
                    <a:pt x="3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g1dda11c0f38_1_1"/>
            <p:cNvSpPr/>
            <p:nvPr/>
          </p:nvSpPr>
          <p:spPr>
            <a:xfrm rot="179910">
              <a:off x="10029148" y="1532421"/>
              <a:ext cx="29638" cy="138188"/>
            </a:xfrm>
            <a:custGeom>
              <a:rect b="b" l="l" r="r" t="t"/>
              <a:pathLst>
                <a:path extrusionOk="0" h="3197" w="686">
                  <a:moveTo>
                    <a:pt x="20" y="1"/>
                  </a:moveTo>
                  <a:cubicBezTo>
                    <a:pt x="1" y="20"/>
                    <a:pt x="1" y="58"/>
                    <a:pt x="1" y="77"/>
                  </a:cubicBezTo>
                  <a:cubicBezTo>
                    <a:pt x="1" y="96"/>
                    <a:pt x="572" y="2055"/>
                    <a:pt x="572" y="3139"/>
                  </a:cubicBezTo>
                  <a:cubicBezTo>
                    <a:pt x="572" y="3158"/>
                    <a:pt x="591" y="3196"/>
                    <a:pt x="610" y="3196"/>
                  </a:cubicBezTo>
                  <a:cubicBezTo>
                    <a:pt x="629" y="3196"/>
                    <a:pt x="648" y="3158"/>
                    <a:pt x="686" y="3120"/>
                  </a:cubicBezTo>
                  <a:cubicBezTo>
                    <a:pt x="686" y="2017"/>
                    <a:pt x="96" y="39"/>
                    <a:pt x="96" y="20"/>
                  </a:cubicBezTo>
                  <a:cubicBezTo>
                    <a:pt x="58" y="1"/>
                    <a:pt x="39" y="1"/>
                    <a:pt x="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g1dda11c0f38_1_1"/>
            <p:cNvSpPr/>
            <p:nvPr/>
          </p:nvSpPr>
          <p:spPr>
            <a:xfrm rot="179910">
              <a:off x="10055330" y="2958267"/>
              <a:ext cx="219477" cy="87183"/>
            </a:xfrm>
            <a:custGeom>
              <a:rect b="b" l="l" r="r" t="t"/>
              <a:pathLst>
                <a:path extrusionOk="0" h="2017" w="5080">
                  <a:moveTo>
                    <a:pt x="4756" y="1"/>
                  </a:moveTo>
                  <a:lnTo>
                    <a:pt x="1" y="533"/>
                  </a:lnTo>
                  <a:lnTo>
                    <a:pt x="5079" y="2017"/>
                  </a:lnTo>
                  <a:lnTo>
                    <a:pt x="5079" y="2017"/>
                  </a:lnTo>
                  <a:lnTo>
                    <a:pt x="47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g1dda11c0f38_1_1"/>
            <p:cNvSpPr/>
            <p:nvPr/>
          </p:nvSpPr>
          <p:spPr>
            <a:xfrm rot="179910">
              <a:off x="9617140" y="2584721"/>
              <a:ext cx="407674" cy="1546559"/>
            </a:xfrm>
            <a:custGeom>
              <a:rect b="b" l="l" r="r" t="t"/>
              <a:pathLst>
                <a:path extrusionOk="0" h="35780" w="9436">
                  <a:moveTo>
                    <a:pt x="1142" y="1"/>
                  </a:moveTo>
                  <a:cubicBezTo>
                    <a:pt x="1294" y="457"/>
                    <a:pt x="2226" y="8218"/>
                    <a:pt x="2702" y="12117"/>
                  </a:cubicBezTo>
                  <a:cubicBezTo>
                    <a:pt x="2892" y="13600"/>
                    <a:pt x="2873" y="15122"/>
                    <a:pt x="2626" y="16587"/>
                  </a:cubicBezTo>
                  <a:cubicBezTo>
                    <a:pt x="1865" y="21703"/>
                    <a:pt x="58" y="33040"/>
                    <a:pt x="58" y="33173"/>
                  </a:cubicBezTo>
                  <a:cubicBezTo>
                    <a:pt x="1" y="34428"/>
                    <a:pt x="990" y="35512"/>
                    <a:pt x="2245" y="35569"/>
                  </a:cubicBezTo>
                  <a:lnTo>
                    <a:pt x="6582" y="35779"/>
                  </a:lnTo>
                  <a:cubicBezTo>
                    <a:pt x="6601" y="35779"/>
                    <a:pt x="6619" y="35779"/>
                    <a:pt x="6638" y="35779"/>
                  </a:cubicBezTo>
                  <a:cubicBezTo>
                    <a:pt x="7324" y="35779"/>
                    <a:pt x="8019" y="35437"/>
                    <a:pt x="8389" y="34752"/>
                  </a:cubicBezTo>
                  <a:cubicBezTo>
                    <a:pt x="8903" y="33839"/>
                    <a:pt x="8522" y="32659"/>
                    <a:pt x="7571" y="32146"/>
                  </a:cubicBezTo>
                  <a:lnTo>
                    <a:pt x="5935" y="31271"/>
                  </a:lnTo>
                  <a:cubicBezTo>
                    <a:pt x="5935" y="31119"/>
                    <a:pt x="6316" y="26953"/>
                    <a:pt x="6392" y="26173"/>
                  </a:cubicBezTo>
                  <a:cubicBezTo>
                    <a:pt x="6411" y="25869"/>
                    <a:pt x="8218" y="17595"/>
                    <a:pt x="8750" y="14856"/>
                  </a:cubicBezTo>
                  <a:cubicBezTo>
                    <a:pt x="8865" y="14266"/>
                    <a:pt x="9378" y="305"/>
                    <a:pt x="9435" y="1"/>
                  </a:cubicBezTo>
                  <a:close/>
                </a:path>
              </a:pathLst>
            </a:custGeom>
            <a:solidFill>
              <a:srgbClr val="F8B2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g1dda11c0f38_1_1"/>
            <p:cNvSpPr/>
            <p:nvPr/>
          </p:nvSpPr>
          <p:spPr>
            <a:xfrm rot="179910">
              <a:off x="9577245" y="3764660"/>
              <a:ext cx="434763" cy="365892"/>
            </a:xfrm>
            <a:custGeom>
              <a:rect b="b" l="l" r="r" t="t"/>
              <a:pathLst>
                <a:path extrusionOk="0" h="8465" w="10063">
                  <a:moveTo>
                    <a:pt x="914" y="0"/>
                  </a:moveTo>
                  <a:lnTo>
                    <a:pt x="96" y="6905"/>
                  </a:lnTo>
                  <a:cubicBezTo>
                    <a:pt x="1" y="7723"/>
                    <a:pt x="647" y="8465"/>
                    <a:pt x="1484" y="8465"/>
                  </a:cubicBezTo>
                  <a:lnTo>
                    <a:pt x="8541" y="8465"/>
                  </a:lnTo>
                  <a:cubicBezTo>
                    <a:pt x="8978" y="8465"/>
                    <a:pt x="9359" y="8141"/>
                    <a:pt x="9416" y="7723"/>
                  </a:cubicBezTo>
                  <a:cubicBezTo>
                    <a:pt x="10063" y="4109"/>
                    <a:pt x="6620" y="3710"/>
                    <a:pt x="6620" y="3710"/>
                  </a:cubicBezTo>
                  <a:lnTo>
                    <a:pt x="6924" y="305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g1dda11c0f38_1_1"/>
            <p:cNvSpPr/>
            <p:nvPr/>
          </p:nvSpPr>
          <p:spPr>
            <a:xfrm rot="179910">
              <a:off x="9817274" y="2978420"/>
              <a:ext cx="208762" cy="136502"/>
            </a:xfrm>
            <a:custGeom>
              <a:rect b="b" l="l" r="r" t="t"/>
              <a:pathLst>
                <a:path extrusionOk="0" h="3158" w="4832">
                  <a:moveTo>
                    <a:pt x="1" y="0"/>
                  </a:moveTo>
                  <a:lnTo>
                    <a:pt x="4718" y="3158"/>
                  </a:lnTo>
                  <a:lnTo>
                    <a:pt x="4832" y="5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g1dda11c0f38_1_1"/>
            <p:cNvSpPr/>
            <p:nvPr/>
          </p:nvSpPr>
          <p:spPr>
            <a:xfrm rot="179910">
              <a:off x="9899578" y="3937597"/>
              <a:ext cx="94574" cy="152149"/>
            </a:xfrm>
            <a:custGeom>
              <a:rect b="b" l="l" r="r" t="t"/>
              <a:pathLst>
                <a:path extrusionOk="0" h="3520" w="2189">
                  <a:moveTo>
                    <a:pt x="39" y="1"/>
                  </a:moveTo>
                  <a:cubicBezTo>
                    <a:pt x="20" y="1"/>
                    <a:pt x="1" y="1"/>
                    <a:pt x="1" y="20"/>
                  </a:cubicBezTo>
                  <a:cubicBezTo>
                    <a:pt x="1" y="39"/>
                    <a:pt x="1" y="77"/>
                    <a:pt x="20" y="77"/>
                  </a:cubicBezTo>
                  <a:cubicBezTo>
                    <a:pt x="20" y="96"/>
                    <a:pt x="572" y="305"/>
                    <a:pt x="1085" y="838"/>
                  </a:cubicBezTo>
                  <a:cubicBezTo>
                    <a:pt x="1561" y="1313"/>
                    <a:pt x="2093" y="2169"/>
                    <a:pt x="1922" y="3462"/>
                  </a:cubicBezTo>
                  <a:cubicBezTo>
                    <a:pt x="1922" y="3500"/>
                    <a:pt x="1941" y="3520"/>
                    <a:pt x="1979" y="3520"/>
                  </a:cubicBezTo>
                  <a:cubicBezTo>
                    <a:pt x="1998" y="3520"/>
                    <a:pt x="2017" y="3520"/>
                    <a:pt x="2017" y="3462"/>
                  </a:cubicBezTo>
                  <a:cubicBezTo>
                    <a:pt x="2188" y="2131"/>
                    <a:pt x="1637" y="1256"/>
                    <a:pt x="1161" y="761"/>
                  </a:cubicBezTo>
                  <a:cubicBezTo>
                    <a:pt x="610" y="229"/>
                    <a:pt x="77" y="1"/>
                    <a:pt x="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g1dda11c0f38_1_1"/>
            <p:cNvSpPr/>
            <p:nvPr/>
          </p:nvSpPr>
          <p:spPr>
            <a:xfrm rot="179910">
              <a:off x="9574769" y="1608188"/>
              <a:ext cx="854708" cy="1460716"/>
            </a:xfrm>
            <a:custGeom>
              <a:rect b="b" l="l" r="r" t="t"/>
              <a:pathLst>
                <a:path extrusionOk="0" h="33794" w="19783">
                  <a:moveTo>
                    <a:pt x="6889" y="0"/>
                  </a:moveTo>
                  <a:cubicBezTo>
                    <a:pt x="4153" y="0"/>
                    <a:pt x="2268" y="1826"/>
                    <a:pt x="1903" y="11037"/>
                  </a:cubicBezTo>
                  <a:cubicBezTo>
                    <a:pt x="1807" y="13034"/>
                    <a:pt x="0" y="30761"/>
                    <a:pt x="77" y="33519"/>
                  </a:cubicBezTo>
                  <a:cubicBezTo>
                    <a:pt x="77" y="33519"/>
                    <a:pt x="2195" y="33794"/>
                    <a:pt x="5010" y="33794"/>
                  </a:cubicBezTo>
                  <a:cubicBezTo>
                    <a:pt x="6579" y="33794"/>
                    <a:pt x="8364" y="33709"/>
                    <a:pt x="10120" y="33443"/>
                  </a:cubicBezTo>
                  <a:cubicBezTo>
                    <a:pt x="15027" y="32720"/>
                    <a:pt x="19725" y="30533"/>
                    <a:pt x="19763" y="30324"/>
                  </a:cubicBezTo>
                  <a:cubicBezTo>
                    <a:pt x="19782" y="30191"/>
                    <a:pt x="15122" y="13662"/>
                    <a:pt x="14875" y="12463"/>
                  </a:cubicBezTo>
                  <a:cubicBezTo>
                    <a:pt x="14057" y="8545"/>
                    <a:pt x="11869" y="594"/>
                    <a:pt x="8141" y="100"/>
                  </a:cubicBezTo>
                  <a:cubicBezTo>
                    <a:pt x="7707" y="39"/>
                    <a:pt x="7289" y="0"/>
                    <a:pt x="68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g1dda11c0f38_1_1"/>
            <p:cNvSpPr/>
            <p:nvPr/>
          </p:nvSpPr>
          <p:spPr>
            <a:xfrm rot="179910">
              <a:off x="9850861" y="1616531"/>
              <a:ext cx="147974" cy="70715"/>
            </a:xfrm>
            <a:custGeom>
              <a:rect b="b" l="l" r="r" t="t"/>
              <a:pathLst>
                <a:path extrusionOk="0" h="1636" w="3425">
                  <a:moveTo>
                    <a:pt x="3367" y="0"/>
                  </a:moveTo>
                  <a:cubicBezTo>
                    <a:pt x="3348" y="0"/>
                    <a:pt x="3329" y="19"/>
                    <a:pt x="3329" y="57"/>
                  </a:cubicBezTo>
                  <a:cubicBezTo>
                    <a:pt x="3329" y="95"/>
                    <a:pt x="3310" y="1389"/>
                    <a:pt x="1846" y="1541"/>
                  </a:cubicBezTo>
                  <a:cubicBezTo>
                    <a:pt x="1761" y="1550"/>
                    <a:pt x="1680" y="1554"/>
                    <a:pt x="1602" y="1554"/>
                  </a:cubicBezTo>
                  <a:cubicBezTo>
                    <a:pt x="365" y="1554"/>
                    <a:pt x="95" y="473"/>
                    <a:pt x="77" y="437"/>
                  </a:cubicBezTo>
                  <a:cubicBezTo>
                    <a:pt x="77" y="399"/>
                    <a:pt x="39" y="399"/>
                    <a:pt x="20" y="399"/>
                  </a:cubicBezTo>
                  <a:cubicBezTo>
                    <a:pt x="1" y="399"/>
                    <a:pt x="1" y="437"/>
                    <a:pt x="1" y="457"/>
                  </a:cubicBezTo>
                  <a:cubicBezTo>
                    <a:pt x="20" y="457"/>
                    <a:pt x="305" y="1636"/>
                    <a:pt x="1617" y="1636"/>
                  </a:cubicBezTo>
                  <a:lnTo>
                    <a:pt x="1846" y="1636"/>
                  </a:lnTo>
                  <a:cubicBezTo>
                    <a:pt x="3405" y="1484"/>
                    <a:pt x="3424" y="76"/>
                    <a:pt x="3424" y="57"/>
                  </a:cubicBezTo>
                  <a:cubicBezTo>
                    <a:pt x="3424" y="19"/>
                    <a:pt x="3405" y="0"/>
                    <a:pt x="33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g1dda11c0f38_1_1"/>
            <p:cNvSpPr/>
            <p:nvPr/>
          </p:nvSpPr>
          <p:spPr>
            <a:xfrm rot="179910">
              <a:off x="10051213" y="1298930"/>
              <a:ext cx="41130" cy="140435"/>
            </a:xfrm>
            <a:custGeom>
              <a:rect b="b" l="l" r="r" t="t"/>
              <a:pathLst>
                <a:path extrusionOk="0" h="3249" w="952">
                  <a:moveTo>
                    <a:pt x="190" y="1"/>
                  </a:moveTo>
                  <a:cubicBezTo>
                    <a:pt x="171" y="20"/>
                    <a:pt x="171" y="39"/>
                    <a:pt x="171" y="77"/>
                  </a:cubicBezTo>
                  <a:cubicBezTo>
                    <a:pt x="171" y="96"/>
                    <a:pt x="837" y="1541"/>
                    <a:pt x="0" y="3158"/>
                  </a:cubicBezTo>
                  <a:cubicBezTo>
                    <a:pt x="0" y="3177"/>
                    <a:pt x="0" y="3215"/>
                    <a:pt x="19" y="3234"/>
                  </a:cubicBezTo>
                  <a:cubicBezTo>
                    <a:pt x="29" y="3244"/>
                    <a:pt x="43" y="3249"/>
                    <a:pt x="57" y="3249"/>
                  </a:cubicBezTo>
                  <a:cubicBezTo>
                    <a:pt x="72" y="3249"/>
                    <a:pt x="86" y="3244"/>
                    <a:pt x="95" y="3234"/>
                  </a:cubicBezTo>
                  <a:cubicBezTo>
                    <a:pt x="951" y="1599"/>
                    <a:pt x="267" y="58"/>
                    <a:pt x="267" y="20"/>
                  </a:cubicBezTo>
                  <a:cubicBezTo>
                    <a:pt x="248" y="1"/>
                    <a:pt x="209" y="1"/>
                    <a:pt x="1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g1dda11c0f38_1_1"/>
            <p:cNvSpPr/>
            <p:nvPr/>
          </p:nvSpPr>
          <p:spPr>
            <a:xfrm rot="179910">
              <a:off x="9735656" y="1263418"/>
              <a:ext cx="247387" cy="286922"/>
            </a:xfrm>
            <a:custGeom>
              <a:rect b="b" l="l" r="r" t="t"/>
              <a:pathLst>
                <a:path extrusionOk="0" h="6638" w="5726">
                  <a:moveTo>
                    <a:pt x="1818" y="1"/>
                  </a:moveTo>
                  <a:cubicBezTo>
                    <a:pt x="1333" y="1"/>
                    <a:pt x="904" y="312"/>
                    <a:pt x="609" y="1081"/>
                  </a:cubicBezTo>
                  <a:cubicBezTo>
                    <a:pt x="1" y="2655"/>
                    <a:pt x="1360" y="6397"/>
                    <a:pt x="3010" y="6397"/>
                  </a:cubicBezTo>
                  <a:cubicBezTo>
                    <a:pt x="3116" y="6397"/>
                    <a:pt x="3222" y="6382"/>
                    <a:pt x="3329" y="6350"/>
                  </a:cubicBezTo>
                  <a:cubicBezTo>
                    <a:pt x="3362" y="6337"/>
                    <a:pt x="3397" y="6331"/>
                    <a:pt x="3433" y="6331"/>
                  </a:cubicBezTo>
                  <a:cubicBezTo>
                    <a:pt x="3697" y="6331"/>
                    <a:pt x="4034" y="6638"/>
                    <a:pt x="4298" y="6638"/>
                  </a:cubicBezTo>
                  <a:cubicBezTo>
                    <a:pt x="4311" y="6638"/>
                    <a:pt x="4324" y="6637"/>
                    <a:pt x="4337" y="6635"/>
                  </a:cubicBezTo>
                  <a:cubicBezTo>
                    <a:pt x="5726" y="6312"/>
                    <a:pt x="5726" y="4201"/>
                    <a:pt x="4717" y="2489"/>
                  </a:cubicBezTo>
                  <a:cubicBezTo>
                    <a:pt x="3936" y="1203"/>
                    <a:pt x="2770" y="1"/>
                    <a:pt x="1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g1dda11c0f38_1_1"/>
            <p:cNvSpPr/>
            <p:nvPr/>
          </p:nvSpPr>
          <p:spPr>
            <a:xfrm rot="179910">
              <a:off x="9740969" y="1221241"/>
              <a:ext cx="332024" cy="264618"/>
            </a:xfrm>
            <a:custGeom>
              <a:rect b="b" l="l" r="r" t="t"/>
              <a:pathLst>
                <a:path extrusionOk="0" h="6122" w="7685">
                  <a:moveTo>
                    <a:pt x="4380" y="0"/>
                  </a:moveTo>
                  <a:cubicBezTo>
                    <a:pt x="3677" y="0"/>
                    <a:pt x="2937" y="158"/>
                    <a:pt x="2245" y="499"/>
                  </a:cubicBezTo>
                  <a:cubicBezTo>
                    <a:pt x="0" y="1602"/>
                    <a:pt x="628" y="5387"/>
                    <a:pt x="3310" y="5977"/>
                  </a:cubicBezTo>
                  <a:cubicBezTo>
                    <a:pt x="3310" y="5977"/>
                    <a:pt x="3667" y="6121"/>
                    <a:pt x="4197" y="6121"/>
                  </a:cubicBezTo>
                  <a:cubicBezTo>
                    <a:pt x="5093" y="6121"/>
                    <a:pt x="6483" y="5708"/>
                    <a:pt x="7476" y="3485"/>
                  </a:cubicBezTo>
                  <a:cubicBezTo>
                    <a:pt x="7609" y="3142"/>
                    <a:pt x="7685" y="2724"/>
                    <a:pt x="7647" y="2287"/>
                  </a:cubicBezTo>
                  <a:cubicBezTo>
                    <a:pt x="7487" y="872"/>
                    <a:pt x="6034" y="0"/>
                    <a:pt x="43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g1dda11c0f38_1_1"/>
            <p:cNvSpPr/>
            <p:nvPr/>
          </p:nvSpPr>
          <p:spPr>
            <a:xfrm rot="179910">
              <a:off x="9826679" y="1421470"/>
              <a:ext cx="177569" cy="255671"/>
            </a:xfrm>
            <a:custGeom>
              <a:rect b="b" l="l" r="r" t="t"/>
              <a:pathLst>
                <a:path extrusionOk="0" h="5915" w="4110">
                  <a:moveTo>
                    <a:pt x="3291" y="0"/>
                  </a:moveTo>
                  <a:lnTo>
                    <a:pt x="1" y="533"/>
                  </a:lnTo>
                  <a:lnTo>
                    <a:pt x="647" y="4508"/>
                  </a:lnTo>
                  <a:cubicBezTo>
                    <a:pt x="786" y="5337"/>
                    <a:pt x="1519" y="5915"/>
                    <a:pt x="2336" y="5915"/>
                  </a:cubicBezTo>
                  <a:cubicBezTo>
                    <a:pt x="2419" y="5915"/>
                    <a:pt x="2503" y="5909"/>
                    <a:pt x="2588" y="5897"/>
                  </a:cubicBezTo>
                  <a:cubicBezTo>
                    <a:pt x="3482" y="5744"/>
                    <a:pt x="4109" y="4869"/>
                    <a:pt x="3938" y="3937"/>
                  </a:cubicBezTo>
                  <a:lnTo>
                    <a:pt x="3938" y="3899"/>
                  </a:lnTo>
                  <a:lnTo>
                    <a:pt x="3672" y="2302"/>
                  </a:lnTo>
                  <a:lnTo>
                    <a:pt x="3291" y="0"/>
                  </a:ln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g1dda11c0f38_1_1"/>
            <p:cNvSpPr/>
            <p:nvPr/>
          </p:nvSpPr>
          <p:spPr>
            <a:xfrm rot="179910">
              <a:off x="9887838" y="1533675"/>
              <a:ext cx="110991" cy="78149"/>
            </a:xfrm>
            <a:custGeom>
              <a:rect b="b" l="l" r="r" t="t"/>
              <a:pathLst>
                <a:path extrusionOk="0" h="1808" w="2569">
                  <a:moveTo>
                    <a:pt x="2264" y="1"/>
                  </a:moveTo>
                  <a:lnTo>
                    <a:pt x="0" y="20"/>
                  </a:lnTo>
                  <a:lnTo>
                    <a:pt x="2568" y="1808"/>
                  </a:lnTo>
                  <a:lnTo>
                    <a:pt x="22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g1dda11c0f38_1_1"/>
            <p:cNvSpPr/>
            <p:nvPr/>
          </p:nvSpPr>
          <p:spPr>
            <a:xfrm rot="179910">
              <a:off x="9793914" y="1255184"/>
              <a:ext cx="297547" cy="305897"/>
            </a:xfrm>
            <a:custGeom>
              <a:rect b="b" l="l" r="r" t="t"/>
              <a:pathLst>
                <a:path extrusionOk="0" h="7077" w="6887">
                  <a:moveTo>
                    <a:pt x="3441" y="1"/>
                  </a:moveTo>
                  <a:cubicBezTo>
                    <a:pt x="2534" y="1"/>
                    <a:pt x="1542" y="351"/>
                    <a:pt x="838" y="1335"/>
                  </a:cubicBezTo>
                  <a:cubicBezTo>
                    <a:pt x="1" y="2515"/>
                    <a:pt x="705" y="4207"/>
                    <a:pt x="705" y="4207"/>
                  </a:cubicBezTo>
                  <a:cubicBezTo>
                    <a:pt x="705" y="4207"/>
                    <a:pt x="2016" y="7076"/>
                    <a:pt x="4076" y="7076"/>
                  </a:cubicBezTo>
                  <a:cubicBezTo>
                    <a:pt x="4235" y="7076"/>
                    <a:pt x="4398" y="7059"/>
                    <a:pt x="4566" y="7023"/>
                  </a:cubicBezTo>
                  <a:cubicBezTo>
                    <a:pt x="6886" y="6490"/>
                    <a:pt x="6183" y="1811"/>
                    <a:pt x="5631" y="898"/>
                  </a:cubicBezTo>
                  <a:cubicBezTo>
                    <a:pt x="5341" y="428"/>
                    <a:pt x="4443" y="1"/>
                    <a:pt x="3441" y="1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g1dda11c0f38_1_1"/>
            <p:cNvSpPr/>
            <p:nvPr/>
          </p:nvSpPr>
          <p:spPr>
            <a:xfrm rot="179910">
              <a:off x="9976824" y="1263929"/>
              <a:ext cx="101919" cy="73351"/>
            </a:xfrm>
            <a:custGeom>
              <a:rect b="b" l="l" r="r" t="t"/>
              <a:pathLst>
                <a:path extrusionOk="0" h="1697" w="2359">
                  <a:moveTo>
                    <a:pt x="729" y="1"/>
                  </a:moveTo>
                  <a:cubicBezTo>
                    <a:pt x="517" y="1"/>
                    <a:pt x="342" y="68"/>
                    <a:pt x="248" y="205"/>
                  </a:cubicBezTo>
                  <a:cubicBezTo>
                    <a:pt x="0" y="510"/>
                    <a:pt x="305" y="833"/>
                    <a:pt x="837" y="1213"/>
                  </a:cubicBezTo>
                  <a:cubicBezTo>
                    <a:pt x="1194" y="1478"/>
                    <a:pt x="1570" y="1696"/>
                    <a:pt x="1836" y="1696"/>
                  </a:cubicBezTo>
                  <a:cubicBezTo>
                    <a:pt x="1952" y="1696"/>
                    <a:pt x="2048" y="1654"/>
                    <a:pt x="2112" y="1556"/>
                  </a:cubicBezTo>
                  <a:cubicBezTo>
                    <a:pt x="2359" y="1251"/>
                    <a:pt x="2112" y="681"/>
                    <a:pt x="1598" y="300"/>
                  </a:cubicBezTo>
                  <a:cubicBezTo>
                    <a:pt x="1305" y="102"/>
                    <a:pt x="989" y="1"/>
                    <a:pt x="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g1dda11c0f38_1_1"/>
            <p:cNvSpPr/>
            <p:nvPr/>
          </p:nvSpPr>
          <p:spPr>
            <a:xfrm rot="179910">
              <a:off x="9908304" y="1238894"/>
              <a:ext cx="162750" cy="106807"/>
            </a:xfrm>
            <a:custGeom>
              <a:rect b="b" l="l" r="r" t="t"/>
              <a:pathLst>
                <a:path extrusionOk="0" h="2471" w="3767">
                  <a:moveTo>
                    <a:pt x="676" y="0"/>
                  </a:moveTo>
                  <a:cubicBezTo>
                    <a:pt x="482" y="0"/>
                    <a:pt x="332" y="54"/>
                    <a:pt x="248" y="169"/>
                  </a:cubicBezTo>
                  <a:cubicBezTo>
                    <a:pt x="1" y="530"/>
                    <a:pt x="514" y="1329"/>
                    <a:pt x="1408" y="1976"/>
                  </a:cubicBezTo>
                  <a:cubicBezTo>
                    <a:pt x="1673" y="2157"/>
                    <a:pt x="1889" y="2208"/>
                    <a:pt x="2084" y="2208"/>
                  </a:cubicBezTo>
                  <a:cubicBezTo>
                    <a:pt x="2331" y="2208"/>
                    <a:pt x="2543" y="2126"/>
                    <a:pt x="2773" y="2126"/>
                  </a:cubicBezTo>
                  <a:cubicBezTo>
                    <a:pt x="2986" y="2126"/>
                    <a:pt x="3214" y="2197"/>
                    <a:pt x="3500" y="2470"/>
                  </a:cubicBezTo>
                  <a:cubicBezTo>
                    <a:pt x="3767" y="2128"/>
                    <a:pt x="3234" y="1310"/>
                    <a:pt x="2340" y="663"/>
                  </a:cubicBezTo>
                  <a:cubicBezTo>
                    <a:pt x="1717" y="248"/>
                    <a:pt x="1094" y="0"/>
                    <a:pt x="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g1dda11c0f38_1_1"/>
            <p:cNvSpPr/>
            <p:nvPr/>
          </p:nvSpPr>
          <p:spPr>
            <a:xfrm rot="179910">
              <a:off x="9776518" y="1361255"/>
              <a:ext cx="80014" cy="115884"/>
            </a:xfrm>
            <a:custGeom>
              <a:rect b="b" l="l" r="r" t="t"/>
              <a:pathLst>
                <a:path extrusionOk="0" h="2681" w="1852">
                  <a:moveTo>
                    <a:pt x="1066" y="0"/>
                  </a:moveTo>
                  <a:cubicBezTo>
                    <a:pt x="696" y="0"/>
                    <a:pt x="298" y="596"/>
                    <a:pt x="139" y="1310"/>
                  </a:cubicBezTo>
                  <a:cubicBezTo>
                    <a:pt x="0" y="2006"/>
                    <a:pt x="278" y="2681"/>
                    <a:pt x="683" y="2681"/>
                  </a:cubicBezTo>
                  <a:cubicBezTo>
                    <a:pt x="832" y="2681"/>
                    <a:pt x="998" y="2590"/>
                    <a:pt x="1167" y="2375"/>
                  </a:cubicBezTo>
                  <a:cubicBezTo>
                    <a:pt x="1167" y="2375"/>
                    <a:pt x="1851" y="1519"/>
                    <a:pt x="1471" y="359"/>
                  </a:cubicBezTo>
                  <a:cubicBezTo>
                    <a:pt x="1452" y="245"/>
                    <a:pt x="1376" y="150"/>
                    <a:pt x="1281" y="74"/>
                  </a:cubicBezTo>
                  <a:cubicBezTo>
                    <a:pt x="1212" y="24"/>
                    <a:pt x="1139" y="0"/>
                    <a:pt x="10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g1dda11c0f38_1_1"/>
            <p:cNvSpPr/>
            <p:nvPr/>
          </p:nvSpPr>
          <p:spPr>
            <a:xfrm rot="179910">
              <a:off x="9727228" y="1189109"/>
              <a:ext cx="309515" cy="224809"/>
            </a:xfrm>
            <a:custGeom>
              <a:rect b="b" l="l" r="r" t="t"/>
              <a:pathLst>
                <a:path extrusionOk="0" h="5201" w="7164">
                  <a:moveTo>
                    <a:pt x="4206" y="1"/>
                  </a:moveTo>
                  <a:cubicBezTo>
                    <a:pt x="3784" y="1"/>
                    <a:pt x="3349" y="65"/>
                    <a:pt x="2930" y="203"/>
                  </a:cubicBezTo>
                  <a:cubicBezTo>
                    <a:pt x="762" y="926"/>
                    <a:pt x="1" y="4483"/>
                    <a:pt x="2436" y="5149"/>
                  </a:cubicBezTo>
                  <a:cubicBezTo>
                    <a:pt x="2436" y="5149"/>
                    <a:pt x="2668" y="5200"/>
                    <a:pt x="3044" y="5200"/>
                  </a:cubicBezTo>
                  <a:cubicBezTo>
                    <a:pt x="3919" y="5200"/>
                    <a:pt x="5570" y="4921"/>
                    <a:pt x="6848" y="3057"/>
                  </a:cubicBezTo>
                  <a:cubicBezTo>
                    <a:pt x="7020" y="2790"/>
                    <a:pt x="7134" y="2486"/>
                    <a:pt x="7134" y="2125"/>
                  </a:cubicBezTo>
                  <a:cubicBezTo>
                    <a:pt x="7164" y="869"/>
                    <a:pt x="5760" y="1"/>
                    <a:pt x="4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g1dda11c0f38_1_1"/>
            <p:cNvSpPr/>
            <p:nvPr/>
          </p:nvSpPr>
          <p:spPr>
            <a:xfrm rot="179910">
              <a:off x="9803843" y="1407902"/>
              <a:ext cx="55085" cy="55111"/>
            </a:xfrm>
            <a:custGeom>
              <a:rect b="b" l="l" r="r" t="t"/>
              <a:pathLst>
                <a:path extrusionOk="0" h="1275" w="1275">
                  <a:moveTo>
                    <a:pt x="601" y="0"/>
                  </a:moveTo>
                  <a:cubicBezTo>
                    <a:pt x="364" y="0"/>
                    <a:pt x="147" y="119"/>
                    <a:pt x="95" y="437"/>
                  </a:cubicBezTo>
                  <a:cubicBezTo>
                    <a:pt x="0" y="1103"/>
                    <a:pt x="970" y="1255"/>
                    <a:pt x="1274" y="1274"/>
                  </a:cubicBezTo>
                  <a:lnTo>
                    <a:pt x="1160" y="209"/>
                  </a:lnTo>
                  <a:cubicBezTo>
                    <a:pt x="1020" y="87"/>
                    <a:pt x="804" y="0"/>
                    <a:pt x="601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g1dda11c0f38_1_1"/>
            <p:cNvSpPr/>
            <p:nvPr/>
          </p:nvSpPr>
          <p:spPr>
            <a:xfrm rot="179910">
              <a:off x="9817388" y="1419988"/>
              <a:ext cx="33742" cy="14350"/>
            </a:xfrm>
            <a:custGeom>
              <a:rect b="b" l="l" r="r" t="t"/>
              <a:pathLst>
                <a:path extrusionOk="0" h="332" w="781">
                  <a:moveTo>
                    <a:pt x="322" y="0"/>
                  </a:moveTo>
                  <a:cubicBezTo>
                    <a:pt x="163" y="0"/>
                    <a:pt x="38" y="65"/>
                    <a:pt x="38" y="65"/>
                  </a:cubicBezTo>
                  <a:cubicBezTo>
                    <a:pt x="19" y="84"/>
                    <a:pt x="0" y="122"/>
                    <a:pt x="19" y="141"/>
                  </a:cubicBezTo>
                  <a:cubicBezTo>
                    <a:pt x="33" y="155"/>
                    <a:pt x="46" y="168"/>
                    <a:pt x="66" y="168"/>
                  </a:cubicBezTo>
                  <a:cubicBezTo>
                    <a:pt x="75" y="168"/>
                    <a:pt x="84" y="166"/>
                    <a:pt x="95" y="160"/>
                  </a:cubicBezTo>
                  <a:cubicBezTo>
                    <a:pt x="106" y="160"/>
                    <a:pt x="205" y="108"/>
                    <a:pt x="330" y="108"/>
                  </a:cubicBezTo>
                  <a:cubicBezTo>
                    <a:pt x="443" y="108"/>
                    <a:pt x="577" y="150"/>
                    <a:pt x="685" y="312"/>
                  </a:cubicBezTo>
                  <a:cubicBezTo>
                    <a:pt x="685" y="332"/>
                    <a:pt x="704" y="332"/>
                    <a:pt x="742" y="332"/>
                  </a:cubicBezTo>
                  <a:cubicBezTo>
                    <a:pt x="780" y="312"/>
                    <a:pt x="780" y="255"/>
                    <a:pt x="761" y="236"/>
                  </a:cubicBezTo>
                  <a:cubicBezTo>
                    <a:pt x="628" y="50"/>
                    <a:pt x="462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g1dda11c0f38_1_1"/>
            <p:cNvSpPr/>
            <p:nvPr/>
          </p:nvSpPr>
          <p:spPr>
            <a:xfrm rot="179910">
              <a:off x="10009657" y="1413135"/>
              <a:ext cx="32922" cy="55975"/>
            </a:xfrm>
            <a:custGeom>
              <a:rect b="b" l="l" r="r" t="t"/>
              <a:pathLst>
                <a:path extrusionOk="0" h="1295" w="762">
                  <a:moveTo>
                    <a:pt x="19" y="1"/>
                  </a:moveTo>
                  <a:cubicBezTo>
                    <a:pt x="0" y="1"/>
                    <a:pt x="0" y="39"/>
                    <a:pt x="0" y="58"/>
                  </a:cubicBezTo>
                  <a:lnTo>
                    <a:pt x="248" y="704"/>
                  </a:lnTo>
                  <a:cubicBezTo>
                    <a:pt x="248" y="724"/>
                    <a:pt x="286" y="724"/>
                    <a:pt x="305" y="724"/>
                  </a:cubicBezTo>
                  <a:cubicBezTo>
                    <a:pt x="324" y="724"/>
                    <a:pt x="628" y="724"/>
                    <a:pt x="628" y="933"/>
                  </a:cubicBezTo>
                  <a:cubicBezTo>
                    <a:pt x="666" y="1180"/>
                    <a:pt x="229" y="1218"/>
                    <a:pt x="229" y="1218"/>
                  </a:cubicBezTo>
                  <a:cubicBezTo>
                    <a:pt x="210" y="1218"/>
                    <a:pt x="210" y="1237"/>
                    <a:pt x="210" y="1275"/>
                  </a:cubicBezTo>
                  <a:cubicBezTo>
                    <a:pt x="210" y="1294"/>
                    <a:pt x="229" y="1294"/>
                    <a:pt x="248" y="1294"/>
                  </a:cubicBezTo>
                  <a:lnTo>
                    <a:pt x="305" y="1294"/>
                  </a:lnTo>
                  <a:cubicBezTo>
                    <a:pt x="419" y="1275"/>
                    <a:pt x="761" y="1199"/>
                    <a:pt x="742" y="933"/>
                  </a:cubicBezTo>
                  <a:cubicBezTo>
                    <a:pt x="704" y="704"/>
                    <a:pt x="476" y="647"/>
                    <a:pt x="324" y="647"/>
                  </a:cubicBezTo>
                  <a:lnTo>
                    <a:pt x="57" y="39"/>
                  </a:lnTo>
                  <a:cubicBezTo>
                    <a:pt x="57" y="1"/>
                    <a:pt x="38" y="1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g1dda11c0f38_1_1"/>
            <p:cNvSpPr/>
            <p:nvPr/>
          </p:nvSpPr>
          <p:spPr>
            <a:xfrm rot="179920">
              <a:off x="10030952" y="1405887"/>
              <a:ext cx="18101" cy="15344"/>
            </a:xfrm>
            <a:custGeom>
              <a:rect b="b" l="l" r="r" t="t"/>
              <a:pathLst>
                <a:path extrusionOk="0" h="355" w="419">
                  <a:moveTo>
                    <a:pt x="213" y="1"/>
                  </a:moveTo>
                  <a:cubicBezTo>
                    <a:pt x="140" y="1"/>
                    <a:pt x="66" y="44"/>
                    <a:pt x="35" y="147"/>
                  </a:cubicBezTo>
                  <a:cubicBezTo>
                    <a:pt x="1" y="271"/>
                    <a:pt x="115" y="355"/>
                    <a:pt x="224" y="355"/>
                  </a:cubicBezTo>
                  <a:cubicBezTo>
                    <a:pt x="300" y="355"/>
                    <a:pt x="373" y="316"/>
                    <a:pt x="396" y="223"/>
                  </a:cubicBezTo>
                  <a:cubicBezTo>
                    <a:pt x="419" y="89"/>
                    <a:pt x="316" y="1"/>
                    <a:pt x="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g1dda11c0f38_1_1"/>
            <p:cNvSpPr/>
            <p:nvPr/>
          </p:nvSpPr>
          <p:spPr>
            <a:xfrm rot="179920">
              <a:off x="9973426" y="1406978"/>
              <a:ext cx="18101" cy="15344"/>
            </a:xfrm>
            <a:custGeom>
              <a:rect b="b" l="l" r="r" t="t"/>
              <a:pathLst>
                <a:path extrusionOk="0" h="355" w="419">
                  <a:moveTo>
                    <a:pt x="204" y="1"/>
                  </a:moveTo>
                  <a:cubicBezTo>
                    <a:pt x="130" y="1"/>
                    <a:pt x="58" y="45"/>
                    <a:pt x="34" y="147"/>
                  </a:cubicBezTo>
                  <a:cubicBezTo>
                    <a:pt x="0" y="271"/>
                    <a:pt x="114" y="355"/>
                    <a:pt x="224" y="355"/>
                  </a:cubicBezTo>
                  <a:cubicBezTo>
                    <a:pt x="299" y="355"/>
                    <a:pt x="373" y="316"/>
                    <a:pt x="396" y="223"/>
                  </a:cubicBezTo>
                  <a:cubicBezTo>
                    <a:pt x="418" y="89"/>
                    <a:pt x="309" y="1"/>
                    <a:pt x="2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g1dda11c0f38_1_1"/>
            <p:cNvSpPr/>
            <p:nvPr/>
          </p:nvSpPr>
          <p:spPr>
            <a:xfrm rot="179910">
              <a:off x="9985530" y="1473858"/>
              <a:ext cx="37458" cy="23341"/>
            </a:xfrm>
            <a:custGeom>
              <a:rect b="b" l="l" r="r" t="t"/>
              <a:pathLst>
                <a:path extrusionOk="0" h="540" w="867">
                  <a:moveTo>
                    <a:pt x="231" y="1"/>
                  </a:moveTo>
                  <a:cubicBezTo>
                    <a:pt x="86" y="1"/>
                    <a:pt x="0" y="224"/>
                    <a:pt x="106" y="375"/>
                  </a:cubicBezTo>
                  <a:cubicBezTo>
                    <a:pt x="174" y="477"/>
                    <a:pt x="298" y="539"/>
                    <a:pt x="430" y="539"/>
                  </a:cubicBezTo>
                  <a:cubicBezTo>
                    <a:pt x="519" y="539"/>
                    <a:pt x="612" y="512"/>
                    <a:pt x="695" y="451"/>
                  </a:cubicBezTo>
                  <a:cubicBezTo>
                    <a:pt x="734" y="432"/>
                    <a:pt x="772" y="375"/>
                    <a:pt x="810" y="337"/>
                  </a:cubicBezTo>
                  <a:cubicBezTo>
                    <a:pt x="867" y="261"/>
                    <a:pt x="829" y="165"/>
                    <a:pt x="734" y="165"/>
                  </a:cubicBezTo>
                  <a:cubicBezTo>
                    <a:pt x="619" y="165"/>
                    <a:pt x="448" y="146"/>
                    <a:pt x="353" y="51"/>
                  </a:cubicBezTo>
                  <a:cubicBezTo>
                    <a:pt x="310" y="16"/>
                    <a:pt x="268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g1dda11c0f38_1_1"/>
            <p:cNvSpPr/>
            <p:nvPr/>
          </p:nvSpPr>
          <p:spPr>
            <a:xfrm rot="179910">
              <a:off x="9947812" y="1436648"/>
              <a:ext cx="19788" cy="17462"/>
            </a:xfrm>
            <a:custGeom>
              <a:rect b="b" l="l" r="r" t="t"/>
              <a:pathLst>
                <a:path extrusionOk="0" h="404" w="458">
                  <a:moveTo>
                    <a:pt x="191" y="0"/>
                  </a:moveTo>
                  <a:cubicBezTo>
                    <a:pt x="77" y="19"/>
                    <a:pt x="1" y="115"/>
                    <a:pt x="20" y="229"/>
                  </a:cubicBezTo>
                  <a:cubicBezTo>
                    <a:pt x="36" y="345"/>
                    <a:pt x="111" y="403"/>
                    <a:pt x="219" y="403"/>
                  </a:cubicBezTo>
                  <a:cubicBezTo>
                    <a:pt x="234" y="403"/>
                    <a:pt x="250" y="402"/>
                    <a:pt x="267" y="400"/>
                  </a:cubicBezTo>
                  <a:cubicBezTo>
                    <a:pt x="381" y="381"/>
                    <a:pt x="457" y="286"/>
                    <a:pt x="419" y="172"/>
                  </a:cubicBezTo>
                  <a:cubicBezTo>
                    <a:pt x="400" y="76"/>
                    <a:pt x="305" y="0"/>
                    <a:pt x="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g1dda11c0f38_1_1"/>
            <p:cNvSpPr/>
            <p:nvPr/>
          </p:nvSpPr>
          <p:spPr>
            <a:xfrm rot="179910">
              <a:off x="9655706" y="1118985"/>
              <a:ext cx="266267" cy="242703"/>
            </a:xfrm>
            <a:custGeom>
              <a:rect b="b" l="l" r="r" t="t"/>
              <a:pathLst>
                <a:path extrusionOk="0" h="5615" w="6163">
                  <a:moveTo>
                    <a:pt x="3074" y="1"/>
                  </a:moveTo>
                  <a:cubicBezTo>
                    <a:pt x="1807" y="1"/>
                    <a:pt x="651" y="868"/>
                    <a:pt x="342" y="2152"/>
                  </a:cubicBezTo>
                  <a:cubicBezTo>
                    <a:pt x="0" y="3674"/>
                    <a:pt x="932" y="5176"/>
                    <a:pt x="2435" y="5538"/>
                  </a:cubicBezTo>
                  <a:cubicBezTo>
                    <a:pt x="2651" y="5590"/>
                    <a:pt x="2867" y="5614"/>
                    <a:pt x="3080" y="5614"/>
                  </a:cubicBezTo>
                  <a:cubicBezTo>
                    <a:pt x="4350" y="5614"/>
                    <a:pt x="5508" y="4732"/>
                    <a:pt x="5801" y="3445"/>
                  </a:cubicBezTo>
                  <a:cubicBezTo>
                    <a:pt x="6163" y="1943"/>
                    <a:pt x="5231" y="421"/>
                    <a:pt x="3728" y="79"/>
                  </a:cubicBezTo>
                  <a:cubicBezTo>
                    <a:pt x="3509" y="26"/>
                    <a:pt x="3290" y="1"/>
                    <a:pt x="3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g1dda11c0f38_1_1"/>
            <p:cNvSpPr/>
            <p:nvPr/>
          </p:nvSpPr>
          <p:spPr>
            <a:xfrm rot="179910">
              <a:off x="9661619" y="1062220"/>
              <a:ext cx="94531" cy="94574"/>
            </a:xfrm>
            <a:custGeom>
              <a:rect b="b" l="l" r="r" t="t"/>
              <a:pathLst>
                <a:path extrusionOk="0" h="2188" w="2188">
                  <a:moveTo>
                    <a:pt x="1084" y="0"/>
                  </a:moveTo>
                  <a:cubicBezTo>
                    <a:pt x="476" y="0"/>
                    <a:pt x="0" y="476"/>
                    <a:pt x="0" y="1084"/>
                  </a:cubicBezTo>
                  <a:cubicBezTo>
                    <a:pt x="0" y="1693"/>
                    <a:pt x="476" y="2188"/>
                    <a:pt x="1084" y="2188"/>
                  </a:cubicBezTo>
                  <a:cubicBezTo>
                    <a:pt x="1693" y="2188"/>
                    <a:pt x="2187" y="1693"/>
                    <a:pt x="2187" y="1084"/>
                  </a:cubicBezTo>
                  <a:cubicBezTo>
                    <a:pt x="2187" y="476"/>
                    <a:pt x="1693" y="0"/>
                    <a:pt x="1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g1dda11c0f38_1_1"/>
            <p:cNvSpPr/>
            <p:nvPr/>
          </p:nvSpPr>
          <p:spPr>
            <a:xfrm rot="179910">
              <a:off x="9648369" y="1142453"/>
              <a:ext cx="232611" cy="222820"/>
            </a:xfrm>
            <a:custGeom>
              <a:rect b="b" l="l" r="r" t="t"/>
              <a:pathLst>
                <a:path extrusionOk="0" h="5155" w="5384">
                  <a:moveTo>
                    <a:pt x="1656" y="0"/>
                  </a:moveTo>
                  <a:cubicBezTo>
                    <a:pt x="1637" y="0"/>
                    <a:pt x="1161" y="209"/>
                    <a:pt x="743" y="723"/>
                  </a:cubicBezTo>
                  <a:cubicBezTo>
                    <a:pt x="381" y="1199"/>
                    <a:pt x="1" y="2035"/>
                    <a:pt x="362" y="3348"/>
                  </a:cubicBezTo>
                  <a:cubicBezTo>
                    <a:pt x="648" y="4394"/>
                    <a:pt x="1599" y="5003"/>
                    <a:pt x="3120" y="5136"/>
                  </a:cubicBezTo>
                  <a:cubicBezTo>
                    <a:pt x="3330" y="5155"/>
                    <a:pt x="3558" y="5155"/>
                    <a:pt x="3748" y="5155"/>
                  </a:cubicBezTo>
                  <a:cubicBezTo>
                    <a:pt x="4623" y="5155"/>
                    <a:pt x="5346" y="5003"/>
                    <a:pt x="5327" y="5003"/>
                  </a:cubicBezTo>
                  <a:cubicBezTo>
                    <a:pt x="5384" y="5003"/>
                    <a:pt x="5384" y="4984"/>
                    <a:pt x="5384" y="4965"/>
                  </a:cubicBezTo>
                  <a:cubicBezTo>
                    <a:pt x="5384" y="4908"/>
                    <a:pt x="5365" y="4908"/>
                    <a:pt x="5327" y="4908"/>
                  </a:cubicBezTo>
                  <a:cubicBezTo>
                    <a:pt x="5327" y="4908"/>
                    <a:pt x="4597" y="5064"/>
                    <a:pt x="3710" y="5064"/>
                  </a:cubicBezTo>
                  <a:cubicBezTo>
                    <a:pt x="3525" y="5064"/>
                    <a:pt x="3333" y="5057"/>
                    <a:pt x="3139" y="5041"/>
                  </a:cubicBezTo>
                  <a:cubicBezTo>
                    <a:pt x="1656" y="4889"/>
                    <a:pt x="743" y="4318"/>
                    <a:pt x="476" y="3310"/>
                  </a:cubicBezTo>
                  <a:cubicBezTo>
                    <a:pt x="191" y="2340"/>
                    <a:pt x="343" y="1465"/>
                    <a:pt x="838" y="799"/>
                  </a:cubicBezTo>
                  <a:cubicBezTo>
                    <a:pt x="1218" y="305"/>
                    <a:pt x="1694" y="95"/>
                    <a:pt x="1694" y="95"/>
                  </a:cubicBezTo>
                  <a:cubicBezTo>
                    <a:pt x="1713" y="57"/>
                    <a:pt x="1713" y="38"/>
                    <a:pt x="1713" y="19"/>
                  </a:cubicBezTo>
                  <a:cubicBezTo>
                    <a:pt x="1694" y="0"/>
                    <a:pt x="1675" y="0"/>
                    <a:pt x="1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g1dda11c0f38_1_1"/>
            <p:cNvSpPr/>
            <p:nvPr/>
          </p:nvSpPr>
          <p:spPr>
            <a:xfrm rot="179910">
              <a:off x="9736046" y="1060281"/>
              <a:ext cx="28817" cy="75685"/>
            </a:xfrm>
            <a:custGeom>
              <a:rect b="b" l="l" r="r" t="t"/>
              <a:pathLst>
                <a:path extrusionOk="0" h="1751" w="667">
                  <a:moveTo>
                    <a:pt x="58" y="0"/>
                  </a:moveTo>
                  <a:cubicBezTo>
                    <a:pt x="39" y="0"/>
                    <a:pt x="1" y="0"/>
                    <a:pt x="1" y="19"/>
                  </a:cubicBezTo>
                  <a:cubicBezTo>
                    <a:pt x="1" y="38"/>
                    <a:pt x="1" y="76"/>
                    <a:pt x="20" y="95"/>
                  </a:cubicBezTo>
                  <a:cubicBezTo>
                    <a:pt x="20" y="95"/>
                    <a:pt x="343" y="285"/>
                    <a:pt x="476" y="666"/>
                  </a:cubicBezTo>
                  <a:cubicBezTo>
                    <a:pt x="572" y="970"/>
                    <a:pt x="495" y="1313"/>
                    <a:pt x="286" y="1693"/>
                  </a:cubicBezTo>
                  <a:cubicBezTo>
                    <a:pt x="286" y="1712"/>
                    <a:pt x="286" y="1731"/>
                    <a:pt x="324" y="1750"/>
                  </a:cubicBezTo>
                  <a:cubicBezTo>
                    <a:pt x="362" y="1750"/>
                    <a:pt x="381" y="1750"/>
                    <a:pt x="343" y="1731"/>
                  </a:cubicBezTo>
                  <a:cubicBezTo>
                    <a:pt x="591" y="1332"/>
                    <a:pt x="667" y="970"/>
                    <a:pt x="572" y="647"/>
                  </a:cubicBezTo>
                  <a:cubicBezTo>
                    <a:pt x="438" y="209"/>
                    <a:pt x="96" y="0"/>
                    <a:pt x="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g1dda11c0f38_1_1"/>
            <p:cNvSpPr/>
            <p:nvPr/>
          </p:nvSpPr>
          <p:spPr>
            <a:xfrm rot="179910">
              <a:off x="9739349" y="1354685"/>
              <a:ext cx="29638" cy="82947"/>
            </a:xfrm>
            <a:custGeom>
              <a:rect b="b" l="l" r="r" t="t"/>
              <a:pathLst>
                <a:path extrusionOk="0" h="1919" w="686">
                  <a:moveTo>
                    <a:pt x="421" y="0"/>
                  </a:moveTo>
                  <a:cubicBezTo>
                    <a:pt x="409" y="0"/>
                    <a:pt x="400" y="23"/>
                    <a:pt x="400" y="36"/>
                  </a:cubicBezTo>
                  <a:cubicBezTo>
                    <a:pt x="0" y="1120"/>
                    <a:pt x="571" y="1881"/>
                    <a:pt x="571" y="1881"/>
                  </a:cubicBezTo>
                  <a:cubicBezTo>
                    <a:pt x="609" y="1919"/>
                    <a:pt x="609" y="1919"/>
                    <a:pt x="628" y="1919"/>
                  </a:cubicBezTo>
                  <a:lnTo>
                    <a:pt x="647" y="1881"/>
                  </a:lnTo>
                  <a:cubicBezTo>
                    <a:pt x="647" y="1862"/>
                    <a:pt x="685" y="1843"/>
                    <a:pt x="647" y="1824"/>
                  </a:cubicBezTo>
                  <a:cubicBezTo>
                    <a:pt x="647" y="1824"/>
                    <a:pt x="114" y="1101"/>
                    <a:pt x="457" y="55"/>
                  </a:cubicBezTo>
                  <a:cubicBezTo>
                    <a:pt x="495" y="36"/>
                    <a:pt x="457" y="17"/>
                    <a:pt x="438" y="17"/>
                  </a:cubicBezTo>
                  <a:cubicBezTo>
                    <a:pt x="432" y="5"/>
                    <a:pt x="426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g1dda11c0f38_1_1"/>
            <p:cNvSpPr/>
            <p:nvPr/>
          </p:nvSpPr>
          <p:spPr>
            <a:xfrm rot="179910">
              <a:off x="9865121" y="1508516"/>
              <a:ext cx="164392" cy="55846"/>
            </a:xfrm>
            <a:custGeom>
              <a:rect b="b" l="l" r="r" t="t"/>
              <a:pathLst>
                <a:path extrusionOk="0" h="1292" w="3805">
                  <a:moveTo>
                    <a:pt x="44" y="0"/>
                  </a:moveTo>
                  <a:cubicBezTo>
                    <a:pt x="35" y="0"/>
                    <a:pt x="26" y="5"/>
                    <a:pt x="20" y="17"/>
                  </a:cubicBezTo>
                  <a:cubicBezTo>
                    <a:pt x="20" y="36"/>
                    <a:pt x="1" y="55"/>
                    <a:pt x="20" y="74"/>
                  </a:cubicBezTo>
                  <a:cubicBezTo>
                    <a:pt x="20" y="112"/>
                    <a:pt x="895" y="1292"/>
                    <a:pt x="2188" y="1292"/>
                  </a:cubicBezTo>
                  <a:cubicBezTo>
                    <a:pt x="2302" y="1292"/>
                    <a:pt x="2416" y="1292"/>
                    <a:pt x="2569" y="1273"/>
                  </a:cubicBezTo>
                  <a:cubicBezTo>
                    <a:pt x="3063" y="1178"/>
                    <a:pt x="3539" y="892"/>
                    <a:pt x="3767" y="531"/>
                  </a:cubicBezTo>
                  <a:cubicBezTo>
                    <a:pt x="3805" y="512"/>
                    <a:pt x="3805" y="493"/>
                    <a:pt x="3767" y="455"/>
                  </a:cubicBezTo>
                  <a:cubicBezTo>
                    <a:pt x="3757" y="445"/>
                    <a:pt x="3748" y="440"/>
                    <a:pt x="3738" y="440"/>
                  </a:cubicBezTo>
                  <a:cubicBezTo>
                    <a:pt x="3729" y="440"/>
                    <a:pt x="3719" y="445"/>
                    <a:pt x="3710" y="455"/>
                  </a:cubicBezTo>
                  <a:cubicBezTo>
                    <a:pt x="3482" y="797"/>
                    <a:pt x="3044" y="1063"/>
                    <a:pt x="2569" y="1159"/>
                  </a:cubicBezTo>
                  <a:cubicBezTo>
                    <a:pt x="2451" y="1179"/>
                    <a:pt x="2335" y="1188"/>
                    <a:pt x="2223" y="1188"/>
                  </a:cubicBezTo>
                  <a:cubicBezTo>
                    <a:pt x="976" y="1188"/>
                    <a:pt x="96" y="35"/>
                    <a:pt x="96" y="17"/>
                  </a:cubicBezTo>
                  <a:cubicBezTo>
                    <a:pt x="83" y="17"/>
                    <a:pt x="62" y="0"/>
                    <a:pt x="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g1dda11c0f38_1_1"/>
            <p:cNvSpPr/>
            <p:nvPr/>
          </p:nvSpPr>
          <p:spPr>
            <a:xfrm rot="179910">
              <a:off x="10079801" y="1527206"/>
              <a:ext cx="336992" cy="481560"/>
            </a:xfrm>
            <a:custGeom>
              <a:rect b="b" l="l" r="r" t="t"/>
              <a:pathLst>
                <a:path extrusionOk="0" h="11141" w="7800">
                  <a:moveTo>
                    <a:pt x="4210" y="1"/>
                  </a:moveTo>
                  <a:cubicBezTo>
                    <a:pt x="3744" y="1"/>
                    <a:pt x="3219" y="22"/>
                    <a:pt x="2625" y="70"/>
                  </a:cubicBezTo>
                  <a:cubicBezTo>
                    <a:pt x="742" y="204"/>
                    <a:pt x="1028" y="3856"/>
                    <a:pt x="856" y="4788"/>
                  </a:cubicBezTo>
                  <a:cubicBezTo>
                    <a:pt x="628" y="5986"/>
                    <a:pt x="495" y="6537"/>
                    <a:pt x="381" y="6956"/>
                  </a:cubicBezTo>
                  <a:cubicBezTo>
                    <a:pt x="0" y="8344"/>
                    <a:pt x="761" y="9790"/>
                    <a:pt x="2112" y="10247"/>
                  </a:cubicBezTo>
                  <a:cubicBezTo>
                    <a:pt x="4470" y="11007"/>
                    <a:pt x="7285" y="11140"/>
                    <a:pt x="7285" y="11140"/>
                  </a:cubicBezTo>
                  <a:cubicBezTo>
                    <a:pt x="7285" y="11140"/>
                    <a:pt x="7609" y="6062"/>
                    <a:pt x="7799" y="1117"/>
                  </a:cubicBezTo>
                  <a:cubicBezTo>
                    <a:pt x="7799" y="1117"/>
                    <a:pt x="7579" y="1"/>
                    <a:pt x="42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g1dda11c0f38_1_1"/>
            <p:cNvSpPr/>
            <p:nvPr/>
          </p:nvSpPr>
          <p:spPr>
            <a:xfrm rot="179910">
              <a:off x="10281027" y="1224662"/>
              <a:ext cx="191524" cy="171513"/>
            </a:xfrm>
            <a:custGeom>
              <a:rect b="b" l="l" r="r" t="t"/>
              <a:pathLst>
                <a:path extrusionOk="0" h="3968" w="4433">
                  <a:moveTo>
                    <a:pt x="2128" y="1"/>
                  </a:moveTo>
                  <a:cubicBezTo>
                    <a:pt x="1864" y="1"/>
                    <a:pt x="1602" y="109"/>
                    <a:pt x="1409" y="303"/>
                  </a:cubicBezTo>
                  <a:cubicBezTo>
                    <a:pt x="1390" y="284"/>
                    <a:pt x="1370" y="284"/>
                    <a:pt x="1332" y="246"/>
                  </a:cubicBezTo>
                  <a:cubicBezTo>
                    <a:pt x="1217" y="182"/>
                    <a:pt x="1092" y="152"/>
                    <a:pt x="969" y="152"/>
                  </a:cubicBezTo>
                  <a:cubicBezTo>
                    <a:pt x="686" y="152"/>
                    <a:pt x="407" y="310"/>
                    <a:pt x="248" y="588"/>
                  </a:cubicBezTo>
                  <a:cubicBezTo>
                    <a:pt x="1" y="988"/>
                    <a:pt x="134" y="1501"/>
                    <a:pt x="477" y="1729"/>
                  </a:cubicBezTo>
                  <a:cubicBezTo>
                    <a:pt x="591" y="1791"/>
                    <a:pt x="719" y="1820"/>
                    <a:pt x="848" y="1820"/>
                  </a:cubicBezTo>
                  <a:cubicBezTo>
                    <a:pt x="998" y="1820"/>
                    <a:pt x="1152" y="1782"/>
                    <a:pt x="1294" y="1710"/>
                  </a:cubicBezTo>
                  <a:cubicBezTo>
                    <a:pt x="1351" y="1805"/>
                    <a:pt x="1428" y="1863"/>
                    <a:pt x="1523" y="1920"/>
                  </a:cubicBezTo>
                  <a:cubicBezTo>
                    <a:pt x="1654" y="1998"/>
                    <a:pt x="1813" y="2041"/>
                    <a:pt x="1973" y="2041"/>
                  </a:cubicBezTo>
                  <a:cubicBezTo>
                    <a:pt x="2045" y="2041"/>
                    <a:pt x="2118" y="2032"/>
                    <a:pt x="2188" y="2015"/>
                  </a:cubicBezTo>
                  <a:cubicBezTo>
                    <a:pt x="2226" y="2034"/>
                    <a:pt x="2226" y="2034"/>
                    <a:pt x="2226" y="2072"/>
                  </a:cubicBezTo>
                  <a:cubicBezTo>
                    <a:pt x="2264" y="2224"/>
                    <a:pt x="2360" y="2357"/>
                    <a:pt x="2455" y="2471"/>
                  </a:cubicBezTo>
                  <a:cubicBezTo>
                    <a:pt x="2455" y="2490"/>
                    <a:pt x="2436" y="2509"/>
                    <a:pt x="2398" y="2566"/>
                  </a:cubicBezTo>
                  <a:cubicBezTo>
                    <a:pt x="2188" y="3023"/>
                    <a:pt x="2455" y="3631"/>
                    <a:pt x="2968" y="3879"/>
                  </a:cubicBezTo>
                  <a:cubicBezTo>
                    <a:pt x="3110" y="3940"/>
                    <a:pt x="3256" y="3968"/>
                    <a:pt x="3398" y="3968"/>
                  </a:cubicBezTo>
                  <a:cubicBezTo>
                    <a:pt x="3788" y="3968"/>
                    <a:pt x="4146" y="3752"/>
                    <a:pt x="4300" y="3403"/>
                  </a:cubicBezTo>
                  <a:cubicBezTo>
                    <a:pt x="4433" y="3118"/>
                    <a:pt x="4376" y="2833"/>
                    <a:pt x="4243" y="2566"/>
                  </a:cubicBezTo>
                  <a:cubicBezTo>
                    <a:pt x="4148" y="2414"/>
                    <a:pt x="4148" y="2262"/>
                    <a:pt x="4186" y="2110"/>
                  </a:cubicBezTo>
                  <a:cubicBezTo>
                    <a:pt x="4262" y="1901"/>
                    <a:pt x="4262" y="1634"/>
                    <a:pt x="4186" y="1406"/>
                  </a:cubicBezTo>
                  <a:cubicBezTo>
                    <a:pt x="4071" y="1045"/>
                    <a:pt x="3767" y="778"/>
                    <a:pt x="3406" y="702"/>
                  </a:cubicBezTo>
                  <a:cubicBezTo>
                    <a:pt x="3196" y="664"/>
                    <a:pt x="2987" y="550"/>
                    <a:pt x="2835" y="360"/>
                  </a:cubicBezTo>
                  <a:cubicBezTo>
                    <a:pt x="2759" y="246"/>
                    <a:pt x="2664" y="189"/>
                    <a:pt x="2569" y="113"/>
                  </a:cubicBezTo>
                  <a:cubicBezTo>
                    <a:pt x="2430" y="36"/>
                    <a:pt x="2279" y="1"/>
                    <a:pt x="2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g1dda11c0f38_1_1"/>
            <p:cNvSpPr/>
            <p:nvPr/>
          </p:nvSpPr>
          <p:spPr>
            <a:xfrm rot="179910">
              <a:off x="10166872" y="1347461"/>
              <a:ext cx="99456" cy="144282"/>
            </a:xfrm>
            <a:custGeom>
              <a:rect b="b" l="l" r="r" t="t"/>
              <a:pathLst>
                <a:path extrusionOk="0" h="3338" w="2302">
                  <a:moveTo>
                    <a:pt x="680" y="0"/>
                  </a:moveTo>
                  <a:cubicBezTo>
                    <a:pt x="463" y="0"/>
                    <a:pt x="244" y="119"/>
                    <a:pt x="114" y="327"/>
                  </a:cubicBezTo>
                  <a:cubicBezTo>
                    <a:pt x="0" y="536"/>
                    <a:pt x="0" y="803"/>
                    <a:pt x="76" y="974"/>
                  </a:cubicBezTo>
                  <a:cubicBezTo>
                    <a:pt x="133" y="1069"/>
                    <a:pt x="171" y="1221"/>
                    <a:pt x="171" y="1335"/>
                  </a:cubicBezTo>
                  <a:cubicBezTo>
                    <a:pt x="133" y="1697"/>
                    <a:pt x="305" y="2020"/>
                    <a:pt x="609" y="2191"/>
                  </a:cubicBezTo>
                  <a:cubicBezTo>
                    <a:pt x="666" y="2210"/>
                    <a:pt x="685" y="2210"/>
                    <a:pt x="704" y="2229"/>
                  </a:cubicBezTo>
                  <a:cubicBezTo>
                    <a:pt x="761" y="2324"/>
                    <a:pt x="780" y="2457"/>
                    <a:pt x="837" y="2553"/>
                  </a:cubicBezTo>
                  <a:cubicBezTo>
                    <a:pt x="1026" y="3020"/>
                    <a:pt x="1411" y="3338"/>
                    <a:pt x="1709" y="3338"/>
                  </a:cubicBezTo>
                  <a:cubicBezTo>
                    <a:pt x="1920" y="3338"/>
                    <a:pt x="2088" y="3178"/>
                    <a:pt x="2112" y="2800"/>
                  </a:cubicBezTo>
                  <a:cubicBezTo>
                    <a:pt x="2112" y="2800"/>
                    <a:pt x="2131" y="2400"/>
                    <a:pt x="1921" y="1944"/>
                  </a:cubicBezTo>
                  <a:cubicBezTo>
                    <a:pt x="1940" y="1906"/>
                    <a:pt x="1997" y="1849"/>
                    <a:pt x="2016" y="1811"/>
                  </a:cubicBezTo>
                  <a:cubicBezTo>
                    <a:pt x="2302" y="1316"/>
                    <a:pt x="2112" y="689"/>
                    <a:pt x="1655" y="422"/>
                  </a:cubicBezTo>
                  <a:cubicBezTo>
                    <a:pt x="1522" y="365"/>
                    <a:pt x="1370" y="308"/>
                    <a:pt x="1218" y="308"/>
                  </a:cubicBezTo>
                  <a:cubicBezTo>
                    <a:pt x="1161" y="213"/>
                    <a:pt x="1065" y="118"/>
                    <a:pt x="970" y="80"/>
                  </a:cubicBezTo>
                  <a:cubicBezTo>
                    <a:pt x="880" y="26"/>
                    <a:pt x="780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g1dda11c0f38_1_1"/>
            <p:cNvSpPr/>
            <p:nvPr/>
          </p:nvSpPr>
          <p:spPr>
            <a:xfrm rot="179910">
              <a:off x="10218536" y="1453072"/>
              <a:ext cx="134019" cy="124269"/>
            </a:xfrm>
            <a:custGeom>
              <a:rect b="b" l="l" r="r" t="t"/>
              <a:pathLst>
                <a:path extrusionOk="0" h="2875" w="3102">
                  <a:moveTo>
                    <a:pt x="1" y="0"/>
                  </a:moveTo>
                  <a:lnTo>
                    <a:pt x="419" y="2321"/>
                  </a:lnTo>
                  <a:cubicBezTo>
                    <a:pt x="419" y="2321"/>
                    <a:pt x="615" y="2874"/>
                    <a:pt x="1717" y="2874"/>
                  </a:cubicBezTo>
                  <a:cubicBezTo>
                    <a:pt x="1753" y="2874"/>
                    <a:pt x="1789" y="2874"/>
                    <a:pt x="1827" y="2873"/>
                  </a:cubicBezTo>
                  <a:cubicBezTo>
                    <a:pt x="2226" y="2854"/>
                    <a:pt x="2511" y="2720"/>
                    <a:pt x="2702" y="2587"/>
                  </a:cubicBezTo>
                  <a:cubicBezTo>
                    <a:pt x="2911" y="2416"/>
                    <a:pt x="3006" y="2245"/>
                    <a:pt x="3063" y="2112"/>
                  </a:cubicBezTo>
                  <a:cubicBezTo>
                    <a:pt x="3082" y="2017"/>
                    <a:pt x="3101" y="1941"/>
                    <a:pt x="3101" y="1941"/>
                  </a:cubicBezTo>
                  <a:cubicBezTo>
                    <a:pt x="3101" y="1941"/>
                    <a:pt x="2854" y="647"/>
                    <a:pt x="2778" y="248"/>
                  </a:cubicBezTo>
                  <a:cubicBezTo>
                    <a:pt x="2778" y="191"/>
                    <a:pt x="2759" y="153"/>
                    <a:pt x="2759" y="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g1dda11c0f38_1_1"/>
            <p:cNvSpPr/>
            <p:nvPr/>
          </p:nvSpPr>
          <p:spPr>
            <a:xfrm rot="179910">
              <a:off x="10269372" y="1509238"/>
              <a:ext cx="81094" cy="57704"/>
            </a:xfrm>
            <a:custGeom>
              <a:rect b="b" l="l" r="r" t="t"/>
              <a:pathLst>
                <a:path extrusionOk="0" h="1335" w="1877">
                  <a:moveTo>
                    <a:pt x="312" y="0"/>
                  </a:moveTo>
                  <a:cubicBezTo>
                    <a:pt x="0" y="0"/>
                    <a:pt x="112" y="293"/>
                    <a:pt x="1515" y="1334"/>
                  </a:cubicBezTo>
                  <a:cubicBezTo>
                    <a:pt x="1743" y="1163"/>
                    <a:pt x="1819" y="1011"/>
                    <a:pt x="1876" y="859"/>
                  </a:cubicBezTo>
                  <a:lnTo>
                    <a:pt x="1781" y="478"/>
                  </a:lnTo>
                  <a:cubicBezTo>
                    <a:pt x="1781" y="468"/>
                    <a:pt x="708" y="0"/>
                    <a:pt x="3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g1dda11c0f38_1_1"/>
            <p:cNvSpPr/>
            <p:nvPr/>
          </p:nvSpPr>
          <p:spPr>
            <a:xfrm rot="179910">
              <a:off x="10146893" y="1247665"/>
              <a:ext cx="294263" cy="233151"/>
            </a:xfrm>
            <a:custGeom>
              <a:rect b="b" l="l" r="r" t="t"/>
              <a:pathLst>
                <a:path extrusionOk="0" h="5394" w="6811">
                  <a:moveTo>
                    <a:pt x="3886" y="1"/>
                  </a:moveTo>
                  <a:cubicBezTo>
                    <a:pt x="3261" y="1"/>
                    <a:pt x="2600" y="143"/>
                    <a:pt x="1979" y="451"/>
                  </a:cubicBezTo>
                  <a:cubicBezTo>
                    <a:pt x="1" y="1402"/>
                    <a:pt x="552" y="4730"/>
                    <a:pt x="2930" y="5263"/>
                  </a:cubicBezTo>
                  <a:cubicBezTo>
                    <a:pt x="2930" y="5263"/>
                    <a:pt x="3252" y="5393"/>
                    <a:pt x="3728" y="5393"/>
                  </a:cubicBezTo>
                  <a:cubicBezTo>
                    <a:pt x="4524" y="5393"/>
                    <a:pt x="5751" y="5028"/>
                    <a:pt x="6620" y="3076"/>
                  </a:cubicBezTo>
                  <a:cubicBezTo>
                    <a:pt x="6753" y="2771"/>
                    <a:pt x="6810" y="2410"/>
                    <a:pt x="6753" y="2029"/>
                  </a:cubicBezTo>
                  <a:cubicBezTo>
                    <a:pt x="6620" y="777"/>
                    <a:pt x="5348" y="1"/>
                    <a:pt x="3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g1dda11c0f38_1_1"/>
            <p:cNvSpPr/>
            <p:nvPr/>
          </p:nvSpPr>
          <p:spPr>
            <a:xfrm rot="179910">
              <a:off x="10193621" y="1276422"/>
              <a:ext cx="262206" cy="271664"/>
            </a:xfrm>
            <a:custGeom>
              <a:rect b="b" l="l" r="r" t="t"/>
              <a:pathLst>
                <a:path extrusionOk="0" h="6285" w="6069">
                  <a:moveTo>
                    <a:pt x="3054" y="1"/>
                  </a:moveTo>
                  <a:cubicBezTo>
                    <a:pt x="2249" y="1"/>
                    <a:pt x="1367" y="315"/>
                    <a:pt x="743" y="1192"/>
                  </a:cubicBezTo>
                  <a:cubicBezTo>
                    <a:pt x="1" y="2238"/>
                    <a:pt x="629" y="3760"/>
                    <a:pt x="629" y="3760"/>
                  </a:cubicBezTo>
                  <a:cubicBezTo>
                    <a:pt x="629" y="3760"/>
                    <a:pt x="1785" y="6285"/>
                    <a:pt x="3585" y="6285"/>
                  </a:cubicBezTo>
                  <a:cubicBezTo>
                    <a:pt x="3731" y="6285"/>
                    <a:pt x="3880" y="6268"/>
                    <a:pt x="4033" y="6233"/>
                  </a:cubicBezTo>
                  <a:cubicBezTo>
                    <a:pt x="6069" y="5757"/>
                    <a:pt x="5460" y="1611"/>
                    <a:pt x="4984" y="812"/>
                  </a:cubicBezTo>
                  <a:cubicBezTo>
                    <a:pt x="4735" y="383"/>
                    <a:pt x="3941" y="1"/>
                    <a:pt x="3054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g1dda11c0f38_1_1"/>
            <p:cNvSpPr/>
            <p:nvPr/>
          </p:nvSpPr>
          <p:spPr>
            <a:xfrm rot="179910">
              <a:off x="10166333" y="1267417"/>
              <a:ext cx="144345" cy="149685"/>
            </a:xfrm>
            <a:custGeom>
              <a:rect b="b" l="l" r="r" t="t"/>
              <a:pathLst>
                <a:path extrusionOk="0" h="3463" w="3341">
                  <a:moveTo>
                    <a:pt x="2000" y="0"/>
                  </a:moveTo>
                  <a:cubicBezTo>
                    <a:pt x="482" y="0"/>
                    <a:pt x="0" y="3009"/>
                    <a:pt x="1115" y="3425"/>
                  </a:cubicBezTo>
                  <a:cubicBezTo>
                    <a:pt x="1115" y="3425"/>
                    <a:pt x="1238" y="3463"/>
                    <a:pt x="1433" y="3463"/>
                  </a:cubicBezTo>
                  <a:cubicBezTo>
                    <a:pt x="1852" y="3463"/>
                    <a:pt x="2604" y="3286"/>
                    <a:pt x="3189" y="2169"/>
                  </a:cubicBezTo>
                  <a:cubicBezTo>
                    <a:pt x="3265" y="1998"/>
                    <a:pt x="3341" y="1808"/>
                    <a:pt x="3341" y="1599"/>
                  </a:cubicBezTo>
                  <a:cubicBezTo>
                    <a:pt x="3341" y="590"/>
                    <a:pt x="2998" y="20"/>
                    <a:pt x="2028" y="1"/>
                  </a:cubicBezTo>
                  <a:cubicBezTo>
                    <a:pt x="2019" y="1"/>
                    <a:pt x="2009" y="0"/>
                    <a:pt x="2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g1dda11c0f38_1_1"/>
            <p:cNvSpPr/>
            <p:nvPr/>
          </p:nvSpPr>
          <p:spPr>
            <a:xfrm rot="179910">
              <a:off x="10202104" y="1411783"/>
              <a:ext cx="50160" cy="48930"/>
            </a:xfrm>
            <a:custGeom>
              <a:rect b="b" l="l" r="r" t="t"/>
              <a:pathLst>
                <a:path extrusionOk="0" h="1132" w="1161">
                  <a:moveTo>
                    <a:pt x="551" y="0"/>
                  </a:moveTo>
                  <a:cubicBezTo>
                    <a:pt x="336" y="0"/>
                    <a:pt x="137" y="109"/>
                    <a:pt x="95" y="409"/>
                  </a:cubicBezTo>
                  <a:cubicBezTo>
                    <a:pt x="0" y="999"/>
                    <a:pt x="875" y="1113"/>
                    <a:pt x="1160" y="1132"/>
                  </a:cubicBezTo>
                  <a:lnTo>
                    <a:pt x="1046" y="181"/>
                  </a:lnTo>
                  <a:cubicBezTo>
                    <a:pt x="925" y="77"/>
                    <a:pt x="732" y="0"/>
                    <a:pt x="551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g1dda11c0f38_1_1"/>
            <p:cNvSpPr/>
            <p:nvPr/>
          </p:nvSpPr>
          <p:spPr>
            <a:xfrm rot="179910">
              <a:off x="10215571" y="1423544"/>
              <a:ext cx="29638" cy="11843"/>
            </a:xfrm>
            <a:custGeom>
              <a:rect b="b" l="l" r="r" t="t"/>
              <a:pathLst>
                <a:path extrusionOk="0" h="274" w="686">
                  <a:moveTo>
                    <a:pt x="301" y="1"/>
                  </a:moveTo>
                  <a:cubicBezTo>
                    <a:pt x="154" y="1"/>
                    <a:pt x="39" y="64"/>
                    <a:pt x="39" y="64"/>
                  </a:cubicBezTo>
                  <a:cubicBezTo>
                    <a:pt x="20" y="64"/>
                    <a:pt x="0" y="83"/>
                    <a:pt x="20" y="102"/>
                  </a:cubicBezTo>
                  <a:cubicBezTo>
                    <a:pt x="20" y="140"/>
                    <a:pt x="39" y="140"/>
                    <a:pt x="58" y="140"/>
                  </a:cubicBezTo>
                  <a:cubicBezTo>
                    <a:pt x="78" y="120"/>
                    <a:pt x="166" y="68"/>
                    <a:pt x="276" y="68"/>
                  </a:cubicBezTo>
                  <a:cubicBezTo>
                    <a:pt x="375" y="68"/>
                    <a:pt x="491" y="110"/>
                    <a:pt x="590" y="254"/>
                  </a:cubicBezTo>
                  <a:cubicBezTo>
                    <a:pt x="609" y="273"/>
                    <a:pt x="609" y="273"/>
                    <a:pt x="647" y="273"/>
                  </a:cubicBezTo>
                  <a:cubicBezTo>
                    <a:pt x="666" y="254"/>
                    <a:pt x="666" y="235"/>
                    <a:pt x="685" y="197"/>
                  </a:cubicBezTo>
                  <a:cubicBezTo>
                    <a:pt x="565" y="43"/>
                    <a:pt x="42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g1dda11c0f38_1_1"/>
            <p:cNvSpPr/>
            <p:nvPr/>
          </p:nvSpPr>
          <p:spPr>
            <a:xfrm rot="179910">
              <a:off x="10246103" y="1248638"/>
              <a:ext cx="201375" cy="141732"/>
            </a:xfrm>
            <a:custGeom>
              <a:rect b="b" l="l" r="r" t="t"/>
              <a:pathLst>
                <a:path extrusionOk="0" h="3279" w="4661">
                  <a:moveTo>
                    <a:pt x="1288" y="1"/>
                  </a:moveTo>
                  <a:cubicBezTo>
                    <a:pt x="902" y="1"/>
                    <a:pt x="584" y="106"/>
                    <a:pt x="419" y="358"/>
                  </a:cubicBezTo>
                  <a:cubicBezTo>
                    <a:pt x="0" y="1042"/>
                    <a:pt x="590" y="2184"/>
                    <a:pt x="1617" y="2830"/>
                  </a:cubicBezTo>
                  <a:cubicBezTo>
                    <a:pt x="2099" y="3130"/>
                    <a:pt x="2620" y="3278"/>
                    <a:pt x="3078" y="3278"/>
                  </a:cubicBezTo>
                  <a:cubicBezTo>
                    <a:pt x="3578" y="3278"/>
                    <a:pt x="4004" y="3102"/>
                    <a:pt x="4223" y="2754"/>
                  </a:cubicBezTo>
                  <a:cubicBezTo>
                    <a:pt x="4660" y="2088"/>
                    <a:pt x="4394" y="1309"/>
                    <a:pt x="3367" y="662"/>
                  </a:cubicBezTo>
                  <a:cubicBezTo>
                    <a:pt x="2740" y="284"/>
                    <a:pt x="1923" y="1"/>
                    <a:pt x="1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g1dda11c0f38_1_1"/>
            <p:cNvSpPr/>
            <p:nvPr/>
          </p:nvSpPr>
          <p:spPr>
            <a:xfrm rot="179910">
              <a:off x="10375611" y="1419172"/>
              <a:ext cx="32922" cy="55932"/>
            </a:xfrm>
            <a:custGeom>
              <a:rect b="b" l="l" r="r" t="t"/>
              <a:pathLst>
                <a:path extrusionOk="0" h="1294" w="762">
                  <a:moveTo>
                    <a:pt x="20" y="0"/>
                  </a:moveTo>
                  <a:cubicBezTo>
                    <a:pt x="1" y="0"/>
                    <a:pt x="1" y="19"/>
                    <a:pt x="1" y="57"/>
                  </a:cubicBezTo>
                  <a:lnTo>
                    <a:pt x="267" y="685"/>
                  </a:lnTo>
                  <a:cubicBezTo>
                    <a:pt x="267" y="723"/>
                    <a:pt x="286" y="723"/>
                    <a:pt x="305" y="723"/>
                  </a:cubicBezTo>
                  <a:cubicBezTo>
                    <a:pt x="324" y="723"/>
                    <a:pt x="647" y="723"/>
                    <a:pt x="647" y="932"/>
                  </a:cubicBezTo>
                  <a:cubicBezTo>
                    <a:pt x="666" y="1161"/>
                    <a:pt x="229" y="1218"/>
                    <a:pt x="229" y="1218"/>
                  </a:cubicBezTo>
                  <a:cubicBezTo>
                    <a:pt x="210" y="1218"/>
                    <a:pt x="210" y="1237"/>
                    <a:pt x="210" y="1256"/>
                  </a:cubicBezTo>
                  <a:cubicBezTo>
                    <a:pt x="210" y="1294"/>
                    <a:pt x="229" y="1294"/>
                    <a:pt x="267" y="1294"/>
                  </a:cubicBezTo>
                  <a:lnTo>
                    <a:pt x="305" y="1294"/>
                  </a:lnTo>
                  <a:cubicBezTo>
                    <a:pt x="419" y="1256"/>
                    <a:pt x="761" y="1199"/>
                    <a:pt x="742" y="932"/>
                  </a:cubicBezTo>
                  <a:cubicBezTo>
                    <a:pt x="704" y="685"/>
                    <a:pt x="476" y="647"/>
                    <a:pt x="324" y="647"/>
                  </a:cubicBezTo>
                  <a:lnTo>
                    <a:pt x="77" y="19"/>
                  </a:lnTo>
                  <a:cubicBezTo>
                    <a:pt x="77" y="0"/>
                    <a:pt x="39" y="0"/>
                    <a:pt x="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g1dda11c0f38_1_1"/>
            <p:cNvSpPr/>
            <p:nvPr/>
          </p:nvSpPr>
          <p:spPr>
            <a:xfrm rot="179910">
              <a:off x="10398630" y="1411288"/>
              <a:ext cx="16763" cy="14999"/>
            </a:xfrm>
            <a:custGeom>
              <a:rect b="b" l="l" r="r" t="t"/>
              <a:pathLst>
                <a:path extrusionOk="0" h="347" w="388">
                  <a:moveTo>
                    <a:pt x="183" y="0"/>
                  </a:moveTo>
                  <a:cubicBezTo>
                    <a:pt x="114" y="0"/>
                    <a:pt x="50" y="38"/>
                    <a:pt x="34" y="124"/>
                  </a:cubicBezTo>
                  <a:cubicBezTo>
                    <a:pt x="1" y="258"/>
                    <a:pt x="111" y="346"/>
                    <a:pt x="216" y="346"/>
                  </a:cubicBezTo>
                  <a:cubicBezTo>
                    <a:pt x="290" y="346"/>
                    <a:pt x="361" y="303"/>
                    <a:pt x="377" y="200"/>
                  </a:cubicBezTo>
                  <a:cubicBezTo>
                    <a:pt x="388" y="77"/>
                    <a:pt x="281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g1dda11c0f38_1_1"/>
            <p:cNvSpPr/>
            <p:nvPr/>
          </p:nvSpPr>
          <p:spPr>
            <a:xfrm rot="179910">
              <a:off x="10339909" y="1412738"/>
              <a:ext cx="18016" cy="15474"/>
            </a:xfrm>
            <a:custGeom>
              <a:rect b="b" l="l" r="r" t="t"/>
              <a:pathLst>
                <a:path extrusionOk="0" h="358" w="417">
                  <a:moveTo>
                    <a:pt x="209" y="0"/>
                  </a:moveTo>
                  <a:cubicBezTo>
                    <a:pt x="129" y="0"/>
                    <a:pt x="47" y="47"/>
                    <a:pt x="23" y="153"/>
                  </a:cubicBezTo>
                  <a:cubicBezTo>
                    <a:pt x="1" y="275"/>
                    <a:pt x="107" y="358"/>
                    <a:pt x="211" y="358"/>
                  </a:cubicBezTo>
                  <a:cubicBezTo>
                    <a:pt x="286" y="358"/>
                    <a:pt x="360" y="314"/>
                    <a:pt x="384" y="211"/>
                  </a:cubicBezTo>
                  <a:cubicBezTo>
                    <a:pt x="416" y="81"/>
                    <a:pt x="314" y="0"/>
                    <a:pt x="2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g1dda11c0f38_1_1"/>
            <p:cNvSpPr/>
            <p:nvPr/>
          </p:nvSpPr>
          <p:spPr>
            <a:xfrm rot="179910">
              <a:off x="10337012" y="1472660"/>
              <a:ext cx="37544" cy="23255"/>
            </a:xfrm>
            <a:custGeom>
              <a:rect b="b" l="l" r="r" t="t"/>
              <a:pathLst>
                <a:path extrusionOk="0" h="538" w="869">
                  <a:moveTo>
                    <a:pt x="254" y="0"/>
                  </a:moveTo>
                  <a:cubicBezTo>
                    <a:pt x="102" y="0"/>
                    <a:pt x="1" y="239"/>
                    <a:pt x="108" y="391"/>
                  </a:cubicBezTo>
                  <a:cubicBezTo>
                    <a:pt x="186" y="481"/>
                    <a:pt x="305" y="538"/>
                    <a:pt x="436" y="538"/>
                  </a:cubicBezTo>
                  <a:cubicBezTo>
                    <a:pt x="526" y="538"/>
                    <a:pt x="623" y="511"/>
                    <a:pt x="716" y="448"/>
                  </a:cubicBezTo>
                  <a:cubicBezTo>
                    <a:pt x="754" y="429"/>
                    <a:pt x="773" y="391"/>
                    <a:pt x="831" y="334"/>
                  </a:cubicBezTo>
                  <a:cubicBezTo>
                    <a:pt x="869" y="258"/>
                    <a:pt x="850" y="163"/>
                    <a:pt x="754" y="163"/>
                  </a:cubicBezTo>
                  <a:cubicBezTo>
                    <a:pt x="640" y="163"/>
                    <a:pt x="469" y="144"/>
                    <a:pt x="374" y="49"/>
                  </a:cubicBezTo>
                  <a:cubicBezTo>
                    <a:pt x="333" y="15"/>
                    <a:pt x="292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g1dda11c0f38_1_1"/>
            <p:cNvSpPr/>
            <p:nvPr/>
          </p:nvSpPr>
          <p:spPr>
            <a:xfrm rot="179910">
              <a:off x="10302917" y="1430456"/>
              <a:ext cx="19788" cy="17592"/>
            </a:xfrm>
            <a:custGeom>
              <a:rect b="b" l="l" r="r" t="t"/>
              <a:pathLst>
                <a:path extrusionOk="0" h="407" w="458">
                  <a:moveTo>
                    <a:pt x="239" y="0"/>
                  </a:moveTo>
                  <a:cubicBezTo>
                    <a:pt x="224" y="0"/>
                    <a:pt x="208" y="1"/>
                    <a:pt x="191" y="4"/>
                  </a:cubicBezTo>
                  <a:cubicBezTo>
                    <a:pt x="77" y="23"/>
                    <a:pt x="1" y="118"/>
                    <a:pt x="39" y="232"/>
                  </a:cubicBezTo>
                  <a:cubicBezTo>
                    <a:pt x="55" y="349"/>
                    <a:pt x="130" y="407"/>
                    <a:pt x="225" y="407"/>
                  </a:cubicBezTo>
                  <a:cubicBezTo>
                    <a:pt x="239" y="407"/>
                    <a:pt x="253" y="406"/>
                    <a:pt x="267" y="403"/>
                  </a:cubicBezTo>
                  <a:cubicBezTo>
                    <a:pt x="381" y="384"/>
                    <a:pt x="457" y="289"/>
                    <a:pt x="438" y="175"/>
                  </a:cubicBezTo>
                  <a:cubicBezTo>
                    <a:pt x="422" y="58"/>
                    <a:pt x="347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g1dda11c0f38_1_1"/>
            <p:cNvSpPr/>
            <p:nvPr/>
          </p:nvSpPr>
          <p:spPr>
            <a:xfrm rot="179910">
              <a:off x="10271805" y="1516782"/>
              <a:ext cx="102739" cy="32721"/>
            </a:xfrm>
            <a:custGeom>
              <a:rect b="b" l="l" r="r" t="t"/>
              <a:pathLst>
                <a:path extrusionOk="0" h="757" w="2378">
                  <a:moveTo>
                    <a:pt x="57" y="1"/>
                  </a:moveTo>
                  <a:cubicBezTo>
                    <a:pt x="43" y="1"/>
                    <a:pt x="29" y="5"/>
                    <a:pt x="19" y="15"/>
                  </a:cubicBezTo>
                  <a:cubicBezTo>
                    <a:pt x="0" y="34"/>
                    <a:pt x="0" y="53"/>
                    <a:pt x="19" y="91"/>
                  </a:cubicBezTo>
                  <a:cubicBezTo>
                    <a:pt x="685" y="624"/>
                    <a:pt x="1255" y="757"/>
                    <a:pt x="1655" y="757"/>
                  </a:cubicBezTo>
                  <a:cubicBezTo>
                    <a:pt x="2092" y="757"/>
                    <a:pt x="2340" y="605"/>
                    <a:pt x="2340" y="605"/>
                  </a:cubicBezTo>
                  <a:cubicBezTo>
                    <a:pt x="2378" y="586"/>
                    <a:pt x="2378" y="567"/>
                    <a:pt x="2378" y="529"/>
                  </a:cubicBezTo>
                  <a:cubicBezTo>
                    <a:pt x="2340" y="510"/>
                    <a:pt x="2321" y="510"/>
                    <a:pt x="2302" y="510"/>
                  </a:cubicBezTo>
                  <a:cubicBezTo>
                    <a:pt x="2302" y="510"/>
                    <a:pt x="2055" y="648"/>
                    <a:pt x="1647" y="648"/>
                  </a:cubicBezTo>
                  <a:cubicBezTo>
                    <a:pt x="1254" y="648"/>
                    <a:pt x="711" y="519"/>
                    <a:pt x="95" y="15"/>
                  </a:cubicBezTo>
                  <a:cubicBezTo>
                    <a:pt x="86" y="5"/>
                    <a:pt x="71" y="1"/>
                    <a:pt x="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g1dda11c0f38_1_1"/>
            <p:cNvSpPr/>
            <p:nvPr/>
          </p:nvSpPr>
          <p:spPr>
            <a:xfrm rot="179910">
              <a:off x="9887543" y="1918379"/>
              <a:ext cx="444614" cy="802975"/>
            </a:xfrm>
            <a:custGeom>
              <a:rect b="b" l="l" r="r" t="t"/>
              <a:pathLst>
                <a:path extrusionOk="0" h="18577" w="10291">
                  <a:moveTo>
                    <a:pt x="7553" y="1"/>
                  </a:moveTo>
                  <a:cubicBezTo>
                    <a:pt x="6824" y="1"/>
                    <a:pt x="6101" y="320"/>
                    <a:pt x="5611" y="931"/>
                  </a:cubicBezTo>
                  <a:lnTo>
                    <a:pt x="533" y="7246"/>
                  </a:lnTo>
                  <a:lnTo>
                    <a:pt x="400" y="7398"/>
                  </a:lnTo>
                  <a:cubicBezTo>
                    <a:pt x="57" y="7855"/>
                    <a:pt x="0" y="8464"/>
                    <a:pt x="305" y="8996"/>
                  </a:cubicBezTo>
                  <a:lnTo>
                    <a:pt x="3785" y="14607"/>
                  </a:lnTo>
                  <a:lnTo>
                    <a:pt x="3785" y="14759"/>
                  </a:lnTo>
                  <a:lnTo>
                    <a:pt x="2587" y="15958"/>
                  </a:lnTo>
                  <a:cubicBezTo>
                    <a:pt x="2530" y="16034"/>
                    <a:pt x="2454" y="16129"/>
                    <a:pt x="2378" y="16224"/>
                  </a:cubicBezTo>
                  <a:cubicBezTo>
                    <a:pt x="1883" y="17004"/>
                    <a:pt x="1979" y="18335"/>
                    <a:pt x="2892" y="18545"/>
                  </a:cubicBezTo>
                  <a:cubicBezTo>
                    <a:pt x="2984" y="18566"/>
                    <a:pt x="3079" y="18576"/>
                    <a:pt x="3175" y="18576"/>
                  </a:cubicBezTo>
                  <a:cubicBezTo>
                    <a:pt x="4769" y="18576"/>
                    <a:pt x="6715" y="15768"/>
                    <a:pt x="6715" y="15768"/>
                  </a:cubicBezTo>
                  <a:cubicBezTo>
                    <a:pt x="6715" y="15768"/>
                    <a:pt x="7266" y="14855"/>
                    <a:pt x="6810" y="14151"/>
                  </a:cubicBezTo>
                  <a:lnTo>
                    <a:pt x="5136" y="10518"/>
                  </a:lnTo>
                  <a:cubicBezTo>
                    <a:pt x="4584" y="9320"/>
                    <a:pt x="4965" y="7893"/>
                    <a:pt x="6049" y="7132"/>
                  </a:cubicBezTo>
                  <a:lnTo>
                    <a:pt x="9168" y="4907"/>
                  </a:lnTo>
                  <a:cubicBezTo>
                    <a:pt x="9321" y="4774"/>
                    <a:pt x="9321" y="4089"/>
                    <a:pt x="9435" y="3956"/>
                  </a:cubicBezTo>
                  <a:cubicBezTo>
                    <a:pt x="10291" y="2910"/>
                    <a:pt x="10100" y="1331"/>
                    <a:pt x="9035" y="494"/>
                  </a:cubicBezTo>
                  <a:cubicBezTo>
                    <a:pt x="8593" y="162"/>
                    <a:pt x="8071" y="1"/>
                    <a:pt x="75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g1dda11c0f38_1_1"/>
            <p:cNvSpPr/>
            <p:nvPr/>
          </p:nvSpPr>
          <p:spPr>
            <a:xfrm rot="179910">
              <a:off x="10038079" y="2542059"/>
              <a:ext cx="46877" cy="5792"/>
            </a:xfrm>
            <a:custGeom>
              <a:rect b="b" l="l" r="r" t="t"/>
              <a:pathLst>
                <a:path extrusionOk="0" h="134" w="1085">
                  <a:moveTo>
                    <a:pt x="1047" y="0"/>
                  </a:moveTo>
                  <a:lnTo>
                    <a:pt x="39" y="38"/>
                  </a:lnTo>
                  <a:cubicBezTo>
                    <a:pt x="19" y="38"/>
                    <a:pt x="0" y="57"/>
                    <a:pt x="0" y="95"/>
                  </a:cubicBezTo>
                  <a:cubicBezTo>
                    <a:pt x="0" y="114"/>
                    <a:pt x="19" y="133"/>
                    <a:pt x="39" y="133"/>
                  </a:cubicBezTo>
                  <a:lnTo>
                    <a:pt x="1047" y="95"/>
                  </a:lnTo>
                  <a:cubicBezTo>
                    <a:pt x="1066" y="95"/>
                    <a:pt x="1085" y="57"/>
                    <a:pt x="1085" y="38"/>
                  </a:cubicBezTo>
                  <a:cubicBezTo>
                    <a:pt x="1085" y="19"/>
                    <a:pt x="1066" y="0"/>
                    <a:pt x="10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g1dda11c0f38_1_1"/>
            <p:cNvSpPr/>
            <p:nvPr/>
          </p:nvSpPr>
          <p:spPr>
            <a:xfrm rot="179910">
              <a:off x="10357616" y="1628218"/>
              <a:ext cx="134797" cy="327941"/>
            </a:xfrm>
            <a:custGeom>
              <a:rect b="b" l="l" r="r" t="t"/>
              <a:pathLst>
                <a:path extrusionOk="0" h="7587" w="3120">
                  <a:moveTo>
                    <a:pt x="1150" y="0"/>
                  </a:moveTo>
                  <a:cubicBezTo>
                    <a:pt x="1085" y="0"/>
                    <a:pt x="1018" y="6"/>
                    <a:pt x="952" y="17"/>
                  </a:cubicBezTo>
                  <a:cubicBezTo>
                    <a:pt x="381" y="112"/>
                    <a:pt x="1" y="625"/>
                    <a:pt x="115" y="1177"/>
                  </a:cubicBezTo>
                  <a:lnTo>
                    <a:pt x="723" y="4220"/>
                  </a:lnTo>
                  <a:cubicBezTo>
                    <a:pt x="952" y="5342"/>
                    <a:pt x="1009" y="6503"/>
                    <a:pt x="837" y="7587"/>
                  </a:cubicBezTo>
                  <a:lnTo>
                    <a:pt x="2949" y="7568"/>
                  </a:lnTo>
                  <a:cubicBezTo>
                    <a:pt x="3120" y="6332"/>
                    <a:pt x="3044" y="5076"/>
                    <a:pt x="2797" y="3840"/>
                  </a:cubicBezTo>
                  <a:lnTo>
                    <a:pt x="2188" y="797"/>
                  </a:lnTo>
                  <a:cubicBezTo>
                    <a:pt x="2087" y="309"/>
                    <a:pt x="1645" y="0"/>
                    <a:pt x="1150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g1dda11c0f38_1_1"/>
            <p:cNvSpPr/>
            <p:nvPr/>
          </p:nvSpPr>
          <p:spPr>
            <a:xfrm rot="179910">
              <a:off x="10342438" y="1575527"/>
              <a:ext cx="166854" cy="261852"/>
            </a:xfrm>
            <a:custGeom>
              <a:rect b="b" l="l" r="r" t="t"/>
              <a:pathLst>
                <a:path extrusionOk="0" h="6058" w="3862">
                  <a:moveTo>
                    <a:pt x="1674" y="0"/>
                  </a:moveTo>
                  <a:cubicBezTo>
                    <a:pt x="0" y="1046"/>
                    <a:pt x="342" y="2530"/>
                    <a:pt x="342" y="2530"/>
                  </a:cubicBezTo>
                  <a:lnTo>
                    <a:pt x="1122" y="6011"/>
                  </a:lnTo>
                  <a:cubicBezTo>
                    <a:pt x="1307" y="6042"/>
                    <a:pt x="1495" y="6057"/>
                    <a:pt x="1684" y="6057"/>
                  </a:cubicBezTo>
                  <a:cubicBezTo>
                    <a:pt x="2309" y="6057"/>
                    <a:pt x="2940" y="5886"/>
                    <a:pt x="3481" y="5535"/>
                  </a:cubicBezTo>
                  <a:lnTo>
                    <a:pt x="3861" y="5345"/>
                  </a:lnTo>
                  <a:cubicBezTo>
                    <a:pt x="3861" y="5345"/>
                    <a:pt x="3234" y="1275"/>
                    <a:pt x="16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g1dda11c0f38_1_1"/>
            <p:cNvSpPr/>
            <p:nvPr/>
          </p:nvSpPr>
          <p:spPr>
            <a:xfrm rot="179910">
              <a:off x="10355509" y="1732388"/>
              <a:ext cx="143049" cy="106072"/>
            </a:xfrm>
            <a:custGeom>
              <a:rect b="b" l="l" r="r" t="t"/>
              <a:pathLst>
                <a:path extrusionOk="0" h="2454" w="3311">
                  <a:moveTo>
                    <a:pt x="58" y="0"/>
                  </a:moveTo>
                  <a:cubicBezTo>
                    <a:pt x="39" y="0"/>
                    <a:pt x="1" y="19"/>
                    <a:pt x="1" y="38"/>
                  </a:cubicBezTo>
                  <a:cubicBezTo>
                    <a:pt x="267" y="1712"/>
                    <a:pt x="419" y="2359"/>
                    <a:pt x="419" y="2359"/>
                  </a:cubicBezTo>
                  <a:cubicBezTo>
                    <a:pt x="438" y="2378"/>
                    <a:pt x="438" y="2397"/>
                    <a:pt x="457" y="2397"/>
                  </a:cubicBezTo>
                  <a:cubicBezTo>
                    <a:pt x="666" y="2416"/>
                    <a:pt x="875" y="2454"/>
                    <a:pt x="1085" y="2454"/>
                  </a:cubicBezTo>
                  <a:cubicBezTo>
                    <a:pt x="1865" y="2454"/>
                    <a:pt x="2625" y="2226"/>
                    <a:pt x="3215" y="1845"/>
                  </a:cubicBezTo>
                  <a:lnTo>
                    <a:pt x="3272" y="1826"/>
                  </a:lnTo>
                  <a:cubicBezTo>
                    <a:pt x="3291" y="1807"/>
                    <a:pt x="3310" y="1769"/>
                    <a:pt x="3291" y="1750"/>
                  </a:cubicBezTo>
                  <a:cubicBezTo>
                    <a:pt x="3278" y="1737"/>
                    <a:pt x="3264" y="1723"/>
                    <a:pt x="3244" y="1723"/>
                  </a:cubicBezTo>
                  <a:cubicBezTo>
                    <a:pt x="3236" y="1723"/>
                    <a:pt x="3226" y="1726"/>
                    <a:pt x="3215" y="1731"/>
                  </a:cubicBezTo>
                  <a:lnTo>
                    <a:pt x="3177" y="1750"/>
                  </a:lnTo>
                  <a:cubicBezTo>
                    <a:pt x="2528" y="2152"/>
                    <a:pt x="1766" y="2353"/>
                    <a:pt x="1003" y="2353"/>
                  </a:cubicBezTo>
                  <a:cubicBezTo>
                    <a:pt x="827" y="2353"/>
                    <a:pt x="651" y="2342"/>
                    <a:pt x="476" y="2321"/>
                  </a:cubicBezTo>
                  <a:cubicBezTo>
                    <a:pt x="457" y="2169"/>
                    <a:pt x="324" y="1484"/>
                    <a:pt x="96" y="38"/>
                  </a:cubicBezTo>
                  <a:cubicBezTo>
                    <a:pt x="96" y="19"/>
                    <a:pt x="77" y="0"/>
                    <a:pt x="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g1dda11c0f38_1_1"/>
            <p:cNvSpPr/>
            <p:nvPr/>
          </p:nvSpPr>
          <p:spPr>
            <a:xfrm rot="179910">
              <a:off x="10035076" y="1524849"/>
              <a:ext cx="404348" cy="659384"/>
            </a:xfrm>
            <a:custGeom>
              <a:rect b="b" l="l" r="r" t="t"/>
              <a:pathLst>
                <a:path extrusionOk="0" h="15255" w="9359">
                  <a:moveTo>
                    <a:pt x="3995" y="0"/>
                  </a:moveTo>
                  <a:lnTo>
                    <a:pt x="2663" y="38"/>
                  </a:lnTo>
                  <a:lnTo>
                    <a:pt x="1750" y="3671"/>
                  </a:lnTo>
                  <a:lnTo>
                    <a:pt x="1389" y="5440"/>
                  </a:lnTo>
                  <a:cubicBezTo>
                    <a:pt x="990" y="6772"/>
                    <a:pt x="856" y="9815"/>
                    <a:pt x="856" y="9815"/>
                  </a:cubicBezTo>
                  <a:lnTo>
                    <a:pt x="0" y="13353"/>
                  </a:lnTo>
                  <a:cubicBezTo>
                    <a:pt x="1674" y="13619"/>
                    <a:pt x="4223" y="14665"/>
                    <a:pt x="6315" y="15255"/>
                  </a:cubicBezTo>
                  <a:cubicBezTo>
                    <a:pt x="7304" y="14095"/>
                    <a:pt x="8389" y="12040"/>
                    <a:pt x="8160" y="10519"/>
                  </a:cubicBezTo>
                  <a:cubicBezTo>
                    <a:pt x="8122" y="10157"/>
                    <a:pt x="8065" y="9891"/>
                    <a:pt x="8065" y="9891"/>
                  </a:cubicBezTo>
                  <a:cubicBezTo>
                    <a:pt x="7019" y="9644"/>
                    <a:pt x="6315" y="8693"/>
                    <a:pt x="6315" y="7647"/>
                  </a:cubicBezTo>
                  <a:lnTo>
                    <a:pt x="6315" y="7342"/>
                  </a:lnTo>
                  <a:cubicBezTo>
                    <a:pt x="6315" y="5916"/>
                    <a:pt x="6829" y="4413"/>
                    <a:pt x="7780" y="3367"/>
                  </a:cubicBezTo>
                  <a:lnTo>
                    <a:pt x="9359" y="1427"/>
                  </a:lnTo>
                  <a:lnTo>
                    <a:pt x="8427" y="647"/>
                  </a:lnTo>
                  <a:lnTo>
                    <a:pt x="5555" y="4508"/>
                  </a:lnTo>
                  <a:lnTo>
                    <a:pt x="2987" y="3976"/>
                  </a:lnTo>
                  <a:lnTo>
                    <a:pt x="39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g1dda11c0f38_1_1"/>
            <p:cNvSpPr/>
            <p:nvPr/>
          </p:nvSpPr>
          <p:spPr>
            <a:xfrm rot="179910">
              <a:off x="10138546" y="1728938"/>
              <a:ext cx="131513" cy="119255"/>
            </a:xfrm>
            <a:custGeom>
              <a:rect b="b" l="l" r="r" t="t"/>
              <a:pathLst>
                <a:path extrusionOk="0" h="2759" w="3044">
                  <a:moveTo>
                    <a:pt x="399" y="115"/>
                  </a:moveTo>
                  <a:lnTo>
                    <a:pt x="2891" y="685"/>
                  </a:lnTo>
                  <a:lnTo>
                    <a:pt x="2644" y="1731"/>
                  </a:lnTo>
                  <a:cubicBezTo>
                    <a:pt x="2530" y="2302"/>
                    <a:pt x="2011" y="2677"/>
                    <a:pt x="1434" y="2677"/>
                  </a:cubicBezTo>
                  <a:cubicBezTo>
                    <a:pt x="1337" y="2677"/>
                    <a:pt x="1239" y="2666"/>
                    <a:pt x="1141" y="2644"/>
                  </a:cubicBezTo>
                  <a:cubicBezTo>
                    <a:pt x="799" y="2568"/>
                    <a:pt x="514" y="2378"/>
                    <a:pt x="323" y="2093"/>
                  </a:cubicBezTo>
                  <a:cubicBezTo>
                    <a:pt x="152" y="1807"/>
                    <a:pt x="95" y="1465"/>
                    <a:pt x="152" y="1161"/>
                  </a:cubicBezTo>
                  <a:lnTo>
                    <a:pt x="399" y="115"/>
                  </a:lnTo>
                  <a:close/>
                  <a:moveTo>
                    <a:pt x="342" y="0"/>
                  </a:moveTo>
                  <a:cubicBezTo>
                    <a:pt x="323" y="0"/>
                    <a:pt x="323" y="0"/>
                    <a:pt x="323" y="19"/>
                  </a:cubicBezTo>
                  <a:lnTo>
                    <a:pt x="57" y="1104"/>
                  </a:lnTo>
                  <a:cubicBezTo>
                    <a:pt x="0" y="1446"/>
                    <a:pt x="57" y="1807"/>
                    <a:pt x="247" y="2112"/>
                  </a:cubicBezTo>
                  <a:cubicBezTo>
                    <a:pt x="437" y="2416"/>
                    <a:pt x="761" y="2644"/>
                    <a:pt x="1103" y="2701"/>
                  </a:cubicBezTo>
                  <a:cubicBezTo>
                    <a:pt x="1236" y="2739"/>
                    <a:pt x="1350" y="2758"/>
                    <a:pt x="1446" y="2758"/>
                  </a:cubicBezTo>
                  <a:cubicBezTo>
                    <a:pt x="2054" y="2758"/>
                    <a:pt x="2606" y="2359"/>
                    <a:pt x="2777" y="1731"/>
                  </a:cubicBezTo>
                  <a:lnTo>
                    <a:pt x="3043" y="647"/>
                  </a:lnTo>
                  <a:cubicBezTo>
                    <a:pt x="3043" y="609"/>
                    <a:pt x="3005" y="590"/>
                    <a:pt x="2986" y="590"/>
                  </a:cubicBezTo>
                  <a:lnTo>
                    <a:pt x="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g1dda11c0f38_1_1"/>
            <p:cNvSpPr/>
            <p:nvPr/>
          </p:nvSpPr>
          <p:spPr>
            <a:xfrm rot="179910">
              <a:off x="10309625" y="2006705"/>
              <a:ext cx="138945" cy="148777"/>
            </a:xfrm>
            <a:custGeom>
              <a:rect b="b" l="l" r="r" t="t"/>
              <a:pathLst>
                <a:path extrusionOk="0" h="3442" w="3216">
                  <a:moveTo>
                    <a:pt x="2354" y="0"/>
                  </a:moveTo>
                  <a:cubicBezTo>
                    <a:pt x="1326" y="0"/>
                    <a:pt x="704" y="915"/>
                    <a:pt x="685" y="952"/>
                  </a:cubicBezTo>
                  <a:cubicBezTo>
                    <a:pt x="647" y="1028"/>
                    <a:pt x="647" y="1123"/>
                    <a:pt x="666" y="1200"/>
                  </a:cubicBezTo>
                  <a:cubicBezTo>
                    <a:pt x="685" y="1238"/>
                    <a:pt x="705" y="1295"/>
                    <a:pt x="762" y="1333"/>
                  </a:cubicBezTo>
                  <a:cubicBezTo>
                    <a:pt x="795" y="1360"/>
                    <a:pt x="841" y="1380"/>
                    <a:pt x="899" y="1380"/>
                  </a:cubicBezTo>
                  <a:cubicBezTo>
                    <a:pt x="973" y="1380"/>
                    <a:pt x="1067" y="1348"/>
                    <a:pt x="1181" y="1260"/>
                  </a:cubicBezTo>
                  <a:lnTo>
                    <a:pt x="1181" y="1260"/>
                  </a:lnTo>
                  <a:cubicBezTo>
                    <a:pt x="998" y="1442"/>
                    <a:pt x="814" y="1563"/>
                    <a:pt x="578" y="1563"/>
                  </a:cubicBezTo>
                  <a:cubicBezTo>
                    <a:pt x="522" y="1563"/>
                    <a:pt x="463" y="1556"/>
                    <a:pt x="400" y="1542"/>
                  </a:cubicBezTo>
                  <a:cubicBezTo>
                    <a:pt x="389" y="1540"/>
                    <a:pt x="378" y="1540"/>
                    <a:pt x="366" y="1540"/>
                  </a:cubicBezTo>
                  <a:cubicBezTo>
                    <a:pt x="245" y="1540"/>
                    <a:pt x="132" y="1631"/>
                    <a:pt x="115" y="1770"/>
                  </a:cubicBezTo>
                  <a:cubicBezTo>
                    <a:pt x="115" y="1808"/>
                    <a:pt x="115" y="1865"/>
                    <a:pt x="134" y="1884"/>
                  </a:cubicBezTo>
                  <a:cubicBezTo>
                    <a:pt x="134" y="1903"/>
                    <a:pt x="172" y="1960"/>
                    <a:pt x="191" y="1979"/>
                  </a:cubicBezTo>
                  <a:cubicBezTo>
                    <a:pt x="115" y="1998"/>
                    <a:pt x="39" y="2075"/>
                    <a:pt x="20" y="2151"/>
                  </a:cubicBezTo>
                  <a:cubicBezTo>
                    <a:pt x="1" y="2189"/>
                    <a:pt x="1" y="2265"/>
                    <a:pt x="20" y="2303"/>
                  </a:cubicBezTo>
                  <a:cubicBezTo>
                    <a:pt x="39" y="2379"/>
                    <a:pt x="115" y="2455"/>
                    <a:pt x="191" y="2493"/>
                  </a:cubicBezTo>
                  <a:cubicBezTo>
                    <a:pt x="267" y="2531"/>
                    <a:pt x="324" y="2550"/>
                    <a:pt x="419" y="2569"/>
                  </a:cubicBezTo>
                  <a:cubicBezTo>
                    <a:pt x="324" y="2626"/>
                    <a:pt x="286" y="2721"/>
                    <a:pt x="286" y="2835"/>
                  </a:cubicBezTo>
                  <a:cubicBezTo>
                    <a:pt x="286" y="2854"/>
                    <a:pt x="286" y="2873"/>
                    <a:pt x="305" y="2930"/>
                  </a:cubicBezTo>
                  <a:cubicBezTo>
                    <a:pt x="362" y="3045"/>
                    <a:pt x="457" y="3121"/>
                    <a:pt x="571" y="3121"/>
                  </a:cubicBezTo>
                  <a:cubicBezTo>
                    <a:pt x="705" y="3121"/>
                    <a:pt x="838" y="3121"/>
                    <a:pt x="952" y="3102"/>
                  </a:cubicBezTo>
                  <a:lnTo>
                    <a:pt x="952" y="3216"/>
                  </a:lnTo>
                  <a:lnTo>
                    <a:pt x="952" y="3235"/>
                  </a:lnTo>
                  <a:cubicBezTo>
                    <a:pt x="997" y="3357"/>
                    <a:pt x="1080" y="3442"/>
                    <a:pt x="1179" y="3442"/>
                  </a:cubicBezTo>
                  <a:cubicBezTo>
                    <a:pt x="1204" y="3442"/>
                    <a:pt x="1229" y="3436"/>
                    <a:pt x="1256" y="3425"/>
                  </a:cubicBezTo>
                  <a:cubicBezTo>
                    <a:pt x="3120" y="2911"/>
                    <a:pt x="3215" y="1238"/>
                    <a:pt x="2968" y="553"/>
                  </a:cubicBezTo>
                  <a:cubicBezTo>
                    <a:pt x="2911" y="325"/>
                    <a:pt x="2702" y="153"/>
                    <a:pt x="2588" y="96"/>
                  </a:cubicBezTo>
                  <a:cubicBezTo>
                    <a:pt x="2550" y="58"/>
                    <a:pt x="2473" y="20"/>
                    <a:pt x="2416" y="1"/>
                  </a:cubicBezTo>
                  <a:cubicBezTo>
                    <a:pt x="2396" y="1"/>
                    <a:pt x="2375" y="0"/>
                    <a:pt x="2354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g1dda11c0f38_1_1"/>
            <p:cNvSpPr/>
            <p:nvPr/>
          </p:nvSpPr>
          <p:spPr>
            <a:xfrm rot="179910">
              <a:off x="10343257" y="1872110"/>
              <a:ext cx="135618" cy="263148"/>
            </a:xfrm>
            <a:custGeom>
              <a:rect b="b" l="l" r="r" t="t"/>
              <a:pathLst>
                <a:path extrusionOk="0" h="6088" w="3139">
                  <a:moveTo>
                    <a:pt x="971" y="1"/>
                  </a:moveTo>
                  <a:lnTo>
                    <a:pt x="971" y="1"/>
                  </a:lnTo>
                  <a:cubicBezTo>
                    <a:pt x="1028" y="914"/>
                    <a:pt x="933" y="1903"/>
                    <a:pt x="742" y="2778"/>
                  </a:cubicBezTo>
                  <a:lnTo>
                    <a:pt x="153" y="4870"/>
                  </a:lnTo>
                  <a:cubicBezTo>
                    <a:pt x="0" y="5403"/>
                    <a:pt x="324" y="6087"/>
                    <a:pt x="894" y="6087"/>
                  </a:cubicBezTo>
                  <a:cubicBezTo>
                    <a:pt x="1579" y="6087"/>
                    <a:pt x="2074" y="5650"/>
                    <a:pt x="2226" y="5213"/>
                  </a:cubicBezTo>
                  <a:lnTo>
                    <a:pt x="2797" y="3291"/>
                  </a:lnTo>
                  <a:lnTo>
                    <a:pt x="2797" y="3234"/>
                  </a:lnTo>
                  <a:cubicBezTo>
                    <a:pt x="3025" y="2188"/>
                    <a:pt x="3139" y="1142"/>
                    <a:pt x="3101" y="96"/>
                  </a:cubicBezTo>
                  <a:lnTo>
                    <a:pt x="971" y="1"/>
                  </a:ln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g1dda11c0f38_1_1"/>
            <p:cNvSpPr/>
            <p:nvPr/>
          </p:nvSpPr>
          <p:spPr>
            <a:xfrm rot="179969">
              <a:off x="10419572" y="2003022"/>
              <a:ext cx="43" cy="43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FF9E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g1dda11c0f38_1_1"/>
            <p:cNvSpPr/>
            <p:nvPr/>
          </p:nvSpPr>
          <p:spPr>
            <a:xfrm rot="179910">
              <a:off x="10448664" y="1822975"/>
              <a:ext cx="55906" cy="254893"/>
            </a:xfrm>
            <a:custGeom>
              <a:rect b="b" l="l" r="r" t="t"/>
              <a:pathLst>
                <a:path extrusionOk="0" h="5897" w="1294">
                  <a:moveTo>
                    <a:pt x="571" y="0"/>
                  </a:moveTo>
                  <a:cubicBezTo>
                    <a:pt x="552" y="0"/>
                    <a:pt x="552" y="39"/>
                    <a:pt x="552" y="58"/>
                  </a:cubicBezTo>
                  <a:cubicBezTo>
                    <a:pt x="552" y="77"/>
                    <a:pt x="1217" y="1998"/>
                    <a:pt x="0" y="5859"/>
                  </a:cubicBezTo>
                  <a:cubicBezTo>
                    <a:pt x="0" y="5878"/>
                    <a:pt x="0" y="5897"/>
                    <a:pt x="57" y="5897"/>
                  </a:cubicBezTo>
                  <a:cubicBezTo>
                    <a:pt x="57" y="5897"/>
                    <a:pt x="76" y="5897"/>
                    <a:pt x="76" y="5878"/>
                  </a:cubicBezTo>
                  <a:cubicBezTo>
                    <a:pt x="1294" y="1998"/>
                    <a:pt x="628" y="58"/>
                    <a:pt x="628" y="39"/>
                  </a:cubicBezTo>
                  <a:cubicBezTo>
                    <a:pt x="628" y="0"/>
                    <a:pt x="590" y="0"/>
                    <a:pt x="5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g1dda11c0f38_1_1"/>
            <p:cNvSpPr/>
            <p:nvPr/>
          </p:nvSpPr>
          <p:spPr>
            <a:xfrm rot="179910">
              <a:off x="10076412" y="2148732"/>
              <a:ext cx="224359" cy="180807"/>
            </a:xfrm>
            <a:custGeom>
              <a:rect b="b" l="l" r="r" t="t"/>
              <a:pathLst>
                <a:path extrusionOk="0" h="4183" w="5193">
                  <a:moveTo>
                    <a:pt x="3666" y="0"/>
                  </a:moveTo>
                  <a:cubicBezTo>
                    <a:pt x="3475" y="0"/>
                    <a:pt x="3401" y="219"/>
                    <a:pt x="3310" y="439"/>
                  </a:cubicBezTo>
                  <a:cubicBezTo>
                    <a:pt x="3100" y="876"/>
                    <a:pt x="2739" y="1218"/>
                    <a:pt x="2378" y="1466"/>
                  </a:cubicBezTo>
                  <a:cubicBezTo>
                    <a:pt x="2454" y="1390"/>
                    <a:pt x="2492" y="1352"/>
                    <a:pt x="2492" y="1333"/>
                  </a:cubicBezTo>
                  <a:cubicBezTo>
                    <a:pt x="2758" y="1085"/>
                    <a:pt x="2834" y="1028"/>
                    <a:pt x="2758" y="819"/>
                  </a:cubicBezTo>
                  <a:cubicBezTo>
                    <a:pt x="2739" y="743"/>
                    <a:pt x="2682" y="667"/>
                    <a:pt x="2625" y="629"/>
                  </a:cubicBezTo>
                  <a:cubicBezTo>
                    <a:pt x="2562" y="578"/>
                    <a:pt x="2473" y="553"/>
                    <a:pt x="2387" y="553"/>
                  </a:cubicBezTo>
                  <a:cubicBezTo>
                    <a:pt x="2344" y="553"/>
                    <a:pt x="2302" y="559"/>
                    <a:pt x="2264" y="572"/>
                  </a:cubicBezTo>
                  <a:cubicBezTo>
                    <a:pt x="2187" y="610"/>
                    <a:pt x="533" y="1199"/>
                    <a:pt x="19" y="2816"/>
                  </a:cubicBezTo>
                  <a:cubicBezTo>
                    <a:pt x="0" y="2911"/>
                    <a:pt x="0" y="3025"/>
                    <a:pt x="57" y="3101"/>
                  </a:cubicBezTo>
                  <a:cubicBezTo>
                    <a:pt x="57" y="3292"/>
                    <a:pt x="152" y="3501"/>
                    <a:pt x="399" y="3691"/>
                  </a:cubicBezTo>
                  <a:cubicBezTo>
                    <a:pt x="879" y="4061"/>
                    <a:pt x="1383" y="4182"/>
                    <a:pt x="1837" y="4182"/>
                  </a:cubicBezTo>
                  <a:cubicBezTo>
                    <a:pt x="2176" y="4182"/>
                    <a:pt x="2487" y="4115"/>
                    <a:pt x="2739" y="4034"/>
                  </a:cubicBezTo>
                  <a:lnTo>
                    <a:pt x="2777" y="4034"/>
                  </a:lnTo>
                  <a:cubicBezTo>
                    <a:pt x="2815" y="4034"/>
                    <a:pt x="3100" y="3938"/>
                    <a:pt x="3443" y="3710"/>
                  </a:cubicBezTo>
                  <a:cubicBezTo>
                    <a:pt x="3994" y="3406"/>
                    <a:pt x="4755" y="2835"/>
                    <a:pt x="5098" y="1884"/>
                  </a:cubicBezTo>
                  <a:cubicBezTo>
                    <a:pt x="5193" y="1751"/>
                    <a:pt x="5117" y="1561"/>
                    <a:pt x="5003" y="1466"/>
                  </a:cubicBezTo>
                  <a:cubicBezTo>
                    <a:pt x="5041" y="1352"/>
                    <a:pt x="5098" y="1237"/>
                    <a:pt x="5117" y="1123"/>
                  </a:cubicBezTo>
                  <a:cubicBezTo>
                    <a:pt x="5174" y="952"/>
                    <a:pt x="5117" y="762"/>
                    <a:pt x="4964" y="667"/>
                  </a:cubicBezTo>
                  <a:cubicBezTo>
                    <a:pt x="4945" y="648"/>
                    <a:pt x="4907" y="629"/>
                    <a:pt x="4850" y="629"/>
                  </a:cubicBezTo>
                  <a:cubicBezTo>
                    <a:pt x="4834" y="623"/>
                    <a:pt x="4817" y="621"/>
                    <a:pt x="4800" y="621"/>
                  </a:cubicBezTo>
                  <a:cubicBezTo>
                    <a:pt x="4760" y="621"/>
                    <a:pt x="4720" y="634"/>
                    <a:pt x="4679" y="648"/>
                  </a:cubicBezTo>
                  <a:cubicBezTo>
                    <a:pt x="4717" y="572"/>
                    <a:pt x="4717" y="477"/>
                    <a:pt x="4717" y="401"/>
                  </a:cubicBezTo>
                  <a:cubicBezTo>
                    <a:pt x="4717" y="286"/>
                    <a:pt x="4660" y="172"/>
                    <a:pt x="4565" y="96"/>
                  </a:cubicBezTo>
                  <a:cubicBezTo>
                    <a:pt x="4538" y="69"/>
                    <a:pt x="4483" y="42"/>
                    <a:pt x="4426" y="42"/>
                  </a:cubicBezTo>
                  <a:cubicBezTo>
                    <a:pt x="4402" y="42"/>
                    <a:pt x="4378" y="47"/>
                    <a:pt x="4356" y="58"/>
                  </a:cubicBezTo>
                  <a:cubicBezTo>
                    <a:pt x="4204" y="77"/>
                    <a:pt x="4070" y="172"/>
                    <a:pt x="3994" y="305"/>
                  </a:cubicBezTo>
                  <a:cubicBezTo>
                    <a:pt x="3975" y="210"/>
                    <a:pt x="3937" y="115"/>
                    <a:pt x="3861" y="77"/>
                  </a:cubicBezTo>
                  <a:cubicBezTo>
                    <a:pt x="3804" y="58"/>
                    <a:pt x="3728" y="39"/>
                    <a:pt x="3690" y="1"/>
                  </a:cubicBezTo>
                  <a:cubicBezTo>
                    <a:pt x="3682" y="0"/>
                    <a:pt x="3674" y="0"/>
                    <a:pt x="3666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g1dda11c0f38_1_1"/>
            <p:cNvSpPr/>
            <p:nvPr/>
          </p:nvSpPr>
          <p:spPr>
            <a:xfrm rot="179910">
              <a:off x="9691976" y="2062339"/>
              <a:ext cx="205479" cy="74043"/>
            </a:xfrm>
            <a:custGeom>
              <a:rect b="b" l="l" r="r" t="t"/>
              <a:pathLst>
                <a:path extrusionOk="0" h="1713" w="4756">
                  <a:moveTo>
                    <a:pt x="2397" y="0"/>
                  </a:moveTo>
                  <a:cubicBezTo>
                    <a:pt x="1141" y="0"/>
                    <a:pt x="0" y="476"/>
                    <a:pt x="0" y="951"/>
                  </a:cubicBezTo>
                  <a:cubicBezTo>
                    <a:pt x="0" y="1427"/>
                    <a:pt x="1141" y="1712"/>
                    <a:pt x="2397" y="1712"/>
                  </a:cubicBezTo>
                  <a:cubicBezTo>
                    <a:pt x="3652" y="1712"/>
                    <a:pt x="4755" y="1446"/>
                    <a:pt x="4755" y="971"/>
                  </a:cubicBezTo>
                  <a:cubicBezTo>
                    <a:pt x="4755" y="495"/>
                    <a:pt x="3652" y="0"/>
                    <a:pt x="2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g1dda11c0f38_1_1"/>
            <p:cNvSpPr/>
            <p:nvPr/>
          </p:nvSpPr>
          <p:spPr>
            <a:xfrm rot="179910">
              <a:off x="9708535" y="1783439"/>
              <a:ext cx="520221" cy="540691"/>
            </a:xfrm>
            <a:custGeom>
              <a:rect b="b" l="l" r="r" t="t"/>
              <a:pathLst>
                <a:path extrusionOk="0" h="12509" w="12041">
                  <a:moveTo>
                    <a:pt x="305" y="8141"/>
                  </a:moveTo>
                  <a:lnTo>
                    <a:pt x="305" y="8141"/>
                  </a:lnTo>
                  <a:cubicBezTo>
                    <a:pt x="305" y="8147"/>
                    <a:pt x="306" y="8154"/>
                    <a:pt x="307" y="8160"/>
                  </a:cubicBezTo>
                  <a:lnTo>
                    <a:pt x="307" y="8160"/>
                  </a:lnTo>
                  <a:cubicBezTo>
                    <a:pt x="306" y="8153"/>
                    <a:pt x="305" y="8147"/>
                    <a:pt x="305" y="8141"/>
                  </a:cubicBezTo>
                  <a:close/>
                  <a:moveTo>
                    <a:pt x="1237" y="0"/>
                  </a:moveTo>
                  <a:cubicBezTo>
                    <a:pt x="590" y="95"/>
                    <a:pt x="96" y="647"/>
                    <a:pt x="77" y="1313"/>
                  </a:cubicBezTo>
                  <a:lnTo>
                    <a:pt x="77" y="1332"/>
                  </a:lnTo>
                  <a:cubicBezTo>
                    <a:pt x="19" y="3633"/>
                    <a:pt x="0" y="5916"/>
                    <a:pt x="305" y="8274"/>
                  </a:cubicBezTo>
                  <a:cubicBezTo>
                    <a:pt x="311" y="8271"/>
                    <a:pt x="315" y="8266"/>
                    <a:pt x="318" y="8260"/>
                  </a:cubicBezTo>
                  <a:lnTo>
                    <a:pt x="318" y="8260"/>
                  </a:lnTo>
                  <a:cubicBezTo>
                    <a:pt x="352" y="8567"/>
                    <a:pt x="392" y="8884"/>
                    <a:pt x="476" y="9187"/>
                  </a:cubicBezTo>
                  <a:cubicBezTo>
                    <a:pt x="571" y="9511"/>
                    <a:pt x="685" y="9853"/>
                    <a:pt x="875" y="10138"/>
                  </a:cubicBezTo>
                  <a:cubicBezTo>
                    <a:pt x="1237" y="10728"/>
                    <a:pt x="1693" y="11184"/>
                    <a:pt x="2245" y="11584"/>
                  </a:cubicBezTo>
                  <a:cubicBezTo>
                    <a:pt x="2530" y="11793"/>
                    <a:pt x="2816" y="11907"/>
                    <a:pt x="3120" y="12059"/>
                  </a:cubicBezTo>
                  <a:cubicBezTo>
                    <a:pt x="3139" y="12078"/>
                    <a:pt x="3215" y="12078"/>
                    <a:pt x="3234" y="12097"/>
                  </a:cubicBezTo>
                  <a:cubicBezTo>
                    <a:pt x="3291" y="12135"/>
                    <a:pt x="3329" y="12154"/>
                    <a:pt x="3348" y="12154"/>
                  </a:cubicBezTo>
                  <a:cubicBezTo>
                    <a:pt x="3424" y="12173"/>
                    <a:pt x="3519" y="12192"/>
                    <a:pt x="3595" y="12231"/>
                  </a:cubicBezTo>
                  <a:cubicBezTo>
                    <a:pt x="3671" y="12250"/>
                    <a:pt x="3729" y="12250"/>
                    <a:pt x="3824" y="12269"/>
                  </a:cubicBezTo>
                  <a:cubicBezTo>
                    <a:pt x="3862" y="12269"/>
                    <a:pt x="3919" y="12288"/>
                    <a:pt x="3957" y="12288"/>
                  </a:cubicBezTo>
                  <a:lnTo>
                    <a:pt x="3995" y="12288"/>
                  </a:lnTo>
                  <a:cubicBezTo>
                    <a:pt x="4033" y="12288"/>
                    <a:pt x="3961" y="12279"/>
                    <a:pt x="3965" y="12279"/>
                  </a:cubicBezTo>
                  <a:cubicBezTo>
                    <a:pt x="3967" y="12279"/>
                    <a:pt x="3988" y="12281"/>
                    <a:pt x="4052" y="12288"/>
                  </a:cubicBezTo>
                  <a:cubicBezTo>
                    <a:pt x="4108" y="12299"/>
                    <a:pt x="4108" y="12302"/>
                    <a:pt x="4091" y="12302"/>
                  </a:cubicBezTo>
                  <a:cubicBezTo>
                    <a:pt x="4073" y="12302"/>
                    <a:pt x="4037" y="12299"/>
                    <a:pt x="4032" y="12299"/>
                  </a:cubicBezTo>
                  <a:cubicBezTo>
                    <a:pt x="4025" y="12299"/>
                    <a:pt x="4065" y="12303"/>
                    <a:pt x="4242" y="12326"/>
                  </a:cubicBezTo>
                  <a:cubicBezTo>
                    <a:pt x="4718" y="12364"/>
                    <a:pt x="4661" y="12440"/>
                    <a:pt x="5764" y="12478"/>
                  </a:cubicBezTo>
                  <a:cubicBezTo>
                    <a:pt x="6077" y="12499"/>
                    <a:pt x="6490" y="12508"/>
                    <a:pt x="6953" y="12508"/>
                  </a:cubicBezTo>
                  <a:cubicBezTo>
                    <a:pt x="8147" y="12508"/>
                    <a:pt x="9676" y="12446"/>
                    <a:pt x="10690" y="12364"/>
                  </a:cubicBezTo>
                  <a:cubicBezTo>
                    <a:pt x="11451" y="12288"/>
                    <a:pt x="11984" y="11831"/>
                    <a:pt x="12022" y="11108"/>
                  </a:cubicBezTo>
                  <a:cubicBezTo>
                    <a:pt x="12041" y="10309"/>
                    <a:pt x="11470" y="9739"/>
                    <a:pt x="10709" y="9701"/>
                  </a:cubicBezTo>
                  <a:cubicBezTo>
                    <a:pt x="9397" y="9625"/>
                    <a:pt x="7190" y="9720"/>
                    <a:pt x="6182" y="9549"/>
                  </a:cubicBezTo>
                  <a:cubicBezTo>
                    <a:pt x="5193" y="9415"/>
                    <a:pt x="5269" y="9415"/>
                    <a:pt x="4851" y="9339"/>
                  </a:cubicBezTo>
                  <a:cubicBezTo>
                    <a:pt x="4711" y="9313"/>
                    <a:pt x="4669" y="9305"/>
                    <a:pt x="4666" y="9305"/>
                  </a:cubicBezTo>
                  <a:cubicBezTo>
                    <a:pt x="4662" y="9305"/>
                    <a:pt x="4748" y="9324"/>
                    <a:pt x="4719" y="9324"/>
                  </a:cubicBezTo>
                  <a:cubicBezTo>
                    <a:pt x="4712" y="9324"/>
                    <a:pt x="4700" y="9323"/>
                    <a:pt x="4680" y="9320"/>
                  </a:cubicBezTo>
                  <a:cubicBezTo>
                    <a:pt x="4629" y="9314"/>
                    <a:pt x="4612" y="9312"/>
                    <a:pt x="4611" y="9312"/>
                  </a:cubicBezTo>
                  <a:lnTo>
                    <a:pt x="4611" y="9312"/>
                  </a:lnTo>
                  <a:cubicBezTo>
                    <a:pt x="4608" y="9312"/>
                    <a:pt x="4667" y="9320"/>
                    <a:pt x="4642" y="9320"/>
                  </a:cubicBezTo>
                  <a:lnTo>
                    <a:pt x="4565" y="9320"/>
                  </a:lnTo>
                  <a:cubicBezTo>
                    <a:pt x="4546" y="9320"/>
                    <a:pt x="4527" y="9301"/>
                    <a:pt x="4489" y="9301"/>
                  </a:cubicBezTo>
                  <a:cubicBezTo>
                    <a:pt x="4470" y="9263"/>
                    <a:pt x="4432" y="9263"/>
                    <a:pt x="4394" y="9244"/>
                  </a:cubicBezTo>
                  <a:cubicBezTo>
                    <a:pt x="4394" y="9225"/>
                    <a:pt x="4375" y="9225"/>
                    <a:pt x="4375" y="9225"/>
                  </a:cubicBezTo>
                  <a:cubicBezTo>
                    <a:pt x="4299" y="9187"/>
                    <a:pt x="4204" y="9130"/>
                    <a:pt x="4147" y="9054"/>
                  </a:cubicBezTo>
                  <a:cubicBezTo>
                    <a:pt x="3995" y="8940"/>
                    <a:pt x="3881" y="8788"/>
                    <a:pt x="3805" y="8636"/>
                  </a:cubicBezTo>
                  <a:cubicBezTo>
                    <a:pt x="3764" y="8545"/>
                    <a:pt x="3740" y="8460"/>
                    <a:pt x="3726" y="8378"/>
                  </a:cubicBezTo>
                  <a:lnTo>
                    <a:pt x="3726" y="8378"/>
                  </a:lnTo>
                  <a:cubicBezTo>
                    <a:pt x="3728" y="8422"/>
                    <a:pt x="3730" y="8451"/>
                    <a:pt x="3729" y="8451"/>
                  </a:cubicBezTo>
                  <a:cubicBezTo>
                    <a:pt x="3729" y="8451"/>
                    <a:pt x="3728" y="8428"/>
                    <a:pt x="3725" y="8373"/>
                  </a:cubicBezTo>
                  <a:lnTo>
                    <a:pt x="3725" y="8373"/>
                  </a:lnTo>
                  <a:cubicBezTo>
                    <a:pt x="3726" y="8374"/>
                    <a:pt x="3726" y="8376"/>
                    <a:pt x="3726" y="8378"/>
                  </a:cubicBezTo>
                  <a:lnTo>
                    <a:pt x="3726" y="8378"/>
                  </a:lnTo>
                  <a:cubicBezTo>
                    <a:pt x="3721" y="8268"/>
                    <a:pt x="3712" y="8061"/>
                    <a:pt x="3706" y="7959"/>
                  </a:cubicBezTo>
                  <a:lnTo>
                    <a:pt x="3706" y="7959"/>
                  </a:lnTo>
                  <a:cubicBezTo>
                    <a:pt x="3716" y="8169"/>
                    <a:pt x="3722" y="8299"/>
                    <a:pt x="3725" y="8373"/>
                  </a:cubicBezTo>
                  <a:lnTo>
                    <a:pt x="3725" y="8373"/>
                  </a:lnTo>
                  <a:cubicBezTo>
                    <a:pt x="3714" y="8301"/>
                    <a:pt x="3710" y="8230"/>
                    <a:pt x="3710" y="8160"/>
                  </a:cubicBezTo>
                  <a:cubicBezTo>
                    <a:pt x="3703" y="7969"/>
                    <a:pt x="3701" y="7898"/>
                    <a:pt x="3702" y="7898"/>
                  </a:cubicBezTo>
                  <a:lnTo>
                    <a:pt x="3702" y="7898"/>
                  </a:lnTo>
                  <a:cubicBezTo>
                    <a:pt x="3702" y="7898"/>
                    <a:pt x="3704" y="7922"/>
                    <a:pt x="3706" y="7959"/>
                  </a:cubicBezTo>
                  <a:lnTo>
                    <a:pt x="3706" y="7959"/>
                  </a:lnTo>
                  <a:cubicBezTo>
                    <a:pt x="3702" y="7865"/>
                    <a:pt x="3696" y="7755"/>
                    <a:pt x="3690" y="7627"/>
                  </a:cubicBezTo>
                  <a:cubicBezTo>
                    <a:pt x="3614" y="6011"/>
                    <a:pt x="3767" y="3976"/>
                    <a:pt x="3957" y="2111"/>
                  </a:cubicBezTo>
                  <a:cubicBezTo>
                    <a:pt x="4069" y="992"/>
                    <a:pt x="3173" y="18"/>
                    <a:pt x="2043" y="18"/>
                  </a:cubicBezTo>
                  <a:cubicBezTo>
                    <a:pt x="2022" y="18"/>
                    <a:pt x="2000" y="18"/>
                    <a:pt x="1979" y="19"/>
                  </a:cubicBezTo>
                  <a:cubicBezTo>
                    <a:pt x="1870" y="19"/>
                    <a:pt x="1755" y="32"/>
                    <a:pt x="1613" y="32"/>
                  </a:cubicBezTo>
                  <a:cubicBezTo>
                    <a:pt x="1506" y="32"/>
                    <a:pt x="1384" y="25"/>
                    <a:pt x="1237" y="0"/>
                  </a:cubicBezTo>
                  <a:close/>
                </a:path>
              </a:pathLst>
            </a:custGeom>
            <a:solidFill>
              <a:srgbClr val="FFAB6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g1dda11c0f38_1_1"/>
            <p:cNvSpPr/>
            <p:nvPr/>
          </p:nvSpPr>
          <p:spPr>
            <a:xfrm rot="179910">
              <a:off x="9703191" y="1694150"/>
              <a:ext cx="231747" cy="414433"/>
            </a:xfrm>
            <a:custGeom>
              <a:rect b="b" l="l" r="r" t="t"/>
              <a:pathLst>
                <a:path extrusionOk="0" h="9588" w="5364">
                  <a:moveTo>
                    <a:pt x="2695" y="1"/>
                  </a:moveTo>
                  <a:cubicBezTo>
                    <a:pt x="1543" y="1"/>
                    <a:pt x="56" y="584"/>
                    <a:pt x="0" y="9588"/>
                  </a:cubicBezTo>
                  <a:cubicBezTo>
                    <a:pt x="548" y="9039"/>
                    <a:pt x="1722" y="8592"/>
                    <a:pt x="2793" y="8592"/>
                  </a:cubicBezTo>
                  <a:cubicBezTo>
                    <a:pt x="3580" y="8592"/>
                    <a:pt x="4311" y="8834"/>
                    <a:pt x="4698" y="9454"/>
                  </a:cubicBezTo>
                  <a:cubicBezTo>
                    <a:pt x="4946" y="4699"/>
                    <a:pt x="5364" y="58"/>
                    <a:pt x="2758" y="1"/>
                  </a:cubicBezTo>
                  <a:cubicBezTo>
                    <a:pt x="2737" y="1"/>
                    <a:pt x="2716" y="1"/>
                    <a:pt x="26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g1dda11c0f38_1_1"/>
            <p:cNvSpPr/>
            <p:nvPr/>
          </p:nvSpPr>
          <p:spPr>
            <a:xfrm rot="179910">
              <a:off x="9696288" y="1830327"/>
              <a:ext cx="209583" cy="279574"/>
            </a:xfrm>
            <a:custGeom>
              <a:rect b="b" l="l" r="r" t="t"/>
              <a:pathLst>
                <a:path extrusionOk="0" h="6468" w="4851">
                  <a:moveTo>
                    <a:pt x="380" y="1"/>
                  </a:moveTo>
                  <a:cubicBezTo>
                    <a:pt x="361" y="1"/>
                    <a:pt x="342" y="20"/>
                    <a:pt x="342" y="39"/>
                  </a:cubicBezTo>
                  <a:lnTo>
                    <a:pt x="0" y="6411"/>
                  </a:lnTo>
                  <a:cubicBezTo>
                    <a:pt x="0" y="6430"/>
                    <a:pt x="0" y="6430"/>
                    <a:pt x="57" y="6468"/>
                  </a:cubicBezTo>
                  <a:cubicBezTo>
                    <a:pt x="72" y="6468"/>
                    <a:pt x="75" y="6443"/>
                    <a:pt x="76" y="6443"/>
                  </a:cubicBezTo>
                  <a:cubicBezTo>
                    <a:pt x="76" y="6443"/>
                    <a:pt x="76" y="6445"/>
                    <a:pt x="76" y="6449"/>
                  </a:cubicBezTo>
                  <a:cubicBezTo>
                    <a:pt x="76" y="6449"/>
                    <a:pt x="1103" y="5491"/>
                    <a:pt x="2807" y="5491"/>
                  </a:cubicBezTo>
                  <a:cubicBezTo>
                    <a:pt x="2884" y="5491"/>
                    <a:pt x="2963" y="5493"/>
                    <a:pt x="3043" y="5498"/>
                  </a:cubicBezTo>
                  <a:cubicBezTo>
                    <a:pt x="4508" y="5574"/>
                    <a:pt x="4755" y="6392"/>
                    <a:pt x="4755" y="6392"/>
                  </a:cubicBezTo>
                  <a:cubicBezTo>
                    <a:pt x="4755" y="6411"/>
                    <a:pt x="4793" y="6411"/>
                    <a:pt x="4812" y="6411"/>
                  </a:cubicBezTo>
                  <a:cubicBezTo>
                    <a:pt x="4831" y="6411"/>
                    <a:pt x="4850" y="6392"/>
                    <a:pt x="4850" y="6354"/>
                  </a:cubicBezTo>
                  <a:lnTo>
                    <a:pt x="4717" y="2036"/>
                  </a:lnTo>
                  <a:cubicBezTo>
                    <a:pt x="4717" y="2017"/>
                    <a:pt x="4698" y="1979"/>
                    <a:pt x="4660" y="1979"/>
                  </a:cubicBezTo>
                  <a:cubicBezTo>
                    <a:pt x="4641" y="1979"/>
                    <a:pt x="4622" y="2017"/>
                    <a:pt x="4622" y="2036"/>
                  </a:cubicBezTo>
                  <a:lnTo>
                    <a:pt x="4755" y="6144"/>
                  </a:lnTo>
                  <a:cubicBezTo>
                    <a:pt x="4603" y="5878"/>
                    <a:pt x="4147" y="5460"/>
                    <a:pt x="3081" y="5383"/>
                  </a:cubicBezTo>
                  <a:cubicBezTo>
                    <a:pt x="2987" y="5378"/>
                    <a:pt x="2895" y="5375"/>
                    <a:pt x="2804" y="5375"/>
                  </a:cubicBezTo>
                  <a:cubicBezTo>
                    <a:pt x="1341" y="5375"/>
                    <a:pt x="364" y="6064"/>
                    <a:pt x="95" y="6296"/>
                  </a:cubicBezTo>
                  <a:lnTo>
                    <a:pt x="438" y="39"/>
                  </a:lnTo>
                  <a:cubicBezTo>
                    <a:pt x="438" y="20"/>
                    <a:pt x="418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81" name="Google Shape;1081;g1dda11c0f38_1_1"/>
            <p:cNvGrpSpPr/>
            <p:nvPr/>
          </p:nvGrpSpPr>
          <p:grpSpPr>
            <a:xfrm rot="179816">
              <a:off x="9632336" y="1765392"/>
              <a:ext cx="713578" cy="1131540"/>
              <a:chOff x="3655029" y="1952295"/>
              <a:chExt cx="536800" cy="850835"/>
            </a:xfrm>
          </p:grpSpPr>
          <p:sp>
            <p:nvSpPr>
              <p:cNvPr id="1082" name="Google Shape;1082;g1dda11c0f38_1_1"/>
              <p:cNvSpPr/>
              <p:nvPr/>
            </p:nvSpPr>
            <p:spPr>
              <a:xfrm>
                <a:off x="3703163" y="2758045"/>
                <a:ext cx="44468" cy="45085"/>
              </a:xfrm>
              <a:custGeom>
                <a:rect b="b" l="l" r="r" t="t"/>
                <a:pathLst>
                  <a:path extrusionOk="0" h="1390" w="1371">
                    <a:moveTo>
                      <a:pt x="685" y="1"/>
                    </a:moveTo>
                    <a:cubicBezTo>
                      <a:pt x="305" y="1"/>
                      <a:pt x="1" y="324"/>
                      <a:pt x="1" y="705"/>
                    </a:cubicBezTo>
                    <a:cubicBezTo>
                      <a:pt x="1" y="1085"/>
                      <a:pt x="305" y="1389"/>
                      <a:pt x="685" y="1389"/>
                    </a:cubicBezTo>
                    <a:cubicBezTo>
                      <a:pt x="1066" y="1389"/>
                      <a:pt x="1370" y="1085"/>
                      <a:pt x="1370" y="705"/>
                    </a:cubicBezTo>
                    <a:cubicBezTo>
                      <a:pt x="1370" y="324"/>
                      <a:pt x="1066" y="1"/>
                      <a:pt x="6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g1dda11c0f38_1_1"/>
              <p:cNvSpPr/>
              <p:nvPr/>
            </p:nvSpPr>
            <p:spPr>
              <a:xfrm>
                <a:off x="3793851" y="2601935"/>
                <a:ext cx="24715" cy="24748"/>
              </a:xfrm>
              <a:custGeom>
                <a:rect b="b" l="l" r="r" t="t"/>
                <a:pathLst>
                  <a:path extrusionOk="0" h="763" w="762">
                    <a:moveTo>
                      <a:pt x="407" y="0"/>
                    </a:moveTo>
                    <a:cubicBezTo>
                      <a:pt x="399" y="0"/>
                      <a:pt x="390" y="1"/>
                      <a:pt x="381" y="2"/>
                    </a:cubicBezTo>
                    <a:cubicBezTo>
                      <a:pt x="172" y="2"/>
                      <a:pt x="1" y="173"/>
                      <a:pt x="1" y="382"/>
                    </a:cubicBezTo>
                    <a:cubicBezTo>
                      <a:pt x="1" y="591"/>
                      <a:pt x="172" y="762"/>
                      <a:pt x="381" y="762"/>
                    </a:cubicBezTo>
                    <a:cubicBezTo>
                      <a:pt x="590" y="762"/>
                      <a:pt x="761" y="591"/>
                      <a:pt x="761" y="382"/>
                    </a:cubicBezTo>
                    <a:cubicBezTo>
                      <a:pt x="761" y="182"/>
                      <a:pt x="588" y="0"/>
                      <a:pt x="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g1dda11c0f38_1_1"/>
              <p:cNvSpPr/>
              <p:nvPr/>
            </p:nvSpPr>
            <p:spPr>
              <a:xfrm>
                <a:off x="3655029" y="2444042"/>
                <a:ext cx="27797" cy="27797"/>
              </a:xfrm>
              <a:custGeom>
                <a:rect b="b" l="l" r="r" t="t"/>
                <a:pathLst>
                  <a:path extrusionOk="0" h="857" w="857">
                    <a:moveTo>
                      <a:pt x="438" y="0"/>
                    </a:moveTo>
                    <a:cubicBezTo>
                      <a:pt x="191" y="0"/>
                      <a:pt x="1" y="190"/>
                      <a:pt x="1" y="419"/>
                    </a:cubicBezTo>
                    <a:cubicBezTo>
                      <a:pt x="1" y="666"/>
                      <a:pt x="191" y="856"/>
                      <a:pt x="438" y="856"/>
                    </a:cubicBezTo>
                    <a:cubicBezTo>
                      <a:pt x="667" y="856"/>
                      <a:pt x="857" y="666"/>
                      <a:pt x="857" y="419"/>
                    </a:cubicBezTo>
                    <a:cubicBezTo>
                      <a:pt x="857" y="190"/>
                      <a:pt x="667" y="0"/>
                      <a:pt x="4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g1dda11c0f38_1_1"/>
              <p:cNvSpPr/>
              <p:nvPr/>
            </p:nvSpPr>
            <p:spPr>
              <a:xfrm>
                <a:off x="4072695" y="2760510"/>
                <a:ext cx="30911" cy="30878"/>
              </a:xfrm>
              <a:custGeom>
                <a:rect b="b" l="l" r="r" t="t"/>
                <a:pathLst>
                  <a:path extrusionOk="0" h="952" w="953">
                    <a:moveTo>
                      <a:pt x="477" y="1"/>
                    </a:moveTo>
                    <a:cubicBezTo>
                      <a:pt x="210" y="1"/>
                      <a:pt x="1" y="210"/>
                      <a:pt x="1" y="476"/>
                    </a:cubicBezTo>
                    <a:cubicBezTo>
                      <a:pt x="1" y="743"/>
                      <a:pt x="210" y="952"/>
                      <a:pt x="477" y="952"/>
                    </a:cubicBezTo>
                    <a:cubicBezTo>
                      <a:pt x="724" y="952"/>
                      <a:pt x="952" y="743"/>
                      <a:pt x="952" y="476"/>
                    </a:cubicBezTo>
                    <a:cubicBezTo>
                      <a:pt x="952" y="210"/>
                      <a:pt x="724" y="1"/>
                      <a:pt x="4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g1dda11c0f38_1_1"/>
              <p:cNvSpPr/>
              <p:nvPr/>
            </p:nvSpPr>
            <p:spPr>
              <a:xfrm>
                <a:off x="3883923" y="2695121"/>
                <a:ext cx="38890" cy="38890"/>
              </a:xfrm>
              <a:custGeom>
                <a:rect b="b" l="l" r="r" t="t"/>
                <a:pathLst>
                  <a:path extrusionOk="0" h="1199" w="1199">
                    <a:moveTo>
                      <a:pt x="609" y="1"/>
                    </a:moveTo>
                    <a:cubicBezTo>
                      <a:pt x="267" y="1"/>
                      <a:pt x="1" y="267"/>
                      <a:pt x="1" y="590"/>
                    </a:cubicBezTo>
                    <a:cubicBezTo>
                      <a:pt x="1" y="933"/>
                      <a:pt x="267" y="1199"/>
                      <a:pt x="609" y="1199"/>
                    </a:cubicBezTo>
                    <a:cubicBezTo>
                      <a:pt x="933" y="1199"/>
                      <a:pt x="1199" y="933"/>
                      <a:pt x="1199" y="590"/>
                    </a:cubicBezTo>
                    <a:cubicBezTo>
                      <a:pt x="1199" y="286"/>
                      <a:pt x="933" y="20"/>
                      <a:pt x="6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g1dda11c0f38_1_1"/>
              <p:cNvSpPr/>
              <p:nvPr/>
            </p:nvSpPr>
            <p:spPr>
              <a:xfrm>
                <a:off x="3771017" y="2383583"/>
                <a:ext cx="41387" cy="41355"/>
              </a:xfrm>
              <a:custGeom>
                <a:rect b="b" l="l" r="r" t="t"/>
                <a:pathLst>
                  <a:path extrusionOk="0" h="1275" w="1276">
                    <a:moveTo>
                      <a:pt x="628" y="0"/>
                    </a:moveTo>
                    <a:cubicBezTo>
                      <a:pt x="286" y="0"/>
                      <a:pt x="1" y="285"/>
                      <a:pt x="1" y="647"/>
                    </a:cubicBezTo>
                    <a:cubicBezTo>
                      <a:pt x="1" y="989"/>
                      <a:pt x="286" y="1275"/>
                      <a:pt x="628" y="1275"/>
                    </a:cubicBezTo>
                    <a:cubicBezTo>
                      <a:pt x="990" y="1275"/>
                      <a:pt x="1275" y="989"/>
                      <a:pt x="1275" y="647"/>
                    </a:cubicBezTo>
                    <a:cubicBezTo>
                      <a:pt x="1275" y="285"/>
                      <a:pt x="990" y="0"/>
                      <a:pt x="6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g1dda11c0f38_1_1"/>
              <p:cNvSpPr/>
              <p:nvPr/>
            </p:nvSpPr>
            <p:spPr>
              <a:xfrm>
                <a:off x="3896897" y="2009088"/>
                <a:ext cx="27764" cy="27797"/>
              </a:xfrm>
              <a:custGeom>
                <a:rect b="b" l="l" r="r" t="t"/>
                <a:pathLst>
                  <a:path extrusionOk="0" h="857" w="856">
                    <a:moveTo>
                      <a:pt x="419" y="1"/>
                    </a:moveTo>
                    <a:cubicBezTo>
                      <a:pt x="190" y="1"/>
                      <a:pt x="0" y="191"/>
                      <a:pt x="0" y="419"/>
                    </a:cubicBezTo>
                    <a:cubicBezTo>
                      <a:pt x="0" y="647"/>
                      <a:pt x="190" y="857"/>
                      <a:pt x="419" y="857"/>
                    </a:cubicBezTo>
                    <a:cubicBezTo>
                      <a:pt x="666" y="857"/>
                      <a:pt x="856" y="647"/>
                      <a:pt x="856" y="419"/>
                    </a:cubicBezTo>
                    <a:cubicBezTo>
                      <a:pt x="856" y="191"/>
                      <a:pt x="628" y="1"/>
                      <a:pt x="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g1dda11c0f38_1_1"/>
              <p:cNvSpPr/>
              <p:nvPr/>
            </p:nvSpPr>
            <p:spPr>
              <a:xfrm>
                <a:off x="4112201" y="2571122"/>
                <a:ext cx="41971" cy="41355"/>
              </a:xfrm>
              <a:custGeom>
                <a:rect b="b" l="l" r="r" t="t"/>
                <a:pathLst>
                  <a:path extrusionOk="0" h="1275" w="1294">
                    <a:moveTo>
                      <a:pt x="647" y="0"/>
                    </a:moveTo>
                    <a:cubicBezTo>
                      <a:pt x="305" y="0"/>
                      <a:pt x="0" y="286"/>
                      <a:pt x="0" y="647"/>
                    </a:cubicBezTo>
                    <a:cubicBezTo>
                      <a:pt x="0" y="990"/>
                      <a:pt x="305" y="1275"/>
                      <a:pt x="647" y="1275"/>
                    </a:cubicBezTo>
                    <a:cubicBezTo>
                      <a:pt x="1008" y="1275"/>
                      <a:pt x="1294" y="990"/>
                      <a:pt x="1294" y="647"/>
                    </a:cubicBezTo>
                    <a:cubicBezTo>
                      <a:pt x="1294" y="286"/>
                      <a:pt x="1008" y="0"/>
                      <a:pt x="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g1dda11c0f38_1_1"/>
              <p:cNvSpPr/>
              <p:nvPr/>
            </p:nvSpPr>
            <p:spPr>
              <a:xfrm>
                <a:off x="4157837" y="2718572"/>
                <a:ext cx="33992" cy="33959"/>
              </a:xfrm>
              <a:custGeom>
                <a:rect b="b" l="l" r="r" t="t"/>
                <a:pathLst>
                  <a:path extrusionOk="0" h="1047" w="1048">
                    <a:moveTo>
                      <a:pt x="533" y="0"/>
                    </a:moveTo>
                    <a:cubicBezTo>
                      <a:pt x="248" y="0"/>
                      <a:pt x="1" y="229"/>
                      <a:pt x="1" y="514"/>
                    </a:cubicBezTo>
                    <a:cubicBezTo>
                      <a:pt x="1" y="799"/>
                      <a:pt x="248" y="1047"/>
                      <a:pt x="533" y="1047"/>
                    </a:cubicBezTo>
                    <a:cubicBezTo>
                      <a:pt x="819" y="1047"/>
                      <a:pt x="1047" y="799"/>
                      <a:pt x="1047" y="514"/>
                    </a:cubicBezTo>
                    <a:cubicBezTo>
                      <a:pt x="1047" y="229"/>
                      <a:pt x="819" y="0"/>
                      <a:pt x="5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g1dda11c0f38_1_1"/>
              <p:cNvSpPr/>
              <p:nvPr/>
            </p:nvSpPr>
            <p:spPr>
              <a:xfrm>
                <a:off x="3716104" y="2123227"/>
                <a:ext cx="32143" cy="32111"/>
              </a:xfrm>
              <a:custGeom>
                <a:rect b="b" l="l" r="r" t="t"/>
                <a:pathLst>
                  <a:path extrusionOk="0" h="990" w="991">
                    <a:moveTo>
                      <a:pt x="495" y="0"/>
                    </a:moveTo>
                    <a:cubicBezTo>
                      <a:pt x="229" y="0"/>
                      <a:pt x="1" y="210"/>
                      <a:pt x="1" y="495"/>
                    </a:cubicBezTo>
                    <a:cubicBezTo>
                      <a:pt x="1" y="761"/>
                      <a:pt x="229" y="989"/>
                      <a:pt x="495" y="989"/>
                    </a:cubicBezTo>
                    <a:cubicBezTo>
                      <a:pt x="781" y="989"/>
                      <a:pt x="990" y="761"/>
                      <a:pt x="990" y="495"/>
                    </a:cubicBezTo>
                    <a:cubicBezTo>
                      <a:pt x="990" y="210"/>
                      <a:pt x="781" y="0"/>
                      <a:pt x="49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g1dda11c0f38_1_1"/>
              <p:cNvSpPr/>
              <p:nvPr/>
            </p:nvSpPr>
            <p:spPr>
              <a:xfrm>
                <a:off x="3787072" y="2063320"/>
                <a:ext cx="19785" cy="20466"/>
              </a:xfrm>
              <a:custGeom>
                <a:rect b="b" l="l" r="r" t="t"/>
                <a:pathLst>
                  <a:path extrusionOk="0" h="631" w="610">
                    <a:moveTo>
                      <a:pt x="333" y="1"/>
                    </a:moveTo>
                    <a:cubicBezTo>
                      <a:pt x="324" y="1"/>
                      <a:pt x="314" y="1"/>
                      <a:pt x="305" y="2"/>
                    </a:cubicBezTo>
                    <a:cubicBezTo>
                      <a:pt x="153" y="2"/>
                      <a:pt x="0" y="155"/>
                      <a:pt x="0" y="326"/>
                    </a:cubicBezTo>
                    <a:cubicBezTo>
                      <a:pt x="0" y="478"/>
                      <a:pt x="133" y="630"/>
                      <a:pt x="305" y="630"/>
                    </a:cubicBezTo>
                    <a:cubicBezTo>
                      <a:pt x="476" y="630"/>
                      <a:pt x="609" y="478"/>
                      <a:pt x="609" y="326"/>
                    </a:cubicBezTo>
                    <a:cubicBezTo>
                      <a:pt x="609" y="146"/>
                      <a:pt x="491" y="1"/>
                      <a:pt x="3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g1dda11c0f38_1_1"/>
              <p:cNvSpPr/>
              <p:nvPr/>
            </p:nvSpPr>
            <p:spPr>
              <a:xfrm>
                <a:off x="3725997" y="1964069"/>
                <a:ext cx="20369" cy="20369"/>
              </a:xfrm>
              <a:custGeom>
                <a:rect b="b" l="l" r="r" t="t"/>
                <a:pathLst>
                  <a:path extrusionOk="0" h="628" w="628">
                    <a:moveTo>
                      <a:pt x="324" y="0"/>
                    </a:moveTo>
                    <a:cubicBezTo>
                      <a:pt x="152" y="0"/>
                      <a:pt x="0" y="152"/>
                      <a:pt x="0" y="304"/>
                    </a:cubicBezTo>
                    <a:cubicBezTo>
                      <a:pt x="0" y="476"/>
                      <a:pt x="152" y="628"/>
                      <a:pt x="324" y="628"/>
                    </a:cubicBezTo>
                    <a:cubicBezTo>
                      <a:pt x="476" y="628"/>
                      <a:pt x="628" y="476"/>
                      <a:pt x="628" y="304"/>
                    </a:cubicBezTo>
                    <a:cubicBezTo>
                      <a:pt x="628" y="152"/>
                      <a:pt x="476" y="0"/>
                      <a:pt x="3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g1dda11c0f38_1_1"/>
              <p:cNvSpPr/>
              <p:nvPr/>
            </p:nvSpPr>
            <p:spPr>
              <a:xfrm>
                <a:off x="3833941" y="1952295"/>
                <a:ext cx="20402" cy="20434"/>
              </a:xfrm>
              <a:custGeom>
                <a:rect b="b" l="l" r="r" t="t"/>
                <a:pathLst>
                  <a:path extrusionOk="0" h="630" w="629">
                    <a:moveTo>
                      <a:pt x="350" y="0"/>
                    </a:moveTo>
                    <a:cubicBezTo>
                      <a:pt x="342" y="0"/>
                      <a:pt x="333" y="1"/>
                      <a:pt x="324" y="2"/>
                    </a:cubicBezTo>
                    <a:cubicBezTo>
                      <a:pt x="153" y="2"/>
                      <a:pt x="1" y="154"/>
                      <a:pt x="1" y="325"/>
                    </a:cubicBezTo>
                    <a:cubicBezTo>
                      <a:pt x="1" y="477"/>
                      <a:pt x="153" y="629"/>
                      <a:pt x="324" y="629"/>
                    </a:cubicBezTo>
                    <a:cubicBezTo>
                      <a:pt x="476" y="629"/>
                      <a:pt x="629" y="477"/>
                      <a:pt x="629" y="325"/>
                    </a:cubicBezTo>
                    <a:cubicBezTo>
                      <a:pt x="629" y="146"/>
                      <a:pt x="493" y="0"/>
                      <a:pt x="3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95" name="Google Shape;1095;g1dda11c0f38_1_1"/>
            <p:cNvSpPr/>
            <p:nvPr/>
          </p:nvSpPr>
          <p:spPr>
            <a:xfrm rot="179910">
              <a:off x="9693848" y="1623229"/>
              <a:ext cx="69083" cy="92370"/>
            </a:xfrm>
            <a:custGeom>
              <a:rect b="b" l="l" r="r" t="t"/>
              <a:pathLst>
                <a:path extrusionOk="0" h="2137" w="1599">
                  <a:moveTo>
                    <a:pt x="1240" y="1"/>
                  </a:moveTo>
                  <a:cubicBezTo>
                    <a:pt x="1169" y="1"/>
                    <a:pt x="1098" y="21"/>
                    <a:pt x="1047" y="64"/>
                  </a:cubicBezTo>
                  <a:cubicBezTo>
                    <a:pt x="1028" y="83"/>
                    <a:pt x="1" y="824"/>
                    <a:pt x="115" y="1889"/>
                  </a:cubicBezTo>
                  <a:cubicBezTo>
                    <a:pt x="134" y="2023"/>
                    <a:pt x="248" y="2137"/>
                    <a:pt x="419" y="2137"/>
                  </a:cubicBezTo>
                  <a:cubicBezTo>
                    <a:pt x="609" y="2099"/>
                    <a:pt x="723" y="1985"/>
                    <a:pt x="704" y="1851"/>
                  </a:cubicBezTo>
                  <a:cubicBezTo>
                    <a:pt x="609" y="1053"/>
                    <a:pt x="1427" y="444"/>
                    <a:pt x="1446" y="444"/>
                  </a:cubicBezTo>
                  <a:cubicBezTo>
                    <a:pt x="1560" y="349"/>
                    <a:pt x="1598" y="178"/>
                    <a:pt x="1465" y="83"/>
                  </a:cubicBezTo>
                  <a:cubicBezTo>
                    <a:pt x="1413" y="30"/>
                    <a:pt x="1326" y="1"/>
                    <a:pt x="1240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g1dda11c0f38_1_1"/>
            <p:cNvSpPr/>
            <p:nvPr/>
          </p:nvSpPr>
          <p:spPr>
            <a:xfrm rot="179910">
              <a:off x="9793264" y="1604664"/>
              <a:ext cx="61652" cy="97081"/>
            </a:xfrm>
            <a:custGeom>
              <a:rect b="b" l="l" r="r" t="t"/>
              <a:pathLst>
                <a:path extrusionOk="0" h="2246" w="1427">
                  <a:moveTo>
                    <a:pt x="706" y="0"/>
                  </a:moveTo>
                  <a:cubicBezTo>
                    <a:pt x="669" y="0"/>
                    <a:pt x="630" y="7"/>
                    <a:pt x="590" y="20"/>
                  </a:cubicBezTo>
                  <a:cubicBezTo>
                    <a:pt x="419" y="58"/>
                    <a:pt x="342" y="210"/>
                    <a:pt x="400" y="343"/>
                  </a:cubicBezTo>
                  <a:cubicBezTo>
                    <a:pt x="704" y="1085"/>
                    <a:pt x="95" y="1846"/>
                    <a:pt x="95" y="1846"/>
                  </a:cubicBezTo>
                  <a:cubicBezTo>
                    <a:pt x="0" y="1960"/>
                    <a:pt x="19" y="2131"/>
                    <a:pt x="171" y="2207"/>
                  </a:cubicBezTo>
                  <a:cubicBezTo>
                    <a:pt x="228" y="2226"/>
                    <a:pt x="285" y="2245"/>
                    <a:pt x="342" y="2245"/>
                  </a:cubicBezTo>
                  <a:cubicBezTo>
                    <a:pt x="457" y="2245"/>
                    <a:pt x="552" y="2207"/>
                    <a:pt x="609" y="2131"/>
                  </a:cubicBezTo>
                  <a:cubicBezTo>
                    <a:pt x="647" y="2074"/>
                    <a:pt x="1427" y="1142"/>
                    <a:pt x="989" y="153"/>
                  </a:cubicBezTo>
                  <a:cubicBezTo>
                    <a:pt x="931" y="66"/>
                    <a:pt x="828" y="0"/>
                    <a:pt x="706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g1dda11c0f38_1_1"/>
            <p:cNvSpPr/>
            <p:nvPr/>
          </p:nvSpPr>
          <p:spPr>
            <a:xfrm rot="179910">
              <a:off x="9741834" y="1625016"/>
              <a:ext cx="85501" cy="106720"/>
            </a:xfrm>
            <a:custGeom>
              <a:rect b="b" l="l" r="r" t="t"/>
              <a:pathLst>
                <a:path extrusionOk="0" h="2469" w="1979">
                  <a:moveTo>
                    <a:pt x="1656" y="0"/>
                  </a:moveTo>
                  <a:cubicBezTo>
                    <a:pt x="1580" y="0"/>
                    <a:pt x="1503" y="24"/>
                    <a:pt x="1446" y="71"/>
                  </a:cubicBezTo>
                  <a:cubicBezTo>
                    <a:pt x="1370" y="110"/>
                    <a:pt x="1" y="1270"/>
                    <a:pt x="686" y="2316"/>
                  </a:cubicBezTo>
                  <a:cubicBezTo>
                    <a:pt x="762" y="2411"/>
                    <a:pt x="857" y="2468"/>
                    <a:pt x="971" y="2468"/>
                  </a:cubicBezTo>
                  <a:cubicBezTo>
                    <a:pt x="1009" y="2468"/>
                    <a:pt x="1066" y="2468"/>
                    <a:pt x="1104" y="2449"/>
                  </a:cubicBezTo>
                  <a:cubicBezTo>
                    <a:pt x="1256" y="2373"/>
                    <a:pt x="1294" y="2202"/>
                    <a:pt x="1218" y="2088"/>
                  </a:cubicBezTo>
                  <a:cubicBezTo>
                    <a:pt x="743" y="1346"/>
                    <a:pt x="1865" y="414"/>
                    <a:pt x="1865" y="414"/>
                  </a:cubicBezTo>
                  <a:cubicBezTo>
                    <a:pt x="1979" y="319"/>
                    <a:pt x="1979" y="167"/>
                    <a:pt x="1865" y="71"/>
                  </a:cubicBezTo>
                  <a:cubicBezTo>
                    <a:pt x="1808" y="24"/>
                    <a:pt x="1732" y="0"/>
                    <a:pt x="1656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g1dda11c0f38_1_1"/>
            <p:cNvSpPr/>
            <p:nvPr/>
          </p:nvSpPr>
          <p:spPr>
            <a:xfrm rot="179910">
              <a:off x="9709286" y="1637195"/>
              <a:ext cx="69904" cy="101447"/>
            </a:xfrm>
            <a:custGeom>
              <a:rect b="b" l="l" r="r" t="t"/>
              <a:pathLst>
                <a:path extrusionOk="0" h="2347" w="1618">
                  <a:moveTo>
                    <a:pt x="1270" y="0"/>
                  </a:moveTo>
                  <a:cubicBezTo>
                    <a:pt x="1208" y="0"/>
                    <a:pt x="1144" y="16"/>
                    <a:pt x="1085" y="45"/>
                  </a:cubicBezTo>
                  <a:cubicBezTo>
                    <a:pt x="1066" y="64"/>
                    <a:pt x="743" y="235"/>
                    <a:pt x="477" y="596"/>
                  </a:cubicBezTo>
                  <a:cubicBezTo>
                    <a:pt x="229" y="920"/>
                    <a:pt x="1" y="1471"/>
                    <a:pt x="286" y="2175"/>
                  </a:cubicBezTo>
                  <a:cubicBezTo>
                    <a:pt x="324" y="2270"/>
                    <a:pt x="438" y="2346"/>
                    <a:pt x="591" y="2346"/>
                  </a:cubicBezTo>
                  <a:cubicBezTo>
                    <a:pt x="629" y="2346"/>
                    <a:pt x="650" y="2338"/>
                    <a:pt x="660" y="2338"/>
                  </a:cubicBezTo>
                  <a:cubicBezTo>
                    <a:pt x="665" y="2338"/>
                    <a:pt x="667" y="2340"/>
                    <a:pt x="667" y="2346"/>
                  </a:cubicBezTo>
                  <a:cubicBezTo>
                    <a:pt x="819" y="2308"/>
                    <a:pt x="895" y="2156"/>
                    <a:pt x="857" y="2023"/>
                  </a:cubicBezTo>
                  <a:cubicBezTo>
                    <a:pt x="438" y="996"/>
                    <a:pt x="1370" y="482"/>
                    <a:pt x="1428" y="463"/>
                  </a:cubicBezTo>
                  <a:cubicBezTo>
                    <a:pt x="1561" y="406"/>
                    <a:pt x="1618" y="235"/>
                    <a:pt x="1523" y="121"/>
                  </a:cubicBezTo>
                  <a:cubicBezTo>
                    <a:pt x="1464" y="39"/>
                    <a:pt x="1370" y="0"/>
                    <a:pt x="1270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g1dda11c0f38_1_1"/>
            <p:cNvSpPr/>
            <p:nvPr/>
          </p:nvSpPr>
          <p:spPr>
            <a:xfrm rot="179910">
              <a:off x="9715897" y="1634219"/>
              <a:ext cx="79755" cy="107498"/>
            </a:xfrm>
            <a:custGeom>
              <a:rect b="b" l="l" r="r" t="t"/>
              <a:pathLst>
                <a:path extrusionOk="0" h="2487" w="1846">
                  <a:moveTo>
                    <a:pt x="1515" y="0"/>
                  </a:moveTo>
                  <a:cubicBezTo>
                    <a:pt x="1429" y="0"/>
                    <a:pt x="1340" y="33"/>
                    <a:pt x="1275" y="109"/>
                  </a:cubicBezTo>
                  <a:cubicBezTo>
                    <a:pt x="1217" y="147"/>
                    <a:pt x="0" y="1402"/>
                    <a:pt x="894" y="2391"/>
                  </a:cubicBezTo>
                  <a:cubicBezTo>
                    <a:pt x="970" y="2448"/>
                    <a:pt x="1065" y="2486"/>
                    <a:pt x="1141" y="2486"/>
                  </a:cubicBezTo>
                  <a:cubicBezTo>
                    <a:pt x="1217" y="2486"/>
                    <a:pt x="1275" y="2448"/>
                    <a:pt x="1294" y="2429"/>
                  </a:cubicBezTo>
                  <a:cubicBezTo>
                    <a:pt x="1427" y="2334"/>
                    <a:pt x="1465" y="2201"/>
                    <a:pt x="1370" y="2068"/>
                  </a:cubicBezTo>
                  <a:cubicBezTo>
                    <a:pt x="761" y="1402"/>
                    <a:pt x="1750" y="432"/>
                    <a:pt x="1750" y="413"/>
                  </a:cubicBezTo>
                  <a:cubicBezTo>
                    <a:pt x="1845" y="299"/>
                    <a:pt x="1845" y="147"/>
                    <a:pt x="1693" y="52"/>
                  </a:cubicBezTo>
                  <a:cubicBezTo>
                    <a:pt x="1644" y="19"/>
                    <a:pt x="1581" y="0"/>
                    <a:pt x="1515" y="0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g1dda11c0f38_1_1"/>
            <p:cNvSpPr/>
            <p:nvPr/>
          </p:nvSpPr>
          <p:spPr>
            <a:xfrm rot="179910">
              <a:off x="9724035" y="1596430"/>
              <a:ext cx="137260" cy="61724"/>
            </a:xfrm>
            <a:custGeom>
              <a:rect b="b" l="l" r="r" t="t"/>
              <a:pathLst>
                <a:path extrusionOk="0" h="1428" w="3177">
                  <a:moveTo>
                    <a:pt x="0" y="1142"/>
                  </a:moveTo>
                  <a:cubicBezTo>
                    <a:pt x="0" y="1144"/>
                    <a:pt x="1" y="1145"/>
                    <a:pt x="2" y="1145"/>
                  </a:cubicBezTo>
                  <a:cubicBezTo>
                    <a:pt x="3" y="1145"/>
                    <a:pt x="4" y="1144"/>
                    <a:pt x="5" y="1143"/>
                  </a:cubicBezTo>
                  <a:lnTo>
                    <a:pt x="5" y="1143"/>
                  </a:lnTo>
                  <a:lnTo>
                    <a:pt x="0" y="1142"/>
                  </a:lnTo>
                  <a:close/>
                  <a:moveTo>
                    <a:pt x="1940" y="1"/>
                  </a:moveTo>
                  <a:cubicBezTo>
                    <a:pt x="579" y="1"/>
                    <a:pt x="61" y="1081"/>
                    <a:pt x="5" y="1143"/>
                  </a:cubicBezTo>
                  <a:lnTo>
                    <a:pt x="5" y="1143"/>
                  </a:lnTo>
                  <a:lnTo>
                    <a:pt x="2112" y="1427"/>
                  </a:lnTo>
                  <a:cubicBezTo>
                    <a:pt x="2112" y="1427"/>
                    <a:pt x="3177" y="1"/>
                    <a:pt x="1940" y="1"/>
                  </a:cubicBezTo>
                  <a:close/>
                </a:path>
              </a:pathLst>
            </a:custGeom>
            <a:solidFill>
              <a:srgbClr val="DB8D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g1dda11c0f38_1_1"/>
            <p:cNvSpPr/>
            <p:nvPr/>
          </p:nvSpPr>
          <p:spPr>
            <a:xfrm rot="179910">
              <a:off x="10994441" y="1302999"/>
              <a:ext cx="48043" cy="27447"/>
            </a:xfrm>
            <a:custGeom>
              <a:rect b="b" l="l" r="r" t="t"/>
              <a:pathLst>
                <a:path extrusionOk="0" h="635" w="1112">
                  <a:moveTo>
                    <a:pt x="828" y="1"/>
                  </a:moveTo>
                  <a:cubicBezTo>
                    <a:pt x="795" y="1"/>
                    <a:pt x="759" y="9"/>
                    <a:pt x="720" y="26"/>
                  </a:cubicBezTo>
                  <a:cubicBezTo>
                    <a:pt x="640" y="61"/>
                    <a:pt x="553" y="76"/>
                    <a:pt x="466" y="76"/>
                  </a:cubicBezTo>
                  <a:cubicBezTo>
                    <a:pt x="367" y="76"/>
                    <a:pt x="269" y="56"/>
                    <a:pt x="187" y="26"/>
                  </a:cubicBezTo>
                  <a:cubicBezTo>
                    <a:pt x="177" y="24"/>
                    <a:pt x="168" y="23"/>
                    <a:pt x="159" y="23"/>
                  </a:cubicBezTo>
                  <a:cubicBezTo>
                    <a:pt x="61" y="23"/>
                    <a:pt x="0" y="112"/>
                    <a:pt x="35" y="216"/>
                  </a:cubicBezTo>
                  <a:cubicBezTo>
                    <a:pt x="73" y="292"/>
                    <a:pt x="111" y="349"/>
                    <a:pt x="168" y="406"/>
                  </a:cubicBezTo>
                  <a:cubicBezTo>
                    <a:pt x="292" y="564"/>
                    <a:pt x="470" y="635"/>
                    <a:pt x="629" y="635"/>
                  </a:cubicBezTo>
                  <a:cubicBezTo>
                    <a:pt x="739" y="635"/>
                    <a:pt x="840" y="601"/>
                    <a:pt x="910" y="539"/>
                  </a:cubicBezTo>
                  <a:lnTo>
                    <a:pt x="929" y="520"/>
                  </a:lnTo>
                  <a:cubicBezTo>
                    <a:pt x="1111" y="354"/>
                    <a:pt x="1048" y="1"/>
                    <a:pt x="8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g1dda11c0f38_1_1"/>
            <p:cNvSpPr/>
            <p:nvPr/>
          </p:nvSpPr>
          <p:spPr>
            <a:xfrm rot="179910">
              <a:off x="10953899" y="1289980"/>
              <a:ext cx="119805" cy="38815"/>
            </a:xfrm>
            <a:custGeom>
              <a:rect b="b" l="l" r="r" t="t"/>
              <a:pathLst>
                <a:path extrusionOk="0" h="898" w="2773">
                  <a:moveTo>
                    <a:pt x="1755" y="0"/>
                  </a:moveTo>
                  <a:cubicBezTo>
                    <a:pt x="1686" y="0"/>
                    <a:pt x="1625" y="13"/>
                    <a:pt x="1574" y="36"/>
                  </a:cubicBezTo>
                  <a:cubicBezTo>
                    <a:pt x="1498" y="74"/>
                    <a:pt x="1417" y="93"/>
                    <a:pt x="1338" y="93"/>
                  </a:cubicBezTo>
                  <a:cubicBezTo>
                    <a:pt x="1260" y="93"/>
                    <a:pt x="1184" y="74"/>
                    <a:pt x="1117" y="36"/>
                  </a:cubicBezTo>
                  <a:cubicBezTo>
                    <a:pt x="1060" y="14"/>
                    <a:pt x="1000" y="3"/>
                    <a:pt x="937" y="3"/>
                  </a:cubicBezTo>
                  <a:cubicBezTo>
                    <a:pt x="728" y="3"/>
                    <a:pt x="491" y="133"/>
                    <a:pt x="242" y="455"/>
                  </a:cubicBezTo>
                  <a:cubicBezTo>
                    <a:pt x="1" y="759"/>
                    <a:pt x="90" y="867"/>
                    <a:pt x="278" y="867"/>
                  </a:cubicBezTo>
                  <a:cubicBezTo>
                    <a:pt x="432" y="867"/>
                    <a:pt x="651" y="796"/>
                    <a:pt x="813" y="702"/>
                  </a:cubicBezTo>
                  <a:cubicBezTo>
                    <a:pt x="927" y="645"/>
                    <a:pt x="984" y="512"/>
                    <a:pt x="1136" y="455"/>
                  </a:cubicBezTo>
                  <a:cubicBezTo>
                    <a:pt x="1250" y="421"/>
                    <a:pt x="1337" y="393"/>
                    <a:pt x="1425" y="393"/>
                  </a:cubicBezTo>
                  <a:cubicBezTo>
                    <a:pt x="1484" y="393"/>
                    <a:pt x="1543" y="405"/>
                    <a:pt x="1612" y="436"/>
                  </a:cubicBezTo>
                  <a:cubicBezTo>
                    <a:pt x="1631" y="455"/>
                    <a:pt x="1878" y="607"/>
                    <a:pt x="1878" y="626"/>
                  </a:cubicBezTo>
                  <a:cubicBezTo>
                    <a:pt x="2068" y="778"/>
                    <a:pt x="2354" y="897"/>
                    <a:pt x="2530" y="897"/>
                  </a:cubicBezTo>
                  <a:cubicBezTo>
                    <a:pt x="2706" y="897"/>
                    <a:pt x="2772" y="778"/>
                    <a:pt x="2525" y="455"/>
                  </a:cubicBezTo>
                  <a:cubicBezTo>
                    <a:pt x="2252" y="124"/>
                    <a:pt x="1968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g1dda11c0f38_1_1"/>
            <p:cNvSpPr/>
            <p:nvPr/>
          </p:nvSpPr>
          <p:spPr>
            <a:xfrm rot="179910">
              <a:off x="9604747" y="4124805"/>
              <a:ext cx="339455" cy="4149"/>
            </a:xfrm>
            <a:custGeom>
              <a:rect b="b" l="l" r="r" t="t"/>
              <a:pathLst>
                <a:path extrusionOk="0" h="96" w="7857">
                  <a:moveTo>
                    <a:pt x="58" y="1"/>
                  </a:moveTo>
                  <a:cubicBezTo>
                    <a:pt x="39" y="1"/>
                    <a:pt x="1" y="20"/>
                    <a:pt x="1" y="39"/>
                  </a:cubicBezTo>
                  <a:cubicBezTo>
                    <a:pt x="1" y="58"/>
                    <a:pt x="39" y="96"/>
                    <a:pt x="58" y="96"/>
                  </a:cubicBezTo>
                  <a:lnTo>
                    <a:pt x="7818" y="96"/>
                  </a:lnTo>
                  <a:cubicBezTo>
                    <a:pt x="7837" y="96"/>
                    <a:pt x="7856" y="96"/>
                    <a:pt x="7856" y="39"/>
                  </a:cubicBezTo>
                  <a:cubicBezTo>
                    <a:pt x="7856" y="20"/>
                    <a:pt x="7837" y="1"/>
                    <a:pt x="7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4" name="Google Shape;1104;g1dda11c0f38_1_1"/>
          <p:cNvGrpSpPr/>
          <p:nvPr/>
        </p:nvGrpSpPr>
        <p:grpSpPr>
          <a:xfrm rot="-2700000">
            <a:off x="8138035" y="432445"/>
            <a:ext cx="476942" cy="1078554"/>
            <a:chOff x="6443012" y="2544655"/>
            <a:chExt cx="528106" cy="1194257"/>
          </a:xfrm>
        </p:grpSpPr>
        <p:sp>
          <p:nvSpPr>
            <p:cNvPr id="1105" name="Google Shape;1105;g1dda11c0f38_1_1"/>
            <p:cNvSpPr/>
            <p:nvPr/>
          </p:nvSpPr>
          <p:spPr>
            <a:xfrm>
              <a:off x="6538014" y="2982106"/>
              <a:ext cx="211022" cy="187604"/>
            </a:xfrm>
            <a:custGeom>
              <a:rect b="b" l="l" r="r" t="t"/>
              <a:pathLst>
                <a:path extrusionOk="0" h="5784" w="6506">
                  <a:moveTo>
                    <a:pt x="1465" y="0"/>
                  </a:moveTo>
                  <a:cubicBezTo>
                    <a:pt x="943" y="0"/>
                    <a:pt x="633" y="297"/>
                    <a:pt x="457" y="682"/>
                  </a:cubicBezTo>
                  <a:cubicBezTo>
                    <a:pt x="0" y="1633"/>
                    <a:pt x="381" y="3098"/>
                    <a:pt x="1332" y="4144"/>
                  </a:cubicBezTo>
                  <a:cubicBezTo>
                    <a:pt x="2591" y="5509"/>
                    <a:pt x="4148" y="5784"/>
                    <a:pt x="5231" y="5784"/>
                  </a:cubicBezTo>
                  <a:cubicBezTo>
                    <a:pt x="5310" y="5784"/>
                    <a:pt x="5386" y="5782"/>
                    <a:pt x="5459" y="5780"/>
                  </a:cubicBezTo>
                  <a:cubicBezTo>
                    <a:pt x="6087" y="5723"/>
                    <a:pt x="6505" y="5095"/>
                    <a:pt x="6258" y="4524"/>
                  </a:cubicBezTo>
                  <a:cubicBezTo>
                    <a:pt x="6011" y="3992"/>
                    <a:pt x="5630" y="3250"/>
                    <a:pt x="4965" y="2375"/>
                  </a:cubicBezTo>
                  <a:cubicBezTo>
                    <a:pt x="4413" y="1633"/>
                    <a:pt x="3747" y="1024"/>
                    <a:pt x="2968" y="549"/>
                  </a:cubicBezTo>
                  <a:cubicBezTo>
                    <a:pt x="2335" y="157"/>
                    <a:pt x="1844" y="0"/>
                    <a:pt x="14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g1dda11c0f38_1_1"/>
            <p:cNvSpPr/>
            <p:nvPr/>
          </p:nvSpPr>
          <p:spPr>
            <a:xfrm>
              <a:off x="6443629" y="2750650"/>
              <a:ext cx="328242" cy="988262"/>
            </a:xfrm>
            <a:custGeom>
              <a:rect b="b" l="l" r="r" t="t"/>
              <a:pathLst>
                <a:path extrusionOk="0" h="30469" w="10120">
                  <a:moveTo>
                    <a:pt x="9929" y="1"/>
                  </a:moveTo>
                  <a:cubicBezTo>
                    <a:pt x="9853" y="1"/>
                    <a:pt x="9796" y="39"/>
                    <a:pt x="9796" y="115"/>
                  </a:cubicBezTo>
                  <a:cubicBezTo>
                    <a:pt x="9796" y="191"/>
                    <a:pt x="9872" y="6277"/>
                    <a:pt x="8712" y="13030"/>
                  </a:cubicBezTo>
                  <a:cubicBezTo>
                    <a:pt x="8027" y="16986"/>
                    <a:pt x="7076" y="20372"/>
                    <a:pt x="5839" y="23111"/>
                  </a:cubicBezTo>
                  <a:cubicBezTo>
                    <a:pt x="4318" y="26535"/>
                    <a:pt x="2378" y="28931"/>
                    <a:pt x="76" y="30263"/>
                  </a:cubicBezTo>
                  <a:cubicBezTo>
                    <a:pt x="38" y="30301"/>
                    <a:pt x="0" y="30358"/>
                    <a:pt x="38" y="30415"/>
                  </a:cubicBezTo>
                  <a:cubicBezTo>
                    <a:pt x="78" y="30442"/>
                    <a:pt x="119" y="30469"/>
                    <a:pt x="152" y="30469"/>
                  </a:cubicBezTo>
                  <a:cubicBezTo>
                    <a:pt x="166" y="30469"/>
                    <a:pt x="179" y="30464"/>
                    <a:pt x="190" y="30453"/>
                  </a:cubicBezTo>
                  <a:cubicBezTo>
                    <a:pt x="2549" y="29102"/>
                    <a:pt x="4508" y="26649"/>
                    <a:pt x="6049" y="23187"/>
                  </a:cubicBezTo>
                  <a:cubicBezTo>
                    <a:pt x="7285" y="20429"/>
                    <a:pt x="8255" y="17005"/>
                    <a:pt x="8940" y="13030"/>
                  </a:cubicBezTo>
                  <a:cubicBezTo>
                    <a:pt x="10119" y="6277"/>
                    <a:pt x="10043" y="153"/>
                    <a:pt x="10043" y="96"/>
                  </a:cubicBezTo>
                  <a:cubicBezTo>
                    <a:pt x="10043" y="20"/>
                    <a:pt x="9986" y="1"/>
                    <a:pt x="9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g1dda11c0f38_1_1"/>
            <p:cNvSpPr/>
            <p:nvPr/>
          </p:nvSpPr>
          <p:spPr>
            <a:xfrm>
              <a:off x="6641028" y="2544655"/>
              <a:ext cx="154261" cy="208492"/>
            </a:xfrm>
            <a:custGeom>
              <a:rect b="b" l="l" r="r" t="t"/>
              <a:pathLst>
                <a:path extrusionOk="0" h="6428" w="4756">
                  <a:moveTo>
                    <a:pt x="2444" y="0"/>
                  </a:moveTo>
                  <a:cubicBezTo>
                    <a:pt x="2240" y="0"/>
                    <a:pt x="2038" y="36"/>
                    <a:pt x="1846" y="94"/>
                  </a:cubicBezTo>
                  <a:cubicBezTo>
                    <a:pt x="724" y="436"/>
                    <a:pt x="1" y="1558"/>
                    <a:pt x="134" y="2719"/>
                  </a:cubicBezTo>
                  <a:cubicBezTo>
                    <a:pt x="381" y="5362"/>
                    <a:pt x="3843" y="6428"/>
                    <a:pt x="3843" y="6428"/>
                  </a:cubicBezTo>
                  <a:cubicBezTo>
                    <a:pt x="3843" y="6428"/>
                    <a:pt x="4528" y="5762"/>
                    <a:pt x="4699" y="3765"/>
                  </a:cubicBezTo>
                  <a:cubicBezTo>
                    <a:pt x="4756" y="2909"/>
                    <a:pt x="4604" y="2053"/>
                    <a:pt x="4185" y="1292"/>
                  </a:cubicBezTo>
                  <a:cubicBezTo>
                    <a:pt x="3674" y="312"/>
                    <a:pt x="3046" y="0"/>
                    <a:pt x="24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g1dda11c0f38_1_1"/>
            <p:cNvSpPr/>
            <p:nvPr/>
          </p:nvSpPr>
          <p:spPr>
            <a:xfrm>
              <a:off x="6562697" y="2768781"/>
              <a:ext cx="204827" cy="159580"/>
            </a:xfrm>
            <a:custGeom>
              <a:rect b="b" l="l" r="r" t="t"/>
              <a:pathLst>
                <a:path extrusionOk="0" h="4920" w="6315">
                  <a:moveTo>
                    <a:pt x="2166" y="0"/>
                  </a:moveTo>
                  <a:cubicBezTo>
                    <a:pt x="1492" y="0"/>
                    <a:pt x="1022" y="335"/>
                    <a:pt x="704" y="754"/>
                  </a:cubicBezTo>
                  <a:cubicBezTo>
                    <a:pt x="0" y="1705"/>
                    <a:pt x="95" y="3017"/>
                    <a:pt x="894" y="3835"/>
                  </a:cubicBezTo>
                  <a:cubicBezTo>
                    <a:pt x="1718" y="4684"/>
                    <a:pt x="2856" y="4920"/>
                    <a:pt x="3864" y="4920"/>
                  </a:cubicBezTo>
                  <a:cubicBezTo>
                    <a:pt x="5114" y="4920"/>
                    <a:pt x="6163" y="4558"/>
                    <a:pt x="6163" y="4558"/>
                  </a:cubicBezTo>
                  <a:cubicBezTo>
                    <a:pt x="6163" y="4558"/>
                    <a:pt x="6315" y="3607"/>
                    <a:pt x="5231" y="1914"/>
                  </a:cubicBezTo>
                  <a:cubicBezTo>
                    <a:pt x="4755" y="1210"/>
                    <a:pt x="4109" y="640"/>
                    <a:pt x="3329" y="278"/>
                  </a:cubicBezTo>
                  <a:cubicBezTo>
                    <a:pt x="2887" y="83"/>
                    <a:pt x="2501" y="0"/>
                    <a:pt x="2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g1dda11c0f38_1_1"/>
            <p:cNvSpPr/>
            <p:nvPr/>
          </p:nvSpPr>
          <p:spPr>
            <a:xfrm>
              <a:off x="6443012" y="3261631"/>
              <a:ext cx="257891" cy="144693"/>
            </a:xfrm>
            <a:custGeom>
              <a:rect b="b" l="l" r="r" t="t"/>
              <a:pathLst>
                <a:path extrusionOk="0" h="4461" w="7951">
                  <a:moveTo>
                    <a:pt x="3461" y="0"/>
                  </a:moveTo>
                  <a:cubicBezTo>
                    <a:pt x="2934" y="0"/>
                    <a:pt x="2415" y="67"/>
                    <a:pt x="1921" y="205"/>
                  </a:cubicBezTo>
                  <a:cubicBezTo>
                    <a:pt x="285" y="642"/>
                    <a:pt x="0" y="1498"/>
                    <a:pt x="152" y="2297"/>
                  </a:cubicBezTo>
                  <a:cubicBezTo>
                    <a:pt x="380" y="3458"/>
                    <a:pt x="1598" y="4371"/>
                    <a:pt x="2967" y="4447"/>
                  </a:cubicBezTo>
                  <a:cubicBezTo>
                    <a:pt x="3086" y="4456"/>
                    <a:pt x="3203" y="4460"/>
                    <a:pt x="3319" y="4460"/>
                  </a:cubicBezTo>
                  <a:cubicBezTo>
                    <a:pt x="6277" y="4460"/>
                    <a:pt x="7951" y="1517"/>
                    <a:pt x="7951" y="1517"/>
                  </a:cubicBezTo>
                  <a:cubicBezTo>
                    <a:pt x="7951" y="1517"/>
                    <a:pt x="7247" y="700"/>
                    <a:pt x="4926" y="167"/>
                  </a:cubicBezTo>
                  <a:cubicBezTo>
                    <a:pt x="4442" y="57"/>
                    <a:pt x="3948" y="0"/>
                    <a:pt x="34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g1dda11c0f38_1_1"/>
            <p:cNvSpPr/>
            <p:nvPr/>
          </p:nvSpPr>
          <p:spPr>
            <a:xfrm>
              <a:off x="6756399" y="2678190"/>
              <a:ext cx="187572" cy="182966"/>
            </a:xfrm>
            <a:custGeom>
              <a:rect b="b" l="l" r="r" t="t"/>
              <a:pathLst>
                <a:path extrusionOk="0" h="5641" w="5783">
                  <a:moveTo>
                    <a:pt x="3568" y="1"/>
                  </a:moveTo>
                  <a:cubicBezTo>
                    <a:pt x="3115" y="1"/>
                    <a:pt x="2586" y="196"/>
                    <a:pt x="1979" y="713"/>
                  </a:cubicBezTo>
                  <a:cubicBezTo>
                    <a:pt x="1332" y="1284"/>
                    <a:pt x="857" y="2025"/>
                    <a:pt x="609" y="2862"/>
                  </a:cubicBezTo>
                  <a:cubicBezTo>
                    <a:pt x="1" y="4783"/>
                    <a:pt x="400" y="5639"/>
                    <a:pt x="400" y="5639"/>
                  </a:cubicBezTo>
                  <a:cubicBezTo>
                    <a:pt x="400" y="5639"/>
                    <a:pt x="437" y="5641"/>
                    <a:pt x="504" y="5641"/>
                  </a:cubicBezTo>
                  <a:cubicBezTo>
                    <a:pt x="1104" y="5641"/>
                    <a:pt x="4139" y="5533"/>
                    <a:pt x="5250" y="3395"/>
                  </a:cubicBezTo>
                  <a:cubicBezTo>
                    <a:pt x="5783" y="2349"/>
                    <a:pt x="5555" y="1074"/>
                    <a:pt x="4623" y="390"/>
                  </a:cubicBezTo>
                  <a:cubicBezTo>
                    <a:pt x="4332" y="163"/>
                    <a:pt x="3982" y="1"/>
                    <a:pt x="35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g1dda11c0f38_1_1"/>
            <p:cNvSpPr/>
            <p:nvPr/>
          </p:nvSpPr>
          <p:spPr>
            <a:xfrm>
              <a:off x="6745306" y="2904035"/>
              <a:ext cx="225812" cy="181052"/>
            </a:xfrm>
            <a:custGeom>
              <a:rect b="b" l="l" r="r" t="t"/>
              <a:pathLst>
                <a:path extrusionOk="0" h="5582" w="6962">
                  <a:moveTo>
                    <a:pt x="5582" y="0"/>
                  </a:moveTo>
                  <a:cubicBezTo>
                    <a:pt x="5211" y="0"/>
                    <a:pt x="4725" y="135"/>
                    <a:pt x="4090" y="464"/>
                  </a:cubicBezTo>
                  <a:cubicBezTo>
                    <a:pt x="3291" y="883"/>
                    <a:pt x="2549" y="1453"/>
                    <a:pt x="1959" y="2176"/>
                  </a:cubicBezTo>
                  <a:cubicBezTo>
                    <a:pt x="171" y="4211"/>
                    <a:pt x="0" y="5315"/>
                    <a:pt x="0" y="5315"/>
                  </a:cubicBezTo>
                  <a:cubicBezTo>
                    <a:pt x="0" y="5315"/>
                    <a:pt x="717" y="5581"/>
                    <a:pt x="1735" y="5581"/>
                  </a:cubicBezTo>
                  <a:cubicBezTo>
                    <a:pt x="2789" y="5581"/>
                    <a:pt x="4164" y="5296"/>
                    <a:pt x="5402" y="4135"/>
                  </a:cubicBezTo>
                  <a:cubicBezTo>
                    <a:pt x="6448" y="3165"/>
                    <a:pt x="6962" y="1739"/>
                    <a:pt x="6620" y="750"/>
                  </a:cubicBezTo>
                  <a:cubicBezTo>
                    <a:pt x="6458" y="322"/>
                    <a:pt x="6156" y="0"/>
                    <a:pt x="5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g1dda11c0f38_1_1"/>
            <p:cNvSpPr/>
            <p:nvPr/>
          </p:nvSpPr>
          <p:spPr>
            <a:xfrm>
              <a:off x="6695940" y="3148303"/>
              <a:ext cx="209173" cy="158348"/>
            </a:xfrm>
            <a:custGeom>
              <a:rect b="b" l="l" r="r" t="t"/>
              <a:pathLst>
                <a:path extrusionOk="0" h="4882" w="6449">
                  <a:moveTo>
                    <a:pt x="4346" y="0"/>
                  </a:moveTo>
                  <a:cubicBezTo>
                    <a:pt x="4022" y="0"/>
                    <a:pt x="3647" y="76"/>
                    <a:pt x="3215" y="256"/>
                  </a:cubicBezTo>
                  <a:cubicBezTo>
                    <a:pt x="2397" y="580"/>
                    <a:pt x="1712" y="1131"/>
                    <a:pt x="1199" y="1835"/>
                  </a:cubicBezTo>
                  <a:cubicBezTo>
                    <a:pt x="1" y="3452"/>
                    <a:pt x="96" y="4441"/>
                    <a:pt x="96" y="4441"/>
                  </a:cubicBezTo>
                  <a:cubicBezTo>
                    <a:pt x="96" y="4441"/>
                    <a:pt x="1236" y="4881"/>
                    <a:pt x="2575" y="4881"/>
                  </a:cubicBezTo>
                  <a:cubicBezTo>
                    <a:pt x="3531" y="4881"/>
                    <a:pt x="4587" y="4657"/>
                    <a:pt x="5403" y="3889"/>
                  </a:cubicBezTo>
                  <a:cubicBezTo>
                    <a:pt x="6258" y="3071"/>
                    <a:pt x="6449" y="1778"/>
                    <a:pt x="5802" y="789"/>
                  </a:cubicBezTo>
                  <a:cubicBezTo>
                    <a:pt x="5515" y="359"/>
                    <a:pt x="5050" y="0"/>
                    <a:pt x="4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g1dda11c0f38_1_1"/>
            <p:cNvSpPr/>
            <p:nvPr/>
          </p:nvSpPr>
          <p:spPr>
            <a:xfrm>
              <a:off x="6602787" y="3413362"/>
              <a:ext cx="251112" cy="172360"/>
            </a:xfrm>
            <a:custGeom>
              <a:rect b="b" l="l" r="r" t="t"/>
              <a:pathLst>
                <a:path extrusionOk="0" h="5314" w="7742">
                  <a:moveTo>
                    <a:pt x="5862" y="0"/>
                  </a:moveTo>
                  <a:cubicBezTo>
                    <a:pt x="5562" y="0"/>
                    <a:pt x="5209" y="51"/>
                    <a:pt x="4794" y="168"/>
                  </a:cubicBezTo>
                  <a:cubicBezTo>
                    <a:pt x="3824" y="434"/>
                    <a:pt x="2873" y="986"/>
                    <a:pt x="2093" y="1728"/>
                  </a:cubicBezTo>
                  <a:cubicBezTo>
                    <a:pt x="229" y="3440"/>
                    <a:pt x="0" y="4505"/>
                    <a:pt x="0" y="4505"/>
                  </a:cubicBezTo>
                  <a:cubicBezTo>
                    <a:pt x="0" y="4505"/>
                    <a:pt x="1376" y="5314"/>
                    <a:pt x="3101" y="5314"/>
                  </a:cubicBezTo>
                  <a:cubicBezTo>
                    <a:pt x="3981" y="5314"/>
                    <a:pt x="4952" y="5103"/>
                    <a:pt x="5878" y="4467"/>
                  </a:cubicBezTo>
                  <a:cubicBezTo>
                    <a:pt x="7076" y="3630"/>
                    <a:pt x="7742" y="2203"/>
                    <a:pt x="7400" y="1062"/>
                  </a:cubicBezTo>
                  <a:cubicBezTo>
                    <a:pt x="7213" y="488"/>
                    <a:pt x="6788" y="0"/>
                    <a:pt x="5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4" name="Google Shape;1114;g1dda11c0f38_1_1"/>
          <p:cNvGrpSpPr/>
          <p:nvPr/>
        </p:nvGrpSpPr>
        <p:grpSpPr>
          <a:xfrm>
            <a:off x="4977006" y="3626196"/>
            <a:ext cx="1228351" cy="977298"/>
            <a:chOff x="4977006" y="3735346"/>
            <a:chExt cx="1228351" cy="977298"/>
          </a:xfrm>
        </p:grpSpPr>
        <p:grpSp>
          <p:nvGrpSpPr>
            <p:cNvPr id="1115" name="Google Shape;1115;g1dda11c0f38_1_1"/>
            <p:cNvGrpSpPr/>
            <p:nvPr/>
          </p:nvGrpSpPr>
          <p:grpSpPr>
            <a:xfrm>
              <a:off x="4977006" y="3735346"/>
              <a:ext cx="1078224" cy="923805"/>
              <a:chOff x="4977006" y="3735346"/>
              <a:chExt cx="1078224" cy="923805"/>
            </a:xfrm>
          </p:grpSpPr>
          <p:sp>
            <p:nvSpPr>
              <p:cNvPr id="1116" name="Google Shape;1116;g1dda11c0f38_1_1"/>
              <p:cNvSpPr/>
              <p:nvPr/>
            </p:nvSpPr>
            <p:spPr>
              <a:xfrm>
                <a:off x="4977006" y="3735346"/>
                <a:ext cx="1078224" cy="923805"/>
              </a:xfrm>
              <a:custGeom>
                <a:rect b="b" l="l" r="r" t="t"/>
                <a:pathLst>
                  <a:path extrusionOk="0" h="21372" w="24956">
                    <a:moveTo>
                      <a:pt x="6693" y="0"/>
                    </a:moveTo>
                    <a:cubicBezTo>
                      <a:pt x="5504" y="0"/>
                      <a:pt x="4402" y="376"/>
                      <a:pt x="3481" y="1152"/>
                    </a:cubicBezTo>
                    <a:cubicBezTo>
                      <a:pt x="381" y="3777"/>
                      <a:pt x="0" y="10377"/>
                      <a:pt x="2815" y="16426"/>
                    </a:cubicBezTo>
                    <a:lnTo>
                      <a:pt x="5155" y="21371"/>
                    </a:lnTo>
                    <a:lnTo>
                      <a:pt x="24955" y="21371"/>
                    </a:lnTo>
                    <a:lnTo>
                      <a:pt x="15521" y="6269"/>
                    </a:lnTo>
                    <a:cubicBezTo>
                      <a:pt x="12975" y="2214"/>
                      <a:pt x="9579" y="0"/>
                      <a:pt x="66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g1dda11c0f38_1_1"/>
              <p:cNvSpPr/>
              <p:nvPr/>
            </p:nvSpPr>
            <p:spPr>
              <a:xfrm>
                <a:off x="5181218" y="3853138"/>
                <a:ext cx="430667" cy="805757"/>
              </a:xfrm>
              <a:custGeom>
                <a:rect b="b" l="l" r="r" t="t"/>
                <a:pathLst>
                  <a:path extrusionOk="0" h="18641" w="9968">
                    <a:moveTo>
                      <a:pt x="142" y="0"/>
                    </a:moveTo>
                    <a:cubicBezTo>
                      <a:pt x="119" y="0"/>
                      <a:pt x="95" y="6"/>
                      <a:pt x="76" y="19"/>
                    </a:cubicBezTo>
                    <a:cubicBezTo>
                      <a:pt x="38" y="76"/>
                      <a:pt x="0" y="133"/>
                      <a:pt x="38" y="209"/>
                    </a:cubicBezTo>
                    <a:lnTo>
                      <a:pt x="9644" y="18640"/>
                    </a:lnTo>
                    <a:lnTo>
                      <a:pt x="9967" y="18640"/>
                    </a:lnTo>
                    <a:lnTo>
                      <a:pt x="248" y="76"/>
                    </a:lnTo>
                    <a:cubicBezTo>
                      <a:pt x="235" y="25"/>
                      <a:pt x="188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g1dda11c0f38_1_1"/>
              <p:cNvSpPr/>
              <p:nvPr/>
            </p:nvSpPr>
            <p:spPr>
              <a:xfrm>
                <a:off x="5061477" y="3845892"/>
                <a:ext cx="397788" cy="335945"/>
              </a:xfrm>
              <a:custGeom>
                <a:rect b="b" l="l" r="r" t="t"/>
                <a:pathLst>
                  <a:path extrusionOk="0" h="7772" w="9207">
                    <a:moveTo>
                      <a:pt x="9051" y="1"/>
                    </a:moveTo>
                    <a:cubicBezTo>
                      <a:pt x="8998" y="1"/>
                      <a:pt x="8954" y="36"/>
                      <a:pt x="8940" y="92"/>
                    </a:cubicBezTo>
                    <a:lnTo>
                      <a:pt x="6639" y="7415"/>
                    </a:lnTo>
                    <a:lnTo>
                      <a:pt x="152" y="5152"/>
                    </a:lnTo>
                    <a:cubicBezTo>
                      <a:pt x="142" y="5149"/>
                      <a:pt x="132" y="5148"/>
                      <a:pt x="123" y="5148"/>
                    </a:cubicBezTo>
                    <a:cubicBezTo>
                      <a:pt x="62" y="5148"/>
                      <a:pt x="17" y="5197"/>
                      <a:pt x="0" y="5247"/>
                    </a:cubicBezTo>
                    <a:cubicBezTo>
                      <a:pt x="0" y="5342"/>
                      <a:pt x="19" y="5418"/>
                      <a:pt x="95" y="5437"/>
                    </a:cubicBezTo>
                    <a:lnTo>
                      <a:pt x="6715" y="7757"/>
                    </a:lnTo>
                    <a:cubicBezTo>
                      <a:pt x="6734" y="7767"/>
                      <a:pt x="6748" y="7772"/>
                      <a:pt x="6762" y="7772"/>
                    </a:cubicBezTo>
                    <a:cubicBezTo>
                      <a:pt x="6776" y="7772"/>
                      <a:pt x="6791" y="7767"/>
                      <a:pt x="6810" y="7757"/>
                    </a:cubicBezTo>
                    <a:cubicBezTo>
                      <a:pt x="6829" y="7757"/>
                      <a:pt x="6848" y="7700"/>
                      <a:pt x="6829" y="7681"/>
                    </a:cubicBezTo>
                    <a:lnTo>
                      <a:pt x="9187" y="206"/>
                    </a:lnTo>
                    <a:cubicBezTo>
                      <a:pt x="9206" y="149"/>
                      <a:pt x="9187" y="54"/>
                      <a:pt x="9111" y="16"/>
                    </a:cubicBezTo>
                    <a:cubicBezTo>
                      <a:pt x="9091" y="6"/>
                      <a:pt x="9070" y="1"/>
                      <a:pt x="90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g1dda11c0f38_1_1"/>
              <p:cNvSpPr/>
              <p:nvPr/>
            </p:nvSpPr>
            <p:spPr>
              <a:xfrm>
                <a:off x="5177941" y="4277464"/>
                <a:ext cx="594198" cy="380510"/>
              </a:xfrm>
              <a:custGeom>
                <a:rect b="b" l="l" r="r" t="t"/>
                <a:pathLst>
                  <a:path extrusionOk="0" h="8803" w="13753">
                    <a:moveTo>
                      <a:pt x="13564" y="1"/>
                    </a:moveTo>
                    <a:cubicBezTo>
                      <a:pt x="13518" y="1"/>
                      <a:pt x="13478" y="26"/>
                      <a:pt x="13467" y="72"/>
                    </a:cubicBezTo>
                    <a:lnTo>
                      <a:pt x="9853" y="8726"/>
                    </a:lnTo>
                    <a:lnTo>
                      <a:pt x="152" y="6082"/>
                    </a:lnTo>
                    <a:cubicBezTo>
                      <a:pt x="144" y="6080"/>
                      <a:pt x="136" y="6080"/>
                      <a:pt x="128" y="6080"/>
                    </a:cubicBezTo>
                    <a:cubicBezTo>
                      <a:pt x="61" y="6080"/>
                      <a:pt x="0" y="6148"/>
                      <a:pt x="0" y="6216"/>
                    </a:cubicBezTo>
                    <a:cubicBezTo>
                      <a:pt x="19" y="6311"/>
                      <a:pt x="57" y="6406"/>
                      <a:pt x="133" y="6425"/>
                    </a:cubicBezTo>
                    <a:lnTo>
                      <a:pt x="8826" y="8802"/>
                    </a:lnTo>
                    <a:lnTo>
                      <a:pt x="10157" y="8802"/>
                    </a:lnTo>
                    <a:lnTo>
                      <a:pt x="13733" y="262"/>
                    </a:lnTo>
                    <a:cubicBezTo>
                      <a:pt x="13752" y="186"/>
                      <a:pt x="13733" y="72"/>
                      <a:pt x="13657" y="34"/>
                    </a:cubicBezTo>
                    <a:cubicBezTo>
                      <a:pt x="13627" y="11"/>
                      <a:pt x="13594" y="1"/>
                      <a:pt x="13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20" name="Google Shape;1120;g1dda11c0f38_1_1"/>
            <p:cNvGrpSpPr/>
            <p:nvPr/>
          </p:nvGrpSpPr>
          <p:grpSpPr>
            <a:xfrm>
              <a:off x="5296786" y="3951279"/>
              <a:ext cx="908571" cy="761365"/>
              <a:chOff x="5296786" y="3951279"/>
              <a:chExt cx="908571" cy="761365"/>
            </a:xfrm>
          </p:grpSpPr>
          <p:sp>
            <p:nvSpPr>
              <p:cNvPr id="1121" name="Google Shape;1121;g1dda11c0f38_1_1"/>
              <p:cNvSpPr/>
              <p:nvPr/>
            </p:nvSpPr>
            <p:spPr>
              <a:xfrm>
                <a:off x="5485432" y="3951279"/>
                <a:ext cx="719925" cy="761365"/>
              </a:xfrm>
              <a:custGeom>
                <a:rect b="b" l="l" r="r" t="t"/>
                <a:pathLst>
                  <a:path extrusionOk="0" h="17614" w="16663">
                    <a:moveTo>
                      <a:pt x="9149" y="0"/>
                    </a:moveTo>
                    <a:cubicBezTo>
                      <a:pt x="9149" y="1"/>
                      <a:pt x="0" y="6297"/>
                      <a:pt x="3975" y="17576"/>
                    </a:cubicBezTo>
                    <a:lnTo>
                      <a:pt x="8198" y="17614"/>
                    </a:lnTo>
                    <a:cubicBezTo>
                      <a:pt x="16662" y="10804"/>
                      <a:pt x="9149" y="1"/>
                      <a:pt x="9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g1dda11c0f38_1_1"/>
              <p:cNvSpPr/>
              <p:nvPr/>
            </p:nvSpPr>
            <p:spPr>
              <a:xfrm>
                <a:off x="5599439" y="4168355"/>
                <a:ext cx="338598" cy="544289"/>
              </a:xfrm>
              <a:custGeom>
                <a:rect b="b" l="l" r="r" t="t"/>
                <a:pathLst>
                  <a:path extrusionOk="0" h="12592" w="7837">
                    <a:moveTo>
                      <a:pt x="3081" y="0"/>
                    </a:moveTo>
                    <a:cubicBezTo>
                      <a:pt x="3081" y="0"/>
                      <a:pt x="0" y="5706"/>
                      <a:pt x="3538" y="12592"/>
                    </a:cubicBezTo>
                    <a:lnTo>
                      <a:pt x="5326" y="12554"/>
                    </a:lnTo>
                    <a:cubicBezTo>
                      <a:pt x="7836" y="4546"/>
                      <a:pt x="3082" y="0"/>
                      <a:pt x="30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g1dda11c0f38_1_1"/>
              <p:cNvSpPr/>
              <p:nvPr/>
            </p:nvSpPr>
            <p:spPr>
              <a:xfrm>
                <a:off x="5400099" y="4285192"/>
                <a:ext cx="369878" cy="427452"/>
              </a:xfrm>
              <a:custGeom>
                <a:rect b="b" l="l" r="r" t="t"/>
                <a:pathLst>
                  <a:path extrusionOk="0" h="9889" w="8561">
                    <a:moveTo>
                      <a:pt x="2561" y="1"/>
                    </a:moveTo>
                    <a:cubicBezTo>
                      <a:pt x="2327" y="1"/>
                      <a:pt x="2100" y="84"/>
                      <a:pt x="1884" y="264"/>
                    </a:cubicBezTo>
                    <a:cubicBezTo>
                      <a:pt x="1" y="1767"/>
                      <a:pt x="3520" y="6864"/>
                      <a:pt x="5897" y="9889"/>
                    </a:cubicBezTo>
                    <a:lnTo>
                      <a:pt x="8560" y="9889"/>
                    </a:lnTo>
                    <a:cubicBezTo>
                      <a:pt x="7463" y="6906"/>
                      <a:pt x="4698" y="1"/>
                      <a:pt x="25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g1dda11c0f38_1_1"/>
              <p:cNvSpPr/>
              <p:nvPr/>
            </p:nvSpPr>
            <p:spPr>
              <a:xfrm>
                <a:off x="5296786" y="4460772"/>
                <a:ext cx="373939" cy="251872"/>
              </a:xfrm>
              <a:custGeom>
                <a:rect b="b" l="l" r="r" t="t"/>
                <a:pathLst>
                  <a:path extrusionOk="0" h="5827" w="8655">
                    <a:moveTo>
                      <a:pt x="2214" y="1"/>
                    </a:moveTo>
                    <a:cubicBezTo>
                      <a:pt x="1870" y="1"/>
                      <a:pt x="1553" y="110"/>
                      <a:pt x="1275" y="349"/>
                    </a:cubicBezTo>
                    <a:cubicBezTo>
                      <a:pt x="0" y="1433"/>
                      <a:pt x="1503" y="3677"/>
                      <a:pt x="3614" y="5827"/>
                    </a:cubicBezTo>
                    <a:lnTo>
                      <a:pt x="8655" y="5808"/>
                    </a:lnTo>
                    <a:cubicBezTo>
                      <a:pt x="6640" y="3025"/>
                      <a:pt x="4033" y="1"/>
                      <a:pt x="221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g1dda11c0f38_1_1"/>
              <p:cNvSpPr/>
              <p:nvPr/>
            </p:nvSpPr>
            <p:spPr>
              <a:xfrm>
                <a:off x="5810531" y="4327034"/>
                <a:ext cx="276987" cy="385610"/>
              </a:xfrm>
              <a:custGeom>
                <a:rect b="b" l="l" r="r" t="t"/>
                <a:pathLst>
                  <a:path extrusionOk="0" h="8921" w="6411">
                    <a:moveTo>
                      <a:pt x="6145" y="0"/>
                    </a:moveTo>
                    <a:lnTo>
                      <a:pt x="6145" y="0"/>
                    </a:lnTo>
                    <a:cubicBezTo>
                      <a:pt x="6144" y="0"/>
                      <a:pt x="1" y="2967"/>
                      <a:pt x="1" y="8921"/>
                    </a:cubicBezTo>
                    <a:lnTo>
                      <a:pt x="2474" y="8921"/>
                    </a:lnTo>
                    <a:cubicBezTo>
                      <a:pt x="6411" y="4470"/>
                      <a:pt x="6145" y="0"/>
                      <a:pt x="61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g1dda11c0f38_1_1"/>
              <p:cNvSpPr/>
              <p:nvPr/>
            </p:nvSpPr>
            <p:spPr>
              <a:xfrm>
                <a:off x="5880234" y="4478753"/>
                <a:ext cx="281956" cy="233890"/>
              </a:xfrm>
              <a:custGeom>
                <a:rect b="b" l="l" r="r" t="t"/>
                <a:pathLst>
                  <a:path extrusionOk="0" h="5411" w="6526">
                    <a:moveTo>
                      <a:pt x="4847" y="0"/>
                    </a:moveTo>
                    <a:cubicBezTo>
                      <a:pt x="3488" y="0"/>
                      <a:pt x="1508" y="2814"/>
                      <a:pt x="1" y="5411"/>
                    </a:cubicBezTo>
                    <a:lnTo>
                      <a:pt x="3805" y="5411"/>
                    </a:lnTo>
                    <a:cubicBezTo>
                      <a:pt x="5403" y="3376"/>
                      <a:pt x="6525" y="1340"/>
                      <a:pt x="5536" y="313"/>
                    </a:cubicBezTo>
                    <a:cubicBezTo>
                      <a:pt x="5333" y="98"/>
                      <a:pt x="5101" y="0"/>
                      <a:pt x="48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27" name="Google Shape;1127;g1dda11c0f38_1_1"/>
              <p:cNvGrpSpPr/>
              <p:nvPr/>
            </p:nvGrpSpPr>
            <p:grpSpPr>
              <a:xfrm>
                <a:off x="5724096" y="4351845"/>
                <a:ext cx="208606" cy="360799"/>
                <a:chOff x="5647896" y="4351089"/>
                <a:chExt cx="208606" cy="360799"/>
              </a:xfrm>
            </p:grpSpPr>
            <p:sp>
              <p:nvSpPr>
                <p:cNvPr id="1128" name="Google Shape;1128;g1dda11c0f38_1_1"/>
                <p:cNvSpPr/>
                <p:nvPr/>
              </p:nvSpPr>
              <p:spPr>
                <a:xfrm>
                  <a:off x="5707746" y="4502868"/>
                  <a:ext cx="87144" cy="84721"/>
                </a:xfrm>
                <a:custGeom>
                  <a:rect b="b" l="l" r="r" t="t"/>
                  <a:pathLst>
                    <a:path extrusionOk="0" h="1960" w="2017">
                      <a:moveTo>
                        <a:pt x="1922" y="1"/>
                      </a:moveTo>
                      <a:lnTo>
                        <a:pt x="1" y="1865"/>
                      </a:lnTo>
                      <a:lnTo>
                        <a:pt x="96" y="1960"/>
                      </a:lnTo>
                      <a:lnTo>
                        <a:pt x="2017" y="96"/>
                      </a:lnTo>
                      <a:lnTo>
                        <a:pt x="192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9" name="Google Shape;1129;g1dda11c0f38_1_1"/>
                <p:cNvSpPr/>
                <p:nvPr/>
              </p:nvSpPr>
              <p:spPr>
                <a:xfrm>
                  <a:off x="5647896" y="4351089"/>
                  <a:ext cx="102741" cy="147224"/>
                </a:xfrm>
                <a:custGeom>
                  <a:rect b="b" l="l" r="r" t="t"/>
                  <a:pathLst>
                    <a:path extrusionOk="0" h="3406" w="2378">
                      <a:moveTo>
                        <a:pt x="1122" y="172"/>
                      </a:moveTo>
                      <a:cubicBezTo>
                        <a:pt x="1313" y="286"/>
                        <a:pt x="2149" y="895"/>
                        <a:pt x="2207" y="1675"/>
                      </a:cubicBezTo>
                      <a:cubicBezTo>
                        <a:pt x="2283" y="2530"/>
                        <a:pt x="1883" y="3272"/>
                        <a:pt x="1332" y="3291"/>
                      </a:cubicBezTo>
                      <a:cubicBezTo>
                        <a:pt x="1315" y="3292"/>
                        <a:pt x="1298" y="3293"/>
                        <a:pt x="1282" y="3293"/>
                      </a:cubicBezTo>
                      <a:cubicBezTo>
                        <a:pt x="1037" y="3293"/>
                        <a:pt x="824" y="3159"/>
                        <a:pt x="628" y="2892"/>
                      </a:cubicBezTo>
                      <a:cubicBezTo>
                        <a:pt x="400" y="2607"/>
                        <a:pt x="266" y="2226"/>
                        <a:pt x="247" y="1789"/>
                      </a:cubicBezTo>
                      <a:cubicBezTo>
                        <a:pt x="190" y="1028"/>
                        <a:pt x="951" y="324"/>
                        <a:pt x="1122" y="172"/>
                      </a:cubicBezTo>
                      <a:close/>
                      <a:moveTo>
                        <a:pt x="1065" y="1"/>
                      </a:moveTo>
                      <a:lnTo>
                        <a:pt x="1046" y="39"/>
                      </a:lnTo>
                      <a:cubicBezTo>
                        <a:pt x="1008" y="58"/>
                        <a:pt x="0" y="838"/>
                        <a:pt x="76" y="1770"/>
                      </a:cubicBezTo>
                      <a:cubicBezTo>
                        <a:pt x="114" y="2226"/>
                        <a:pt x="247" y="2626"/>
                        <a:pt x="476" y="2930"/>
                      </a:cubicBezTo>
                      <a:cubicBezTo>
                        <a:pt x="552" y="3025"/>
                        <a:pt x="628" y="3101"/>
                        <a:pt x="685" y="3177"/>
                      </a:cubicBezTo>
                      <a:cubicBezTo>
                        <a:pt x="875" y="3329"/>
                        <a:pt x="1103" y="3405"/>
                        <a:pt x="1313" y="3405"/>
                      </a:cubicBezTo>
                      <a:cubicBezTo>
                        <a:pt x="1902" y="3367"/>
                        <a:pt x="2378" y="2569"/>
                        <a:pt x="2302" y="1656"/>
                      </a:cubicBezTo>
                      <a:cubicBezTo>
                        <a:pt x="2264" y="723"/>
                        <a:pt x="1160" y="58"/>
                        <a:pt x="1122" y="39"/>
                      </a:cubicBezTo>
                      <a:lnTo>
                        <a:pt x="1065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0" name="Google Shape;1130;g1dda11c0f38_1_1"/>
                <p:cNvSpPr/>
                <p:nvPr/>
              </p:nvSpPr>
              <p:spPr>
                <a:xfrm>
                  <a:off x="5696276" y="4430666"/>
                  <a:ext cx="24670" cy="281222"/>
                </a:xfrm>
                <a:custGeom>
                  <a:rect b="b" l="l" r="r" t="t"/>
                  <a:pathLst>
                    <a:path extrusionOk="0" h="6506" w="571">
                      <a:moveTo>
                        <a:pt x="19" y="1"/>
                      </a:moveTo>
                      <a:cubicBezTo>
                        <a:pt x="0" y="343"/>
                        <a:pt x="305" y="4623"/>
                        <a:pt x="419" y="6297"/>
                      </a:cubicBezTo>
                      <a:lnTo>
                        <a:pt x="571" y="6506"/>
                      </a:lnTo>
                      <a:cubicBezTo>
                        <a:pt x="476" y="5003"/>
                        <a:pt x="134" y="343"/>
                        <a:pt x="13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31" name="Google Shape;1131;g1dda11c0f38_1_1"/>
                <p:cNvSpPr/>
                <p:nvPr/>
              </p:nvSpPr>
              <p:spPr>
                <a:xfrm>
                  <a:off x="5728270" y="4452275"/>
                  <a:ext cx="128232" cy="114979"/>
                </a:xfrm>
                <a:custGeom>
                  <a:rect b="b" l="l" r="r" t="t"/>
                  <a:pathLst>
                    <a:path extrusionOk="0" h="2660" w="2968">
                      <a:moveTo>
                        <a:pt x="2190" y="105"/>
                      </a:moveTo>
                      <a:cubicBezTo>
                        <a:pt x="2391" y="105"/>
                        <a:pt x="2551" y="121"/>
                        <a:pt x="2625" y="127"/>
                      </a:cubicBezTo>
                      <a:cubicBezTo>
                        <a:pt x="2663" y="375"/>
                        <a:pt x="2758" y="1402"/>
                        <a:pt x="2207" y="1934"/>
                      </a:cubicBezTo>
                      <a:cubicBezTo>
                        <a:pt x="1902" y="2220"/>
                        <a:pt x="1541" y="2429"/>
                        <a:pt x="1179" y="2505"/>
                      </a:cubicBezTo>
                      <a:cubicBezTo>
                        <a:pt x="1087" y="2527"/>
                        <a:pt x="998" y="2538"/>
                        <a:pt x="913" y="2538"/>
                      </a:cubicBezTo>
                      <a:cubicBezTo>
                        <a:pt x="701" y="2538"/>
                        <a:pt x="516" y="2470"/>
                        <a:pt x="381" y="2334"/>
                      </a:cubicBezTo>
                      <a:cubicBezTo>
                        <a:pt x="190" y="2163"/>
                        <a:pt x="133" y="1858"/>
                        <a:pt x="209" y="1535"/>
                      </a:cubicBezTo>
                      <a:cubicBezTo>
                        <a:pt x="285" y="1174"/>
                        <a:pt x="495" y="850"/>
                        <a:pt x="799" y="546"/>
                      </a:cubicBezTo>
                      <a:cubicBezTo>
                        <a:pt x="1183" y="174"/>
                        <a:pt x="1775" y="105"/>
                        <a:pt x="2190" y="105"/>
                      </a:cubicBezTo>
                      <a:close/>
                      <a:moveTo>
                        <a:pt x="2196" y="0"/>
                      </a:moveTo>
                      <a:cubicBezTo>
                        <a:pt x="1756" y="0"/>
                        <a:pt x="1127" y="77"/>
                        <a:pt x="723" y="470"/>
                      </a:cubicBezTo>
                      <a:cubicBezTo>
                        <a:pt x="400" y="774"/>
                        <a:pt x="190" y="1155"/>
                        <a:pt x="95" y="1516"/>
                      </a:cubicBezTo>
                      <a:cubicBezTo>
                        <a:pt x="0" y="1877"/>
                        <a:pt x="57" y="2201"/>
                        <a:pt x="285" y="2410"/>
                      </a:cubicBezTo>
                      <a:lnTo>
                        <a:pt x="324" y="2467"/>
                      </a:lnTo>
                      <a:cubicBezTo>
                        <a:pt x="480" y="2595"/>
                        <a:pt x="702" y="2660"/>
                        <a:pt x="947" y="2660"/>
                      </a:cubicBezTo>
                      <a:cubicBezTo>
                        <a:pt x="1028" y="2660"/>
                        <a:pt x="1113" y="2652"/>
                        <a:pt x="1198" y="2638"/>
                      </a:cubicBezTo>
                      <a:cubicBezTo>
                        <a:pt x="1579" y="2543"/>
                        <a:pt x="1959" y="2315"/>
                        <a:pt x="2302" y="2010"/>
                      </a:cubicBezTo>
                      <a:cubicBezTo>
                        <a:pt x="2967" y="1364"/>
                        <a:pt x="2758" y="127"/>
                        <a:pt x="2758" y="89"/>
                      </a:cubicBezTo>
                      <a:lnTo>
                        <a:pt x="2758" y="32"/>
                      </a:lnTo>
                      <a:lnTo>
                        <a:pt x="2701" y="32"/>
                      </a:lnTo>
                      <a:cubicBezTo>
                        <a:pt x="2686" y="32"/>
                        <a:pt x="2480" y="0"/>
                        <a:pt x="21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pic>
        <p:nvPicPr>
          <p:cNvPr id="1132" name="Google Shape;1132;g1dda11c0f38_1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825" y="222532"/>
            <a:ext cx="1412488" cy="694879"/>
          </a:xfrm>
          <a:prstGeom prst="rect">
            <a:avLst/>
          </a:prstGeom>
          <a:noFill/>
          <a:ln>
            <a:noFill/>
          </a:ln>
        </p:spPr>
      </p:pic>
      <p:sp>
        <p:nvSpPr>
          <p:cNvPr id="1133" name="Google Shape;1133;g1dda11c0f38_1_1"/>
          <p:cNvSpPr txBox="1"/>
          <p:nvPr/>
        </p:nvSpPr>
        <p:spPr>
          <a:xfrm>
            <a:off x="2117850" y="261450"/>
            <a:ext cx="4908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1600"/>
              <a:buFont typeface="Raleway"/>
              <a:buNone/>
            </a:pPr>
            <a:r>
              <a:rPr i="0" lang="en" sz="1200" u="none" cap="none" strike="noStrike">
                <a:solidFill>
                  <a:srgbClr val="2B2B2B"/>
                </a:solidFill>
                <a:latin typeface="Bebas Neue"/>
                <a:ea typeface="Bebas Neue"/>
                <a:cs typeface="Bebas Neue"/>
                <a:sym typeface="Bebas Neue"/>
              </a:rPr>
              <a:t>Unidade Curricular de Enfermagem e a Saúde Sexual e Reprodutiva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2B2B"/>
              </a:buClr>
              <a:buSzPts val="1600"/>
              <a:buFont typeface="Raleway"/>
              <a:buNone/>
            </a:pPr>
            <a:r>
              <a:rPr i="0" lang="en" sz="1200" u="none" cap="none" strike="noStrike">
                <a:solidFill>
                  <a:srgbClr val="2B2B2B"/>
                </a:solidFill>
                <a:latin typeface="Bebas Neue"/>
                <a:ea typeface="Bebas Neue"/>
                <a:cs typeface="Bebas Neue"/>
                <a:sym typeface="Bebas Neue"/>
              </a:rPr>
              <a:t>Ano 2022/2023  - 8º semestre</a:t>
            </a:r>
            <a:endParaRPr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21259504a13_0_62"/>
          <p:cNvSpPr txBox="1"/>
          <p:nvPr>
            <p:ph type="title"/>
          </p:nvPr>
        </p:nvSpPr>
        <p:spPr>
          <a:xfrm>
            <a:off x="2929546" y="2133150"/>
            <a:ext cx="2970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Artigos analisados</a:t>
            </a:r>
            <a:endParaRPr/>
          </a:p>
        </p:txBody>
      </p:sp>
      <p:grpSp>
        <p:nvGrpSpPr>
          <p:cNvPr id="824" name="Google Shape;824;g21259504a13_0_62"/>
          <p:cNvGrpSpPr/>
          <p:nvPr/>
        </p:nvGrpSpPr>
        <p:grpSpPr>
          <a:xfrm>
            <a:off x="1021088" y="969720"/>
            <a:ext cx="2035021" cy="3405852"/>
            <a:chOff x="1762270" y="969810"/>
            <a:chExt cx="1602000" cy="3204000"/>
          </a:xfrm>
        </p:grpSpPr>
        <p:sp>
          <p:nvSpPr>
            <p:cNvPr id="825" name="Google Shape;825;g21259504a13_0_62"/>
            <p:cNvSpPr/>
            <p:nvPr/>
          </p:nvSpPr>
          <p:spPr>
            <a:xfrm>
              <a:off x="1762270" y="969810"/>
              <a:ext cx="1602000" cy="3204000"/>
            </a:xfrm>
            <a:prstGeom prst="roundRect">
              <a:avLst>
                <a:gd fmla="val 15789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g21259504a13_0_62"/>
            <p:cNvSpPr/>
            <p:nvPr/>
          </p:nvSpPr>
          <p:spPr>
            <a:xfrm>
              <a:off x="2434979" y="1161501"/>
              <a:ext cx="256500" cy="2640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g21259504a13_0_62"/>
            <p:cNvSpPr/>
            <p:nvPr/>
          </p:nvSpPr>
          <p:spPr>
            <a:xfrm>
              <a:off x="2443326" y="3865608"/>
              <a:ext cx="240000" cy="23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28" name="Google Shape;828;g21259504a13_0_62"/>
          <p:cNvPicPr preferRelativeResize="0"/>
          <p:nvPr/>
        </p:nvPicPr>
        <p:blipFill rotWithShape="1">
          <a:blip r:embed="rId3">
            <a:alphaModFix/>
          </a:blip>
          <a:srcRect b="23031" l="39557" r="38819" t="11463"/>
          <a:stretch/>
        </p:blipFill>
        <p:spPr>
          <a:xfrm>
            <a:off x="1162875" y="1283000"/>
            <a:ext cx="1766674" cy="2729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29" name="Google Shape;829;g21259504a13_0_62"/>
          <p:cNvGrpSpPr/>
          <p:nvPr/>
        </p:nvGrpSpPr>
        <p:grpSpPr>
          <a:xfrm>
            <a:off x="5756035" y="953377"/>
            <a:ext cx="2035021" cy="3438533"/>
            <a:chOff x="1762270" y="969810"/>
            <a:chExt cx="1602000" cy="3204000"/>
          </a:xfrm>
        </p:grpSpPr>
        <p:sp>
          <p:nvSpPr>
            <p:cNvPr id="830" name="Google Shape;830;g21259504a13_0_62"/>
            <p:cNvSpPr/>
            <p:nvPr/>
          </p:nvSpPr>
          <p:spPr>
            <a:xfrm>
              <a:off x="1762270" y="969810"/>
              <a:ext cx="1602000" cy="3204000"/>
            </a:xfrm>
            <a:prstGeom prst="roundRect">
              <a:avLst>
                <a:gd fmla="val 15789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g21259504a13_0_62"/>
            <p:cNvSpPr/>
            <p:nvPr/>
          </p:nvSpPr>
          <p:spPr>
            <a:xfrm>
              <a:off x="2434979" y="1161501"/>
              <a:ext cx="256500" cy="26400"/>
            </a:xfrm>
            <a:prstGeom prst="roundRect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g21259504a13_0_62"/>
            <p:cNvSpPr/>
            <p:nvPr/>
          </p:nvSpPr>
          <p:spPr>
            <a:xfrm>
              <a:off x="2443326" y="3865608"/>
              <a:ext cx="240000" cy="232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33" name="Google Shape;833;g21259504a13_0_62"/>
          <p:cNvPicPr preferRelativeResize="0"/>
          <p:nvPr/>
        </p:nvPicPr>
        <p:blipFill rotWithShape="1">
          <a:blip r:embed="rId4">
            <a:alphaModFix/>
          </a:blip>
          <a:srcRect b="26084" l="37896" r="38449" t="15075"/>
          <a:stretch/>
        </p:blipFill>
        <p:spPr>
          <a:xfrm>
            <a:off x="5840625" y="1283000"/>
            <a:ext cx="1865851" cy="2729900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g21259504a13_0_62"/>
          <p:cNvSpPr txBox="1"/>
          <p:nvPr/>
        </p:nvSpPr>
        <p:spPr>
          <a:xfrm>
            <a:off x="298175" y="322200"/>
            <a:ext cx="3578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Just Another Hand"/>
                <a:ea typeface="Just Another Hand"/>
                <a:cs typeface="Just Another Hand"/>
                <a:sym typeface="Just Another Hand"/>
              </a:rPr>
              <a:t>“Fatores protetores e dificultadores da conjugalidade na transição para a parentalidade”</a:t>
            </a:r>
            <a:endParaRPr sz="180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835" name="Google Shape;835;g21259504a13_0_62"/>
          <p:cNvSpPr txBox="1"/>
          <p:nvPr/>
        </p:nvSpPr>
        <p:spPr>
          <a:xfrm>
            <a:off x="5179950" y="322200"/>
            <a:ext cx="318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Just Another Hand"/>
                <a:ea typeface="Just Another Hand"/>
                <a:cs typeface="Just Another Hand"/>
                <a:sym typeface="Just Another Hand"/>
              </a:rPr>
              <a:t>“Transição para a parentalidade e satisfação conjugal: meta-análise”</a:t>
            </a:r>
            <a:endParaRPr sz="1800"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"/>
          <p:cNvSpPr/>
          <p:nvPr/>
        </p:nvSpPr>
        <p:spPr>
          <a:xfrm>
            <a:off x="3977992" y="540006"/>
            <a:ext cx="1187996" cy="1187999"/>
          </a:xfrm>
          <a:custGeom>
            <a:rect b="b" l="l" r="r" t="t"/>
            <a:pathLst>
              <a:path extrusionOk="0" h="3422" w="4135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5"/>
          <p:cNvSpPr txBox="1"/>
          <p:nvPr>
            <p:ph type="title"/>
          </p:nvPr>
        </p:nvSpPr>
        <p:spPr>
          <a:xfrm>
            <a:off x="720140" y="1804194"/>
            <a:ext cx="770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Enquadramento</a:t>
            </a:r>
            <a:endParaRPr/>
          </a:p>
        </p:txBody>
      </p:sp>
      <p:sp>
        <p:nvSpPr>
          <p:cNvPr id="842" name="Google Shape;842;p5"/>
          <p:cNvSpPr txBox="1"/>
          <p:nvPr>
            <p:ph idx="2" type="title"/>
          </p:nvPr>
        </p:nvSpPr>
        <p:spPr>
          <a:xfrm>
            <a:off x="719990" y="594005"/>
            <a:ext cx="7704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g21259504a13_0_16"/>
          <p:cNvSpPr txBox="1"/>
          <p:nvPr>
            <p:ph idx="6"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"/>
              <a:t>Transição para a parentalidade</a:t>
            </a:r>
            <a:endParaRPr/>
          </a:p>
        </p:txBody>
      </p:sp>
      <p:sp>
        <p:nvSpPr>
          <p:cNvPr id="848" name="Google Shape;848;g21259504a13_0_16"/>
          <p:cNvSpPr txBox="1"/>
          <p:nvPr/>
        </p:nvSpPr>
        <p:spPr>
          <a:xfrm>
            <a:off x="1016550" y="1315175"/>
            <a:ext cx="7110900" cy="45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ontserrat"/>
                <a:ea typeface="Montserrat"/>
                <a:cs typeface="Montserrat"/>
                <a:sym typeface="Montserrat"/>
              </a:rPr>
              <a:t>O nascimento do primeiro filho inicia uma nova fase de transição do ciclo vital da família. O processo de transição para a parentalidade é considerado um momento vulnerável na vida do casal, pela mudança na sua relação conjugal afetiva e sexual e pelo conflito de papéis</a:t>
            </a:r>
            <a:r>
              <a:rPr lang="en" sz="13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ontserrat"/>
                <a:ea typeface="Montserrat"/>
                <a:cs typeface="Montserrat"/>
                <a:sym typeface="Montserrat"/>
              </a:rPr>
              <a:t>Esta transição exige reorganização familiar, através da criação, negociação e definição de novos papéis e funções. A díade alarga-se a tríade, o que traduz alterações no próprio casal, nas relações que mantém com as suas famílias de origem e nas relações com os contextos envolventes mais significativos. Apesar de ser uma transição expectável, gera stress no seio familiar e diminui a satisfação conjugal de ambos os parceiros.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ontserrat"/>
                <a:ea typeface="Montserrat"/>
                <a:cs typeface="Montserrat"/>
                <a:sym typeface="Montserrat"/>
              </a:rPr>
              <a:t>O processo de intensa adaptação à parentalidade inicia-se quando a mulher engravida e termina quando a criança atinge a idade de dois anos. </a:t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100"/>
              <a:t> </a:t>
            </a:r>
            <a:endParaRPr sz="1100"/>
          </a:p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49" name="Google Shape;849;g21259504a13_0_16"/>
          <p:cNvSpPr txBox="1"/>
          <p:nvPr/>
        </p:nvSpPr>
        <p:spPr>
          <a:xfrm>
            <a:off x="2960100" y="4648975"/>
            <a:ext cx="3223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71450" lvl="0" marL="1714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" sz="11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rPr>
              <a:t>Bogdan et al., 2022); (</a:t>
            </a:r>
            <a:r>
              <a:rPr lang="en" sz="11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Silva et al., 2021)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3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21259504a13_0_2"/>
          <p:cNvSpPr/>
          <p:nvPr/>
        </p:nvSpPr>
        <p:spPr>
          <a:xfrm>
            <a:off x="3977992" y="540006"/>
            <a:ext cx="1187996" cy="1187999"/>
          </a:xfrm>
          <a:custGeom>
            <a:rect b="b" l="l" r="r" t="t"/>
            <a:pathLst>
              <a:path extrusionOk="0" h="3422" w="4135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g21259504a13_0_2"/>
          <p:cNvSpPr txBox="1"/>
          <p:nvPr>
            <p:ph type="title"/>
          </p:nvPr>
        </p:nvSpPr>
        <p:spPr>
          <a:xfrm>
            <a:off x="720140" y="1804194"/>
            <a:ext cx="770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Metodologia</a:t>
            </a:r>
            <a:endParaRPr/>
          </a:p>
        </p:txBody>
      </p:sp>
      <p:sp>
        <p:nvSpPr>
          <p:cNvPr id="856" name="Google Shape;856;g21259504a13_0_2"/>
          <p:cNvSpPr txBox="1"/>
          <p:nvPr>
            <p:ph idx="2" type="title"/>
          </p:nvPr>
        </p:nvSpPr>
        <p:spPr>
          <a:xfrm>
            <a:off x="719990" y="594005"/>
            <a:ext cx="7704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21259504a13_1_0"/>
          <p:cNvSpPr txBox="1"/>
          <p:nvPr>
            <p:ph type="title"/>
          </p:nvPr>
        </p:nvSpPr>
        <p:spPr>
          <a:xfrm>
            <a:off x="720000" y="230000"/>
            <a:ext cx="3780000" cy="10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Artigo 1</a:t>
            </a:r>
            <a:endParaRPr/>
          </a:p>
        </p:txBody>
      </p:sp>
      <p:sp>
        <p:nvSpPr>
          <p:cNvPr id="862" name="Google Shape;862;g21259504a13_1_0"/>
          <p:cNvSpPr txBox="1"/>
          <p:nvPr>
            <p:ph idx="1" type="subTitle"/>
          </p:nvPr>
        </p:nvSpPr>
        <p:spPr>
          <a:xfrm>
            <a:off x="720000" y="1433350"/>
            <a:ext cx="7728900" cy="293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Tipo de estudo: </a:t>
            </a: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Estudo descritivo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Objetivo:</a:t>
            </a: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analisar a vivência conjugal durante a transição para a parentalidade no que se refere aos fatores facilitadores e dificultadores.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Questão de investigação :</a:t>
            </a: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Como vivenciam os casais a transição da conjugalidade para a parentalidade com o nascimento do primeiro filho?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Critérios de inclusão na amostra:</a:t>
            </a: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casais heterossexuais; casados ou em união de facto; com idade superior a 18 anos; pais pela primeira vez; idade do filho entre os 6 meses e os 12 meses, inclusive; e em que ambos os elementos do casal aceitem fazer parte do estudo.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Critérios de exclusão:</a:t>
            </a: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casais em que um dos elementos não queira participar no estudo; famílias reconstituídas, com filhos de outros relacionamentos. </a:t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lang="en" sz="12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Silva et al., 2021)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21259504a13_0_77"/>
          <p:cNvSpPr txBox="1"/>
          <p:nvPr>
            <p:ph type="title"/>
          </p:nvPr>
        </p:nvSpPr>
        <p:spPr>
          <a:xfrm>
            <a:off x="720000" y="230000"/>
            <a:ext cx="3780000" cy="10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Artigo 2</a:t>
            </a:r>
            <a:endParaRPr/>
          </a:p>
        </p:txBody>
      </p:sp>
      <p:sp>
        <p:nvSpPr>
          <p:cNvPr id="868" name="Google Shape;868;g21259504a13_0_77"/>
          <p:cNvSpPr txBox="1"/>
          <p:nvPr>
            <p:ph idx="1" type="subTitle"/>
          </p:nvPr>
        </p:nvSpPr>
        <p:spPr>
          <a:xfrm>
            <a:off x="210800" y="1136150"/>
            <a:ext cx="8670900" cy="372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57250" lvl="0" marL="8572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Objetivos:</a:t>
            </a:r>
            <a:r>
              <a:rPr lang="en" sz="1200">
                <a:solidFill>
                  <a:srgbClr val="282828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" sz="11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1º- aprofundar o percurso da satisfação conjugal no 1º e 2º ano pós-parto para mães e pais e comparar com casais que ainda não são pais, com um período semelhante de casamento;</a:t>
            </a:r>
            <a:endParaRPr sz="11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572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2º- examinar as fases de declínio na satisfação conjugal enquanto pais;</a:t>
            </a:r>
            <a:endParaRPr sz="11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572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3º- investigar as potenciais causas de diminuição na satisfação conjugal pós-parto.</a:t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85725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Tipo de Estudo</a:t>
            </a:r>
            <a:r>
              <a:rPr b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meta-análise de estudos longitudinais que investigaram a satisfação conjugal durante a transição para a parentalidade.</a:t>
            </a:r>
            <a:endParaRPr sz="11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População-Alvo:</a:t>
            </a:r>
            <a:r>
              <a:rPr lang="en" sz="11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 97 amostras de </a:t>
            </a:r>
            <a:r>
              <a:rPr b="1" lang="en" sz="11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pais</a:t>
            </a:r>
            <a:r>
              <a:rPr lang="en" sz="11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 e 9 amostras de indivíduos </a:t>
            </a:r>
            <a:r>
              <a:rPr b="1" lang="en" sz="11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não pais</a:t>
            </a:r>
            <a:r>
              <a:rPr lang="en" sz="11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 de 49 estudos empíricos  </a:t>
            </a:r>
            <a:r>
              <a:rPr b="1" lang="en" sz="11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que se enquadram nos  critérios de inclusão.</a:t>
            </a:r>
            <a:endParaRPr b="1" sz="1100">
              <a:solidFill>
                <a:srgbClr val="28282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Critérios de inclusão:</a:t>
            </a:r>
            <a:r>
              <a:rPr lang="en" sz="1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100">
                <a:solidFill>
                  <a:srgbClr val="282828"/>
                </a:solidFill>
                <a:latin typeface="Montserrat"/>
                <a:ea typeface="Montserrat"/>
                <a:cs typeface="Montserrat"/>
                <a:sym typeface="Montserrat"/>
              </a:rPr>
              <a:t>estudos de pais pela primeira vez com medidas auto-relatadas de satisfação conjugal pré-parto e uma medida no período pós-parto, até 24 meses; estudos com dados estatísticos necessários que permitam calcular a média e desvio padrão; estudos publicados em inglês; estudos de intervenção com objetivo à satisfação conjugal. </a:t>
            </a:r>
            <a:endParaRPr sz="1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21259504a13_0_82"/>
          <p:cNvSpPr/>
          <p:nvPr/>
        </p:nvSpPr>
        <p:spPr>
          <a:xfrm>
            <a:off x="3977992" y="540006"/>
            <a:ext cx="1187996" cy="1187999"/>
          </a:xfrm>
          <a:custGeom>
            <a:rect b="b" l="l" r="r" t="t"/>
            <a:pathLst>
              <a:path extrusionOk="0" h="3422" w="4135">
                <a:moveTo>
                  <a:pt x="2015" y="1"/>
                </a:moveTo>
                <a:cubicBezTo>
                  <a:pt x="1000" y="1"/>
                  <a:pt x="0" y="549"/>
                  <a:pt x="0" y="1700"/>
                </a:cubicBezTo>
                <a:cubicBezTo>
                  <a:pt x="0" y="2865"/>
                  <a:pt x="1000" y="3421"/>
                  <a:pt x="2016" y="3421"/>
                </a:cubicBezTo>
                <a:cubicBezTo>
                  <a:pt x="3066" y="3421"/>
                  <a:pt x="4134" y="2827"/>
                  <a:pt x="4134" y="1700"/>
                </a:cubicBezTo>
                <a:cubicBezTo>
                  <a:pt x="4134" y="587"/>
                  <a:pt x="3066" y="1"/>
                  <a:pt x="201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g21259504a13_0_82"/>
          <p:cNvSpPr txBox="1"/>
          <p:nvPr>
            <p:ph type="title"/>
          </p:nvPr>
        </p:nvSpPr>
        <p:spPr>
          <a:xfrm>
            <a:off x="720140" y="1804194"/>
            <a:ext cx="7703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Resultados</a:t>
            </a:r>
            <a:endParaRPr/>
          </a:p>
        </p:txBody>
      </p:sp>
      <p:sp>
        <p:nvSpPr>
          <p:cNvPr id="875" name="Google Shape;875;g21259504a13_0_82"/>
          <p:cNvSpPr txBox="1"/>
          <p:nvPr>
            <p:ph idx="2" type="title"/>
          </p:nvPr>
        </p:nvSpPr>
        <p:spPr>
          <a:xfrm>
            <a:off x="719990" y="594005"/>
            <a:ext cx="77040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21259504a13_1_6"/>
          <p:cNvSpPr txBox="1"/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 artigo 1</a:t>
            </a:r>
            <a:endParaRPr/>
          </a:p>
        </p:txBody>
      </p:sp>
      <p:sp>
        <p:nvSpPr>
          <p:cNvPr id="881" name="Google Shape;881;g21259504a13_1_6"/>
          <p:cNvSpPr txBox="1"/>
          <p:nvPr/>
        </p:nvSpPr>
        <p:spPr>
          <a:xfrm>
            <a:off x="1379725" y="1725875"/>
            <a:ext cx="6642600" cy="21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Fatores que facilitam o processo de transição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: a gravidez planeada; a comunicação conjugal e a compreensão e entreajuda entre o casal.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Fatores que dificultam o processo de transição: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gestão dos momentos a sós; reinício e manutenção da sexualidade; desempenho do papel parental; família alargada e ausência de apoio dos profissionais de saúde.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82" name="Google Shape;882;g21259504a13_1_6"/>
          <p:cNvSpPr txBox="1"/>
          <p:nvPr/>
        </p:nvSpPr>
        <p:spPr>
          <a:xfrm>
            <a:off x="5424000" y="405875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latin typeface="Montserrat"/>
                <a:ea typeface="Montserrat"/>
                <a:cs typeface="Montserrat"/>
                <a:sym typeface="Montserrat"/>
              </a:rPr>
              <a:t>(Silva et al., 2021)</a:t>
            </a:r>
            <a:endParaRPr sz="1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appy Parents Day by Slidesgo">
  <a:themeElements>
    <a:clrScheme name="Simple Light">
      <a:dk1>
        <a:srgbClr val="070D0D"/>
      </a:dk1>
      <a:lt1>
        <a:srgbClr val="2B4F4D"/>
      </a:lt1>
      <a:dk2>
        <a:srgbClr val="437B78"/>
      </a:dk2>
      <a:lt2>
        <a:srgbClr val="9DBEAA"/>
      </a:lt2>
      <a:accent1>
        <a:srgbClr val="C05550"/>
      </a:accent1>
      <a:accent2>
        <a:srgbClr val="FF8966"/>
      </a:accent2>
      <a:accent3>
        <a:srgbClr val="FFD2B4"/>
      </a:accent3>
      <a:accent4>
        <a:srgbClr val="FFE8D4"/>
      </a:accent4>
      <a:accent5>
        <a:srgbClr val="FFD18D"/>
      </a:accent5>
      <a:accent6>
        <a:srgbClr val="FFFFFF"/>
      </a:accent6>
      <a:hlink>
        <a:srgbClr val="070D0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