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ra" pitchFamily="2" charset="0"/>
      <p:regular r:id="rId17"/>
      <p:bold r:id="rId18"/>
      <p:italic r:id="rId19"/>
      <p:boldItalic r:id="rId20"/>
    </p:embeddedFont>
    <p:embeddedFont>
      <p:font typeface="Lora Medium" pitchFamily="2" charset="0"/>
      <p:regular r:id="rId21"/>
      <p:bold r:id="rId22"/>
      <p:italic r:id="rId23"/>
      <p:boldItalic r:id="rId24"/>
    </p:embeddedFont>
    <p:embeddedFont>
      <p:font typeface="Maven Pro" panose="020B0604020202020204" charset="0"/>
      <p:regular r:id="rId25"/>
      <p:bold r:id="rId26"/>
    </p:embeddedFont>
    <p:embeddedFont>
      <p:font typeface="Roboto Condensed Light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VyxTJ0/itZRwIT4byDntPAhnf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 i="1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fadc2c57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g1fadc2c57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 i="1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faedf5dd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faedf5dd9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faedf5dd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faedf5dd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 txBox="1">
            <a:spLocks noGrp="1"/>
          </p:cNvSpPr>
          <p:nvPr>
            <p:ph type="ctrTitle"/>
          </p:nvPr>
        </p:nvSpPr>
        <p:spPr>
          <a:xfrm>
            <a:off x="720000" y="1345763"/>
            <a:ext cx="59490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52"/>
          <p:cNvSpPr txBox="1">
            <a:spLocks noGrp="1"/>
          </p:cNvSpPr>
          <p:nvPr>
            <p:ph type="subTitle" idx="1"/>
          </p:nvPr>
        </p:nvSpPr>
        <p:spPr>
          <a:xfrm>
            <a:off x="720000" y="3392062"/>
            <a:ext cx="4733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52"/>
          <p:cNvGrpSpPr/>
          <p:nvPr/>
        </p:nvGrpSpPr>
        <p:grpSpPr>
          <a:xfrm>
            <a:off x="5402065" y="-55275"/>
            <a:ext cx="3857620" cy="5256008"/>
            <a:chOff x="5402065" y="-55275"/>
            <a:chExt cx="3857620" cy="5256008"/>
          </a:xfrm>
        </p:grpSpPr>
        <p:sp>
          <p:nvSpPr>
            <p:cNvPr id="12" name="Google Shape;12;p52"/>
            <p:cNvSpPr/>
            <p:nvPr/>
          </p:nvSpPr>
          <p:spPr>
            <a:xfrm>
              <a:off x="5402065" y="-48522"/>
              <a:ext cx="3857620" cy="5249255"/>
            </a:xfrm>
            <a:custGeom>
              <a:avLst/>
              <a:gdLst/>
              <a:ahLst/>
              <a:cxnLst/>
              <a:rect l="l" t="t" r="r" b="b"/>
              <a:pathLst>
                <a:path w="8315" h="11315" extrusionOk="0">
                  <a:moveTo>
                    <a:pt x="0" y="1"/>
                  </a:moveTo>
                  <a:cubicBezTo>
                    <a:pt x="90" y="855"/>
                    <a:pt x="398" y="1670"/>
                    <a:pt x="974" y="2316"/>
                  </a:cubicBezTo>
                  <a:cubicBezTo>
                    <a:pt x="1331" y="2722"/>
                    <a:pt x="1759" y="3060"/>
                    <a:pt x="2086" y="3488"/>
                  </a:cubicBezTo>
                  <a:cubicBezTo>
                    <a:pt x="2573" y="4123"/>
                    <a:pt x="2801" y="4967"/>
                    <a:pt x="2702" y="5762"/>
                  </a:cubicBezTo>
                  <a:cubicBezTo>
                    <a:pt x="2563" y="6765"/>
                    <a:pt x="1957" y="7649"/>
                    <a:pt x="1818" y="8653"/>
                  </a:cubicBezTo>
                  <a:cubicBezTo>
                    <a:pt x="1679" y="9695"/>
                    <a:pt x="2126" y="10639"/>
                    <a:pt x="2931" y="11314"/>
                  </a:cubicBezTo>
                  <a:lnTo>
                    <a:pt x="8314" y="11314"/>
                  </a:lnTo>
                  <a:lnTo>
                    <a:pt x="831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2"/>
            <p:cNvSpPr/>
            <p:nvPr/>
          </p:nvSpPr>
          <p:spPr>
            <a:xfrm>
              <a:off x="5402067" y="-55275"/>
              <a:ext cx="1359793" cy="5249255"/>
            </a:xfrm>
            <a:custGeom>
              <a:avLst/>
              <a:gdLst/>
              <a:ahLst/>
              <a:cxnLst/>
              <a:rect l="l" t="t" r="r" b="b"/>
              <a:pathLst>
                <a:path w="2931" h="11315" extrusionOk="0">
                  <a:moveTo>
                    <a:pt x="0" y="1"/>
                  </a:moveTo>
                  <a:cubicBezTo>
                    <a:pt x="100" y="1093"/>
                    <a:pt x="567" y="2027"/>
                    <a:pt x="1381" y="2762"/>
                  </a:cubicBezTo>
                  <a:cubicBezTo>
                    <a:pt x="1570" y="2951"/>
                    <a:pt x="1759" y="3130"/>
                    <a:pt x="1927" y="3329"/>
                  </a:cubicBezTo>
                  <a:cubicBezTo>
                    <a:pt x="2454" y="3914"/>
                    <a:pt x="2732" y="4709"/>
                    <a:pt x="2692" y="5494"/>
                  </a:cubicBezTo>
                  <a:cubicBezTo>
                    <a:pt x="2653" y="6556"/>
                    <a:pt x="2007" y="7480"/>
                    <a:pt x="1828" y="8513"/>
                  </a:cubicBezTo>
                  <a:cubicBezTo>
                    <a:pt x="1620" y="9566"/>
                    <a:pt x="2106" y="10668"/>
                    <a:pt x="2931" y="11314"/>
                  </a:cubicBezTo>
                  <a:cubicBezTo>
                    <a:pt x="2116" y="10659"/>
                    <a:pt x="1649" y="9566"/>
                    <a:pt x="1858" y="8523"/>
                  </a:cubicBezTo>
                  <a:cubicBezTo>
                    <a:pt x="2046" y="7480"/>
                    <a:pt x="2702" y="6567"/>
                    <a:pt x="2742" y="5494"/>
                  </a:cubicBezTo>
                  <a:cubicBezTo>
                    <a:pt x="2772" y="4699"/>
                    <a:pt x="2494" y="3894"/>
                    <a:pt x="1957" y="3298"/>
                  </a:cubicBezTo>
                  <a:cubicBezTo>
                    <a:pt x="1788" y="3100"/>
                    <a:pt x="1589" y="2921"/>
                    <a:pt x="1401" y="2742"/>
                  </a:cubicBezTo>
                  <a:cubicBezTo>
                    <a:pt x="596" y="2027"/>
                    <a:pt x="110" y="10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52"/>
          <p:cNvGrpSpPr/>
          <p:nvPr/>
        </p:nvGrpSpPr>
        <p:grpSpPr>
          <a:xfrm>
            <a:off x="5923056" y="-48522"/>
            <a:ext cx="3345899" cy="3650123"/>
            <a:chOff x="5923056" y="-48522"/>
            <a:chExt cx="3345899" cy="3650123"/>
          </a:xfrm>
        </p:grpSpPr>
        <p:sp>
          <p:nvSpPr>
            <p:cNvPr id="15" name="Google Shape;15;p52"/>
            <p:cNvSpPr/>
            <p:nvPr/>
          </p:nvSpPr>
          <p:spPr>
            <a:xfrm>
              <a:off x="5927693" y="-43884"/>
              <a:ext cx="3336621" cy="3640844"/>
            </a:xfrm>
            <a:custGeom>
              <a:avLst/>
              <a:gdLst/>
              <a:ahLst/>
              <a:cxnLst/>
              <a:rect l="l" t="t" r="r" b="b"/>
              <a:pathLst>
                <a:path w="7192" h="7848" extrusionOk="0">
                  <a:moveTo>
                    <a:pt x="0" y="1"/>
                  </a:moveTo>
                  <a:cubicBezTo>
                    <a:pt x="119" y="965"/>
                    <a:pt x="536" y="1789"/>
                    <a:pt x="1221" y="2484"/>
                  </a:cubicBezTo>
                  <a:cubicBezTo>
                    <a:pt x="1907" y="3190"/>
                    <a:pt x="2771" y="3696"/>
                    <a:pt x="3675" y="4053"/>
                  </a:cubicBezTo>
                  <a:cubicBezTo>
                    <a:pt x="4042" y="4192"/>
                    <a:pt x="4420" y="4322"/>
                    <a:pt x="4757" y="4521"/>
                  </a:cubicBezTo>
                  <a:cubicBezTo>
                    <a:pt x="5244" y="4819"/>
                    <a:pt x="5631" y="5285"/>
                    <a:pt x="5821" y="5821"/>
                  </a:cubicBezTo>
                  <a:cubicBezTo>
                    <a:pt x="5969" y="6219"/>
                    <a:pt x="6009" y="6656"/>
                    <a:pt x="6178" y="7053"/>
                  </a:cubicBezTo>
                  <a:cubicBezTo>
                    <a:pt x="6337" y="7441"/>
                    <a:pt x="6764" y="7828"/>
                    <a:pt x="7191" y="7848"/>
                  </a:cubicBezTo>
                  <a:lnTo>
                    <a:pt x="719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5923056" y="-48522"/>
              <a:ext cx="3345899" cy="3650123"/>
            </a:xfrm>
            <a:custGeom>
              <a:avLst/>
              <a:gdLst/>
              <a:ahLst/>
              <a:cxnLst/>
              <a:rect l="l" t="t" r="r" b="b"/>
              <a:pathLst>
                <a:path w="7212" h="7868" extrusionOk="0">
                  <a:moveTo>
                    <a:pt x="7191" y="1"/>
                  </a:moveTo>
                  <a:cubicBezTo>
                    <a:pt x="7181" y="2186"/>
                    <a:pt x="7171" y="5591"/>
                    <a:pt x="7171" y="7817"/>
                  </a:cubicBezTo>
                  <a:lnTo>
                    <a:pt x="7171" y="7817"/>
                  </a:lnTo>
                  <a:cubicBezTo>
                    <a:pt x="6713" y="7777"/>
                    <a:pt x="6335" y="7405"/>
                    <a:pt x="6178" y="6984"/>
                  </a:cubicBezTo>
                  <a:cubicBezTo>
                    <a:pt x="6009" y="6556"/>
                    <a:pt x="5969" y="6070"/>
                    <a:pt x="5771" y="5633"/>
                  </a:cubicBezTo>
                  <a:cubicBezTo>
                    <a:pt x="5572" y="5206"/>
                    <a:pt x="5254" y="4828"/>
                    <a:pt x="4867" y="4570"/>
                  </a:cubicBezTo>
                  <a:cubicBezTo>
                    <a:pt x="4470" y="4302"/>
                    <a:pt x="4013" y="4173"/>
                    <a:pt x="3576" y="3994"/>
                  </a:cubicBezTo>
                  <a:cubicBezTo>
                    <a:pt x="1857" y="3318"/>
                    <a:pt x="219" y="1928"/>
                    <a:pt x="0" y="1"/>
                  </a:cubicBezTo>
                  <a:lnTo>
                    <a:pt x="0" y="1"/>
                  </a:lnTo>
                  <a:cubicBezTo>
                    <a:pt x="199" y="1948"/>
                    <a:pt x="1837" y="3338"/>
                    <a:pt x="3565" y="4024"/>
                  </a:cubicBezTo>
                  <a:cubicBezTo>
                    <a:pt x="3993" y="4203"/>
                    <a:pt x="4450" y="4342"/>
                    <a:pt x="4847" y="4600"/>
                  </a:cubicBezTo>
                  <a:cubicBezTo>
                    <a:pt x="5225" y="4858"/>
                    <a:pt x="5542" y="5236"/>
                    <a:pt x="5731" y="5653"/>
                  </a:cubicBezTo>
                  <a:cubicBezTo>
                    <a:pt x="5929" y="6080"/>
                    <a:pt x="5960" y="6556"/>
                    <a:pt x="6128" y="7004"/>
                  </a:cubicBezTo>
                  <a:cubicBezTo>
                    <a:pt x="6307" y="7441"/>
                    <a:pt x="6704" y="7838"/>
                    <a:pt x="7191" y="7867"/>
                  </a:cubicBezTo>
                  <a:lnTo>
                    <a:pt x="7211" y="7867"/>
                  </a:lnTo>
                  <a:lnTo>
                    <a:pt x="7211" y="7848"/>
                  </a:lnTo>
                  <a:cubicBezTo>
                    <a:pt x="7211" y="5633"/>
                    <a:pt x="7211" y="2186"/>
                    <a:pt x="7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52"/>
          <p:cNvSpPr/>
          <p:nvPr/>
        </p:nvSpPr>
        <p:spPr>
          <a:xfrm>
            <a:off x="2839625" y="4306225"/>
            <a:ext cx="4959001" cy="899077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2"/>
          <p:cNvSpPr/>
          <p:nvPr/>
        </p:nvSpPr>
        <p:spPr>
          <a:xfrm rot="9616171">
            <a:off x="-579295" y="65323"/>
            <a:ext cx="4958997" cy="899079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52"/>
          <p:cNvGrpSpPr/>
          <p:nvPr/>
        </p:nvGrpSpPr>
        <p:grpSpPr>
          <a:xfrm>
            <a:off x="6285153" y="-935188"/>
            <a:ext cx="2038542" cy="2232090"/>
            <a:chOff x="5938666" y="-749463"/>
            <a:chExt cx="2038542" cy="2232090"/>
          </a:xfrm>
        </p:grpSpPr>
        <p:sp>
          <p:nvSpPr>
            <p:cNvPr id="20" name="Google Shape;20;p52"/>
            <p:cNvSpPr/>
            <p:nvPr/>
          </p:nvSpPr>
          <p:spPr>
            <a:xfrm rot="-4042976">
              <a:off x="6124606" y="-334757"/>
              <a:ext cx="1666662" cy="1514029"/>
            </a:xfrm>
            <a:custGeom>
              <a:avLst/>
              <a:gdLst/>
              <a:ahLst/>
              <a:cxnLst/>
              <a:rect l="l" t="t" r="r" b="b"/>
              <a:pathLst>
                <a:path w="8453" h="7679" extrusionOk="0">
                  <a:moveTo>
                    <a:pt x="573" y="0"/>
                  </a:moveTo>
                  <a:cubicBezTo>
                    <a:pt x="382" y="0"/>
                    <a:pt x="205" y="86"/>
                    <a:pt x="199" y="265"/>
                  </a:cubicBezTo>
                  <a:cubicBezTo>
                    <a:pt x="0" y="354"/>
                    <a:pt x="20" y="662"/>
                    <a:pt x="119" y="850"/>
                  </a:cubicBezTo>
                  <a:cubicBezTo>
                    <a:pt x="208" y="1049"/>
                    <a:pt x="387" y="1178"/>
                    <a:pt x="537" y="1337"/>
                  </a:cubicBezTo>
                  <a:cubicBezTo>
                    <a:pt x="676" y="1496"/>
                    <a:pt x="804" y="1705"/>
                    <a:pt x="745" y="1914"/>
                  </a:cubicBezTo>
                  <a:cubicBezTo>
                    <a:pt x="705" y="2053"/>
                    <a:pt x="606" y="2152"/>
                    <a:pt x="537" y="2281"/>
                  </a:cubicBezTo>
                  <a:cubicBezTo>
                    <a:pt x="398" y="2579"/>
                    <a:pt x="557" y="2976"/>
                    <a:pt x="854" y="3095"/>
                  </a:cubicBezTo>
                  <a:cubicBezTo>
                    <a:pt x="948" y="3131"/>
                    <a:pt x="1045" y="3144"/>
                    <a:pt x="1144" y="3144"/>
                  </a:cubicBezTo>
                  <a:cubicBezTo>
                    <a:pt x="1318" y="3144"/>
                    <a:pt x="1497" y="3104"/>
                    <a:pt x="1669" y="3086"/>
                  </a:cubicBezTo>
                  <a:cubicBezTo>
                    <a:pt x="1706" y="3082"/>
                    <a:pt x="1743" y="3080"/>
                    <a:pt x="1781" y="3080"/>
                  </a:cubicBezTo>
                  <a:cubicBezTo>
                    <a:pt x="2029" y="3080"/>
                    <a:pt x="2286" y="3170"/>
                    <a:pt x="2364" y="3403"/>
                  </a:cubicBezTo>
                  <a:cubicBezTo>
                    <a:pt x="2444" y="3671"/>
                    <a:pt x="2215" y="3920"/>
                    <a:pt x="2135" y="4188"/>
                  </a:cubicBezTo>
                  <a:cubicBezTo>
                    <a:pt x="2027" y="4575"/>
                    <a:pt x="2325" y="5032"/>
                    <a:pt x="2722" y="5092"/>
                  </a:cubicBezTo>
                  <a:cubicBezTo>
                    <a:pt x="2764" y="5099"/>
                    <a:pt x="2807" y="5102"/>
                    <a:pt x="2850" y="5102"/>
                  </a:cubicBezTo>
                  <a:cubicBezTo>
                    <a:pt x="2990" y="5102"/>
                    <a:pt x="3134" y="5070"/>
                    <a:pt x="3278" y="5032"/>
                  </a:cubicBezTo>
                  <a:cubicBezTo>
                    <a:pt x="3421" y="5005"/>
                    <a:pt x="3560" y="4974"/>
                    <a:pt x="3695" y="4974"/>
                  </a:cubicBezTo>
                  <a:cubicBezTo>
                    <a:pt x="3804" y="4974"/>
                    <a:pt x="3911" y="4994"/>
                    <a:pt x="4013" y="5052"/>
                  </a:cubicBezTo>
                  <a:cubicBezTo>
                    <a:pt x="4311" y="5231"/>
                    <a:pt x="4351" y="5658"/>
                    <a:pt x="4291" y="6006"/>
                  </a:cubicBezTo>
                  <a:cubicBezTo>
                    <a:pt x="4221" y="6353"/>
                    <a:pt x="4093" y="6721"/>
                    <a:pt x="4201" y="7048"/>
                  </a:cubicBezTo>
                  <a:cubicBezTo>
                    <a:pt x="4321" y="7416"/>
                    <a:pt x="4718" y="7655"/>
                    <a:pt x="5095" y="7674"/>
                  </a:cubicBezTo>
                  <a:cubicBezTo>
                    <a:pt x="5128" y="7677"/>
                    <a:pt x="5161" y="7678"/>
                    <a:pt x="5194" y="7678"/>
                  </a:cubicBezTo>
                  <a:cubicBezTo>
                    <a:pt x="5547" y="7678"/>
                    <a:pt x="5888" y="7538"/>
                    <a:pt x="6188" y="7357"/>
                  </a:cubicBezTo>
                  <a:cubicBezTo>
                    <a:pt x="6744" y="7028"/>
                    <a:pt x="7340" y="6443"/>
                    <a:pt x="7658" y="5876"/>
                  </a:cubicBezTo>
                  <a:cubicBezTo>
                    <a:pt x="7927" y="5410"/>
                    <a:pt x="8194" y="4933"/>
                    <a:pt x="8324" y="4417"/>
                  </a:cubicBezTo>
                  <a:cubicBezTo>
                    <a:pt x="8453" y="3890"/>
                    <a:pt x="8423" y="3294"/>
                    <a:pt x="8115" y="2857"/>
                  </a:cubicBezTo>
                  <a:cubicBezTo>
                    <a:pt x="7889" y="2529"/>
                    <a:pt x="7497" y="2308"/>
                    <a:pt x="7108" y="2308"/>
                  </a:cubicBezTo>
                  <a:cubicBezTo>
                    <a:pt x="6967" y="2308"/>
                    <a:pt x="6827" y="2336"/>
                    <a:pt x="6695" y="2400"/>
                  </a:cubicBezTo>
                  <a:cubicBezTo>
                    <a:pt x="6486" y="2490"/>
                    <a:pt x="6327" y="2658"/>
                    <a:pt x="6119" y="2777"/>
                  </a:cubicBezTo>
                  <a:cubicBezTo>
                    <a:pt x="6008" y="2838"/>
                    <a:pt x="5876" y="2881"/>
                    <a:pt x="5750" y="2881"/>
                  </a:cubicBezTo>
                  <a:cubicBezTo>
                    <a:pt x="5649" y="2881"/>
                    <a:pt x="5552" y="2854"/>
                    <a:pt x="5473" y="2788"/>
                  </a:cubicBezTo>
                  <a:cubicBezTo>
                    <a:pt x="5175" y="2529"/>
                    <a:pt x="5433" y="2042"/>
                    <a:pt x="5354" y="1655"/>
                  </a:cubicBezTo>
                  <a:cubicBezTo>
                    <a:pt x="5294" y="1362"/>
                    <a:pt x="4990" y="1161"/>
                    <a:pt x="4700" y="1161"/>
                  </a:cubicBezTo>
                  <a:cubicBezTo>
                    <a:pt x="4606" y="1161"/>
                    <a:pt x="4513" y="1182"/>
                    <a:pt x="4430" y="1228"/>
                  </a:cubicBezTo>
                  <a:cubicBezTo>
                    <a:pt x="4189" y="1363"/>
                    <a:pt x="4005" y="1656"/>
                    <a:pt x="3741" y="1656"/>
                  </a:cubicBezTo>
                  <a:cubicBezTo>
                    <a:pt x="3732" y="1656"/>
                    <a:pt x="3724" y="1656"/>
                    <a:pt x="3715" y="1655"/>
                  </a:cubicBezTo>
                  <a:cubicBezTo>
                    <a:pt x="3466" y="1635"/>
                    <a:pt x="3318" y="1357"/>
                    <a:pt x="3278" y="1109"/>
                  </a:cubicBezTo>
                  <a:cubicBezTo>
                    <a:pt x="3248" y="861"/>
                    <a:pt x="3268" y="592"/>
                    <a:pt x="3159" y="364"/>
                  </a:cubicBezTo>
                  <a:cubicBezTo>
                    <a:pt x="3046" y="155"/>
                    <a:pt x="2810" y="24"/>
                    <a:pt x="2576" y="24"/>
                  </a:cubicBezTo>
                  <a:cubicBezTo>
                    <a:pt x="2521" y="24"/>
                    <a:pt x="2466" y="31"/>
                    <a:pt x="2414" y="46"/>
                  </a:cubicBezTo>
                  <a:cubicBezTo>
                    <a:pt x="2116" y="126"/>
                    <a:pt x="1887" y="424"/>
                    <a:pt x="1579" y="424"/>
                  </a:cubicBezTo>
                  <a:cubicBezTo>
                    <a:pt x="1301" y="424"/>
                    <a:pt x="1093" y="195"/>
                    <a:pt x="854" y="66"/>
                  </a:cubicBezTo>
                  <a:cubicBezTo>
                    <a:pt x="771" y="22"/>
                    <a:pt x="670" y="0"/>
                    <a:pt x="57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2"/>
            <p:cNvSpPr/>
            <p:nvPr/>
          </p:nvSpPr>
          <p:spPr>
            <a:xfrm rot="-4042976">
              <a:off x="6272375" y="-362898"/>
              <a:ext cx="1635312" cy="1196593"/>
            </a:xfrm>
            <a:custGeom>
              <a:avLst/>
              <a:gdLst/>
              <a:ahLst/>
              <a:cxnLst/>
              <a:rect l="l" t="t" r="r" b="b"/>
              <a:pathLst>
                <a:path w="8294" h="6069" extrusionOk="0">
                  <a:moveTo>
                    <a:pt x="40" y="0"/>
                  </a:moveTo>
                  <a:lnTo>
                    <a:pt x="0" y="50"/>
                  </a:lnTo>
                  <a:cubicBezTo>
                    <a:pt x="2513" y="2354"/>
                    <a:pt x="5294" y="4380"/>
                    <a:pt x="8264" y="6069"/>
                  </a:cubicBezTo>
                  <a:lnTo>
                    <a:pt x="8293" y="6009"/>
                  </a:lnTo>
                  <a:cubicBezTo>
                    <a:pt x="5333" y="4321"/>
                    <a:pt x="2563" y="2305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2"/>
            <p:cNvSpPr/>
            <p:nvPr/>
          </p:nvSpPr>
          <p:spPr>
            <a:xfrm rot="-4042976">
              <a:off x="5979714" y="-255639"/>
              <a:ext cx="1653057" cy="1159132"/>
            </a:xfrm>
            <a:custGeom>
              <a:avLst/>
              <a:gdLst/>
              <a:ahLst/>
              <a:cxnLst/>
              <a:rect l="l" t="t" r="r" b="b"/>
              <a:pathLst>
                <a:path w="8384" h="5879" extrusionOk="0">
                  <a:moveTo>
                    <a:pt x="68" y="107"/>
                  </a:moveTo>
                  <a:cubicBezTo>
                    <a:pt x="29" y="147"/>
                    <a:pt x="3" y="198"/>
                    <a:pt x="0" y="264"/>
                  </a:cubicBezTo>
                  <a:lnTo>
                    <a:pt x="0" y="264"/>
                  </a:lnTo>
                  <a:cubicBezTo>
                    <a:pt x="3" y="199"/>
                    <a:pt x="29" y="147"/>
                    <a:pt x="68" y="107"/>
                  </a:cubicBezTo>
                  <a:close/>
                  <a:moveTo>
                    <a:pt x="388" y="1"/>
                  </a:moveTo>
                  <a:cubicBezTo>
                    <a:pt x="269" y="1"/>
                    <a:pt x="143" y="32"/>
                    <a:pt x="68" y="107"/>
                  </a:cubicBezTo>
                  <a:lnTo>
                    <a:pt x="68" y="107"/>
                  </a:lnTo>
                  <a:cubicBezTo>
                    <a:pt x="139" y="36"/>
                    <a:pt x="256" y="5"/>
                    <a:pt x="367" y="5"/>
                  </a:cubicBezTo>
                  <a:cubicBezTo>
                    <a:pt x="424" y="5"/>
                    <a:pt x="479" y="14"/>
                    <a:pt x="526" y="28"/>
                  </a:cubicBezTo>
                  <a:cubicBezTo>
                    <a:pt x="824" y="122"/>
                    <a:pt x="1071" y="434"/>
                    <a:pt x="1386" y="434"/>
                  </a:cubicBezTo>
                  <a:cubicBezTo>
                    <a:pt x="1438" y="434"/>
                    <a:pt x="1493" y="426"/>
                    <a:pt x="1549" y="406"/>
                  </a:cubicBezTo>
                  <a:cubicBezTo>
                    <a:pt x="1698" y="356"/>
                    <a:pt x="1817" y="267"/>
                    <a:pt x="1947" y="187"/>
                  </a:cubicBezTo>
                  <a:cubicBezTo>
                    <a:pt x="2081" y="96"/>
                    <a:pt x="2236" y="42"/>
                    <a:pt x="2389" y="42"/>
                  </a:cubicBezTo>
                  <a:cubicBezTo>
                    <a:pt x="2518" y="42"/>
                    <a:pt x="2647" y="81"/>
                    <a:pt x="2761" y="167"/>
                  </a:cubicBezTo>
                  <a:cubicBezTo>
                    <a:pt x="3228" y="505"/>
                    <a:pt x="2861" y="1230"/>
                    <a:pt x="3298" y="1587"/>
                  </a:cubicBezTo>
                  <a:cubicBezTo>
                    <a:pt x="3382" y="1652"/>
                    <a:pt x="3461" y="1678"/>
                    <a:pt x="3537" y="1678"/>
                  </a:cubicBezTo>
                  <a:cubicBezTo>
                    <a:pt x="3811" y="1678"/>
                    <a:pt x="4040" y="1339"/>
                    <a:pt x="4281" y="1230"/>
                  </a:cubicBezTo>
                  <a:cubicBezTo>
                    <a:pt x="4350" y="1199"/>
                    <a:pt x="4425" y="1185"/>
                    <a:pt x="4500" y="1185"/>
                  </a:cubicBezTo>
                  <a:cubicBezTo>
                    <a:pt x="4713" y="1185"/>
                    <a:pt x="4928" y="1299"/>
                    <a:pt x="5046" y="1468"/>
                  </a:cubicBezTo>
                  <a:cubicBezTo>
                    <a:pt x="5344" y="1885"/>
                    <a:pt x="4797" y="2680"/>
                    <a:pt x="5433" y="2889"/>
                  </a:cubicBezTo>
                  <a:cubicBezTo>
                    <a:pt x="5474" y="2898"/>
                    <a:pt x="5514" y="2902"/>
                    <a:pt x="5555" y="2902"/>
                  </a:cubicBezTo>
                  <a:cubicBezTo>
                    <a:pt x="5741" y="2902"/>
                    <a:pt x="5922" y="2816"/>
                    <a:pt x="6068" y="2710"/>
                  </a:cubicBezTo>
                  <a:cubicBezTo>
                    <a:pt x="6307" y="2531"/>
                    <a:pt x="6545" y="2333"/>
                    <a:pt x="6853" y="2333"/>
                  </a:cubicBezTo>
                  <a:cubicBezTo>
                    <a:pt x="6872" y="2332"/>
                    <a:pt x="6890" y="2331"/>
                    <a:pt x="6908" y="2331"/>
                  </a:cubicBezTo>
                  <a:cubicBezTo>
                    <a:pt x="7491" y="2331"/>
                    <a:pt x="7999" y="2797"/>
                    <a:pt x="8125" y="3355"/>
                  </a:cubicBezTo>
                  <a:cubicBezTo>
                    <a:pt x="8353" y="4249"/>
                    <a:pt x="7896" y="5123"/>
                    <a:pt x="7459" y="5878"/>
                  </a:cubicBezTo>
                  <a:cubicBezTo>
                    <a:pt x="7906" y="5123"/>
                    <a:pt x="8383" y="4260"/>
                    <a:pt x="8154" y="3355"/>
                  </a:cubicBezTo>
                  <a:cubicBezTo>
                    <a:pt x="8029" y="2777"/>
                    <a:pt x="7510" y="2292"/>
                    <a:pt x="6908" y="2292"/>
                  </a:cubicBezTo>
                  <a:cubicBezTo>
                    <a:pt x="6890" y="2292"/>
                    <a:pt x="6872" y="2292"/>
                    <a:pt x="6853" y="2293"/>
                  </a:cubicBezTo>
                  <a:cubicBezTo>
                    <a:pt x="6545" y="2293"/>
                    <a:pt x="6287" y="2501"/>
                    <a:pt x="6049" y="2670"/>
                  </a:cubicBezTo>
                  <a:cubicBezTo>
                    <a:pt x="5914" y="2774"/>
                    <a:pt x="5727" y="2863"/>
                    <a:pt x="5555" y="2863"/>
                  </a:cubicBezTo>
                  <a:cubicBezTo>
                    <a:pt x="5447" y="2863"/>
                    <a:pt x="5344" y="2828"/>
                    <a:pt x="5264" y="2740"/>
                  </a:cubicBezTo>
                  <a:cubicBezTo>
                    <a:pt x="5155" y="2631"/>
                    <a:pt x="5145" y="2472"/>
                    <a:pt x="5155" y="2333"/>
                  </a:cubicBezTo>
                  <a:cubicBezTo>
                    <a:pt x="5165" y="2044"/>
                    <a:pt x="5264" y="1707"/>
                    <a:pt x="5085" y="1448"/>
                  </a:cubicBezTo>
                  <a:cubicBezTo>
                    <a:pt x="4955" y="1259"/>
                    <a:pt x="4728" y="1140"/>
                    <a:pt x="4503" y="1140"/>
                  </a:cubicBezTo>
                  <a:cubicBezTo>
                    <a:pt x="4420" y="1140"/>
                    <a:pt x="4338" y="1156"/>
                    <a:pt x="4261" y="1190"/>
                  </a:cubicBezTo>
                  <a:cubicBezTo>
                    <a:pt x="4016" y="1293"/>
                    <a:pt x="3802" y="1635"/>
                    <a:pt x="3540" y="1635"/>
                  </a:cubicBezTo>
                  <a:cubicBezTo>
                    <a:pt x="3472" y="1635"/>
                    <a:pt x="3402" y="1613"/>
                    <a:pt x="3327" y="1558"/>
                  </a:cubicBezTo>
                  <a:cubicBezTo>
                    <a:pt x="3019" y="1300"/>
                    <a:pt x="3119" y="872"/>
                    <a:pt x="3029" y="515"/>
                  </a:cubicBezTo>
                  <a:cubicBezTo>
                    <a:pt x="2961" y="223"/>
                    <a:pt x="2675" y="8"/>
                    <a:pt x="2375" y="8"/>
                  </a:cubicBezTo>
                  <a:cubicBezTo>
                    <a:pt x="2368" y="8"/>
                    <a:pt x="2361" y="8"/>
                    <a:pt x="2354" y="8"/>
                  </a:cubicBezTo>
                  <a:cubicBezTo>
                    <a:pt x="2036" y="18"/>
                    <a:pt x="1828" y="287"/>
                    <a:pt x="1539" y="386"/>
                  </a:cubicBezTo>
                  <a:cubicBezTo>
                    <a:pt x="1484" y="406"/>
                    <a:pt x="1430" y="415"/>
                    <a:pt x="1379" y="415"/>
                  </a:cubicBezTo>
                  <a:cubicBezTo>
                    <a:pt x="1071" y="415"/>
                    <a:pt x="826" y="103"/>
                    <a:pt x="536" y="18"/>
                  </a:cubicBezTo>
                  <a:cubicBezTo>
                    <a:pt x="492" y="7"/>
                    <a:pt x="441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52"/>
          <p:cNvGrpSpPr/>
          <p:nvPr/>
        </p:nvGrpSpPr>
        <p:grpSpPr>
          <a:xfrm rot="4811011" flipH="1">
            <a:off x="8207006" y="252880"/>
            <a:ext cx="2038627" cy="2232183"/>
            <a:chOff x="5938666" y="-749463"/>
            <a:chExt cx="2038542" cy="2232090"/>
          </a:xfrm>
        </p:grpSpPr>
        <p:sp>
          <p:nvSpPr>
            <p:cNvPr id="24" name="Google Shape;24;p52"/>
            <p:cNvSpPr/>
            <p:nvPr/>
          </p:nvSpPr>
          <p:spPr>
            <a:xfrm rot="-4042976">
              <a:off x="6124606" y="-334757"/>
              <a:ext cx="1666662" cy="1514029"/>
            </a:xfrm>
            <a:custGeom>
              <a:avLst/>
              <a:gdLst/>
              <a:ahLst/>
              <a:cxnLst/>
              <a:rect l="l" t="t" r="r" b="b"/>
              <a:pathLst>
                <a:path w="8453" h="7679" extrusionOk="0">
                  <a:moveTo>
                    <a:pt x="573" y="0"/>
                  </a:moveTo>
                  <a:cubicBezTo>
                    <a:pt x="382" y="0"/>
                    <a:pt x="205" y="86"/>
                    <a:pt x="199" y="265"/>
                  </a:cubicBezTo>
                  <a:cubicBezTo>
                    <a:pt x="0" y="354"/>
                    <a:pt x="20" y="662"/>
                    <a:pt x="119" y="850"/>
                  </a:cubicBezTo>
                  <a:cubicBezTo>
                    <a:pt x="208" y="1049"/>
                    <a:pt x="387" y="1178"/>
                    <a:pt x="537" y="1337"/>
                  </a:cubicBezTo>
                  <a:cubicBezTo>
                    <a:pt x="676" y="1496"/>
                    <a:pt x="804" y="1705"/>
                    <a:pt x="745" y="1914"/>
                  </a:cubicBezTo>
                  <a:cubicBezTo>
                    <a:pt x="705" y="2053"/>
                    <a:pt x="606" y="2152"/>
                    <a:pt x="537" y="2281"/>
                  </a:cubicBezTo>
                  <a:cubicBezTo>
                    <a:pt x="398" y="2579"/>
                    <a:pt x="557" y="2976"/>
                    <a:pt x="854" y="3095"/>
                  </a:cubicBezTo>
                  <a:cubicBezTo>
                    <a:pt x="948" y="3131"/>
                    <a:pt x="1045" y="3144"/>
                    <a:pt x="1144" y="3144"/>
                  </a:cubicBezTo>
                  <a:cubicBezTo>
                    <a:pt x="1318" y="3144"/>
                    <a:pt x="1497" y="3104"/>
                    <a:pt x="1669" y="3086"/>
                  </a:cubicBezTo>
                  <a:cubicBezTo>
                    <a:pt x="1706" y="3082"/>
                    <a:pt x="1743" y="3080"/>
                    <a:pt x="1781" y="3080"/>
                  </a:cubicBezTo>
                  <a:cubicBezTo>
                    <a:pt x="2029" y="3080"/>
                    <a:pt x="2286" y="3170"/>
                    <a:pt x="2364" y="3403"/>
                  </a:cubicBezTo>
                  <a:cubicBezTo>
                    <a:pt x="2444" y="3671"/>
                    <a:pt x="2215" y="3920"/>
                    <a:pt x="2135" y="4188"/>
                  </a:cubicBezTo>
                  <a:cubicBezTo>
                    <a:pt x="2027" y="4575"/>
                    <a:pt x="2325" y="5032"/>
                    <a:pt x="2722" y="5092"/>
                  </a:cubicBezTo>
                  <a:cubicBezTo>
                    <a:pt x="2764" y="5099"/>
                    <a:pt x="2807" y="5102"/>
                    <a:pt x="2850" y="5102"/>
                  </a:cubicBezTo>
                  <a:cubicBezTo>
                    <a:pt x="2990" y="5102"/>
                    <a:pt x="3134" y="5070"/>
                    <a:pt x="3278" y="5032"/>
                  </a:cubicBezTo>
                  <a:cubicBezTo>
                    <a:pt x="3421" y="5005"/>
                    <a:pt x="3560" y="4974"/>
                    <a:pt x="3695" y="4974"/>
                  </a:cubicBezTo>
                  <a:cubicBezTo>
                    <a:pt x="3804" y="4974"/>
                    <a:pt x="3911" y="4994"/>
                    <a:pt x="4013" y="5052"/>
                  </a:cubicBezTo>
                  <a:cubicBezTo>
                    <a:pt x="4311" y="5231"/>
                    <a:pt x="4351" y="5658"/>
                    <a:pt x="4291" y="6006"/>
                  </a:cubicBezTo>
                  <a:cubicBezTo>
                    <a:pt x="4221" y="6353"/>
                    <a:pt x="4093" y="6721"/>
                    <a:pt x="4201" y="7048"/>
                  </a:cubicBezTo>
                  <a:cubicBezTo>
                    <a:pt x="4321" y="7416"/>
                    <a:pt x="4718" y="7655"/>
                    <a:pt x="5095" y="7674"/>
                  </a:cubicBezTo>
                  <a:cubicBezTo>
                    <a:pt x="5128" y="7677"/>
                    <a:pt x="5161" y="7678"/>
                    <a:pt x="5194" y="7678"/>
                  </a:cubicBezTo>
                  <a:cubicBezTo>
                    <a:pt x="5547" y="7678"/>
                    <a:pt x="5888" y="7538"/>
                    <a:pt x="6188" y="7357"/>
                  </a:cubicBezTo>
                  <a:cubicBezTo>
                    <a:pt x="6744" y="7028"/>
                    <a:pt x="7340" y="6443"/>
                    <a:pt x="7658" y="5876"/>
                  </a:cubicBezTo>
                  <a:cubicBezTo>
                    <a:pt x="7927" y="5410"/>
                    <a:pt x="8194" y="4933"/>
                    <a:pt x="8324" y="4417"/>
                  </a:cubicBezTo>
                  <a:cubicBezTo>
                    <a:pt x="8453" y="3890"/>
                    <a:pt x="8423" y="3294"/>
                    <a:pt x="8115" y="2857"/>
                  </a:cubicBezTo>
                  <a:cubicBezTo>
                    <a:pt x="7889" y="2529"/>
                    <a:pt x="7497" y="2308"/>
                    <a:pt x="7108" y="2308"/>
                  </a:cubicBezTo>
                  <a:cubicBezTo>
                    <a:pt x="6967" y="2308"/>
                    <a:pt x="6827" y="2336"/>
                    <a:pt x="6695" y="2400"/>
                  </a:cubicBezTo>
                  <a:cubicBezTo>
                    <a:pt x="6486" y="2490"/>
                    <a:pt x="6327" y="2658"/>
                    <a:pt x="6119" y="2777"/>
                  </a:cubicBezTo>
                  <a:cubicBezTo>
                    <a:pt x="6008" y="2838"/>
                    <a:pt x="5876" y="2881"/>
                    <a:pt x="5750" y="2881"/>
                  </a:cubicBezTo>
                  <a:cubicBezTo>
                    <a:pt x="5649" y="2881"/>
                    <a:pt x="5552" y="2854"/>
                    <a:pt x="5473" y="2788"/>
                  </a:cubicBezTo>
                  <a:cubicBezTo>
                    <a:pt x="5175" y="2529"/>
                    <a:pt x="5433" y="2042"/>
                    <a:pt x="5354" y="1655"/>
                  </a:cubicBezTo>
                  <a:cubicBezTo>
                    <a:pt x="5294" y="1362"/>
                    <a:pt x="4990" y="1161"/>
                    <a:pt x="4700" y="1161"/>
                  </a:cubicBezTo>
                  <a:cubicBezTo>
                    <a:pt x="4606" y="1161"/>
                    <a:pt x="4513" y="1182"/>
                    <a:pt x="4430" y="1228"/>
                  </a:cubicBezTo>
                  <a:cubicBezTo>
                    <a:pt x="4189" y="1363"/>
                    <a:pt x="4005" y="1656"/>
                    <a:pt x="3741" y="1656"/>
                  </a:cubicBezTo>
                  <a:cubicBezTo>
                    <a:pt x="3732" y="1656"/>
                    <a:pt x="3724" y="1656"/>
                    <a:pt x="3715" y="1655"/>
                  </a:cubicBezTo>
                  <a:cubicBezTo>
                    <a:pt x="3466" y="1635"/>
                    <a:pt x="3318" y="1357"/>
                    <a:pt x="3278" y="1109"/>
                  </a:cubicBezTo>
                  <a:cubicBezTo>
                    <a:pt x="3248" y="861"/>
                    <a:pt x="3268" y="592"/>
                    <a:pt x="3159" y="364"/>
                  </a:cubicBezTo>
                  <a:cubicBezTo>
                    <a:pt x="3046" y="155"/>
                    <a:pt x="2810" y="24"/>
                    <a:pt x="2576" y="24"/>
                  </a:cubicBezTo>
                  <a:cubicBezTo>
                    <a:pt x="2521" y="24"/>
                    <a:pt x="2466" y="31"/>
                    <a:pt x="2414" y="46"/>
                  </a:cubicBezTo>
                  <a:cubicBezTo>
                    <a:pt x="2116" y="126"/>
                    <a:pt x="1887" y="424"/>
                    <a:pt x="1579" y="424"/>
                  </a:cubicBezTo>
                  <a:cubicBezTo>
                    <a:pt x="1301" y="424"/>
                    <a:pt x="1093" y="195"/>
                    <a:pt x="854" y="66"/>
                  </a:cubicBezTo>
                  <a:cubicBezTo>
                    <a:pt x="771" y="22"/>
                    <a:pt x="670" y="0"/>
                    <a:pt x="57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2"/>
            <p:cNvSpPr/>
            <p:nvPr/>
          </p:nvSpPr>
          <p:spPr>
            <a:xfrm rot="-4042976">
              <a:off x="6272375" y="-362898"/>
              <a:ext cx="1635312" cy="1196593"/>
            </a:xfrm>
            <a:custGeom>
              <a:avLst/>
              <a:gdLst/>
              <a:ahLst/>
              <a:cxnLst/>
              <a:rect l="l" t="t" r="r" b="b"/>
              <a:pathLst>
                <a:path w="8294" h="6069" extrusionOk="0">
                  <a:moveTo>
                    <a:pt x="40" y="0"/>
                  </a:moveTo>
                  <a:lnTo>
                    <a:pt x="0" y="50"/>
                  </a:lnTo>
                  <a:cubicBezTo>
                    <a:pt x="2513" y="2354"/>
                    <a:pt x="5294" y="4380"/>
                    <a:pt x="8264" y="6069"/>
                  </a:cubicBezTo>
                  <a:lnTo>
                    <a:pt x="8293" y="6009"/>
                  </a:lnTo>
                  <a:cubicBezTo>
                    <a:pt x="5333" y="4321"/>
                    <a:pt x="2563" y="2305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2"/>
            <p:cNvSpPr/>
            <p:nvPr/>
          </p:nvSpPr>
          <p:spPr>
            <a:xfrm rot="-4042976">
              <a:off x="5979714" y="-255639"/>
              <a:ext cx="1653057" cy="1159132"/>
            </a:xfrm>
            <a:custGeom>
              <a:avLst/>
              <a:gdLst/>
              <a:ahLst/>
              <a:cxnLst/>
              <a:rect l="l" t="t" r="r" b="b"/>
              <a:pathLst>
                <a:path w="8384" h="5879" extrusionOk="0">
                  <a:moveTo>
                    <a:pt x="68" y="107"/>
                  </a:moveTo>
                  <a:cubicBezTo>
                    <a:pt x="29" y="147"/>
                    <a:pt x="3" y="198"/>
                    <a:pt x="0" y="264"/>
                  </a:cubicBezTo>
                  <a:lnTo>
                    <a:pt x="0" y="264"/>
                  </a:lnTo>
                  <a:cubicBezTo>
                    <a:pt x="3" y="199"/>
                    <a:pt x="29" y="147"/>
                    <a:pt x="68" y="107"/>
                  </a:cubicBezTo>
                  <a:close/>
                  <a:moveTo>
                    <a:pt x="388" y="1"/>
                  </a:moveTo>
                  <a:cubicBezTo>
                    <a:pt x="269" y="1"/>
                    <a:pt x="143" y="32"/>
                    <a:pt x="68" y="107"/>
                  </a:cubicBezTo>
                  <a:lnTo>
                    <a:pt x="68" y="107"/>
                  </a:lnTo>
                  <a:cubicBezTo>
                    <a:pt x="139" y="36"/>
                    <a:pt x="256" y="5"/>
                    <a:pt x="367" y="5"/>
                  </a:cubicBezTo>
                  <a:cubicBezTo>
                    <a:pt x="424" y="5"/>
                    <a:pt x="479" y="14"/>
                    <a:pt x="526" y="28"/>
                  </a:cubicBezTo>
                  <a:cubicBezTo>
                    <a:pt x="824" y="122"/>
                    <a:pt x="1071" y="434"/>
                    <a:pt x="1386" y="434"/>
                  </a:cubicBezTo>
                  <a:cubicBezTo>
                    <a:pt x="1438" y="434"/>
                    <a:pt x="1493" y="426"/>
                    <a:pt x="1549" y="406"/>
                  </a:cubicBezTo>
                  <a:cubicBezTo>
                    <a:pt x="1698" y="356"/>
                    <a:pt x="1817" y="267"/>
                    <a:pt x="1947" y="187"/>
                  </a:cubicBezTo>
                  <a:cubicBezTo>
                    <a:pt x="2081" y="96"/>
                    <a:pt x="2236" y="42"/>
                    <a:pt x="2389" y="42"/>
                  </a:cubicBezTo>
                  <a:cubicBezTo>
                    <a:pt x="2518" y="42"/>
                    <a:pt x="2647" y="81"/>
                    <a:pt x="2761" y="167"/>
                  </a:cubicBezTo>
                  <a:cubicBezTo>
                    <a:pt x="3228" y="505"/>
                    <a:pt x="2861" y="1230"/>
                    <a:pt x="3298" y="1587"/>
                  </a:cubicBezTo>
                  <a:cubicBezTo>
                    <a:pt x="3382" y="1652"/>
                    <a:pt x="3461" y="1678"/>
                    <a:pt x="3537" y="1678"/>
                  </a:cubicBezTo>
                  <a:cubicBezTo>
                    <a:pt x="3811" y="1678"/>
                    <a:pt x="4040" y="1339"/>
                    <a:pt x="4281" y="1230"/>
                  </a:cubicBezTo>
                  <a:cubicBezTo>
                    <a:pt x="4350" y="1199"/>
                    <a:pt x="4425" y="1185"/>
                    <a:pt x="4500" y="1185"/>
                  </a:cubicBezTo>
                  <a:cubicBezTo>
                    <a:pt x="4713" y="1185"/>
                    <a:pt x="4928" y="1299"/>
                    <a:pt x="5046" y="1468"/>
                  </a:cubicBezTo>
                  <a:cubicBezTo>
                    <a:pt x="5344" y="1885"/>
                    <a:pt x="4797" y="2680"/>
                    <a:pt x="5433" y="2889"/>
                  </a:cubicBezTo>
                  <a:cubicBezTo>
                    <a:pt x="5474" y="2898"/>
                    <a:pt x="5514" y="2902"/>
                    <a:pt x="5555" y="2902"/>
                  </a:cubicBezTo>
                  <a:cubicBezTo>
                    <a:pt x="5741" y="2902"/>
                    <a:pt x="5922" y="2816"/>
                    <a:pt x="6068" y="2710"/>
                  </a:cubicBezTo>
                  <a:cubicBezTo>
                    <a:pt x="6307" y="2531"/>
                    <a:pt x="6545" y="2333"/>
                    <a:pt x="6853" y="2333"/>
                  </a:cubicBezTo>
                  <a:cubicBezTo>
                    <a:pt x="6872" y="2332"/>
                    <a:pt x="6890" y="2331"/>
                    <a:pt x="6908" y="2331"/>
                  </a:cubicBezTo>
                  <a:cubicBezTo>
                    <a:pt x="7491" y="2331"/>
                    <a:pt x="7999" y="2797"/>
                    <a:pt x="8125" y="3355"/>
                  </a:cubicBezTo>
                  <a:cubicBezTo>
                    <a:pt x="8353" y="4249"/>
                    <a:pt x="7896" y="5123"/>
                    <a:pt x="7459" y="5878"/>
                  </a:cubicBezTo>
                  <a:cubicBezTo>
                    <a:pt x="7906" y="5123"/>
                    <a:pt x="8383" y="4260"/>
                    <a:pt x="8154" y="3355"/>
                  </a:cubicBezTo>
                  <a:cubicBezTo>
                    <a:pt x="8029" y="2777"/>
                    <a:pt x="7510" y="2292"/>
                    <a:pt x="6908" y="2292"/>
                  </a:cubicBezTo>
                  <a:cubicBezTo>
                    <a:pt x="6890" y="2292"/>
                    <a:pt x="6872" y="2292"/>
                    <a:pt x="6853" y="2293"/>
                  </a:cubicBezTo>
                  <a:cubicBezTo>
                    <a:pt x="6545" y="2293"/>
                    <a:pt x="6287" y="2501"/>
                    <a:pt x="6049" y="2670"/>
                  </a:cubicBezTo>
                  <a:cubicBezTo>
                    <a:pt x="5914" y="2774"/>
                    <a:pt x="5727" y="2863"/>
                    <a:pt x="5555" y="2863"/>
                  </a:cubicBezTo>
                  <a:cubicBezTo>
                    <a:pt x="5447" y="2863"/>
                    <a:pt x="5344" y="2828"/>
                    <a:pt x="5264" y="2740"/>
                  </a:cubicBezTo>
                  <a:cubicBezTo>
                    <a:pt x="5155" y="2631"/>
                    <a:pt x="5145" y="2472"/>
                    <a:pt x="5155" y="2333"/>
                  </a:cubicBezTo>
                  <a:cubicBezTo>
                    <a:pt x="5165" y="2044"/>
                    <a:pt x="5264" y="1707"/>
                    <a:pt x="5085" y="1448"/>
                  </a:cubicBezTo>
                  <a:cubicBezTo>
                    <a:pt x="4955" y="1259"/>
                    <a:pt x="4728" y="1140"/>
                    <a:pt x="4503" y="1140"/>
                  </a:cubicBezTo>
                  <a:cubicBezTo>
                    <a:pt x="4420" y="1140"/>
                    <a:pt x="4338" y="1156"/>
                    <a:pt x="4261" y="1190"/>
                  </a:cubicBezTo>
                  <a:cubicBezTo>
                    <a:pt x="4016" y="1293"/>
                    <a:pt x="3802" y="1635"/>
                    <a:pt x="3540" y="1635"/>
                  </a:cubicBezTo>
                  <a:cubicBezTo>
                    <a:pt x="3472" y="1635"/>
                    <a:pt x="3402" y="1613"/>
                    <a:pt x="3327" y="1558"/>
                  </a:cubicBezTo>
                  <a:cubicBezTo>
                    <a:pt x="3019" y="1300"/>
                    <a:pt x="3119" y="872"/>
                    <a:pt x="3029" y="515"/>
                  </a:cubicBezTo>
                  <a:cubicBezTo>
                    <a:pt x="2961" y="223"/>
                    <a:pt x="2675" y="8"/>
                    <a:pt x="2375" y="8"/>
                  </a:cubicBezTo>
                  <a:cubicBezTo>
                    <a:pt x="2368" y="8"/>
                    <a:pt x="2361" y="8"/>
                    <a:pt x="2354" y="8"/>
                  </a:cubicBezTo>
                  <a:cubicBezTo>
                    <a:pt x="2036" y="18"/>
                    <a:pt x="1828" y="287"/>
                    <a:pt x="1539" y="386"/>
                  </a:cubicBezTo>
                  <a:cubicBezTo>
                    <a:pt x="1484" y="406"/>
                    <a:pt x="1430" y="415"/>
                    <a:pt x="1379" y="415"/>
                  </a:cubicBezTo>
                  <a:cubicBezTo>
                    <a:pt x="1071" y="415"/>
                    <a:pt x="826" y="103"/>
                    <a:pt x="536" y="18"/>
                  </a:cubicBezTo>
                  <a:cubicBezTo>
                    <a:pt x="492" y="7"/>
                    <a:pt x="441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52"/>
          <p:cNvSpPr/>
          <p:nvPr/>
        </p:nvSpPr>
        <p:spPr>
          <a:xfrm>
            <a:off x="7656415" y="2476082"/>
            <a:ext cx="1535161" cy="1087892"/>
          </a:xfrm>
          <a:custGeom>
            <a:avLst/>
            <a:gdLst/>
            <a:ahLst/>
            <a:cxnLst/>
            <a:rect l="l" t="t" r="r" b="b"/>
            <a:pathLst>
              <a:path w="3309" h="2345" extrusionOk="0">
                <a:moveTo>
                  <a:pt x="190" y="1709"/>
                </a:moveTo>
                <a:cubicBezTo>
                  <a:pt x="289" y="1819"/>
                  <a:pt x="428" y="1928"/>
                  <a:pt x="547" y="1998"/>
                </a:cubicBezTo>
                <a:cubicBezTo>
                  <a:pt x="716" y="2077"/>
                  <a:pt x="875" y="2157"/>
                  <a:pt x="1053" y="2216"/>
                </a:cubicBezTo>
                <a:cubicBezTo>
                  <a:pt x="1242" y="2276"/>
                  <a:pt x="1431" y="2325"/>
                  <a:pt x="1629" y="2345"/>
                </a:cubicBezTo>
                <a:lnTo>
                  <a:pt x="1799" y="2345"/>
                </a:lnTo>
                <a:cubicBezTo>
                  <a:pt x="1749" y="2345"/>
                  <a:pt x="1689" y="2345"/>
                  <a:pt x="1629" y="2335"/>
                </a:cubicBezTo>
                <a:cubicBezTo>
                  <a:pt x="1431" y="2315"/>
                  <a:pt x="1242" y="2276"/>
                  <a:pt x="1053" y="2206"/>
                </a:cubicBezTo>
                <a:cubicBezTo>
                  <a:pt x="885" y="2146"/>
                  <a:pt x="716" y="2077"/>
                  <a:pt x="557" y="1987"/>
                </a:cubicBezTo>
                <a:cubicBezTo>
                  <a:pt x="438" y="1918"/>
                  <a:pt x="289" y="1809"/>
                  <a:pt x="190" y="1709"/>
                </a:cubicBezTo>
                <a:close/>
                <a:moveTo>
                  <a:pt x="2216" y="1"/>
                </a:moveTo>
                <a:cubicBezTo>
                  <a:pt x="2117" y="1"/>
                  <a:pt x="2017" y="11"/>
                  <a:pt x="1918" y="41"/>
                </a:cubicBezTo>
                <a:cubicBezTo>
                  <a:pt x="1729" y="100"/>
                  <a:pt x="1590" y="199"/>
                  <a:pt x="1451" y="299"/>
                </a:cubicBezTo>
                <a:cubicBezTo>
                  <a:pt x="1312" y="398"/>
                  <a:pt x="1173" y="497"/>
                  <a:pt x="964" y="567"/>
                </a:cubicBezTo>
                <a:cubicBezTo>
                  <a:pt x="825" y="617"/>
                  <a:pt x="656" y="647"/>
                  <a:pt x="497" y="696"/>
                </a:cubicBezTo>
                <a:cubicBezTo>
                  <a:pt x="329" y="746"/>
                  <a:pt x="190" y="815"/>
                  <a:pt x="100" y="934"/>
                </a:cubicBezTo>
                <a:cubicBezTo>
                  <a:pt x="31" y="1034"/>
                  <a:pt x="0" y="1143"/>
                  <a:pt x="0" y="1252"/>
                </a:cubicBezTo>
                <a:cubicBezTo>
                  <a:pt x="0" y="1422"/>
                  <a:pt x="70" y="1590"/>
                  <a:pt x="190" y="1709"/>
                </a:cubicBezTo>
                <a:cubicBezTo>
                  <a:pt x="70" y="1580"/>
                  <a:pt x="11" y="1422"/>
                  <a:pt x="11" y="1252"/>
                </a:cubicBezTo>
                <a:cubicBezTo>
                  <a:pt x="11" y="1143"/>
                  <a:pt x="40" y="1034"/>
                  <a:pt x="110" y="934"/>
                </a:cubicBezTo>
                <a:cubicBezTo>
                  <a:pt x="190" y="815"/>
                  <a:pt x="338" y="746"/>
                  <a:pt x="497" y="706"/>
                </a:cubicBezTo>
                <a:cubicBezTo>
                  <a:pt x="656" y="656"/>
                  <a:pt x="825" y="627"/>
                  <a:pt x="964" y="577"/>
                </a:cubicBezTo>
                <a:cubicBezTo>
                  <a:pt x="1173" y="508"/>
                  <a:pt x="1322" y="398"/>
                  <a:pt x="1461" y="299"/>
                </a:cubicBezTo>
                <a:cubicBezTo>
                  <a:pt x="1600" y="199"/>
                  <a:pt x="1729" y="110"/>
                  <a:pt x="1918" y="51"/>
                </a:cubicBezTo>
                <a:cubicBezTo>
                  <a:pt x="2017" y="21"/>
                  <a:pt x="2117" y="11"/>
                  <a:pt x="2216" y="11"/>
                </a:cubicBezTo>
                <a:cubicBezTo>
                  <a:pt x="2534" y="11"/>
                  <a:pt x="2821" y="160"/>
                  <a:pt x="3030" y="369"/>
                </a:cubicBezTo>
                <a:cubicBezTo>
                  <a:pt x="3219" y="557"/>
                  <a:pt x="3298" y="806"/>
                  <a:pt x="3298" y="1064"/>
                </a:cubicBezTo>
                <a:cubicBezTo>
                  <a:pt x="3298" y="1332"/>
                  <a:pt x="3219" y="1600"/>
                  <a:pt x="3050" y="1799"/>
                </a:cubicBezTo>
                <a:cubicBezTo>
                  <a:pt x="2752" y="2166"/>
                  <a:pt x="2275" y="2345"/>
                  <a:pt x="1799" y="2345"/>
                </a:cubicBezTo>
                <a:cubicBezTo>
                  <a:pt x="2275" y="2345"/>
                  <a:pt x="2762" y="2176"/>
                  <a:pt x="3050" y="1809"/>
                </a:cubicBezTo>
                <a:cubicBezTo>
                  <a:pt x="3219" y="1600"/>
                  <a:pt x="3308" y="1332"/>
                  <a:pt x="3308" y="1064"/>
                </a:cubicBezTo>
                <a:cubicBezTo>
                  <a:pt x="3308" y="806"/>
                  <a:pt x="3219" y="547"/>
                  <a:pt x="3040" y="369"/>
                </a:cubicBezTo>
                <a:cubicBezTo>
                  <a:pt x="2821" y="150"/>
                  <a:pt x="2534" y="1"/>
                  <a:pt x="22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1"/>
          <p:cNvSpPr/>
          <p:nvPr/>
        </p:nvSpPr>
        <p:spPr>
          <a:xfrm rot="10800000">
            <a:off x="-5922" y="-222117"/>
            <a:ext cx="3455305" cy="2205135"/>
          </a:xfrm>
          <a:custGeom>
            <a:avLst/>
            <a:gdLst/>
            <a:ahLst/>
            <a:cxnLst/>
            <a:rect l="l" t="t" r="r" b="b"/>
            <a:pathLst>
              <a:path w="12606" h="8045" extrusionOk="0">
                <a:moveTo>
                  <a:pt x="11462" y="0"/>
                </a:moveTo>
                <a:cubicBezTo>
                  <a:pt x="10910" y="0"/>
                  <a:pt x="10356" y="78"/>
                  <a:pt x="9805" y="277"/>
                </a:cubicBezTo>
                <a:cubicBezTo>
                  <a:pt x="8861" y="615"/>
                  <a:pt x="8006" y="1202"/>
                  <a:pt x="7441" y="2016"/>
                </a:cubicBezTo>
                <a:cubicBezTo>
                  <a:pt x="6715" y="3078"/>
                  <a:pt x="6477" y="4489"/>
                  <a:pt x="5464" y="5284"/>
                </a:cubicBezTo>
                <a:cubicBezTo>
                  <a:pt x="4898" y="5731"/>
                  <a:pt x="4172" y="5910"/>
                  <a:pt x="3457" y="6029"/>
                </a:cubicBezTo>
                <a:cubicBezTo>
                  <a:pt x="2742" y="6148"/>
                  <a:pt x="2007" y="6228"/>
                  <a:pt x="1342" y="6515"/>
                </a:cubicBezTo>
                <a:cubicBezTo>
                  <a:pt x="676" y="6804"/>
                  <a:pt x="120" y="7330"/>
                  <a:pt x="1" y="8045"/>
                </a:cubicBezTo>
                <a:lnTo>
                  <a:pt x="12606" y="8045"/>
                </a:lnTo>
                <a:lnTo>
                  <a:pt x="12606" y="99"/>
                </a:lnTo>
                <a:cubicBezTo>
                  <a:pt x="12227" y="38"/>
                  <a:pt x="11845" y="0"/>
                  <a:pt x="11462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1"/>
          <p:cNvSpPr/>
          <p:nvPr/>
        </p:nvSpPr>
        <p:spPr>
          <a:xfrm rot="10800000">
            <a:off x="-5922" y="-222117"/>
            <a:ext cx="3455305" cy="2206779"/>
          </a:xfrm>
          <a:custGeom>
            <a:avLst/>
            <a:gdLst/>
            <a:ahLst/>
            <a:cxnLst/>
            <a:rect l="l" t="t" r="r" b="b"/>
            <a:pathLst>
              <a:path w="12606" h="8051" extrusionOk="0">
                <a:moveTo>
                  <a:pt x="11424" y="1"/>
                </a:moveTo>
                <a:cubicBezTo>
                  <a:pt x="11149" y="1"/>
                  <a:pt x="10873" y="20"/>
                  <a:pt x="10599" y="65"/>
                </a:cubicBezTo>
                <a:cubicBezTo>
                  <a:pt x="9268" y="294"/>
                  <a:pt x="8006" y="1049"/>
                  <a:pt x="7302" y="2201"/>
                </a:cubicBezTo>
                <a:cubicBezTo>
                  <a:pt x="6596" y="3323"/>
                  <a:pt x="6338" y="4813"/>
                  <a:pt x="5116" y="5499"/>
                </a:cubicBezTo>
                <a:cubicBezTo>
                  <a:pt x="3925" y="6164"/>
                  <a:pt x="2464" y="5965"/>
                  <a:pt x="1243" y="6551"/>
                </a:cubicBezTo>
                <a:cubicBezTo>
                  <a:pt x="636" y="6839"/>
                  <a:pt x="110" y="7366"/>
                  <a:pt x="1" y="8051"/>
                </a:cubicBezTo>
                <a:cubicBezTo>
                  <a:pt x="120" y="7375"/>
                  <a:pt x="647" y="6849"/>
                  <a:pt x="1252" y="6571"/>
                </a:cubicBezTo>
                <a:cubicBezTo>
                  <a:pt x="2484" y="6005"/>
                  <a:pt x="3934" y="6203"/>
                  <a:pt x="5136" y="5538"/>
                </a:cubicBezTo>
                <a:cubicBezTo>
                  <a:pt x="6368" y="4852"/>
                  <a:pt x="6646" y="3353"/>
                  <a:pt x="7331" y="2230"/>
                </a:cubicBezTo>
                <a:cubicBezTo>
                  <a:pt x="8037" y="1078"/>
                  <a:pt x="9288" y="323"/>
                  <a:pt x="10599" y="95"/>
                </a:cubicBezTo>
                <a:cubicBezTo>
                  <a:pt x="10903" y="41"/>
                  <a:pt x="11208" y="17"/>
                  <a:pt x="11514" y="17"/>
                </a:cubicBezTo>
                <a:cubicBezTo>
                  <a:pt x="11879" y="17"/>
                  <a:pt x="12243" y="51"/>
                  <a:pt x="12606" y="105"/>
                </a:cubicBezTo>
                <a:cubicBezTo>
                  <a:pt x="12214" y="41"/>
                  <a:pt x="11819" y="1"/>
                  <a:pt x="114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1"/>
          <p:cNvSpPr/>
          <p:nvPr/>
        </p:nvSpPr>
        <p:spPr>
          <a:xfrm rot="10800000">
            <a:off x="-5918" y="-2251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61"/>
          <p:cNvGrpSpPr/>
          <p:nvPr/>
        </p:nvGrpSpPr>
        <p:grpSpPr>
          <a:xfrm flipH="1">
            <a:off x="6592412" y="3202927"/>
            <a:ext cx="2856396" cy="2020665"/>
            <a:chOff x="-92572" y="3202927"/>
            <a:chExt cx="2856396" cy="2020665"/>
          </a:xfrm>
        </p:grpSpPr>
        <p:sp>
          <p:nvSpPr>
            <p:cNvPr id="151" name="Google Shape;151;p61"/>
            <p:cNvSpPr/>
            <p:nvPr/>
          </p:nvSpPr>
          <p:spPr>
            <a:xfrm rot="10800000" flipH="1">
              <a:off x="-92572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1"/>
            <p:cNvSpPr/>
            <p:nvPr/>
          </p:nvSpPr>
          <p:spPr>
            <a:xfrm rot="10800000" flipH="1">
              <a:off x="-92572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61"/>
          <p:cNvSpPr/>
          <p:nvPr/>
        </p:nvSpPr>
        <p:spPr>
          <a:xfrm rot="10800000">
            <a:off x="5917303" y="3565287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2"/>
          <p:cNvSpPr txBox="1">
            <a:spLocks noGrp="1"/>
          </p:cNvSpPr>
          <p:nvPr>
            <p:ph type="subTitle" idx="1"/>
          </p:nvPr>
        </p:nvSpPr>
        <p:spPr>
          <a:xfrm>
            <a:off x="3309000" y="1517675"/>
            <a:ext cx="2526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ubTitle" idx="2"/>
          </p:nvPr>
        </p:nvSpPr>
        <p:spPr>
          <a:xfrm>
            <a:off x="3309000" y="1928725"/>
            <a:ext cx="38379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subTitle" idx="3"/>
          </p:nvPr>
        </p:nvSpPr>
        <p:spPr>
          <a:xfrm>
            <a:off x="3309000" y="2592700"/>
            <a:ext cx="2526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9" name="Google Shape;159;p62"/>
          <p:cNvSpPr txBox="1">
            <a:spLocks noGrp="1"/>
          </p:cNvSpPr>
          <p:nvPr>
            <p:ph type="subTitle" idx="4"/>
          </p:nvPr>
        </p:nvSpPr>
        <p:spPr>
          <a:xfrm>
            <a:off x="3309000" y="3003750"/>
            <a:ext cx="38379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62"/>
          <p:cNvSpPr txBox="1">
            <a:spLocks noGrp="1"/>
          </p:cNvSpPr>
          <p:nvPr>
            <p:ph type="subTitle" idx="5"/>
          </p:nvPr>
        </p:nvSpPr>
        <p:spPr>
          <a:xfrm>
            <a:off x="3309000" y="3667725"/>
            <a:ext cx="2526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1" name="Google Shape;161;p62"/>
          <p:cNvSpPr txBox="1">
            <a:spLocks noGrp="1"/>
          </p:cNvSpPr>
          <p:nvPr>
            <p:ph type="subTitle" idx="6"/>
          </p:nvPr>
        </p:nvSpPr>
        <p:spPr>
          <a:xfrm>
            <a:off x="3309000" y="4078775"/>
            <a:ext cx="38379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62"/>
          <p:cNvGrpSpPr/>
          <p:nvPr/>
        </p:nvGrpSpPr>
        <p:grpSpPr>
          <a:xfrm>
            <a:off x="-92572" y="-72726"/>
            <a:ext cx="9236576" cy="5301800"/>
            <a:chOff x="-92572" y="-72726"/>
            <a:chExt cx="9236576" cy="5301800"/>
          </a:xfrm>
        </p:grpSpPr>
        <p:grpSp>
          <p:nvGrpSpPr>
            <p:cNvPr id="163" name="Google Shape;163;p62"/>
            <p:cNvGrpSpPr/>
            <p:nvPr/>
          </p:nvGrpSpPr>
          <p:grpSpPr>
            <a:xfrm>
              <a:off x="5688699" y="-69717"/>
              <a:ext cx="3455305" cy="2206779"/>
              <a:chOff x="5688699" y="-69717"/>
              <a:chExt cx="3455305" cy="2206779"/>
            </a:xfrm>
          </p:grpSpPr>
          <p:sp>
            <p:nvSpPr>
              <p:cNvPr id="164" name="Google Shape;164;p62"/>
              <p:cNvSpPr/>
              <p:nvPr/>
            </p:nvSpPr>
            <p:spPr>
              <a:xfrm rot="10800000" flipH="1">
                <a:off x="5688699" y="-69717"/>
                <a:ext cx="3455305" cy="2205135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45" extrusionOk="0">
                    <a:moveTo>
                      <a:pt x="11462" y="0"/>
                    </a:moveTo>
                    <a:cubicBezTo>
                      <a:pt x="10910" y="0"/>
                      <a:pt x="10356" y="78"/>
                      <a:pt x="9805" y="277"/>
                    </a:cubicBezTo>
                    <a:cubicBezTo>
                      <a:pt x="8861" y="615"/>
                      <a:pt x="8006" y="1202"/>
                      <a:pt x="7441" y="2016"/>
                    </a:cubicBezTo>
                    <a:cubicBezTo>
                      <a:pt x="6715" y="3078"/>
                      <a:pt x="6477" y="4489"/>
                      <a:pt x="5464" y="5284"/>
                    </a:cubicBezTo>
                    <a:cubicBezTo>
                      <a:pt x="4898" y="5731"/>
                      <a:pt x="4172" y="5910"/>
                      <a:pt x="3457" y="6029"/>
                    </a:cubicBezTo>
                    <a:cubicBezTo>
                      <a:pt x="2742" y="6148"/>
                      <a:pt x="2007" y="6228"/>
                      <a:pt x="1342" y="6515"/>
                    </a:cubicBezTo>
                    <a:cubicBezTo>
                      <a:pt x="676" y="6804"/>
                      <a:pt x="120" y="7330"/>
                      <a:pt x="1" y="8045"/>
                    </a:cubicBezTo>
                    <a:lnTo>
                      <a:pt x="12606" y="8045"/>
                    </a:lnTo>
                    <a:lnTo>
                      <a:pt x="12606" y="99"/>
                    </a:lnTo>
                    <a:cubicBezTo>
                      <a:pt x="12227" y="38"/>
                      <a:pt x="11845" y="0"/>
                      <a:pt x="1146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2"/>
              <p:cNvSpPr/>
              <p:nvPr/>
            </p:nvSpPr>
            <p:spPr>
              <a:xfrm rot="10800000" flipH="1">
                <a:off x="5688699" y="-69717"/>
                <a:ext cx="3455305" cy="220677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51" extrusionOk="0">
                    <a:moveTo>
                      <a:pt x="11424" y="1"/>
                    </a:moveTo>
                    <a:cubicBezTo>
                      <a:pt x="11149" y="1"/>
                      <a:pt x="10873" y="20"/>
                      <a:pt x="10599" y="65"/>
                    </a:cubicBezTo>
                    <a:cubicBezTo>
                      <a:pt x="9268" y="294"/>
                      <a:pt x="8006" y="1049"/>
                      <a:pt x="7302" y="2201"/>
                    </a:cubicBezTo>
                    <a:cubicBezTo>
                      <a:pt x="6596" y="3323"/>
                      <a:pt x="6338" y="4813"/>
                      <a:pt x="5116" y="5499"/>
                    </a:cubicBezTo>
                    <a:cubicBezTo>
                      <a:pt x="3925" y="6164"/>
                      <a:pt x="2464" y="5965"/>
                      <a:pt x="1243" y="6551"/>
                    </a:cubicBezTo>
                    <a:cubicBezTo>
                      <a:pt x="636" y="6839"/>
                      <a:pt x="110" y="7366"/>
                      <a:pt x="1" y="8051"/>
                    </a:cubicBezTo>
                    <a:cubicBezTo>
                      <a:pt x="120" y="7375"/>
                      <a:pt x="647" y="6849"/>
                      <a:pt x="1252" y="6571"/>
                    </a:cubicBezTo>
                    <a:cubicBezTo>
                      <a:pt x="2484" y="6005"/>
                      <a:pt x="3934" y="6203"/>
                      <a:pt x="5136" y="5538"/>
                    </a:cubicBezTo>
                    <a:cubicBezTo>
                      <a:pt x="6368" y="4852"/>
                      <a:pt x="6646" y="3353"/>
                      <a:pt x="7331" y="2230"/>
                    </a:cubicBezTo>
                    <a:cubicBezTo>
                      <a:pt x="8037" y="1078"/>
                      <a:pt x="9288" y="323"/>
                      <a:pt x="10599" y="95"/>
                    </a:cubicBezTo>
                    <a:cubicBezTo>
                      <a:pt x="10903" y="41"/>
                      <a:pt x="11208" y="17"/>
                      <a:pt x="11514" y="17"/>
                    </a:cubicBezTo>
                    <a:cubicBezTo>
                      <a:pt x="11879" y="17"/>
                      <a:pt x="12243" y="51"/>
                      <a:pt x="12606" y="105"/>
                    </a:cubicBezTo>
                    <a:cubicBezTo>
                      <a:pt x="12214" y="41"/>
                      <a:pt x="11819" y="1"/>
                      <a:pt x="11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62"/>
            <p:cNvGrpSpPr/>
            <p:nvPr/>
          </p:nvGrpSpPr>
          <p:grpSpPr>
            <a:xfrm>
              <a:off x="-92572" y="2492179"/>
              <a:ext cx="2856396" cy="2731413"/>
              <a:chOff x="-92572" y="2492179"/>
              <a:chExt cx="2856396" cy="2731413"/>
            </a:xfrm>
          </p:grpSpPr>
          <p:grpSp>
            <p:nvGrpSpPr>
              <p:cNvPr id="167" name="Google Shape;167;p62"/>
              <p:cNvGrpSpPr/>
              <p:nvPr/>
            </p:nvGrpSpPr>
            <p:grpSpPr>
              <a:xfrm rot="212063">
                <a:off x="32015" y="2530498"/>
                <a:ext cx="1286786" cy="1413940"/>
                <a:chOff x="-180560" y="3728911"/>
                <a:chExt cx="744156" cy="817596"/>
              </a:xfrm>
            </p:grpSpPr>
            <p:sp>
              <p:nvSpPr>
                <p:cNvPr id="168" name="Google Shape;168;p62"/>
                <p:cNvSpPr/>
                <p:nvPr/>
              </p:nvSpPr>
              <p:spPr>
                <a:xfrm>
                  <a:off x="-180560" y="3728911"/>
                  <a:ext cx="443617" cy="7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8" h="5443" extrusionOk="0">
                      <a:moveTo>
                        <a:pt x="1683" y="2717"/>
                      </a:moveTo>
                      <a:cubicBezTo>
                        <a:pt x="1945" y="2717"/>
                        <a:pt x="2209" y="2800"/>
                        <a:pt x="2434" y="2971"/>
                      </a:cubicBezTo>
                      <a:cubicBezTo>
                        <a:pt x="2970" y="3389"/>
                        <a:pt x="3069" y="4163"/>
                        <a:pt x="2663" y="4710"/>
                      </a:cubicBezTo>
                      <a:cubicBezTo>
                        <a:pt x="2417" y="5025"/>
                        <a:pt x="2049" y="5193"/>
                        <a:pt x="1676" y="5193"/>
                      </a:cubicBezTo>
                      <a:cubicBezTo>
                        <a:pt x="1414" y="5193"/>
                        <a:pt x="1149" y="5110"/>
                        <a:pt x="924" y="4938"/>
                      </a:cubicBezTo>
                      <a:cubicBezTo>
                        <a:pt x="378" y="4521"/>
                        <a:pt x="279" y="3746"/>
                        <a:pt x="696" y="3200"/>
                      </a:cubicBezTo>
                      <a:cubicBezTo>
                        <a:pt x="941" y="2885"/>
                        <a:pt x="1310" y="2717"/>
                        <a:pt x="1683" y="2717"/>
                      </a:cubicBezTo>
                      <a:close/>
                      <a:moveTo>
                        <a:pt x="1218" y="1"/>
                      </a:moveTo>
                      <a:cubicBezTo>
                        <a:pt x="1213" y="1"/>
                        <a:pt x="1207" y="1"/>
                        <a:pt x="1202" y="2"/>
                      </a:cubicBezTo>
                      <a:cubicBezTo>
                        <a:pt x="1133" y="12"/>
                        <a:pt x="1083" y="71"/>
                        <a:pt x="1093" y="141"/>
                      </a:cubicBezTo>
                      <a:lnTo>
                        <a:pt x="1212" y="1025"/>
                      </a:lnTo>
                      <a:lnTo>
                        <a:pt x="378" y="1134"/>
                      </a:lnTo>
                      <a:cubicBezTo>
                        <a:pt x="308" y="1144"/>
                        <a:pt x="268" y="1214"/>
                        <a:pt x="268" y="1283"/>
                      </a:cubicBezTo>
                      <a:cubicBezTo>
                        <a:pt x="278" y="1337"/>
                        <a:pt x="336" y="1384"/>
                        <a:pt x="399" y="1384"/>
                      </a:cubicBezTo>
                      <a:cubicBezTo>
                        <a:pt x="405" y="1384"/>
                        <a:pt x="412" y="1383"/>
                        <a:pt x="418" y="1382"/>
                      </a:cubicBezTo>
                      <a:lnTo>
                        <a:pt x="1242" y="1273"/>
                      </a:lnTo>
                      <a:lnTo>
                        <a:pt x="1401" y="2495"/>
                      </a:lnTo>
                      <a:cubicBezTo>
                        <a:pt x="1053" y="2565"/>
                        <a:pt x="725" y="2753"/>
                        <a:pt x="497" y="3051"/>
                      </a:cubicBezTo>
                      <a:cubicBezTo>
                        <a:pt x="1" y="3706"/>
                        <a:pt x="120" y="4640"/>
                        <a:pt x="775" y="5137"/>
                      </a:cubicBezTo>
                      <a:cubicBezTo>
                        <a:pt x="1043" y="5343"/>
                        <a:pt x="1360" y="5443"/>
                        <a:pt x="1675" y="5443"/>
                      </a:cubicBezTo>
                      <a:cubicBezTo>
                        <a:pt x="2121" y="5443"/>
                        <a:pt x="2564" y="5243"/>
                        <a:pt x="2861" y="4859"/>
                      </a:cubicBezTo>
                      <a:cubicBezTo>
                        <a:pt x="3358" y="4213"/>
                        <a:pt x="3228" y="3280"/>
                        <a:pt x="2583" y="2773"/>
                      </a:cubicBezTo>
                      <a:cubicBezTo>
                        <a:pt x="2317" y="2574"/>
                        <a:pt x="2005" y="2474"/>
                        <a:pt x="1692" y="2474"/>
                      </a:cubicBezTo>
                      <a:cubicBezTo>
                        <a:pt x="1678" y="2474"/>
                        <a:pt x="1664" y="2474"/>
                        <a:pt x="1649" y="2475"/>
                      </a:cubicBezTo>
                      <a:lnTo>
                        <a:pt x="1491" y="1243"/>
                      </a:lnTo>
                      <a:lnTo>
                        <a:pt x="2315" y="1134"/>
                      </a:lnTo>
                      <a:cubicBezTo>
                        <a:pt x="2354" y="1124"/>
                        <a:pt x="2384" y="1104"/>
                        <a:pt x="2404" y="1084"/>
                      </a:cubicBezTo>
                      <a:cubicBezTo>
                        <a:pt x="2424" y="1055"/>
                        <a:pt x="2434" y="1025"/>
                        <a:pt x="2424" y="995"/>
                      </a:cubicBezTo>
                      <a:cubicBezTo>
                        <a:pt x="2415" y="931"/>
                        <a:pt x="2364" y="884"/>
                        <a:pt x="2302" y="884"/>
                      </a:cubicBezTo>
                      <a:cubicBezTo>
                        <a:pt x="2297" y="884"/>
                        <a:pt x="2291" y="885"/>
                        <a:pt x="2285" y="886"/>
                      </a:cubicBezTo>
                      <a:lnTo>
                        <a:pt x="1460" y="995"/>
                      </a:lnTo>
                      <a:lnTo>
                        <a:pt x="1341" y="111"/>
                      </a:lnTo>
                      <a:cubicBezTo>
                        <a:pt x="1332" y="48"/>
                        <a:pt x="1274" y="1"/>
                        <a:pt x="12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62"/>
                <p:cNvSpPr/>
                <p:nvPr/>
              </p:nvSpPr>
              <p:spPr>
                <a:xfrm>
                  <a:off x="-4729" y="3739611"/>
                  <a:ext cx="253382" cy="681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5156" extrusionOk="0">
                      <a:moveTo>
                        <a:pt x="1" y="0"/>
                      </a:moveTo>
                      <a:cubicBezTo>
                        <a:pt x="1" y="6"/>
                        <a:pt x="4" y="16"/>
                        <a:pt x="7" y="24"/>
                      </a:cubicBezTo>
                      <a:lnTo>
                        <a:pt x="7" y="24"/>
                      </a:lnTo>
                      <a:cubicBezTo>
                        <a:pt x="5" y="14"/>
                        <a:pt x="3" y="6"/>
                        <a:pt x="1" y="0"/>
                      </a:cubicBezTo>
                      <a:close/>
                      <a:moveTo>
                        <a:pt x="7" y="24"/>
                      </a:moveTo>
                      <a:lnTo>
                        <a:pt x="7" y="24"/>
                      </a:lnTo>
                      <a:cubicBezTo>
                        <a:pt x="11" y="50"/>
                        <a:pt x="13" y="85"/>
                        <a:pt x="20" y="100"/>
                      </a:cubicBezTo>
                      <a:lnTo>
                        <a:pt x="10" y="40"/>
                      </a:lnTo>
                      <a:cubicBezTo>
                        <a:pt x="10" y="36"/>
                        <a:pt x="9" y="30"/>
                        <a:pt x="7" y="24"/>
                      </a:cubicBezTo>
                      <a:close/>
                      <a:moveTo>
                        <a:pt x="20" y="100"/>
                      </a:moveTo>
                      <a:lnTo>
                        <a:pt x="50" y="378"/>
                      </a:lnTo>
                      <a:lnTo>
                        <a:pt x="76" y="554"/>
                      </a:lnTo>
                      <a:lnTo>
                        <a:pt x="76" y="554"/>
                      </a:lnTo>
                      <a:cubicBezTo>
                        <a:pt x="54" y="377"/>
                        <a:pt x="31" y="192"/>
                        <a:pt x="20" y="100"/>
                      </a:cubicBezTo>
                      <a:close/>
                      <a:moveTo>
                        <a:pt x="992" y="807"/>
                      </a:moveTo>
                      <a:cubicBezTo>
                        <a:pt x="1034" y="814"/>
                        <a:pt x="1064" y="838"/>
                        <a:pt x="1081" y="869"/>
                      </a:cubicBezTo>
                      <a:lnTo>
                        <a:pt x="1081" y="869"/>
                      </a:lnTo>
                      <a:cubicBezTo>
                        <a:pt x="1069" y="846"/>
                        <a:pt x="1050" y="827"/>
                        <a:pt x="1023" y="815"/>
                      </a:cubicBezTo>
                      <a:cubicBezTo>
                        <a:pt x="1014" y="810"/>
                        <a:pt x="1003" y="808"/>
                        <a:pt x="992" y="807"/>
                      </a:cubicBezTo>
                      <a:close/>
                      <a:moveTo>
                        <a:pt x="964" y="804"/>
                      </a:moveTo>
                      <a:cubicBezTo>
                        <a:pt x="961" y="804"/>
                        <a:pt x="958" y="804"/>
                        <a:pt x="954" y="805"/>
                      </a:cubicBezTo>
                      <a:cubicBezTo>
                        <a:pt x="770" y="833"/>
                        <a:pt x="388" y="877"/>
                        <a:pt x="175" y="908"/>
                      </a:cubicBezTo>
                      <a:lnTo>
                        <a:pt x="175" y="908"/>
                      </a:lnTo>
                      <a:cubicBezTo>
                        <a:pt x="369" y="883"/>
                        <a:pt x="741" y="833"/>
                        <a:pt x="895" y="815"/>
                      </a:cubicBezTo>
                      <a:cubicBezTo>
                        <a:pt x="914" y="815"/>
                        <a:pt x="947" y="806"/>
                        <a:pt x="979" y="806"/>
                      </a:cubicBezTo>
                      <a:cubicBezTo>
                        <a:pt x="983" y="806"/>
                        <a:pt x="988" y="806"/>
                        <a:pt x="992" y="807"/>
                      </a:cubicBezTo>
                      <a:lnTo>
                        <a:pt x="992" y="807"/>
                      </a:lnTo>
                      <a:cubicBezTo>
                        <a:pt x="983" y="805"/>
                        <a:pt x="974" y="804"/>
                        <a:pt x="964" y="804"/>
                      </a:cubicBezTo>
                      <a:close/>
                      <a:moveTo>
                        <a:pt x="76" y="554"/>
                      </a:moveTo>
                      <a:cubicBezTo>
                        <a:pt x="94" y="699"/>
                        <a:pt x="111" y="838"/>
                        <a:pt x="120" y="914"/>
                      </a:cubicBezTo>
                      <a:cubicBezTo>
                        <a:pt x="123" y="914"/>
                        <a:pt x="126" y="914"/>
                        <a:pt x="129" y="913"/>
                      </a:cubicBezTo>
                      <a:lnTo>
                        <a:pt x="129" y="913"/>
                      </a:lnTo>
                      <a:lnTo>
                        <a:pt x="76" y="554"/>
                      </a:lnTo>
                      <a:close/>
                      <a:moveTo>
                        <a:pt x="175" y="908"/>
                      </a:moveTo>
                      <a:cubicBezTo>
                        <a:pt x="158" y="910"/>
                        <a:pt x="143" y="911"/>
                        <a:pt x="129" y="913"/>
                      </a:cubicBezTo>
                      <a:lnTo>
                        <a:pt x="129" y="913"/>
                      </a:lnTo>
                      <a:lnTo>
                        <a:pt x="129" y="914"/>
                      </a:lnTo>
                      <a:cubicBezTo>
                        <a:pt x="143" y="912"/>
                        <a:pt x="159" y="910"/>
                        <a:pt x="175" y="908"/>
                      </a:cubicBezTo>
                      <a:close/>
                      <a:moveTo>
                        <a:pt x="1081" y="869"/>
                      </a:moveTo>
                      <a:cubicBezTo>
                        <a:pt x="1111" y="928"/>
                        <a:pt x="1090" y="1009"/>
                        <a:pt x="1024" y="1041"/>
                      </a:cubicBezTo>
                      <a:lnTo>
                        <a:pt x="1024" y="1041"/>
                      </a:lnTo>
                      <a:cubicBezTo>
                        <a:pt x="1097" y="1007"/>
                        <a:pt x="1113" y="927"/>
                        <a:pt x="1081" y="869"/>
                      </a:cubicBezTo>
                      <a:close/>
                      <a:moveTo>
                        <a:pt x="1024" y="1041"/>
                      </a:moveTo>
                      <a:cubicBezTo>
                        <a:pt x="1012" y="1046"/>
                        <a:pt x="998" y="1051"/>
                        <a:pt x="984" y="1053"/>
                      </a:cubicBezTo>
                      <a:cubicBezTo>
                        <a:pt x="998" y="1051"/>
                        <a:pt x="1012" y="1047"/>
                        <a:pt x="1024" y="1041"/>
                      </a:cubicBezTo>
                      <a:close/>
                      <a:moveTo>
                        <a:pt x="160" y="1162"/>
                      </a:moveTo>
                      <a:cubicBezTo>
                        <a:pt x="160" y="1162"/>
                        <a:pt x="160" y="1162"/>
                        <a:pt x="160" y="1162"/>
                      </a:cubicBezTo>
                      <a:lnTo>
                        <a:pt x="318" y="2394"/>
                      </a:lnTo>
                      <a:cubicBezTo>
                        <a:pt x="318" y="2394"/>
                        <a:pt x="161" y="1162"/>
                        <a:pt x="160" y="1162"/>
                      </a:cubicBezTo>
                      <a:close/>
                      <a:moveTo>
                        <a:pt x="373" y="2393"/>
                      </a:moveTo>
                      <a:cubicBezTo>
                        <a:pt x="355" y="2393"/>
                        <a:pt x="337" y="2393"/>
                        <a:pt x="318" y="2394"/>
                      </a:cubicBezTo>
                      <a:cubicBezTo>
                        <a:pt x="332" y="2393"/>
                        <a:pt x="345" y="2393"/>
                        <a:pt x="358" y="2393"/>
                      </a:cubicBezTo>
                      <a:cubicBezTo>
                        <a:pt x="660" y="2393"/>
                        <a:pt x="945" y="2487"/>
                        <a:pt x="1182" y="2649"/>
                      </a:cubicBezTo>
                      <a:lnTo>
                        <a:pt x="1182" y="2649"/>
                      </a:lnTo>
                      <a:cubicBezTo>
                        <a:pt x="947" y="2487"/>
                        <a:pt x="666" y="2393"/>
                        <a:pt x="373" y="2393"/>
                      </a:cubicBezTo>
                      <a:close/>
                      <a:moveTo>
                        <a:pt x="1182" y="2649"/>
                      </a:moveTo>
                      <a:cubicBezTo>
                        <a:pt x="1285" y="2719"/>
                        <a:pt x="1379" y="2802"/>
                        <a:pt x="1461" y="2896"/>
                      </a:cubicBezTo>
                      <a:lnTo>
                        <a:pt x="1461" y="2896"/>
                      </a:lnTo>
                      <a:cubicBezTo>
                        <a:pt x="1379" y="2802"/>
                        <a:pt x="1285" y="2719"/>
                        <a:pt x="1182" y="2649"/>
                      </a:cubicBezTo>
                      <a:close/>
                      <a:moveTo>
                        <a:pt x="1461" y="2896"/>
                      </a:moveTo>
                      <a:cubicBezTo>
                        <a:pt x="1641" y="3101"/>
                        <a:pt x="1765" y="3358"/>
                        <a:pt x="1808" y="3645"/>
                      </a:cubicBezTo>
                      <a:cubicBezTo>
                        <a:pt x="1769" y="3361"/>
                        <a:pt x="1643" y="3103"/>
                        <a:pt x="1461" y="2896"/>
                      </a:cubicBezTo>
                      <a:close/>
                      <a:moveTo>
                        <a:pt x="1808" y="3645"/>
                      </a:moveTo>
                      <a:cubicBezTo>
                        <a:pt x="1908" y="4232"/>
                        <a:pt x="1619" y="4848"/>
                        <a:pt x="1103" y="5155"/>
                      </a:cubicBezTo>
                      <a:cubicBezTo>
                        <a:pt x="1630" y="4848"/>
                        <a:pt x="1917" y="4232"/>
                        <a:pt x="1808" y="3645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62"/>
                <p:cNvSpPr/>
                <p:nvPr/>
              </p:nvSpPr>
              <p:spPr>
                <a:xfrm>
                  <a:off x="76648" y="3864185"/>
                  <a:ext cx="486948" cy="68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5165" extrusionOk="0">
                      <a:moveTo>
                        <a:pt x="1676" y="2419"/>
                      </a:moveTo>
                      <a:cubicBezTo>
                        <a:pt x="2167" y="2419"/>
                        <a:pt x="2634" y="2705"/>
                        <a:pt x="2841" y="3179"/>
                      </a:cubicBezTo>
                      <a:cubicBezTo>
                        <a:pt x="3119" y="3825"/>
                        <a:pt x="2821" y="4570"/>
                        <a:pt x="2175" y="4848"/>
                      </a:cubicBezTo>
                      <a:cubicBezTo>
                        <a:pt x="2014" y="4918"/>
                        <a:pt x="1844" y="4952"/>
                        <a:pt x="1677" y="4952"/>
                      </a:cubicBezTo>
                      <a:cubicBezTo>
                        <a:pt x="1187" y="4952"/>
                        <a:pt x="714" y="4664"/>
                        <a:pt x="507" y="4183"/>
                      </a:cubicBezTo>
                      <a:cubicBezTo>
                        <a:pt x="239" y="3547"/>
                        <a:pt x="537" y="2802"/>
                        <a:pt x="1172" y="2524"/>
                      </a:cubicBezTo>
                      <a:cubicBezTo>
                        <a:pt x="1337" y="2453"/>
                        <a:pt x="1508" y="2419"/>
                        <a:pt x="1676" y="2419"/>
                      </a:cubicBezTo>
                      <a:close/>
                      <a:moveTo>
                        <a:pt x="3089" y="1"/>
                      </a:moveTo>
                      <a:cubicBezTo>
                        <a:pt x="3069" y="1"/>
                        <a:pt x="3060" y="1"/>
                        <a:pt x="3049" y="11"/>
                      </a:cubicBezTo>
                      <a:lnTo>
                        <a:pt x="3040" y="11"/>
                      </a:lnTo>
                      <a:lnTo>
                        <a:pt x="1848" y="636"/>
                      </a:lnTo>
                      <a:cubicBezTo>
                        <a:pt x="1798" y="656"/>
                        <a:pt x="1778" y="726"/>
                        <a:pt x="1808" y="775"/>
                      </a:cubicBezTo>
                      <a:cubicBezTo>
                        <a:pt x="1822" y="809"/>
                        <a:pt x="1858" y="829"/>
                        <a:pt x="1895" y="829"/>
                      </a:cubicBezTo>
                      <a:cubicBezTo>
                        <a:pt x="1913" y="829"/>
                        <a:pt x="1931" y="825"/>
                        <a:pt x="1947" y="815"/>
                      </a:cubicBezTo>
                      <a:lnTo>
                        <a:pt x="2890" y="329"/>
                      </a:lnTo>
                      <a:lnTo>
                        <a:pt x="2116" y="2276"/>
                      </a:lnTo>
                      <a:cubicBezTo>
                        <a:pt x="1972" y="2232"/>
                        <a:pt x="1823" y="2209"/>
                        <a:pt x="1672" y="2209"/>
                      </a:cubicBezTo>
                      <a:cubicBezTo>
                        <a:pt x="1479" y="2209"/>
                        <a:pt x="1283" y="2247"/>
                        <a:pt x="1093" y="2325"/>
                      </a:cubicBezTo>
                      <a:cubicBezTo>
                        <a:pt x="348" y="2653"/>
                        <a:pt x="0" y="3517"/>
                        <a:pt x="318" y="4272"/>
                      </a:cubicBezTo>
                      <a:cubicBezTo>
                        <a:pt x="563" y="4829"/>
                        <a:pt x="1109" y="5164"/>
                        <a:pt x="1685" y="5164"/>
                      </a:cubicBezTo>
                      <a:cubicBezTo>
                        <a:pt x="1878" y="5164"/>
                        <a:pt x="2075" y="5126"/>
                        <a:pt x="2265" y="5046"/>
                      </a:cubicBezTo>
                      <a:cubicBezTo>
                        <a:pt x="3010" y="4719"/>
                        <a:pt x="3358" y="3845"/>
                        <a:pt x="3029" y="3100"/>
                      </a:cubicBezTo>
                      <a:cubicBezTo>
                        <a:pt x="2881" y="2762"/>
                        <a:pt x="2623" y="2504"/>
                        <a:pt x="2305" y="2355"/>
                      </a:cubicBezTo>
                      <a:lnTo>
                        <a:pt x="3089" y="398"/>
                      </a:lnTo>
                      <a:lnTo>
                        <a:pt x="3466" y="1411"/>
                      </a:lnTo>
                      <a:cubicBezTo>
                        <a:pt x="3481" y="1456"/>
                        <a:pt x="3519" y="1478"/>
                        <a:pt x="3561" y="1478"/>
                      </a:cubicBezTo>
                      <a:cubicBezTo>
                        <a:pt x="3576" y="1478"/>
                        <a:pt x="3591" y="1476"/>
                        <a:pt x="3606" y="1471"/>
                      </a:cubicBezTo>
                      <a:cubicBezTo>
                        <a:pt x="3656" y="1451"/>
                        <a:pt x="3685" y="1391"/>
                        <a:pt x="3665" y="1342"/>
                      </a:cubicBezTo>
                      <a:lnTo>
                        <a:pt x="3188" y="71"/>
                      </a:lnTo>
                      <a:lnTo>
                        <a:pt x="3188" y="60"/>
                      </a:lnTo>
                      <a:lnTo>
                        <a:pt x="3179" y="60"/>
                      </a:lnTo>
                      <a:cubicBezTo>
                        <a:pt x="3179" y="51"/>
                        <a:pt x="3169" y="40"/>
                        <a:pt x="3159" y="31"/>
                      </a:cubicBezTo>
                      <a:cubicBezTo>
                        <a:pt x="3149" y="21"/>
                        <a:pt x="3139" y="11"/>
                        <a:pt x="3129" y="11"/>
                      </a:cubicBezTo>
                      <a:cubicBezTo>
                        <a:pt x="3119" y="1"/>
                        <a:pt x="3099" y="1"/>
                        <a:pt x="308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62"/>
                <p:cNvSpPr/>
                <p:nvPr/>
              </p:nvSpPr>
              <p:spPr>
                <a:xfrm>
                  <a:off x="238213" y="3872111"/>
                  <a:ext cx="322739" cy="6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5102" extrusionOk="0">
                      <a:moveTo>
                        <a:pt x="1866" y="338"/>
                      </a:moveTo>
                      <a:cubicBezTo>
                        <a:pt x="1878" y="371"/>
                        <a:pt x="1893" y="411"/>
                        <a:pt x="1910" y="457"/>
                      </a:cubicBezTo>
                      <a:lnTo>
                        <a:pt x="1910" y="457"/>
                      </a:lnTo>
                      <a:lnTo>
                        <a:pt x="1866" y="338"/>
                      </a:lnTo>
                      <a:close/>
                      <a:moveTo>
                        <a:pt x="1965" y="0"/>
                      </a:moveTo>
                      <a:lnTo>
                        <a:pt x="1965" y="0"/>
                      </a:lnTo>
                      <a:cubicBezTo>
                        <a:pt x="2027" y="181"/>
                        <a:pt x="2114" y="413"/>
                        <a:pt x="2200" y="642"/>
                      </a:cubicBezTo>
                      <a:lnTo>
                        <a:pt x="2200" y="642"/>
                      </a:lnTo>
                      <a:cubicBezTo>
                        <a:pt x="2114" y="411"/>
                        <a:pt x="2027" y="176"/>
                        <a:pt x="1965" y="0"/>
                      </a:cubicBezTo>
                      <a:close/>
                      <a:moveTo>
                        <a:pt x="2200" y="642"/>
                      </a:moveTo>
                      <a:cubicBezTo>
                        <a:pt x="2280" y="855"/>
                        <a:pt x="2360" y="1065"/>
                        <a:pt x="2422" y="1222"/>
                      </a:cubicBezTo>
                      <a:cubicBezTo>
                        <a:pt x="2360" y="1060"/>
                        <a:pt x="2280" y="852"/>
                        <a:pt x="2200" y="642"/>
                      </a:cubicBezTo>
                      <a:close/>
                      <a:moveTo>
                        <a:pt x="2422" y="1222"/>
                      </a:moveTo>
                      <a:cubicBezTo>
                        <a:pt x="2422" y="1252"/>
                        <a:pt x="2442" y="1282"/>
                        <a:pt x="2442" y="1302"/>
                      </a:cubicBezTo>
                      <a:cubicBezTo>
                        <a:pt x="2442" y="1282"/>
                        <a:pt x="2433" y="1252"/>
                        <a:pt x="2422" y="1222"/>
                      </a:cubicBezTo>
                      <a:close/>
                      <a:moveTo>
                        <a:pt x="1910" y="457"/>
                      </a:moveTo>
                      <a:lnTo>
                        <a:pt x="2104" y="984"/>
                      </a:lnTo>
                      <a:lnTo>
                        <a:pt x="2224" y="1311"/>
                      </a:lnTo>
                      <a:lnTo>
                        <a:pt x="2243" y="1351"/>
                      </a:lnTo>
                      <a:cubicBezTo>
                        <a:pt x="2245" y="1359"/>
                        <a:pt x="2249" y="1366"/>
                        <a:pt x="2253" y="1373"/>
                      </a:cubicBezTo>
                      <a:lnTo>
                        <a:pt x="2253" y="1373"/>
                      </a:lnTo>
                      <a:cubicBezTo>
                        <a:pt x="2243" y="1350"/>
                        <a:pt x="2242" y="1327"/>
                        <a:pt x="2234" y="1311"/>
                      </a:cubicBezTo>
                      <a:cubicBezTo>
                        <a:pt x="2167" y="1135"/>
                        <a:pt x="2006" y="714"/>
                        <a:pt x="1910" y="457"/>
                      </a:cubicBezTo>
                      <a:close/>
                      <a:moveTo>
                        <a:pt x="2253" y="1373"/>
                      </a:moveTo>
                      <a:lnTo>
                        <a:pt x="2253" y="1373"/>
                      </a:lnTo>
                      <a:cubicBezTo>
                        <a:pt x="2256" y="1379"/>
                        <a:pt x="2259" y="1385"/>
                        <a:pt x="2263" y="1391"/>
                      </a:cubicBezTo>
                      <a:cubicBezTo>
                        <a:pt x="2283" y="1411"/>
                        <a:pt x="2313" y="1421"/>
                        <a:pt x="2343" y="1421"/>
                      </a:cubicBezTo>
                      <a:cubicBezTo>
                        <a:pt x="2311" y="1421"/>
                        <a:pt x="2272" y="1401"/>
                        <a:pt x="2253" y="1373"/>
                      </a:cubicBezTo>
                      <a:close/>
                      <a:moveTo>
                        <a:pt x="1082" y="2295"/>
                      </a:moveTo>
                      <a:lnTo>
                        <a:pt x="1082" y="2295"/>
                      </a:lnTo>
                      <a:cubicBezTo>
                        <a:pt x="1250" y="2375"/>
                        <a:pt x="1400" y="2483"/>
                        <a:pt x="1528" y="2622"/>
                      </a:cubicBezTo>
                      <a:cubicBezTo>
                        <a:pt x="1787" y="2891"/>
                        <a:pt x="1926" y="3258"/>
                        <a:pt x="1926" y="3626"/>
                      </a:cubicBezTo>
                      <a:cubicBezTo>
                        <a:pt x="1926" y="4458"/>
                        <a:pt x="1243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309" y="5102"/>
                        <a:pt x="154" y="5078"/>
                        <a:pt x="0" y="5027"/>
                      </a:cubicBezTo>
                      <a:lnTo>
                        <a:pt x="0" y="5027"/>
                      </a:lnTo>
                      <a:cubicBezTo>
                        <a:pt x="155" y="5078"/>
                        <a:pt x="309" y="5102"/>
                        <a:pt x="460" y="5102"/>
                      </a:cubicBezTo>
                      <a:cubicBezTo>
                        <a:pt x="460" y="5102"/>
                        <a:pt x="460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461" y="5102"/>
                        <a:pt x="461" y="5102"/>
                        <a:pt x="461" y="5102"/>
                      </a:cubicBezTo>
                      <a:cubicBezTo>
                        <a:pt x="1246" y="5102"/>
                        <a:pt x="1936" y="4458"/>
                        <a:pt x="1936" y="3626"/>
                      </a:cubicBezTo>
                      <a:cubicBezTo>
                        <a:pt x="1936" y="3258"/>
                        <a:pt x="1787" y="2881"/>
                        <a:pt x="1528" y="2613"/>
                      </a:cubicBezTo>
                      <a:cubicBezTo>
                        <a:pt x="1409" y="2483"/>
                        <a:pt x="1250" y="2364"/>
                        <a:pt x="1082" y="2295"/>
                      </a:cubicBezTo>
                      <a:close/>
                    </a:path>
                  </a:pathLst>
                </a:custGeom>
                <a:solidFill>
                  <a:srgbClr val="9559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2" name="Google Shape;172;p62"/>
              <p:cNvSpPr/>
              <p:nvPr/>
            </p:nvSpPr>
            <p:spPr>
              <a:xfrm rot="10800000" flipH="1">
                <a:off x="-92572" y="3203201"/>
                <a:ext cx="2856396" cy="20203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1" extrusionOk="0">
                    <a:moveTo>
                      <a:pt x="1" y="1"/>
                    </a:moveTo>
                    <a:lnTo>
                      <a:pt x="1" y="7371"/>
                    </a:lnTo>
                    <a:cubicBezTo>
                      <a:pt x="974" y="7371"/>
                      <a:pt x="1978" y="7172"/>
                      <a:pt x="2702" y="6516"/>
                    </a:cubicBezTo>
                    <a:cubicBezTo>
                      <a:pt x="3437" y="5871"/>
                      <a:pt x="3666" y="4957"/>
                      <a:pt x="4143" y="4103"/>
                    </a:cubicBezTo>
                    <a:cubicBezTo>
                      <a:pt x="4640" y="3199"/>
                      <a:pt x="5205" y="2623"/>
                      <a:pt x="6070" y="2176"/>
                    </a:cubicBezTo>
                    <a:cubicBezTo>
                      <a:pt x="6795" y="1799"/>
                      <a:pt x="7758" y="1689"/>
                      <a:pt x="8533" y="1461"/>
                    </a:cubicBezTo>
                    <a:cubicBezTo>
                      <a:pt x="9317" y="1223"/>
                      <a:pt x="10122" y="756"/>
                      <a:pt x="1042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62"/>
              <p:cNvSpPr/>
              <p:nvPr/>
            </p:nvSpPr>
            <p:spPr>
              <a:xfrm rot="10800000" flipH="1">
                <a:off x="-92572" y="3202927"/>
                <a:ext cx="2856396" cy="202066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2" extrusionOk="0">
                    <a:moveTo>
                      <a:pt x="10420" y="1"/>
                    </a:moveTo>
                    <a:lnTo>
                      <a:pt x="10420" y="1"/>
                    </a:lnTo>
                    <a:cubicBezTo>
                      <a:pt x="10202" y="527"/>
                      <a:pt x="9745" y="905"/>
                      <a:pt x="9248" y="1163"/>
                    </a:cubicBezTo>
                    <a:cubicBezTo>
                      <a:pt x="8235" y="1680"/>
                      <a:pt x="7033" y="1649"/>
                      <a:pt x="6020" y="2176"/>
                    </a:cubicBezTo>
                    <a:cubicBezTo>
                      <a:pt x="2861" y="3785"/>
                      <a:pt x="4520" y="7262"/>
                      <a:pt x="1" y="7371"/>
                    </a:cubicBezTo>
                    <a:cubicBezTo>
                      <a:pt x="35" y="7371"/>
                      <a:pt x="69" y="7372"/>
                      <a:pt x="104" y="7372"/>
                    </a:cubicBezTo>
                    <a:cubicBezTo>
                      <a:pt x="1188" y="7372"/>
                      <a:pt x="2357" y="7064"/>
                      <a:pt x="3050" y="6179"/>
                    </a:cubicBezTo>
                    <a:cubicBezTo>
                      <a:pt x="3408" y="5732"/>
                      <a:pt x="3626" y="5205"/>
                      <a:pt x="3865" y="4699"/>
                    </a:cubicBezTo>
                    <a:cubicBezTo>
                      <a:pt x="4322" y="3666"/>
                      <a:pt x="5017" y="2722"/>
                      <a:pt x="6040" y="2216"/>
                    </a:cubicBezTo>
                    <a:cubicBezTo>
                      <a:pt x="7053" y="1689"/>
                      <a:pt x="8245" y="1709"/>
                      <a:pt x="9258" y="1183"/>
                    </a:cubicBezTo>
                    <a:cubicBezTo>
                      <a:pt x="9754" y="925"/>
                      <a:pt x="10211" y="527"/>
                      <a:pt x="104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62"/>
            <p:cNvSpPr/>
            <p:nvPr/>
          </p:nvSpPr>
          <p:spPr>
            <a:xfrm rot="10800000" flipH="1">
              <a:off x="5947446" y="-72726"/>
              <a:ext cx="3196554" cy="1792340"/>
            </a:xfrm>
            <a:custGeom>
              <a:avLst/>
              <a:gdLst/>
              <a:ahLst/>
              <a:cxnLst/>
              <a:rect l="l" t="t" r="r" b="b"/>
              <a:pathLst>
                <a:path w="11662" h="6539" extrusionOk="0">
                  <a:moveTo>
                    <a:pt x="10688" y="0"/>
                  </a:moveTo>
                  <a:cubicBezTo>
                    <a:pt x="9786" y="0"/>
                    <a:pt x="8935" y="212"/>
                    <a:pt x="8304" y="608"/>
                  </a:cubicBezTo>
                  <a:cubicBezTo>
                    <a:pt x="7539" y="1085"/>
                    <a:pt x="7082" y="1840"/>
                    <a:pt x="6645" y="2565"/>
                  </a:cubicBezTo>
                  <a:cubicBezTo>
                    <a:pt x="6497" y="2803"/>
                    <a:pt x="6358" y="3042"/>
                    <a:pt x="6199" y="3270"/>
                  </a:cubicBezTo>
                  <a:cubicBezTo>
                    <a:pt x="5632" y="4115"/>
                    <a:pt x="4599" y="4730"/>
                    <a:pt x="3497" y="4879"/>
                  </a:cubicBezTo>
                  <a:cubicBezTo>
                    <a:pt x="3318" y="4899"/>
                    <a:pt x="3120" y="4919"/>
                    <a:pt x="2911" y="4939"/>
                  </a:cubicBezTo>
                  <a:cubicBezTo>
                    <a:pt x="2524" y="4978"/>
                    <a:pt x="2136" y="5018"/>
                    <a:pt x="1719" y="5088"/>
                  </a:cubicBezTo>
                  <a:cubicBezTo>
                    <a:pt x="1391" y="5157"/>
                    <a:pt x="915" y="5316"/>
                    <a:pt x="577" y="5585"/>
                  </a:cubicBezTo>
                  <a:cubicBezTo>
                    <a:pt x="299" y="5813"/>
                    <a:pt x="129" y="6181"/>
                    <a:pt x="1" y="6518"/>
                  </a:cubicBezTo>
                  <a:lnTo>
                    <a:pt x="50" y="6538"/>
                  </a:lnTo>
                  <a:cubicBezTo>
                    <a:pt x="180" y="6210"/>
                    <a:pt x="338" y="5843"/>
                    <a:pt x="617" y="5624"/>
                  </a:cubicBezTo>
                  <a:cubicBezTo>
                    <a:pt x="934" y="5356"/>
                    <a:pt x="1401" y="5207"/>
                    <a:pt x="1729" y="5148"/>
                  </a:cubicBezTo>
                  <a:cubicBezTo>
                    <a:pt x="2146" y="5068"/>
                    <a:pt x="2533" y="5028"/>
                    <a:pt x="2911" y="4989"/>
                  </a:cubicBezTo>
                  <a:cubicBezTo>
                    <a:pt x="3120" y="4969"/>
                    <a:pt x="3318" y="4949"/>
                    <a:pt x="3507" y="4929"/>
                  </a:cubicBezTo>
                  <a:cubicBezTo>
                    <a:pt x="4619" y="4780"/>
                    <a:pt x="5662" y="4154"/>
                    <a:pt x="6238" y="3300"/>
                  </a:cubicBezTo>
                  <a:cubicBezTo>
                    <a:pt x="6397" y="3071"/>
                    <a:pt x="6546" y="2833"/>
                    <a:pt x="6685" y="2594"/>
                  </a:cubicBezTo>
                  <a:cubicBezTo>
                    <a:pt x="7142" y="1840"/>
                    <a:pt x="7579" y="1124"/>
                    <a:pt x="8334" y="658"/>
                  </a:cubicBezTo>
                  <a:cubicBezTo>
                    <a:pt x="8957" y="262"/>
                    <a:pt x="9797" y="50"/>
                    <a:pt x="10690" y="50"/>
                  </a:cubicBezTo>
                  <a:cubicBezTo>
                    <a:pt x="11006" y="50"/>
                    <a:pt x="11329" y="77"/>
                    <a:pt x="11651" y="131"/>
                  </a:cubicBezTo>
                  <a:lnTo>
                    <a:pt x="11662" y="82"/>
                  </a:lnTo>
                  <a:cubicBezTo>
                    <a:pt x="11336" y="27"/>
                    <a:pt x="11009" y="0"/>
                    <a:pt x="10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2"/>
            <p:cNvSpPr/>
            <p:nvPr/>
          </p:nvSpPr>
          <p:spPr>
            <a:xfrm rot="10800000" flipH="1">
              <a:off x="-92572" y="3565287"/>
              <a:ext cx="3531504" cy="1663787"/>
            </a:xfrm>
            <a:custGeom>
              <a:avLst/>
              <a:gdLst/>
              <a:ahLst/>
              <a:cxnLst/>
              <a:rect l="l" t="t" r="r" b="b"/>
              <a:pathLst>
                <a:path w="12884" h="6070" extrusionOk="0">
                  <a:moveTo>
                    <a:pt x="12834" y="1"/>
                  </a:moveTo>
                  <a:cubicBezTo>
                    <a:pt x="12139" y="1136"/>
                    <a:pt x="10744" y="1314"/>
                    <a:pt x="9607" y="1314"/>
                  </a:cubicBezTo>
                  <a:cubicBezTo>
                    <a:pt x="9312" y="1314"/>
                    <a:pt x="9035" y="1302"/>
                    <a:pt x="8791" y="1292"/>
                  </a:cubicBezTo>
                  <a:lnTo>
                    <a:pt x="8493" y="1282"/>
                  </a:lnTo>
                  <a:cubicBezTo>
                    <a:pt x="8199" y="1269"/>
                    <a:pt x="7885" y="1254"/>
                    <a:pt x="7561" y="1254"/>
                  </a:cubicBezTo>
                  <a:cubicBezTo>
                    <a:pt x="6703" y="1254"/>
                    <a:pt x="5777" y="1355"/>
                    <a:pt x="4977" y="1839"/>
                  </a:cubicBezTo>
                  <a:cubicBezTo>
                    <a:pt x="3974" y="2435"/>
                    <a:pt x="3298" y="3398"/>
                    <a:pt x="2742" y="4242"/>
                  </a:cubicBezTo>
                  <a:cubicBezTo>
                    <a:pt x="2027" y="5345"/>
                    <a:pt x="1084" y="5951"/>
                    <a:pt x="1" y="6010"/>
                  </a:cubicBezTo>
                  <a:lnTo>
                    <a:pt x="1" y="6070"/>
                  </a:lnTo>
                  <a:cubicBezTo>
                    <a:pt x="1104" y="6000"/>
                    <a:pt x="2057" y="5384"/>
                    <a:pt x="2782" y="4272"/>
                  </a:cubicBezTo>
                  <a:cubicBezTo>
                    <a:pt x="3338" y="3428"/>
                    <a:pt x="4004" y="2474"/>
                    <a:pt x="5007" y="1878"/>
                  </a:cubicBezTo>
                  <a:cubicBezTo>
                    <a:pt x="5800" y="1405"/>
                    <a:pt x="6696" y="1305"/>
                    <a:pt x="7563" y="1305"/>
                  </a:cubicBezTo>
                  <a:cubicBezTo>
                    <a:pt x="7879" y="1305"/>
                    <a:pt x="8191" y="1319"/>
                    <a:pt x="8493" y="1332"/>
                  </a:cubicBezTo>
                  <a:lnTo>
                    <a:pt x="8791" y="1352"/>
                  </a:lnTo>
                  <a:cubicBezTo>
                    <a:pt x="9029" y="1362"/>
                    <a:pt x="9298" y="1373"/>
                    <a:pt x="9585" y="1373"/>
                  </a:cubicBezTo>
                  <a:cubicBezTo>
                    <a:pt x="10738" y="1373"/>
                    <a:pt x="12168" y="1192"/>
                    <a:pt x="12884" y="31"/>
                  </a:cubicBezTo>
                  <a:lnTo>
                    <a:pt x="1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3"/>
          <p:cNvGrpSpPr/>
          <p:nvPr/>
        </p:nvGrpSpPr>
        <p:grpSpPr>
          <a:xfrm>
            <a:off x="-92572" y="-72726"/>
            <a:ext cx="9236576" cy="5301800"/>
            <a:chOff x="-92572" y="-72726"/>
            <a:chExt cx="9236576" cy="5301800"/>
          </a:xfrm>
        </p:grpSpPr>
        <p:grpSp>
          <p:nvGrpSpPr>
            <p:cNvPr id="178" name="Google Shape;178;p63"/>
            <p:cNvGrpSpPr/>
            <p:nvPr/>
          </p:nvGrpSpPr>
          <p:grpSpPr>
            <a:xfrm flipH="1">
              <a:off x="-92572" y="-69717"/>
              <a:ext cx="3455305" cy="2206779"/>
              <a:chOff x="5688699" y="-69717"/>
              <a:chExt cx="3455305" cy="2206779"/>
            </a:xfrm>
          </p:grpSpPr>
          <p:sp>
            <p:nvSpPr>
              <p:cNvPr id="179" name="Google Shape;179;p63"/>
              <p:cNvSpPr/>
              <p:nvPr/>
            </p:nvSpPr>
            <p:spPr>
              <a:xfrm rot="10800000" flipH="1">
                <a:off x="5688699" y="-69717"/>
                <a:ext cx="3455305" cy="2205135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45" extrusionOk="0">
                    <a:moveTo>
                      <a:pt x="11462" y="0"/>
                    </a:moveTo>
                    <a:cubicBezTo>
                      <a:pt x="10910" y="0"/>
                      <a:pt x="10356" y="78"/>
                      <a:pt x="9805" y="277"/>
                    </a:cubicBezTo>
                    <a:cubicBezTo>
                      <a:pt x="8861" y="615"/>
                      <a:pt x="8006" y="1202"/>
                      <a:pt x="7441" y="2016"/>
                    </a:cubicBezTo>
                    <a:cubicBezTo>
                      <a:pt x="6715" y="3078"/>
                      <a:pt x="6477" y="4489"/>
                      <a:pt x="5464" y="5284"/>
                    </a:cubicBezTo>
                    <a:cubicBezTo>
                      <a:pt x="4898" y="5731"/>
                      <a:pt x="4172" y="5910"/>
                      <a:pt x="3457" y="6029"/>
                    </a:cubicBezTo>
                    <a:cubicBezTo>
                      <a:pt x="2742" y="6148"/>
                      <a:pt x="2007" y="6228"/>
                      <a:pt x="1342" y="6515"/>
                    </a:cubicBezTo>
                    <a:cubicBezTo>
                      <a:pt x="676" y="6804"/>
                      <a:pt x="120" y="7330"/>
                      <a:pt x="1" y="8045"/>
                    </a:cubicBezTo>
                    <a:lnTo>
                      <a:pt x="12606" y="8045"/>
                    </a:lnTo>
                    <a:lnTo>
                      <a:pt x="12606" y="99"/>
                    </a:lnTo>
                    <a:cubicBezTo>
                      <a:pt x="12227" y="38"/>
                      <a:pt x="11845" y="0"/>
                      <a:pt x="1146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63"/>
              <p:cNvSpPr/>
              <p:nvPr/>
            </p:nvSpPr>
            <p:spPr>
              <a:xfrm rot="10800000" flipH="1">
                <a:off x="5688699" y="-69717"/>
                <a:ext cx="3455305" cy="220677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51" extrusionOk="0">
                    <a:moveTo>
                      <a:pt x="11424" y="1"/>
                    </a:moveTo>
                    <a:cubicBezTo>
                      <a:pt x="11149" y="1"/>
                      <a:pt x="10873" y="20"/>
                      <a:pt x="10599" y="65"/>
                    </a:cubicBezTo>
                    <a:cubicBezTo>
                      <a:pt x="9268" y="294"/>
                      <a:pt x="8006" y="1049"/>
                      <a:pt x="7302" y="2201"/>
                    </a:cubicBezTo>
                    <a:cubicBezTo>
                      <a:pt x="6596" y="3323"/>
                      <a:pt x="6338" y="4813"/>
                      <a:pt x="5116" y="5499"/>
                    </a:cubicBezTo>
                    <a:cubicBezTo>
                      <a:pt x="3925" y="6164"/>
                      <a:pt x="2464" y="5965"/>
                      <a:pt x="1243" y="6551"/>
                    </a:cubicBezTo>
                    <a:cubicBezTo>
                      <a:pt x="636" y="6839"/>
                      <a:pt x="110" y="7366"/>
                      <a:pt x="1" y="8051"/>
                    </a:cubicBezTo>
                    <a:cubicBezTo>
                      <a:pt x="120" y="7375"/>
                      <a:pt x="647" y="6849"/>
                      <a:pt x="1252" y="6571"/>
                    </a:cubicBezTo>
                    <a:cubicBezTo>
                      <a:pt x="2484" y="6005"/>
                      <a:pt x="3934" y="6203"/>
                      <a:pt x="5136" y="5538"/>
                    </a:cubicBezTo>
                    <a:cubicBezTo>
                      <a:pt x="6368" y="4852"/>
                      <a:pt x="6646" y="3353"/>
                      <a:pt x="7331" y="2230"/>
                    </a:cubicBezTo>
                    <a:cubicBezTo>
                      <a:pt x="8037" y="1078"/>
                      <a:pt x="9288" y="323"/>
                      <a:pt x="10599" y="95"/>
                    </a:cubicBezTo>
                    <a:cubicBezTo>
                      <a:pt x="10903" y="41"/>
                      <a:pt x="11208" y="17"/>
                      <a:pt x="11514" y="17"/>
                    </a:cubicBezTo>
                    <a:cubicBezTo>
                      <a:pt x="11879" y="17"/>
                      <a:pt x="12243" y="51"/>
                      <a:pt x="12606" y="105"/>
                    </a:cubicBezTo>
                    <a:cubicBezTo>
                      <a:pt x="12214" y="41"/>
                      <a:pt x="11819" y="1"/>
                      <a:pt x="11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63"/>
            <p:cNvSpPr/>
            <p:nvPr/>
          </p:nvSpPr>
          <p:spPr>
            <a:xfrm rot="10800000">
              <a:off x="-92568" y="-72726"/>
              <a:ext cx="3196554" cy="1792340"/>
            </a:xfrm>
            <a:custGeom>
              <a:avLst/>
              <a:gdLst/>
              <a:ahLst/>
              <a:cxnLst/>
              <a:rect l="l" t="t" r="r" b="b"/>
              <a:pathLst>
                <a:path w="11662" h="6539" extrusionOk="0">
                  <a:moveTo>
                    <a:pt x="10688" y="0"/>
                  </a:moveTo>
                  <a:cubicBezTo>
                    <a:pt x="9786" y="0"/>
                    <a:pt x="8935" y="212"/>
                    <a:pt x="8304" y="608"/>
                  </a:cubicBezTo>
                  <a:cubicBezTo>
                    <a:pt x="7539" y="1085"/>
                    <a:pt x="7082" y="1840"/>
                    <a:pt x="6645" y="2565"/>
                  </a:cubicBezTo>
                  <a:cubicBezTo>
                    <a:pt x="6497" y="2803"/>
                    <a:pt x="6358" y="3042"/>
                    <a:pt x="6199" y="3270"/>
                  </a:cubicBezTo>
                  <a:cubicBezTo>
                    <a:pt x="5632" y="4115"/>
                    <a:pt x="4599" y="4730"/>
                    <a:pt x="3497" y="4879"/>
                  </a:cubicBezTo>
                  <a:cubicBezTo>
                    <a:pt x="3318" y="4899"/>
                    <a:pt x="3120" y="4919"/>
                    <a:pt x="2911" y="4939"/>
                  </a:cubicBezTo>
                  <a:cubicBezTo>
                    <a:pt x="2524" y="4978"/>
                    <a:pt x="2136" y="5018"/>
                    <a:pt x="1719" y="5088"/>
                  </a:cubicBezTo>
                  <a:cubicBezTo>
                    <a:pt x="1391" y="5157"/>
                    <a:pt x="915" y="5316"/>
                    <a:pt x="577" y="5585"/>
                  </a:cubicBezTo>
                  <a:cubicBezTo>
                    <a:pt x="299" y="5813"/>
                    <a:pt x="129" y="6181"/>
                    <a:pt x="1" y="6518"/>
                  </a:cubicBezTo>
                  <a:lnTo>
                    <a:pt x="50" y="6538"/>
                  </a:lnTo>
                  <a:cubicBezTo>
                    <a:pt x="180" y="6210"/>
                    <a:pt x="338" y="5843"/>
                    <a:pt x="617" y="5624"/>
                  </a:cubicBezTo>
                  <a:cubicBezTo>
                    <a:pt x="934" y="5356"/>
                    <a:pt x="1401" y="5207"/>
                    <a:pt x="1729" y="5148"/>
                  </a:cubicBezTo>
                  <a:cubicBezTo>
                    <a:pt x="2146" y="5068"/>
                    <a:pt x="2533" y="5028"/>
                    <a:pt x="2911" y="4989"/>
                  </a:cubicBezTo>
                  <a:cubicBezTo>
                    <a:pt x="3120" y="4969"/>
                    <a:pt x="3318" y="4949"/>
                    <a:pt x="3507" y="4929"/>
                  </a:cubicBezTo>
                  <a:cubicBezTo>
                    <a:pt x="4619" y="4780"/>
                    <a:pt x="5662" y="4154"/>
                    <a:pt x="6238" y="3300"/>
                  </a:cubicBezTo>
                  <a:cubicBezTo>
                    <a:pt x="6397" y="3071"/>
                    <a:pt x="6546" y="2833"/>
                    <a:pt x="6685" y="2594"/>
                  </a:cubicBezTo>
                  <a:cubicBezTo>
                    <a:pt x="7142" y="1840"/>
                    <a:pt x="7579" y="1124"/>
                    <a:pt x="8334" y="658"/>
                  </a:cubicBezTo>
                  <a:cubicBezTo>
                    <a:pt x="8957" y="262"/>
                    <a:pt x="9797" y="50"/>
                    <a:pt x="10690" y="50"/>
                  </a:cubicBezTo>
                  <a:cubicBezTo>
                    <a:pt x="11006" y="50"/>
                    <a:pt x="11329" y="77"/>
                    <a:pt x="11651" y="131"/>
                  </a:cubicBezTo>
                  <a:lnTo>
                    <a:pt x="11662" y="82"/>
                  </a:lnTo>
                  <a:cubicBezTo>
                    <a:pt x="11336" y="27"/>
                    <a:pt x="11009" y="0"/>
                    <a:pt x="10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" name="Google Shape;182;p63"/>
            <p:cNvGrpSpPr/>
            <p:nvPr/>
          </p:nvGrpSpPr>
          <p:grpSpPr>
            <a:xfrm flipH="1">
              <a:off x="6287608" y="2492179"/>
              <a:ext cx="2856396" cy="2731413"/>
              <a:chOff x="-92572" y="2492179"/>
              <a:chExt cx="2856396" cy="2731413"/>
            </a:xfrm>
          </p:grpSpPr>
          <p:grpSp>
            <p:nvGrpSpPr>
              <p:cNvPr id="183" name="Google Shape;183;p63"/>
              <p:cNvGrpSpPr/>
              <p:nvPr/>
            </p:nvGrpSpPr>
            <p:grpSpPr>
              <a:xfrm rot="212063">
                <a:off x="32015" y="2530498"/>
                <a:ext cx="1286786" cy="1413940"/>
                <a:chOff x="-180560" y="3728911"/>
                <a:chExt cx="744156" cy="817596"/>
              </a:xfrm>
            </p:grpSpPr>
            <p:sp>
              <p:nvSpPr>
                <p:cNvPr id="184" name="Google Shape;184;p63"/>
                <p:cNvSpPr/>
                <p:nvPr/>
              </p:nvSpPr>
              <p:spPr>
                <a:xfrm>
                  <a:off x="-180560" y="3728911"/>
                  <a:ext cx="443617" cy="7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8" h="5443" extrusionOk="0">
                      <a:moveTo>
                        <a:pt x="1683" y="2717"/>
                      </a:moveTo>
                      <a:cubicBezTo>
                        <a:pt x="1945" y="2717"/>
                        <a:pt x="2209" y="2800"/>
                        <a:pt x="2434" y="2971"/>
                      </a:cubicBezTo>
                      <a:cubicBezTo>
                        <a:pt x="2970" y="3389"/>
                        <a:pt x="3069" y="4163"/>
                        <a:pt x="2663" y="4710"/>
                      </a:cubicBezTo>
                      <a:cubicBezTo>
                        <a:pt x="2417" y="5025"/>
                        <a:pt x="2049" y="5193"/>
                        <a:pt x="1676" y="5193"/>
                      </a:cubicBezTo>
                      <a:cubicBezTo>
                        <a:pt x="1414" y="5193"/>
                        <a:pt x="1149" y="5110"/>
                        <a:pt x="924" y="4938"/>
                      </a:cubicBezTo>
                      <a:cubicBezTo>
                        <a:pt x="378" y="4521"/>
                        <a:pt x="279" y="3746"/>
                        <a:pt x="696" y="3200"/>
                      </a:cubicBezTo>
                      <a:cubicBezTo>
                        <a:pt x="941" y="2885"/>
                        <a:pt x="1310" y="2717"/>
                        <a:pt x="1683" y="2717"/>
                      </a:cubicBezTo>
                      <a:close/>
                      <a:moveTo>
                        <a:pt x="1218" y="1"/>
                      </a:moveTo>
                      <a:cubicBezTo>
                        <a:pt x="1213" y="1"/>
                        <a:pt x="1207" y="1"/>
                        <a:pt x="1202" y="2"/>
                      </a:cubicBezTo>
                      <a:cubicBezTo>
                        <a:pt x="1133" y="12"/>
                        <a:pt x="1083" y="71"/>
                        <a:pt x="1093" y="141"/>
                      </a:cubicBezTo>
                      <a:lnTo>
                        <a:pt x="1212" y="1025"/>
                      </a:lnTo>
                      <a:lnTo>
                        <a:pt x="378" y="1134"/>
                      </a:lnTo>
                      <a:cubicBezTo>
                        <a:pt x="308" y="1144"/>
                        <a:pt x="268" y="1214"/>
                        <a:pt x="268" y="1283"/>
                      </a:cubicBezTo>
                      <a:cubicBezTo>
                        <a:pt x="278" y="1337"/>
                        <a:pt x="336" y="1384"/>
                        <a:pt x="399" y="1384"/>
                      </a:cubicBezTo>
                      <a:cubicBezTo>
                        <a:pt x="405" y="1384"/>
                        <a:pt x="412" y="1383"/>
                        <a:pt x="418" y="1382"/>
                      </a:cubicBezTo>
                      <a:lnTo>
                        <a:pt x="1242" y="1273"/>
                      </a:lnTo>
                      <a:lnTo>
                        <a:pt x="1401" y="2495"/>
                      </a:lnTo>
                      <a:cubicBezTo>
                        <a:pt x="1053" y="2565"/>
                        <a:pt x="725" y="2753"/>
                        <a:pt x="497" y="3051"/>
                      </a:cubicBezTo>
                      <a:cubicBezTo>
                        <a:pt x="1" y="3706"/>
                        <a:pt x="120" y="4640"/>
                        <a:pt x="775" y="5137"/>
                      </a:cubicBezTo>
                      <a:cubicBezTo>
                        <a:pt x="1043" y="5343"/>
                        <a:pt x="1360" y="5443"/>
                        <a:pt x="1675" y="5443"/>
                      </a:cubicBezTo>
                      <a:cubicBezTo>
                        <a:pt x="2121" y="5443"/>
                        <a:pt x="2564" y="5243"/>
                        <a:pt x="2861" y="4859"/>
                      </a:cubicBezTo>
                      <a:cubicBezTo>
                        <a:pt x="3358" y="4213"/>
                        <a:pt x="3228" y="3280"/>
                        <a:pt x="2583" y="2773"/>
                      </a:cubicBezTo>
                      <a:cubicBezTo>
                        <a:pt x="2317" y="2574"/>
                        <a:pt x="2005" y="2474"/>
                        <a:pt x="1692" y="2474"/>
                      </a:cubicBezTo>
                      <a:cubicBezTo>
                        <a:pt x="1678" y="2474"/>
                        <a:pt x="1664" y="2474"/>
                        <a:pt x="1649" y="2475"/>
                      </a:cubicBezTo>
                      <a:lnTo>
                        <a:pt x="1491" y="1243"/>
                      </a:lnTo>
                      <a:lnTo>
                        <a:pt x="2315" y="1134"/>
                      </a:lnTo>
                      <a:cubicBezTo>
                        <a:pt x="2354" y="1124"/>
                        <a:pt x="2384" y="1104"/>
                        <a:pt x="2404" y="1084"/>
                      </a:cubicBezTo>
                      <a:cubicBezTo>
                        <a:pt x="2424" y="1055"/>
                        <a:pt x="2434" y="1025"/>
                        <a:pt x="2424" y="995"/>
                      </a:cubicBezTo>
                      <a:cubicBezTo>
                        <a:pt x="2415" y="931"/>
                        <a:pt x="2364" y="884"/>
                        <a:pt x="2302" y="884"/>
                      </a:cubicBezTo>
                      <a:cubicBezTo>
                        <a:pt x="2297" y="884"/>
                        <a:pt x="2291" y="885"/>
                        <a:pt x="2285" y="886"/>
                      </a:cubicBezTo>
                      <a:lnTo>
                        <a:pt x="1460" y="995"/>
                      </a:lnTo>
                      <a:lnTo>
                        <a:pt x="1341" y="111"/>
                      </a:lnTo>
                      <a:cubicBezTo>
                        <a:pt x="1332" y="48"/>
                        <a:pt x="1274" y="1"/>
                        <a:pt x="12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63"/>
                <p:cNvSpPr/>
                <p:nvPr/>
              </p:nvSpPr>
              <p:spPr>
                <a:xfrm>
                  <a:off x="-4729" y="3739611"/>
                  <a:ext cx="253382" cy="681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5156" extrusionOk="0">
                      <a:moveTo>
                        <a:pt x="1" y="0"/>
                      </a:moveTo>
                      <a:cubicBezTo>
                        <a:pt x="1" y="6"/>
                        <a:pt x="4" y="16"/>
                        <a:pt x="7" y="24"/>
                      </a:cubicBezTo>
                      <a:lnTo>
                        <a:pt x="7" y="24"/>
                      </a:lnTo>
                      <a:cubicBezTo>
                        <a:pt x="5" y="14"/>
                        <a:pt x="3" y="6"/>
                        <a:pt x="1" y="0"/>
                      </a:cubicBezTo>
                      <a:close/>
                      <a:moveTo>
                        <a:pt x="7" y="24"/>
                      </a:moveTo>
                      <a:lnTo>
                        <a:pt x="7" y="24"/>
                      </a:lnTo>
                      <a:cubicBezTo>
                        <a:pt x="11" y="50"/>
                        <a:pt x="13" y="85"/>
                        <a:pt x="20" y="100"/>
                      </a:cubicBezTo>
                      <a:lnTo>
                        <a:pt x="10" y="40"/>
                      </a:lnTo>
                      <a:cubicBezTo>
                        <a:pt x="10" y="36"/>
                        <a:pt x="9" y="30"/>
                        <a:pt x="7" y="24"/>
                      </a:cubicBezTo>
                      <a:close/>
                      <a:moveTo>
                        <a:pt x="20" y="100"/>
                      </a:moveTo>
                      <a:lnTo>
                        <a:pt x="50" y="378"/>
                      </a:lnTo>
                      <a:lnTo>
                        <a:pt x="76" y="554"/>
                      </a:lnTo>
                      <a:lnTo>
                        <a:pt x="76" y="554"/>
                      </a:lnTo>
                      <a:cubicBezTo>
                        <a:pt x="54" y="377"/>
                        <a:pt x="31" y="192"/>
                        <a:pt x="20" y="100"/>
                      </a:cubicBezTo>
                      <a:close/>
                      <a:moveTo>
                        <a:pt x="992" y="807"/>
                      </a:moveTo>
                      <a:cubicBezTo>
                        <a:pt x="1034" y="814"/>
                        <a:pt x="1064" y="838"/>
                        <a:pt x="1081" y="869"/>
                      </a:cubicBezTo>
                      <a:lnTo>
                        <a:pt x="1081" y="869"/>
                      </a:lnTo>
                      <a:cubicBezTo>
                        <a:pt x="1069" y="846"/>
                        <a:pt x="1050" y="827"/>
                        <a:pt x="1023" y="815"/>
                      </a:cubicBezTo>
                      <a:cubicBezTo>
                        <a:pt x="1014" y="810"/>
                        <a:pt x="1003" y="808"/>
                        <a:pt x="992" y="807"/>
                      </a:cubicBezTo>
                      <a:close/>
                      <a:moveTo>
                        <a:pt x="964" y="804"/>
                      </a:moveTo>
                      <a:cubicBezTo>
                        <a:pt x="961" y="804"/>
                        <a:pt x="958" y="804"/>
                        <a:pt x="954" y="805"/>
                      </a:cubicBezTo>
                      <a:cubicBezTo>
                        <a:pt x="770" y="833"/>
                        <a:pt x="388" y="877"/>
                        <a:pt x="175" y="908"/>
                      </a:cubicBezTo>
                      <a:lnTo>
                        <a:pt x="175" y="908"/>
                      </a:lnTo>
                      <a:cubicBezTo>
                        <a:pt x="369" y="883"/>
                        <a:pt x="741" y="833"/>
                        <a:pt x="895" y="815"/>
                      </a:cubicBezTo>
                      <a:cubicBezTo>
                        <a:pt x="914" y="815"/>
                        <a:pt x="947" y="806"/>
                        <a:pt x="979" y="806"/>
                      </a:cubicBezTo>
                      <a:cubicBezTo>
                        <a:pt x="983" y="806"/>
                        <a:pt x="988" y="806"/>
                        <a:pt x="992" y="807"/>
                      </a:cubicBezTo>
                      <a:lnTo>
                        <a:pt x="992" y="807"/>
                      </a:lnTo>
                      <a:cubicBezTo>
                        <a:pt x="983" y="805"/>
                        <a:pt x="974" y="804"/>
                        <a:pt x="964" y="804"/>
                      </a:cubicBezTo>
                      <a:close/>
                      <a:moveTo>
                        <a:pt x="76" y="554"/>
                      </a:moveTo>
                      <a:cubicBezTo>
                        <a:pt x="94" y="699"/>
                        <a:pt x="111" y="838"/>
                        <a:pt x="120" y="914"/>
                      </a:cubicBezTo>
                      <a:cubicBezTo>
                        <a:pt x="123" y="914"/>
                        <a:pt x="126" y="914"/>
                        <a:pt x="129" y="913"/>
                      </a:cubicBezTo>
                      <a:lnTo>
                        <a:pt x="129" y="913"/>
                      </a:lnTo>
                      <a:lnTo>
                        <a:pt x="76" y="554"/>
                      </a:lnTo>
                      <a:close/>
                      <a:moveTo>
                        <a:pt x="175" y="908"/>
                      </a:moveTo>
                      <a:cubicBezTo>
                        <a:pt x="158" y="910"/>
                        <a:pt x="143" y="911"/>
                        <a:pt x="129" y="913"/>
                      </a:cubicBezTo>
                      <a:lnTo>
                        <a:pt x="129" y="913"/>
                      </a:lnTo>
                      <a:lnTo>
                        <a:pt x="129" y="914"/>
                      </a:lnTo>
                      <a:cubicBezTo>
                        <a:pt x="143" y="912"/>
                        <a:pt x="159" y="910"/>
                        <a:pt x="175" y="908"/>
                      </a:cubicBezTo>
                      <a:close/>
                      <a:moveTo>
                        <a:pt x="1081" y="869"/>
                      </a:moveTo>
                      <a:cubicBezTo>
                        <a:pt x="1111" y="928"/>
                        <a:pt x="1090" y="1009"/>
                        <a:pt x="1024" y="1041"/>
                      </a:cubicBezTo>
                      <a:lnTo>
                        <a:pt x="1024" y="1041"/>
                      </a:lnTo>
                      <a:cubicBezTo>
                        <a:pt x="1097" y="1007"/>
                        <a:pt x="1113" y="927"/>
                        <a:pt x="1081" y="869"/>
                      </a:cubicBezTo>
                      <a:close/>
                      <a:moveTo>
                        <a:pt x="1024" y="1041"/>
                      </a:moveTo>
                      <a:cubicBezTo>
                        <a:pt x="1012" y="1046"/>
                        <a:pt x="998" y="1051"/>
                        <a:pt x="984" y="1053"/>
                      </a:cubicBezTo>
                      <a:cubicBezTo>
                        <a:pt x="998" y="1051"/>
                        <a:pt x="1012" y="1047"/>
                        <a:pt x="1024" y="1041"/>
                      </a:cubicBezTo>
                      <a:close/>
                      <a:moveTo>
                        <a:pt x="160" y="1162"/>
                      </a:moveTo>
                      <a:cubicBezTo>
                        <a:pt x="160" y="1162"/>
                        <a:pt x="160" y="1162"/>
                        <a:pt x="160" y="1162"/>
                      </a:cubicBezTo>
                      <a:lnTo>
                        <a:pt x="318" y="2394"/>
                      </a:lnTo>
                      <a:cubicBezTo>
                        <a:pt x="318" y="2394"/>
                        <a:pt x="161" y="1162"/>
                        <a:pt x="160" y="1162"/>
                      </a:cubicBezTo>
                      <a:close/>
                      <a:moveTo>
                        <a:pt x="373" y="2393"/>
                      </a:moveTo>
                      <a:cubicBezTo>
                        <a:pt x="355" y="2393"/>
                        <a:pt x="337" y="2393"/>
                        <a:pt x="318" y="2394"/>
                      </a:cubicBezTo>
                      <a:cubicBezTo>
                        <a:pt x="332" y="2393"/>
                        <a:pt x="345" y="2393"/>
                        <a:pt x="358" y="2393"/>
                      </a:cubicBezTo>
                      <a:cubicBezTo>
                        <a:pt x="660" y="2393"/>
                        <a:pt x="945" y="2487"/>
                        <a:pt x="1182" y="2649"/>
                      </a:cubicBezTo>
                      <a:lnTo>
                        <a:pt x="1182" y="2649"/>
                      </a:lnTo>
                      <a:cubicBezTo>
                        <a:pt x="947" y="2487"/>
                        <a:pt x="666" y="2393"/>
                        <a:pt x="373" y="2393"/>
                      </a:cubicBezTo>
                      <a:close/>
                      <a:moveTo>
                        <a:pt x="1182" y="2649"/>
                      </a:moveTo>
                      <a:cubicBezTo>
                        <a:pt x="1285" y="2719"/>
                        <a:pt x="1379" y="2802"/>
                        <a:pt x="1461" y="2896"/>
                      </a:cubicBezTo>
                      <a:lnTo>
                        <a:pt x="1461" y="2896"/>
                      </a:lnTo>
                      <a:cubicBezTo>
                        <a:pt x="1379" y="2802"/>
                        <a:pt x="1285" y="2719"/>
                        <a:pt x="1182" y="2649"/>
                      </a:cubicBezTo>
                      <a:close/>
                      <a:moveTo>
                        <a:pt x="1461" y="2896"/>
                      </a:moveTo>
                      <a:cubicBezTo>
                        <a:pt x="1641" y="3101"/>
                        <a:pt x="1765" y="3358"/>
                        <a:pt x="1808" y="3645"/>
                      </a:cubicBezTo>
                      <a:cubicBezTo>
                        <a:pt x="1769" y="3361"/>
                        <a:pt x="1643" y="3103"/>
                        <a:pt x="1461" y="2896"/>
                      </a:cubicBezTo>
                      <a:close/>
                      <a:moveTo>
                        <a:pt x="1808" y="3645"/>
                      </a:moveTo>
                      <a:cubicBezTo>
                        <a:pt x="1908" y="4232"/>
                        <a:pt x="1619" y="4848"/>
                        <a:pt x="1103" y="5155"/>
                      </a:cubicBezTo>
                      <a:cubicBezTo>
                        <a:pt x="1630" y="4848"/>
                        <a:pt x="1917" y="4232"/>
                        <a:pt x="1808" y="3645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63"/>
                <p:cNvSpPr/>
                <p:nvPr/>
              </p:nvSpPr>
              <p:spPr>
                <a:xfrm>
                  <a:off x="76648" y="3864185"/>
                  <a:ext cx="486948" cy="68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5165" extrusionOk="0">
                      <a:moveTo>
                        <a:pt x="1676" y="2419"/>
                      </a:moveTo>
                      <a:cubicBezTo>
                        <a:pt x="2167" y="2419"/>
                        <a:pt x="2634" y="2705"/>
                        <a:pt x="2841" y="3179"/>
                      </a:cubicBezTo>
                      <a:cubicBezTo>
                        <a:pt x="3119" y="3825"/>
                        <a:pt x="2821" y="4570"/>
                        <a:pt x="2175" y="4848"/>
                      </a:cubicBezTo>
                      <a:cubicBezTo>
                        <a:pt x="2014" y="4918"/>
                        <a:pt x="1844" y="4952"/>
                        <a:pt x="1677" y="4952"/>
                      </a:cubicBezTo>
                      <a:cubicBezTo>
                        <a:pt x="1187" y="4952"/>
                        <a:pt x="714" y="4664"/>
                        <a:pt x="507" y="4183"/>
                      </a:cubicBezTo>
                      <a:cubicBezTo>
                        <a:pt x="239" y="3547"/>
                        <a:pt x="537" y="2802"/>
                        <a:pt x="1172" y="2524"/>
                      </a:cubicBezTo>
                      <a:cubicBezTo>
                        <a:pt x="1337" y="2453"/>
                        <a:pt x="1508" y="2419"/>
                        <a:pt x="1676" y="2419"/>
                      </a:cubicBezTo>
                      <a:close/>
                      <a:moveTo>
                        <a:pt x="3089" y="1"/>
                      </a:moveTo>
                      <a:cubicBezTo>
                        <a:pt x="3069" y="1"/>
                        <a:pt x="3060" y="1"/>
                        <a:pt x="3049" y="11"/>
                      </a:cubicBezTo>
                      <a:lnTo>
                        <a:pt x="3040" y="11"/>
                      </a:lnTo>
                      <a:lnTo>
                        <a:pt x="1848" y="636"/>
                      </a:lnTo>
                      <a:cubicBezTo>
                        <a:pt x="1798" y="656"/>
                        <a:pt x="1778" y="726"/>
                        <a:pt x="1808" y="775"/>
                      </a:cubicBezTo>
                      <a:cubicBezTo>
                        <a:pt x="1822" y="809"/>
                        <a:pt x="1858" y="829"/>
                        <a:pt x="1895" y="829"/>
                      </a:cubicBezTo>
                      <a:cubicBezTo>
                        <a:pt x="1913" y="829"/>
                        <a:pt x="1931" y="825"/>
                        <a:pt x="1947" y="815"/>
                      </a:cubicBezTo>
                      <a:lnTo>
                        <a:pt x="2890" y="329"/>
                      </a:lnTo>
                      <a:lnTo>
                        <a:pt x="2116" y="2276"/>
                      </a:lnTo>
                      <a:cubicBezTo>
                        <a:pt x="1972" y="2232"/>
                        <a:pt x="1823" y="2209"/>
                        <a:pt x="1672" y="2209"/>
                      </a:cubicBezTo>
                      <a:cubicBezTo>
                        <a:pt x="1479" y="2209"/>
                        <a:pt x="1283" y="2247"/>
                        <a:pt x="1093" y="2325"/>
                      </a:cubicBezTo>
                      <a:cubicBezTo>
                        <a:pt x="348" y="2653"/>
                        <a:pt x="0" y="3517"/>
                        <a:pt x="318" y="4272"/>
                      </a:cubicBezTo>
                      <a:cubicBezTo>
                        <a:pt x="563" y="4829"/>
                        <a:pt x="1109" y="5164"/>
                        <a:pt x="1685" y="5164"/>
                      </a:cubicBezTo>
                      <a:cubicBezTo>
                        <a:pt x="1878" y="5164"/>
                        <a:pt x="2075" y="5126"/>
                        <a:pt x="2265" y="5046"/>
                      </a:cubicBezTo>
                      <a:cubicBezTo>
                        <a:pt x="3010" y="4719"/>
                        <a:pt x="3358" y="3845"/>
                        <a:pt x="3029" y="3100"/>
                      </a:cubicBezTo>
                      <a:cubicBezTo>
                        <a:pt x="2881" y="2762"/>
                        <a:pt x="2623" y="2504"/>
                        <a:pt x="2305" y="2355"/>
                      </a:cubicBezTo>
                      <a:lnTo>
                        <a:pt x="3089" y="398"/>
                      </a:lnTo>
                      <a:lnTo>
                        <a:pt x="3466" y="1411"/>
                      </a:lnTo>
                      <a:cubicBezTo>
                        <a:pt x="3481" y="1456"/>
                        <a:pt x="3519" y="1478"/>
                        <a:pt x="3561" y="1478"/>
                      </a:cubicBezTo>
                      <a:cubicBezTo>
                        <a:pt x="3576" y="1478"/>
                        <a:pt x="3591" y="1476"/>
                        <a:pt x="3606" y="1471"/>
                      </a:cubicBezTo>
                      <a:cubicBezTo>
                        <a:pt x="3656" y="1451"/>
                        <a:pt x="3685" y="1391"/>
                        <a:pt x="3665" y="1342"/>
                      </a:cubicBezTo>
                      <a:lnTo>
                        <a:pt x="3188" y="71"/>
                      </a:lnTo>
                      <a:lnTo>
                        <a:pt x="3188" y="60"/>
                      </a:lnTo>
                      <a:lnTo>
                        <a:pt x="3179" y="60"/>
                      </a:lnTo>
                      <a:cubicBezTo>
                        <a:pt x="3179" y="51"/>
                        <a:pt x="3169" y="40"/>
                        <a:pt x="3159" y="31"/>
                      </a:cubicBezTo>
                      <a:cubicBezTo>
                        <a:pt x="3149" y="21"/>
                        <a:pt x="3139" y="11"/>
                        <a:pt x="3129" y="11"/>
                      </a:cubicBezTo>
                      <a:cubicBezTo>
                        <a:pt x="3119" y="1"/>
                        <a:pt x="3099" y="1"/>
                        <a:pt x="308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63"/>
                <p:cNvSpPr/>
                <p:nvPr/>
              </p:nvSpPr>
              <p:spPr>
                <a:xfrm>
                  <a:off x="238213" y="3872111"/>
                  <a:ext cx="322739" cy="6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5102" extrusionOk="0">
                      <a:moveTo>
                        <a:pt x="1866" y="338"/>
                      </a:moveTo>
                      <a:cubicBezTo>
                        <a:pt x="1878" y="371"/>
                        <a:pt x="1893" y="411"/>
                        <a:pt x="1910" y="457"/>
                      </a:cubicBezTo>
                      <a:lnTo>
                        <a:pt x="1910" y="457"/>
                      </a:lnTo>
                      <a:lnTo>
                        <a:pt x="1866" y="338"/>
                      </a:lnTo>
                      <a:close/>
                      <a:moveTo>
                        <a:pt x="1965" y="0"/>
                      </a:moveTo>
                      <a:lnTo>
                        <a:pt x="1965" y="0"/>
                      </a:lnTo>
                      <a:cubicBezTo>
                        <a:pt x="2027" y="181"/>
                        <a:pt x="2114" y="413"/>
                        <a:pt x="2200" y="642"/>
                      </a:cubicBezTo>
                      <a:lnTo>
                        <a:pt x="2200" y="642"/>
                      </a:lnTo>
                      <a:cubicBezTo>
                        <a:pt x="2114" y="411"/>
                        <a:pt x="2027" y="176"/>
                        <a:pt x="1965" y="0"/>
                      </a:cubicBezTo>
                      <a:close/>
                      <a:moveTo>
                        <a:pt x="2200" y="642"/>
                      </a:moveTo>
                      <a:cubicBezTo>
                        <a:pt x="2280" y="855"/>
                        <a:pt x="2360" y="1065"/>
                        <a:pt x="2422" y="1222"/>
                      </a:cubicBezTo>
                      <a:cubicBezTo>
                        <a:pt x="2360" y="1060"/>
                        <a:pt x="2280" y="852"/>
                        <a:pt x="2200" y="642"/>
                      </a:cubicBezTo>
                      <a:close/>
                      <a:moveTo>
                        <a:pt x="2422" y="1222"/>
                      </a:moveTo>
                      <a:cubicBezTo>
                        <a:pt x="2422" y="1252"/>
                        <a:pt x="2442" y="1282"/>
                        <a:pt x="2442" y="1302"/>
                      </a:cubicBezTo>
                      <a:cubicBezTo>
                        <a:pt x="2442" y="1282"/>
                        <a:pt x="2433" y="1252"/>
                        <a:pt x="2422" y="1222"/>
                      </a:cubicBezTo>
                      <a:close/>
                      <a:moveTo>
                        <a:pt x="1910" y="457"/>
                      </a:moveTo>
                      <a:lnTo>
                        <a:pt x="2104" y="984"/>
                      </a:lnTo>
                      <a:lnTo>
                        <a:pt x="2224" y="1311"/>
                      </a:lnTo>
                      <a:lnTo>
                        <a:pt x="2243" y="1351"/>
                      </a:lnTo>
                      <a:cubicBezTo>
                        <a:pt x="2245" y="1359"/>
                        <a:pt x="2249" y="1366"/>
                        <a:pt x="2253" y="1373"/>
                      </a:cubicBezTo>
                      <a:lnTo>
                        <a:pt x="2253" y="1373"/>
                      </a:lnTo>
                      <a:cubicBezTo>
                        <a:pt x="2243" y="1350"/>
                        <a:pt x="2242" y="1327"/>
                        <a:pt x="2234" y="1311"/>
                      </a:cubicBezTo>
                      <a:cubicBezTo>
                        <a:pt x="2167" y="1135"/>
                        <a:pt x="2006" y="714"/>
                        <a:pt x="1910" y="457"/>
                      </a:cubicBezTo>
                      <a:close/>
                      <a:moveTo>
                        <a:pt x="2253" y="1373"/>
                      </a:moveTo>
                      <a:lnTo>
                        <a:pt x="2253" y="1373"/>
                      </a:lnTo>
                      <a:cubicBezTo>
                        <a:pt x="2256" y="1379"/>
                        <a:pt x="2259" y="1385"/>
                        <a:pt x="2263" y="1391"/>
                      </a:cubicBezTo>
                      <a:cubicBezTo>
                        <a:pt x="2283" y="1411"/>
                        <a:pt x="2313" y="1421"/>
                        <a:pt x="2343" y="1421"/>
                      </a:cubicBezTo>
                      <a:cubicBezTo>
                        <a:pt x="2311" y="1421"/>
                        <a:pt x="2272" y="1401"/>
                        <a:pt x="2253" y="1373"/>
                      </a:cubicBezTo>
                      <a:close/>
                      <a:moveTo>
                        <a:pt x="1082" y="2295"/>
                      </a:moveTo>
                      <a:lnTo>
                        <a:pt x="1082" y="2295"/>
                      </a:lnTo>
                      <a:cubicBezTo>
                        <a:pt x="1250" y="2375"/>
                        <a:pt x="1400" y="2483"/>
                        <a:pt x="1528" y="2622"/>
                      </a:cubicBezTo>
                      <a:cubicBezTo>
                        <a:pt x="1787" y="2891"/>
                        <a:pt x="1926" y="3258"/>
                        <a:pt x="1926" y="3626"/>
                      </a:cubicBezTo>
                      <a:cubicBezTo>
                        <a:pt x="1926" y="4458"/>
                        <a:pt x="1243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309" y="5102"/>
                        <a:pt x="154" y="5078"/>
                        <a:pt x="0" y="5027"/>
                      </a:cubicBezTo>
                      <a:lnTo>
                        <a:pt x="0" y="5027"/>
                      </a:lnTo>
                      <a:cubicBezTo>
                        <a:pt x="155" y="5078"/>
                        <a:pt x="309" y="5102"/>
                        <a:pt x="460" y="5102"/>
                      </a:cubicBezTo>
                      <a:cubicBezTo>
                        <a:pt x="460" y="5102"/>
                        <a:pt x="460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461" y="5102"/>
                        <a:pt x="461" y="5102"/>
                        <a:pt x="461" y="5102"/>
                      </a:cubicBezTo>
                      <a:cubicBezTo>
                        <a:pt x="1246" y="5102"/>
                        <a:pt x="1936" y="4458"/>
                        <a:pt x="1936" y="3626"/>
                      </a:cubicBezTo>
                      <a:cubicBezTo>
                        <a:pt x="1936" y="3258"/>
                        <a:pt x="1787" y="2881"/>
                        <a:pt x="1528" y="2613"/>
                      </a:cubicBezTo>
                      <a:cubicBezTo>
                        <a:pt x="1409" y="2483"/>
                        <a:pt x="1250" y="2364"/>
                        <a:pt x="1082" y="2295"/>
                      </a:cubicBezTo>
                      <a:close/>
                    </a:path>
                  </a:pathLst>
                </a:custGeom>
                <a:solidFill>
                  <a:srgbClr val="9559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" name="Google Shape;188;p63"/>
              <p:cNvSpPr/>
              <p:nvPr/>
            </p:nvSpPr>
            <p:spPr>
              <a:xfrm rot="10800000" flipH="1">
                <a:off x="-92572" y="3203201"/>
                <a:ext cx="2856396" cy="20203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1" extrusionOk="0">
                    <a:moveTo>
                      <a:pt x="1" y="1"/>
                    </a:moveTo>
                    <a:lnTo>
                      <a:pt x="1" y="7371"/>
                    </a:lnTo>
                    <a:cubicBezTo>
                      <a:pt x="974" y="7371"/>
                      <a:pt x="1978" y="7172"/>
                      <a:pt x="2702" y="6516"/>
                    </a:cubicBezTo>
                    <a:cubicBezTo>
                      <a:pt x="3437" y="5871"/>
                      <a:pt x="3666" y="4957"/>
                      <a:pt x="4143" y="4103"/>
                    </a:cubicBezTo>
                    <a:cubicBezTo>
                      <a:pt x="4640" y="3199"/>
                      <a:pt x="5205" y="2623"/>
                      <a:pt x="6070" y="2176"/>
                    </a:cubicBezTo>
                    <a:cubicBezTo>
                      <a:pt x="6795" y="1799"/>
                      <a:pt x="7758" y="1689"/>
                      <a:pt x="8533" y="1461"/>
                    </a:cubicBezTo>
                    <a:cubicBezTo>
                      <a:pt x="9317" y="1223"/>
                      <a:pt x="10122" y="756"/>
                      <a:pt x="1042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63"/>
              <p:cNvSpPr/>
              <p:nvPr/>
            </p:nvSpPr>
            <p:spPr>
              <a:xfrm rot="10800000" flipH="1">
                <a:off x="-92572" y="3202927"/>
                <a:ext cx="2856396" cy="202066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2" extrusionOk="0">
                    <a:moveTo>
                      <a:pt x="10420" y="1"/>
                    </a:moveTo>
                    <a:lnTo>
                      <a:pt x="10420" y="1"/>
                    </a:lnTo>
                    <a:cubicBezTo>
                      <a:pt x="10202" y="527"/>
                      <a:pt x="9745" y="905"/>
                      <a:pt x="9248" y="1163"/>
                    </a:cubicBezTo>
                    <a:cubicBezTo>
                      <a:pt x="8235" y="1680"/>
                      <a:pt x="7033" y="1649"/>
                      <a:pt x="6020" y="2176"/>
                    </a:cubicBezTo>
                    <a:cubicBezTo>
                      <a:pt x="2861" y="3785"/>
                      <a:pt x="4520" y="7262"/>
                      <a:pt x="1" y="7371"/>
                    </a:cubicBezTo>
                    <a:cubicBezTo>
                      <a:pt x="35" y="7371"/>
                      <a:pt x="69" y="7372"/>
                      <a:pt x="104" y="7372"/>
                    </a:cubicBezTo>
                    <a:cubicBezTo>
                      <a:pt x="1188" y="7372"/>
                      <a:pt x="2357" y="7064"/>
                      <a:pt x="3050" y="6179"/>
                    </a:cubicBezTo>
                    <a:cubicBezTo>
                      <a:pt x="3408" y="5732"/>
                      <a:pt x="3626" y="5205"/>
                      <a:pt x="3865" y="4699"/>
                    </a:cubicBezTo>
                    <a:cubicBezTo>
                      <a:pt x="4322" y="3666"/>
                      <a:pt x="5017" y="2722"/>
                      <a:pt x="6040" y="2216"/>
                    </a:cubicBezTo>
                    <a:cubicBezTo>
                      <a:pt x="7053" y="1689"/>
                      <a:pt x="8245" y="1709"/>
                      <a:pt x="9258" y="1183"/>
                    </a:cubicBezTo>
                    <a:cubicBezTo>
                      <a:pt x="9754" y="925"/>
                      <a:pt x="10211" y="527"/>
                      <a:pt x="104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63"/>
            <p:cNvSpPr/>
            <p:nvPr/>
          </p:nvSpPr>
          <p:spPr>
            <a:xfrm rot="10800000">
              <a:off x="5612499" y="3565287"/>
              <a:ext cx="3531504" cy="1663787"/>
            </a:xfrm>
            <a:custGeom>
              <a:avLst/>
              <a:gdLst/>
              <a:ahLst/>
              <a:cxnLst/>
              <a:rect l="l" t="t" r="r" b="b"/>
              <a:pathLst>
                <a:path w="12884" h="6070" extrusionOk="0">
                  <a:moveTo>
                    <a:pt x="12834" y="1"/>
                  </a:moveTo>
                  <a:cubicBezTo>
                    <a:pt x="12139" y="1136"/>
                    <a:pt x="10744" y="1314"/>
                    <a:pt x="9607" y="1314"/>
                  </a:cubicBezTo>
                  <a:cubicBezTo>
                    <a:pt x="9312" y="1314"/>
                    <a:pt x="9035" y="1302"/>
                    <a:pt x="8791" y="1292"/>
                  </a:cubicBezTo>
                  <a:lnTo>
                    <a:pt x="8493" y="1282"/>
                  </a:lnTo>
                  <a:cubicBezTo>
                    <a:pt x="8199" y="1269"/>
                    <a:pt x="7885" y="1254"/>
                    <a:pt x="7561" y="1254"/>
                  </a:cubicBezTo>
                  <a:cubicBezTo>
                    <a:pt x="6703" y="1254"/>
                    <a:pt x="5777" y="1355"/>
                    <a:pt x="4977" y="1839"/>
                  </a:cubicBezTo>
                  <a:cubicBezTo>
                    <a:pt x="3974" y="2435"/>
                    <a:pt x="3298" y="3398"/>
                    <a:pt x="2742" y="4242"/>
                  </a:cubicBezTo>
                  <a:cubicBezTo>
                    <a:pt x="2027" y="5345"/>
                    <a:pt x="1084" y="5951"/>
                    <a:pt x="1" y="6010"/>
                  </a:cubicBezTo>
                  <a:lnTo>
                    <a:pt x="1" y="6070"/>
                  </a:lnTo>
                  <a:cubicBezTo>
                    <a:pt x="1104" y="6000"/>
                    <a:pt x="2057" y="5384"/>
                    <a:pt x="2782" y="4272"/>
                  </a:cubicBezTo>
                  <a:cubicBezTo>
                    <a:pt x="3338" y="3428"/>
                    <a:pt x="4004" y="2474"/>
                    <a:pt x="5007" y="1878"/>
                  </a:cubicBezTo>
                  <a:cubicBezTo>
                    <a:pt x="5800" y="1405"/>
                    <a:pt x="6696" y="1305"/>
                    <a:pt x="7563" y="1305"/>
                  </a:cubicBezTo>
                  <a:cubicBezTo>
                    <a:pt x="7879" y="1305"/>
                    <a:pt x="8191" y="1319"/>
                    <a:pt x="8493" y="1332"/>
                  </a:cubicBezTo>
                  <a:lnTo>
                    <a:pt x="8791" y="1352"/>
                  </a:lnTo>
                  <a:cubicBezTo>
                    <a:pt x="9029" y="1362"/>
                    <a:pt x="9298" y="1373"/>
                    <a:pt x="9585" y="1373"/>
                  </a:cubicBezTo>
                  <a:cubicBezTo>
                    <a:pt x="10738" y="1373"/>
                    <a:pt x="12168" y="1192"/>
                    <a:pt x="12884" y="31"/>
                  </a:cubicBezTo>
                  <a:lnTo>
                    <a:pt x="1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6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3"/>
          <p:cNvSpPr txBox="1">
            <a:spLocks noGrp="1"/>
          </p:cNvSpPr>
          <p:nvPr>
            <p:ph type="subTitle" idx="1"/>
          </p:nvPr>
        </p:nvSpPr>
        <p:spPr>
          <a:xfrm>
            <a:off x="2245706" y="18022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subTitle" idx="2"/>
          </p:nvPr>
        </p:nvSpPr>
        <p:spPr>
          <a:xfrm>
            <a:off x="2245706" y="22132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63"/>
          <p:cNvSpPr txBox="1">
            <a:spLocks noGrp="1"/>
          </p:cNvSpPr>
          <p:nvPr>
            <p:ph type="subTitle" idx="3"/>
          </p:nvPr>
        </p:nvSpPr>
        <p:spPr>
          <a:xfrm>
            <a:off x="2245706" y="31738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" name="Google Shape;195;p63"/>
          <p:cNvSpPr txBox="1">
            <a:spLocks noGrp="1"/>
          </p:cNvSpPr>
          <p:nvPr>
            <p:ph type="subTitle" idx="4"/>
          </p:nvPr>
        </p:nvSpPr>
        <p:spPr>
          <a:xfrm>
            <a:off x="2245706" y="35848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subTitle" idx="5"/>
          </p:nvPr>
        </p:nvSpPr>
        <p:spPr>
          <a:xfrm>
            <a:off x="5664506" y="18022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" name="Google Shape;197;p63"/>
          <p:cNvSpPr txBox="1">
            <a:spLocks noGrp="1"/>
          </p:cNvSpPr>
          <p:nvPr>
            <p:ph type="subTitle" idx="6"/>
          </p:nvPr>
        </p:nvSpPr>
        <p:spPr>
          <a:xfrm>
            <a:off x="5664506" y="22132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63"/>
          <p:cNvSpPr txBox="1">
            <a:spLocks noGrp="1"/>
          </p:cNvSpPr>
          <p:nvPr>
            <p:ph type="subTitle" idx="7"/>
          </p:nvPr>
        </p:nvSpPr>
        <p:spPr>
          <a:xfrm>
            <a:off x="5664506" y="31738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63"/>
          <p:cNvSpPr txBox="1">
            <a:spLocks noGrp="1"/>
          </p:cNvSpPr>
          <p:nvPr>
            <p:ph type="subTitle" idx="8"/>
          </p:nvPr>
        </p:nvSpPr>
        <p:spPr>
          <a:xfrm>
            <a:off x="5664506" y="35848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4"/>
          <p:cNvSpPr txBox="1">
            <a:spLocks noGrp="1"/>
          </p:cNvSpPr>
          <p:nvPr>
            <p:ph type="title"/>
          </p:nvPr>
        </p:nvSpPr>
        <p:spPr>
          <a:xfrm>
            <a:off x="3477850" y="2619750"/>
            <a:ext cx="385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title" idx="2"/>
          </p:nvPr>
        </p:nvSpPr>
        <p:spPr>
          <a:xfrm>
            <a:off x="3915250" y="823975"/>
            <a:ext cx="29829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03" name="Google Shape;203;p64"/>
          <p:cNvSpPr txBox="1">
            <a:spLocks noGrp="1"/>
          </p:cNvSpPr>
          <p:nvPr>
            <p:ph type="subTitle" idx="1"/>
          </p:nvPr>
        </p:nvSpPr>
        <p:spPr>
          <a:xfrm>
            <a:off x="4048000" y="3602025"/>
            <a:ext cx="27174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64"/>
          <p:cNvGrpSpPr/>
          <p:nvPr/>
        </p:nvGrpSpPr>
        <p:grpSpPr>
          <a:xfrm flipH="1">
            <a:off x="-149421" y="-55275"/>
            <a:ext cx="3857620" cy="5256008"/>
            <a:chOff x="5402065" y="-55275"/>
            <a:chExt cx="3857620" cy="5256008"/>
          </a:xfrm>
        </p:grpSpPr>
        <p:sp>
          <p:nvSpPr>
            <p:cNvPr id="205" name="Google Shape;205;p64"/>
            <p:cNvSpPr/>
            <p:nvPr/>
          </p:nvSpPr>
          <p:spPr>
            <a:xfrm>
              <a:off x="5402065" y="-48522"/>
              <a:ext cx="3857620" cy="5249255"/>
            </a:xfrm>
            <a:custGeom>
              <a:avLst/>
              <a:gdLst/>
              <a:ahLst/>
              <a:cxnLst/>
              <a:rect l="l" t="t" r="r" b="b"/>
              <a:pathLst>
                <a:path w="8315" h="11315" extrusionOk="0">
                  <a:moveTo>
                    <a:pt x="0" y="1"/>
                  </a:moveTo>
                  <a:cubicBezTo>
                    <a:pt x="90" y="855"/>
                    <a:pt x="398" y="1670"/>
                    <a:pt x="974" y="2316"/>
                  </a:cubicBezTo>
                  <a:cubicBezTo>
                    <a:pt x="1331" y="2722"/>
                    <a:pt x="1759" y="3060"/>
                    <a:pt x="2086" y="3488"/>
                  </a:cubicBezTo>
                  <a:cubicBezTo>
                    <a:pt x="2573" y="4123"/>
                    <a:pt x="2801" y="4967"/>
                    <a:pt x="2702" y="5762"/>
                  </a:cubicBezTo>
                  <a:cubicBezTo>
                    <a:pt x="2563" y="6765"/>
                    <a:pt x="1957" y="7649"/>
                    <a:pt x="1818" y="8653"/>
                  </a:cubicBezTo>
                  <a:cubicBezTo>
                    <a:pt x="1679" y="9695"/>
                    <a:pt x="2126" y="10639"/>
                    <a:pt x="2931" y="11314"/>
                  </a:cubicBezTo>
                  <a:lnTo>
                    <a:pt x="8314" y="11314"/>
                  </a:lnTo>
                  <a:lnTo>
                    <a:pt x="831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4"/>
            <p:cNvSpPr/>
            <p:nvPr/>
          </p:nvSpPr>
          <p:spPr>
            <a:xfrm>
              <a:off x="5402067" y="-55275"/>
              <a:ext cx="1359793" cy="5249255"/>
            </a:xfrm>
            <a:custGeom>
              <a:avLst/>
              <a:gdLst/>
              <a:ahLst/>
              <a:cxnLst/>
              <a:rect l="l" t="t" r="r" b="b"/>
              <a:pathLst>
                <a:path w="2931" h="11315" extrusionOk="0">
                  <a:moveTo>
                    <a:pt x="0" y="1"/>
                  </a:moveTo>
                  <a:cubicBezTo>
                    <a:pt x="100" y="1093"/>
                    <a:pt x="567" y="2027"/>
                    <a:pt x="1381" y="2762"/>
                  </a:cubicBezTo>
                  <a:cubicBezTo>
                    <a:pt x="1570" y="2951"/>
                    <a:pt x="1759" y="3130"/>
                    <a:pt x="1927" y="3329"/>
                  </a:cubicBezTo>
                  <a:cubicBezTo>
                    <a:pt x="2454" y="3914"/>
                    <a:pt x="2732" y="4709"/>
                    <a:pt x="2692" y="5494"/>
                  </a:cubicBezTo>
                  <a:cubicBezTo>
                    <a:pt x="2653" y="6556"/>
                    <a:pt x="2007" y="7480"/>
                    <a:pt x="1828" y="8513"/>
                  </a:cubicBezTo>
                  <a:cubicBezTo>
                    <a:pt x="1620" y="9566"/>
                    <a:pt x="2106" y="10668"/>
                    <a:pt x="2931" y="11314"/>
                  </a:cubicBezTo>
                  <a:cubicBezTo>
                    <a:pt x="2116" y="10659"/>
                    <a:pt x="1649" y="9566"/>
                    <a:pt x="1858" y="8523"/>
                  </a:cubicBezTo>
                  <a:cubicBezTo>
                    <a:pt x="2046" y="7480"/>
                    <a:pt x="2702" y="6567"/>
                    <a:pt x="2742" y="5494"/>
                  </a:cubicBezTo>
                  <a:cubicBezTo>
                    <a:pt x="2772" y="4699"/>
                    <a:pt x="2494" y="3894"/>
                    <a:pt x="1957" y="3298"/>
                  </a:cubicBezTo>
                  <a:cubicBezTo>
                    <a:pt x="1788" y="3100"/>
                    <a:pt x="1589" y="2921"/>
                    <a:pt x="1401" y="2742"/>
                  </a:cubicBezTo>
                  <a:cubicBezTo>
                    <a:pt x="596" y="2027"/>
                    <a:pt x="110" y="10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64"/>
          <p:cNvGrpSpPr/>
          <p:nvPr/>
        </p:nvGrpSpPr>
        <p:grpSpPr>
          <a:xfrm flipH="1">
            <a:off x="-158691" y="-48522"/>
            <a:ext cx="3345899" cy="3650123"/>
            <a:chOff x="5923056" y="-48522"/>
            <a:chExt cx="3345899" cy="3650123"/>
          </a:xfrm>
        </p:grpSpPr>
        <p:sp>
          <p:nvSpPr>
            <p:cNvPr id="208" name="Google Shape;208;p64"/>
            <p:cNvSpPr/>
            <p:nvPr/>
          </p:nvSpPr>
          <p:spPr>
            <a:xfrm>
              <a:off x="5927693" y="-43884"/>
              <a:ext cx="3336621" cy="3640844"/>
            </a:xfrm>
            <a:custGeom>
              <a:avLst/>
              <a:gdLst/>
              <a:ahLst/>
              <a:cxnLst/>
              <a:rect l="l" t="t" r="r" b="b"/>
              <a:pathLst>
                <a:path w="7192" h="7848" extrusionOk="0">
                  <a:moveTo>
                    <a:pt x="0" y="1"/>
                  </a:moveTo>
                  <a:cubicBezTo>
                    <a:pt x="119" y="965"/>
                    <a:pt x="536" y="1789"/>
                    <a:pt x="1221" y="2484"/>
                  </a:cubicBezTo>
                  <a:cubicBezTo>
                    <a:pt x="1907" y="3190"/>
                    <a:pt x="2771" y="3696"/>
                    <a:pt x="3675" y="4053"/>
                  </a:cubicBezTo>
                  <a:cubicBezTo>
                    <a:pt x="4042" y="4192"/>
                    <a:pt x="4420" y="4322"/>
                    <a:pt x="4757" y="4521"/>
                  </a:cubicBezTo>
                  <a:cubicBezTo>
                    <a:pt x="5244" y="4819"/>
                    <a:pt x="5631" y="5285"/>
                    <a:pt x="5821" y="5821"/>
                  </a:cubicBezTo>
                  <a:cubicBezTo>
                    <a:pt x="5969" y="6219"/>
                    <a:pt x="6009" y="6656"/>
                    <a:pt x="6178" y="7053"/>
                  </a:cubicBezTo>
                  <a:cubicBezTo>
                    <a:pt x="6337" y="7441"/>
                    <a:pt x="6764" y="7828"/>
                    <a:pt x="7191" y="7848"/>
                  </a:cubicBezTo>
                  <a:lnTo>
                    <a:pt x="719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4"/>
            <p:cNvSpPr/>
            <p:nvPr/>
          </p:nvSpPr>
          <p:spPr>
            <a:xfrm>
              <a:off x="5923056" y="-48522"/>
              <a:ext cx="3345899" cy="3650123"/>
            </a:xfrm>
            <a:custGeom>
              <a:avLst/>
              <a:gdLst/>
              <a:ahLst/>
              <a:cxnLst/>
              <a:rect l="l" t="t" r="r" b="b"/>
              <a:pathLst>
                <a:path w="7212" h="7868" extrusionOk="0">
                  <a:moveTo>
                    <a:pt x="7191" y="1"/>
                  </a:moveTo>
                  <a:cubicBezTo>
                    <a:pt x="7181" y="2186"/>
                    <a:pt x="7171" y="5591"/>
                    <a:pt x="7171" y="7817"/>
                  </a:cubicBezTo>
                  <a:lnTo>
                    <a:pt x="7171" y="7817"/>
                  </a:lnTo>
                  <a:cubicBezTo>
                    <a:pt x="6713" y="7777"/>
                    <a:pt x="6335" y="7405"/>
                    <a:pt x="6178" y="6984"/>
                  </a:cubicBezTo>
                  <a:cubicBezTo>
                    <a:pt x="6009" y="6556"/>
                    <a:pt x="5969" y="6070"/>
                    <a:pt x="5771" y="5633"/>
                  </a:cubicBezTo>
                  <a:cubicBezTo>
                    <a:pt x="5572" y="5206"/>
                    <a:pt x="5254" y="4828"/>
                    <a:pt x="4867" y="4570"/>
                  </a:cubicBezTo>
                  <a:cubicBezTo>
                    <a:pt x="4470" y="4302"/>
                    <a:pt x="4013" y="4173"/>
                    <a:pt x="3576" y="3994"/>
                  </a:cubicBezTo>
                  <a:cubicBezTo>
                    <a:pt x="1857" y="3318"/>
                    <a:pt x="219" y="1928"/>
                    <a:pt x="0" y="1"/>
                  </a:cubicBezTo>
                  <a:lnTo>
                    <a:pt x="0" y="1"/>
                  </a:lnTo>
                  <a:cubicBezTo>
                    <a:pt x="199" y="1948"/>
                    <a:pt x="1837" y="3338"/>
                    <a:pt x="3565" y="4024"/>
                  </a:cubicBezTo>
                  <a:cubicBezTo>
                    <a:pt x="3993" y="4203"/>
                    <a:pt x="4450" y="4342"/>
                    <a:pt x="4847" y="4600"/>
                  </a:cubicBezTo>
                  <a:cubicBezTo>
                    <a:pt x="5225" y="4858"/>
                    <a:pt x="5542" y="5236"/>
                    <a:pt x="5731" y="5653"/>
                  </a:cubicBezTo>
                  <a:cubicBezTo>
                    <a:pt x="5929" y="6080"/>
                    <a:pt x="5960" y="6556"/>
                    <a:pt x="6128" y="7004"/>
                  </a:cubicBezTo>
                  <a:cubicBezTo>
                    <a:pt x="6307" y="7441"/>
                    <a:pt x="6704" y="7838"/>
                    <a:pt x="7191" y="7867"/>
                  </a:cubicBezTo>
                  <a:lnTo>
                    <a:pt x="7211" y="7867"/>
                  </a:lnTo>
                  <a:lnTo>
                    <a:pt x="7211" y="7848"/>
                  </a:lnTo>
                  <a:cubicBezTo>
                    <a:pt x="7211" y="5633"/>
                    <a:pt x="7211" y="2186"/>
                    <a:pt x="7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64"/>
          <p:cNvSpPr/>
          <p:nvPr/>
        </p:nvSpPr>
        <p:spPr>
          <a:xfrm flipH="1">
            <a:off x="1311637" y="4306225"/>
            <a:ext cx="4959001" cy="899077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4"/>
          <p:cNvSpPr/>
          <p:nvPr/>
        </p:nvSpPr>
        <p:spPr>
          <a:xfrm flipH="1">
            <a:off x="6994191" y="-27728"/>
            <a:ext cx="4016109" cy="5203882"/>
          </a:xfrm>
          <a:custGeom>
            <a:avLst/>
            <a:gdLst/>
            <a:ahLst/>
            <a:cxnLst/>
            <a:rect l="l" t="t" r="r" b="b"/>
            <a:pathLst>
              <a:path w="8732" h="11315" extrusionOk="0">
                <a:moveTo>
                  <a:pt x="1" y="1"/>
                </a:moveTo>
                <a:lnTo>
                  <a:pt x="1" y="11314"/>
                </a:lnTo>
                <a:lnTo>
                  <a:pt x="8454" y="11314"/>
                </a:lnTo>
                <a:cubicBezTo>
                  <a:pt x="8732" y="10529"/>
                  <a:pt x="8275" y="9477"/>
                  <a:pt x="7192" y="9218"/>
                </a:cubicBezTo>
                <a:cubicBezTo>
                  <a:pt x="6924" y="9159"/>
                  <a:pt x="6655" y="9059"/>
                  <a:pt x="6397" y="8960"/>
                </a:cubicBezTo>
                <a:cubicBezTo>
                  <a:pt x="5881" y="8752"/>
                  <a:pt x="5533" y="8216"/>
                  <a:pt x="5424" y="7659"/>
                </a:cubicBezTo>
                <a:cubicBezTo>
                  <a:pt x="5324" y="7093"/>
                  <a:pt x="5444" y="6507"/>
                  <a:pt x="5633" y="5971"/>
                </a:cubicBezTo>
                <a:cubicBezTo>
                  <a:pt x="5821" y="5434"/>
                  <a:pt x="6079" y="4927"/>
                  <a:pt x="6278" y="4391"/>
                </a:cubicBezTo>
                <a:cubicBezTo>
                  <a:pt x="6547" y="3676"/>
                  <a:pt x="6715" y="2911"/>
                  <a:pt x="6695" y="2137"/>
                </a:cubicBezTo>
                <a:cubicBezTo>
                  <a:pt x="6666" y="1372"/>
                  <a:pt x="6536" y="617"/>
                  <a:pt x="6099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4"/>
          <p:cNvSpPr/>
          <p:nvPr/>
        </p:nvSpPr>
        <p:spPr>
          <a:xfrm flipH="1">
            <a:off x="6989625" y="-27728"/>
            <a:ext cx="1768431" cy="5203882"/>
          </a:xfrm>
          <a:custGeom>
            <a:avLst/>
            <a:gdLst/>
            <a:ahLst/>
            <a:cxnLst/>
            <a:rect l="l" t="t" r="r" b="b"/>
            <a:pathLst>
              <a:path w="3845" h="11315" extrusionOk="0">
                <a:moveTo>
                  <a:pt x="1202" y="1"/>
                </a:moveTo>
                <a:cubicBezTo>
                  <a:pt x="1520" y="448"/>
                  <a:pt x="1679" y="994"/>
                  <a:pt x="1739" y="1541"/>
                </a:cubicBezTo>
                <a:cubicBezTo>
                  <a:pt x="1888" y="2643"/>
                  <a:pt x="1659" y="3766"/>
                  <a:pt x="1202" y="4768"/>
                </a:cubicBezTo>
                <a:cubicBezTo>
                  <a:pt x="994" y="5275"/>
                  <a:pt x="745" y="5782"/>
                  <a:pt x="597" y="6318"/>
                </a:cubicBezTo>
                <a:cubicBezTo>
                  <a:pt x="378" y="7103"/>
                  <a:pt x="408" y="8066"/>
                  <a:pt x="1034" y="8672"/>
                </a:cubicBezTo>
                <a:cubicBezTo>
                  <a:pt x="1222" y="8871"/>
                  <a:pt x="1491" y="8980"/>
                  <a:pt x="1758" y="9070"/>
                </a:cubicBezTo>
                <a:cubicBezTo>
                  <a:pt x="2007" y="9169"/>
                  <a:pt x="2285" y="9218"/>
                  <a:pt x="2544" y="9318"/>
                </a:cubicBezTo>
                <a:cubicBezTo>
                  <a:pt x="3328" y="9606"/>
                  <a:pt x="3835" y="10510"/>
                  <a:pt x="3557" y="11314"/>
                </a:cubicBezTo>
                <a:cubicBezTo>
                  <a:pt x="3844" y="10510"/>
                  <a:pt x="3348" y="9576"/>
                  <a:pt x="2553" y="9288"/>
                </a:cubicBezTo>
                <a:cubicBezTo>
                  <a:pt x="2295" y="9189"/>
                  <a:pt x="2027" y="9139"/>
                  <a:pt x="1769" y="9040"/>
                </a:cubicBezTo>
                <a:cubicBezTo>
                  <a:pt x="1511" y="8951"/>
                  <a:pt x="1252" y="8841"/>
                  <a:pt x="1054" y="8642"/>
                </a:cubicBezTo>
                <a:cubicBezTo>
                  <a:pt x="1" y="7550"/>
                  <a:pt x="725" y="5960"/>
                  <a:pt x="1242" y="4788"/>
                </a:cubicBezTo>
                <a:cubicBezTo>
                  <a:pt x="1689" y="3775"/>
                  <a:pt x="1917" y="2643"/>
                  <a:pt x="1758" y="1541"/>
                </a:cubicBezTo>
                <a:cubicBezTo>
                  <a:pt x="1689" y="994"/>
                  <a:pt x="1530" y="448"/>
                  <a:pt x="12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4"/>
          <p:cNvSpPr/>
          <p:nvPr/>
        </p:nvSpPr>
        <p:spPr>
          <a:xfrm flipH="1">
            <a:off x="7702484" y="1566762"/>
            <a:ext cx="3307817" cy="3609374"/>
          </a:xfrm>
          <a:custGeom>
            <a:avLst/>
            <a:gdLst/>
            <a:ahLst/>
            <a:cxnLst/>
            <a:rect l="l" t="t" r="r" b="b"/>
            <a:pathLst>
              <a:path w="7192" h="7848" extrusionOk="0">
                <a:moveTo>
                  <a:pt x="1" y="1"/>
                </a:moveTo>
                <a:lnTo>
                  <a:pt x="1" y="7847"/>
                </a:lnTo>
                <a:lnTo>
                  <a:pt x="7192" y="7847"/>
                </a:lnTo>
                <a:cubicBezTo>
                  <a:pt x="7192" y="7371"/>
                  <a:pt x="7043" y="6993"/>
                  <a:pt x="6655" y="6705"/>
                </a:cubicBezTo>
                <a:cubicBezTo>
                  <a:pt x="6268" y="6417"/>
                  <a:pt x="5801" y="6258"/>
                  <a:pt x="5364" y="6060"/>
                </a:cubicBezTo>
                <a:cubicBezTo>
                  <a:pt x="4927" y="5861"/>
                  <a:pt x="4490" y="5632"/>
                  <a:pt x="4192" y="5245"/>
                </a:cubicBezTo>
                <a:cubicBezTo>
                  <a:pt x="3785" y="4718"/>
                  <a:pt x="3726" y="4023"/>
                  <a:pt x="3567" y="3378"/>
                </a:cubicBezTo>
                <a:cubicBezTo>
                  <a:pt x="3348" y="2533"/>
                  <a:pt x="2941" y="1739"/>
                  <a:pt x="2325" y="1123"/>
                </a:cubicBezTo>
                <a:cubicBezTo>
                  <a:pt x="1709" y="517"/>
                  <a:pt x="875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4"/>
          <p:cNvSpPr/>
          <p:nvPr/>
        </p:nvSpPr>
        <p:spPr>
          <a:xfrm flipH="1">
            <a:off x="7688686" y="1566762"/>
            <a:ext cx="3321614" cy="3622711"/>
          </a:xfrm>
          <a:custGeom>
            <a:avLst/>
            <a:gdLst/>
            <a:ahLst/>
            <a:cxnLst/>
            <a:rect l="l" t="t" r="r" b="b"/>
            <a:pathLst>
              <a:path w="7222" h="7877" extrusionOk="0">
                <a:moveTo>
                  <a:pt x="1" y="1"/>
                </a:moveTo>
                <a:cubicBezTo>
                  <a:pt x="1411" y="40"/>
                  <a:pt x="2693" y="1242"/>
                  <a:pt x="3239" y="2484"/>
                </a:cubicBezTo>
                <a:cubicBezTo>
                  <a:pt x="3437" y="2921"/>
                  <a:pt x="3556" y="3378"/>
                  <a:pt x="3646" y="3844"/>
                </a:cubicBezTo>
                <a:cubicBezTo>
                  <a:pt x="3726" y="4192"/>
                  <a:pt x="3795" y="4550"/>
                  <a:pt x="3944" y="4877"/>
                </a:cubicBezTo>
                <a:cubicBezTo>
                  <a:pt x="4192" y="5444"/>
                  <a:pt x="4729" y="5801"/>
                  <a:pt x="5265" y="6040"/>
                </a:cubicBezTo>
                <a:cubicBezTo>
                  <a:pt x="5881" y="6338"/>
                  <a:pt x="6686" y="6546"/>
                  <a:pt x="7023" y="7172"/>
                </a:cubicBezTo>
                <a:cubicBezTo>
                  <a:pt x="7129" y="7374"/>
                  <a:pt x="7170" y="7605"/>
                  <a:pt x="7172" y="7828"/>
                </a:cubicBezTo>
                <a:lnTo>
                  <a:pt x="7172" y="7828"/>
                </a:lnTo>
                <a:cubicBezTo>
                  <a:pt x="5145" y="7828"/>
                  <a:pt x="2000" y="7837"/>
                  <a:pt x="1" y="7847"/>
                </a:cubicBezTo>
                <a:cubicBezTo>
                  <a:pt x="2017" y="7867"/>
                  <a:pt x="5156" y="7867"/>
                  <a:pt x="7192" y="7877"/>
                </a:cubicBezTo>
                <a:lnTo>
                  <a:pt x="7222" y="7877"/>
                </a:lnTo>
                <a:cubicBezTo>
                  <a:pt x="7222" y="7629"/>
                  <a:pt x="7182" y="7371"/>
                  <a:pt x="7063" y="7152"/>
                </a:cubicBezTo>
                <a:cubicBezTo>
                  <a:pt x="6715" y="6506"/>
                  <a:pt x="5911" y="6298"/>
                  <a:pt x="5285" y="6000"/>
                </a:cubicBezTo>
                <a:cubicBezTo>
                  <a:pt x="4748" y="5762"/>
                  <a:pt x="4222" y="5414"/>
                  <a:pt x="3984" y="4857"/>
                </a:cubicBezTo>
                <a:cubicBezTo>
                  <a:pt x="3835" y="4540"/>
                  <a:pt x="3755" y="4192"/>
                  <a:pt x="3686" y="3835"/>
                </a:cubicBezTo>
                <a:cubicBezTo>
                  <a:pt x="3587" y="3367"/>
                  <a:pt x="3467" y="2911"/>
                  <a:pt x="3269" y="2474"/>
                </a:cubicBezTo>
                <a:cubicBezTo>
                  <a:pt x="2713" y="1222"/>
                  <a:pt x="1431" y="30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4"/>
          <p:cNvSpPr/>
          <p:nvPr/>
        </p:nvSpPr>
        <p:spPr>
          <a:xfrm rot="-9616171" flipH="1">
            <a:off x="4730562" y="65323"/>
            <a:ext cx="4958997" cy="899079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65"/>
          <p:cNvGrpSpPr/>
          <p:nvPr/>
        </p:nvGrpSpPr>
        <p:grpSpPr>
          <a:xfrm>
            <a:off x="-92572" y="-72726"/>
            <a:ext cx="3455305" cy="2209788"/>
            <a:chOff x="-92572" y="-72726"/>
            <a:chExt cx="3455305" cy="2209788"/>
          </a:xfrm>
        </p:grpSpPr>
        <p:grpSp>
          <p:nvGrpSpPr>
            <p:cNvPr id="218" name="Google Shape;218;p65"/>
            <p:cNvGrpSpPr/>
            <p:nvPr/>
          </p:nvGrpSpPr>
          <p:grpSpPr>
            <a:xfrm flipH="1">
              <a:off x="-92572" y="-69717"/>
              <a:ext cx="3455305" cy="2206779"/>
              <a:chOff x="5688699" y="-69717"/>
              <a:chExt cx="3455305" cy="2206779"/>
            </a:xfrm>
          </p:grpSpPr>
          <p:sp>
            <p:nvSpPr>
              <p:cNvPr id="219" name="Google Shape;219;p65"/>
              <p:cNvSpPr/>
              <p:nvPr/>
            </p:nvSpPr>
            <p:spPr>
              <a:xfrm rot="10800000" flipH="1">
                <a:off x="5688699" y="-69717"/>
                <a:ext cx="3455305" cy="2205135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45" extrusionOk="0">
                    <a:moveTo>
                      <a:pt x="11462" y="0"/>
                    </a:moveTo>
                    <a:cubicBezTo>
                      <a:pt x="10910" y="0"/>
                      <a:pt x="10356" y="78"/>
                      <a:pt x="9805" y="277"/>
                    </a:cubicBezTo>
                    <a:cubicBezTo>
                      <a:pt x="8861" y="615"/>
                      <a:pt x="8006" y="1202"/>
                      <a:pt x="7441" y="2016"/>
                    </a:cubicBezTo>
                    <a:cubicBezTo>
                      <a:pt x="6715" y="3078"/>
                      <a:pt x="6477" y="4489"/>
                      <a:pt x="5464" y="5284"/>
                    </a:cubicBezTo>
                    <a:cubicBezTo>
                      <a:pt x="4898" y="5731"/>
                      <a:pt x="4172" y="5910"/>
                      <a:pt x="3457" y="6029"/>
                    </a:cubicBezTo>
                    <a:cubicBezTo>
                      <a:pt x="2742" y="6148"/>
                      <a:pt x="2007" y="6228"/>
                      <a:pt x="1342" y="6515"/>
                    </a:cubicBezTo>
                    <a:cubicBezTo>
                      <a:pt x="676" y="6804"/>
                      <a:pt x="120" y="7330"/>
                      <a:pt x="1" y="8045"/>
                    </a:cubicBezTo>
                    <a:lnTo>
                      <a:pt x="12606" y="8045"/>
                    </a:lnTo>
                    <a:lnTo>
                      <a:pt x="12606" y="99"/>
                    </a:lnTo>
                    <a:cubicBezTo>
                      <a:pt x="12227" y="38"/>
                      <a:pt x="11845" y="0"/>
                      <a:pt x="1146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5"/>
              <p:cNvSpPr/>
              <p:nvPr/>
            </p:nvSpPr>
            <p:spPr>
              <a:xfrm rot="10800000" flipH="1">
                <a:off x="5688699" y="-69717"/>
                <a:ext cx="3455305" cy="220677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51" extrusionOk="0">
                    <a:moveTo>
                      <a:pt x="11424" y="1"/>
                    </a:moveTo>
                    <a:cubicBezTo>
                      <a:pt x="11149" y="1"/>
                      <a:pt x="10873" y="20"/>
                      <a:pt x="10599" y="65"/>
                    </a:cubicBezTo>
                    <a:cubicBezTo>
                      <a:pt x="9268" y="294"/>
                      <a:pt x="8006" y="1049"/>
                      <a:pt x="7302" y="2201"/>
                    </a:cubicBezTo>
                    <a:cubicBezTo>
                      <a:pt x="6596" y="3323"/>
                      <a:pt x="6338" y="4813"/>
                      <a:pt x="5116" y="5499"/>
                    </a:cubicBezTo>
                    <a:cubicBezTo>
                      <a:pt x="3925" y="6164"/>
                      <a:pt x="2464" y="5965"/>
                      <a:pt x="1243" y="6551"/>
                    </a:cubicBezTo>
                    <a:cubicBezTo>
                      <a:pt x="636" y="6839"/>
                      <a:pt x="110" y="7366"/>
                      <a:pt x="1" y="8051"/>
                    </a:cubicBezTo>
                    <a:cubicBezTo>
                      <a:pt x="120" y="7375"/>
                      <a:pt x="647" y="6849"/>
                      <a:pt x="1252" y="6571"/>
                    </a:cubicBezTo>
                    <a:cubicBezTo>
                      <a:pt x="2484" y="6005"/>
                      <a:pt x="3934" y="6203"/>
                      <a:pt x="5136" y="5538"/>
                    </a:cubicBezTo>
                    <a:cubicBezTo>
                      <a:pt x="6368" y="4852"/>
                      <a:pt x="6646" y="3353"/>
                      <a:pt x="7331" y="2230"/>
                    </a:cubicBezTo>
                    <a:cubicBezTo>
                      <a:pt x="8037" y="1078"/>
                      <a:pt x="9288" y="323"/>
                      <a:pt x="10599" y="95"/>
                    </a:cubicBezTo>
                    <a:cubicBezTo>
                      <a:pt x="10903" y="41"/>
                      <a:pt x="11208" y="17"/>
                      <a:pt x="11514" y="17"/>
                    </a:cubicBezTo>
                    <a:cubicBezTo>
                      <a:pt x="11879" y="17"/>
                      <a:pt x="12243" y="51"/>
                      <a:pt x="12606" y="105"/>
                    </a:cubicBezTo>
                    <a:cubicBezTo>
                      <a:pt x="12214" y="41"/>
                      <a:pt x="11819" y="1"/>
                      <a:pt x="11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65"/>
            <p:cNvSpPr/>
            <p:nvPr/>
          </p:nvSpPr>
          <p:spPr>
            <a:xfrm rot="10800000">
              <a:off x="-92568" y="-72726"/>
              <a:ext cx="3196554" cy="1792340"/>
            </a:xfrm>
            <a:custGeom>
              <a:avLst/>
              <a:gdLst/>
              <a:ahLst/>
              <a:cxnLst/>
              <a:rect l="l" t="t" r="r" b="b"/>
              <a:pathLst>
                <a:path w="11662" h="6539" extrusionOk="0">
                  <a:moveTo>
                    <a:pt x="10688" y="0"/>
                  </a:moveTo>
                  <a:cubicBezTo>
                    <a:pt x="9786" y="0"/>
                    <a:pt x="8935" y="212"/>
                    <a:pt x="8304" y="608"/>
                  </a:cubicBezTo>
                  <a:cubicBezTo>
                    <a:pt x="7539" y="1085"/>
                    <a:pt x="7082" y="1840"/>
                    <a:pt x="6645" y="2565"/>
                  </a:cubicBezTo>
                  <a:cubicBezTo>
                    <a:pt x="6497" y="2803"/>
                    <a:pt x="6358" y="3042"/>
                    <a:pt x="6199" y="3270"/>
                  </a:cubicBezTo>
                  <a:cubicBezTo>
                    <a:pt x="5632" y="4115"/>
                    <a:pt x="4599" y="4730"/>
                    <a:pt x="3497" y="4879"/>
                  </a:cubicBezTo>
                  <a:cubicBezTo>
                    <a:pt x="3318" y="4899"/>
                    <a:pt x="3120" y="4919"/>
                    <a:pt x="2911" y="4939"/>
                  </a:cubicBezTo>
                  <a:cubicBezTo>
                    <a:pt x="2524" y="4978"/>
                    <a:pt x="2136" y="5018"/>
                    <a:pt x="1719" y="5088"/>
                  </a:cubicBezTo>
                  <a:cubicBezTo>
                    <a:pt x="1391" y="5157"/>
                    <a:pt x="915" y="5316"/>
                    <a:pt x="577" y="5585"/>
                  </a:cubicBezTo>
                  <a:cubicBezTo>
                    <a:pt x="299" y="5813"/>
                    <a:pt x="129" y="6181"/>
                    <a:pt x="1" y="6518"/>
                  </a:cubicBezTo>
                  <a:lnTo>
                    <a:pt x="50" y="6538"/>
                  </a:lnTo>
                  <a:cubicBezTo>
                    <a:pt x="180" y="6210"/>
                    <a:pt x="338" y="5843"/>
                    <a:pt x="617" y="5624"/>
                  </a:cubicBezTo>
                  <a:cubicBezTo>
                    <a:pt x="934" y="5356"/>
                    <a:pt x="1401" y="5207"/>
                    <a:pt x="1729" y="5148"/>
                  </a:cubicBezTo>
                  <a:cubicBezTo>
                    <a:pt x="2146" y="5068"/>
                    <a:pt x="2533" y="5028"/>
                    <a:pt x="2911" y="4989"/>
                  </a:cubicBezTo>
                  <a:cubicBezTo>
                    <a:pt x="3120" y="4969"/>
                    <a:pt x="3318" y="4949"/>
                    <a:pt x="3507" y="4929"/>
                  </a:cubicBezTo>
                  <a:cubicBezTo>
                    <a:pt x="4619" y="4780"/>
                    <a:pt x="5662" y="4154"/>
                    <a:pt x="6238" y="3300"/>
                  </a:cubicBezTo>
                  <a:cubicBezTo>
                    <a:pt x="6397" y="3071"/>
                    <a:pt x="6546" y="2833"/>
                    <a:pt x="6685" y="2594"/>
                  </a:cubicBezTo>
                  <a:cubicBezTo>
                    <a:pt x="7142" y="1840"/>
                    <a:pt x="7579" y="1124"/>
                    <a:pt x="8334" y="658"/>
                  </a:cubicBezTo>
                  <a:cubicBezTo>
                    <a:pt x="8957" y="262"/>
                    <a:pt x="9797" y="50"/>
                    <a:pt x="10690" y="50"/>
                  </a:cubicBezTo>
                  <a:cubicBezTo>
                    <a:pt x="11006" y="50"/>
                    <a:pt x="11329" y="77"/>
                    <a:pt x="11651" y="131"/>
                  </a:cubicBezTo>
                  <a:lnTo>
                    <a:pt x="11662" y="82"/>
                  </a:lnTo>
                  <a:cubicBezTo>
                    <a:pt x="11336" y="27"/>
                    <a:pt x="11009" y="0"/>
                    <a:pt x="10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65"/>
          <p:cNvGrpSpPr/>
          <p:nvPr/>
        </p:nvGrpSpPr>
        <p:grpSpPr>
          <a:xfrm>
            <a:off x="5612499" y="2492179"/>
            <a:ext cx="3531505" cy="2736895"/>
            <a:chOff x="5612499" y="2492179"/>
            <a:chExt cx="3531505" cy="2736895"/>
          </a:xfrm>
        </p:grpSpPr>
        <p:grpSp>
          <p:nvGrpSpPr>
            <p:cNvPr id="223" name="Google Shape;223;p65"/>
            <p:cNvGrpSpPr/>
            <p:nvPr/>
          </p:nvGrpSpPr>
          <p:grpSpPr>
            <a:xfrm flipH="1">
              <a:off x="6287608" y="2492179"/>
              <a:ext cx="2856396" cy="2731413"/>
              <a:chOff x="-92572" y="2492179"/>
              <a:chExt cx="2856396" cy="2731413"/>
            </a:xfrm>
          </p:grpSpPr>
          <p:grpSp>
            <p:nvGrpSpPr>
              <p:cNvPr id="224" name="Google Shape;224;p65"/>
              <p:cNvGrpSpPr/>
              <p:nvPr/>
            </p:nvGrpSpPr>
            <p:grpSpPr>
              <a:xfrm rot="212063">
                <a:off x="32015" y="2530498"/>
                <a:ext cx="1286786" cy="1413940"/>
                <a:chOff x="-180560" y="3728911"/>
                <a:chExt cx="744156" cy="817596"/>
              </a:xfrm>
            </p:grpSpPr>
            <p:sp>
              <p:nvSpPr>
                <p:cNvPr id="225" name="Google Shape;225;p65"/>
                <p:cNvSpPr/>
                <p:nvPr/>
              </p:nvSpPr>
              <p:spPr>
                <a:xfrm>
                  <a:off x="-180560" y="3728911"/>
                  <a:ext cx="443617" cy="7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8" h="5443" extrusionOk="0">
                      <a:moveTo>
                        <a:pt x="1683" y="2717"/>
                      </a:moveTo>
                      <a:cubicBezTo>
                        <a:pt x="1945" y="2717"/>
                        <a:pt x="2209" y="2800"/>
                        <a:pt x="2434" y="2971"/>
                      </a:cubicBezTo>
                      <a:cubicBezTo>
                        <a:pt x="2970" y="3389"/>
                        <a:pt x="3069" y="4163"/>
                        <a:pt x="2663" y="4710"/>
                      </a:cubicBezTo>
                      <a:cubicBezTo>
                        <a:pt x="2417" y="5025"/>
                        <a:pt x="2049" y="5193"/>
                        <a:pt x="1676" y="5193"/>
                      </a:cubicBezTo>
                      <a:cubicBezTo>
                        <a:pt x="1414" y="5193"/>
                        <a:pt x="1149" y="5110"/>
                        <a:pt x="924" y="4938"/>
                      </a:cubicBezTo>
                      <a:cubicBezTo>
                        <a:pt x="378" y="4521"/>
                        <a:pt x="279" y="3746"/>
                        <a:pt x="696" y="3200"/>
                      </a:cubicBezTo>
                      <a:cubicBezTo>
                        <a:pt x="941" y="2885"/>
                        <a:pt x="1310" y="2717"/>
                        <a:pt x="1683" y="2717"/>
                      </a:cubicBezTo>
                      <a:close/>
                      <a:moveTo>
                        <a:pt x="1218" y="1"/>
                      </a:moveTo>
                      <a:cubicBezTo>
                        <a:pt x="1213" y="1"/>
                        <a:pt x="1207" y="1"/>
                        <a:pt x="1202" y="2"/>
                      </a:cubicBezTo>
                      <a:cubicBezTo>
                        <a:pt x="1133" y="12"/>
                        <a:pt x="1083" y="71"/>
                        <a:pt x="1093" y="141"/>
                      </a:cubicBezTo>
                      <a:lnTo>
                        <a:pt x="1212" y="1025"/>
                      </a:lnTo>
                      <a:lnTo>
                        <a:pt x="378" y="1134"/>
                      </a:lnTo>
                      <a:cubicBezTo>
                        <a:pt x="308" y="1144"/>
                        <a:pt x="268" y="1214"/>
                        <a:pt x="268" y="1283"/>
                      </a:cubicBezTo>
                      <a:cubicBezTo>
                        <a:pt x="278" y="1337"/>
                        <a:pt x="336" y="1384"/>
                        <a:pt x="399" y="1384"/>
                      </a:cubicBezTo>
                      <a:cubicBezTo>
                        <a:pt x="405" y="1384"/>
                        <a:pt x="412" y="1383"/>
                        <a:pt x="418" y="1382"/>
                      </a:cubicBezTo>
                      <a:lnTo>
                        <a:pt x="1242" y="1273"/>
                      </a:lnTo>
                      <a:lnTo>
                        <a:pt x="1401" y="2495"/>
                      </a:lnTo>
                      <a:cubicBezTo>
                        <a:pt x="1053" y="2565"/>
                        <a:pt x="725" y="2753"/>
                        <a:pt x="497" y="3051"/>
                      </a:cubicBezTo>
                      <a:cubicBezTo>
                        <a:pt x="1" y="3706"/>
                        <a:pt x="120" y="4640"/>
                        <a:pt x="775" y="5137"/>
                      </a:cubicBezTo>
                      <a:cubicBezTo>
                        <a:pt x="1043" y="5343"/>
                        <a:pt x="1360" y="5443"/>
                        <a:pt x="1675" y="5443"/>
                      </a:cubicBezTo>
                      <a:cubicBezTo>
                        <a:pt x="2121" y="5443"/>
                        <a:pt x="2564" y="5243"/>
                        <a:pt x="2861" y="4859"/>
                      </a:cubicBezTo>
                      <a:cubicBezTo>
                        <a:pt x="3358" y="4213"/>
                        <a:pt x="3228" y="3280"/>
                        <a:pt x="2583" y="2773"/>
                      </a:cubicBezTo>
                      <a:cubicBezTo>
                        <a:pt x="2317" y="2574"/>
                        <a:pt x="2005" y="2474"/>
                        <a:pt x="1692" y="2474"/>
                      </a:cubicBezTo>
                      <a:cubicBezTo>
                        <a:pt x="1678" y="2474"/>
                        <a:pt x="1664" y="2474"/>
                        <a:pt x="1649" y="2475"/>
                      </a:cubicBezTo>
                      <a:lnTo>
                        <a:pt x="1491" y="1243"/>
                      </a:lnTo>
                      <a:lnTo>
                        <a:pt x="2315" y="1134"/>
                      </a:lnTo>
                      <a:cubicBezTo>
                        <a:pt x="2354" y="1124"/>
                        <a:pt x="2384" y="1104"/>
                        <a:pt x="2404" y="1084"/>
                      </a:cubicBezTo>
                      <a:cubicBezTo>
                        <a:pt x="2424" y="1055"/>
                        <a:pt x="2434" y="1025"/>
                        <a:pt x="2424" y="995"/>
                      </a:cubicBezTo>
                      <a:cubicBezTo>
                        <a:pt x="2415" y="931"/>
                        <a:pt x="2364" y="884"/>
                        <a:pt x="2302" y="884"/>
                      </a:cubicBezTo>
                      <a:cubicBezTo>
                        <a:pt x="2297" y="884"/>
                        <a:pt x="2291" y="885"/>
                        <a:pt x="2285" y="886"/>
                      </a:cubicBezTo>
                      <a:lnTo>
                        <a:pt x="1460" y="995"/>
                      </a:lnTo>
                      <a:lnTo>
                        <a:pt x="1341" y="111"/>
                      </a:lnTo>
                      <a:cubicBezTo>
                        <a:pt x="1332" y="48"/>
                        <a:pt x="1274" y="1"/>
                        <a:pt x="12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65"/>
                <p:cNvSpPr/>
                <p:nvPr/>
              </p:nvSpPr>
              <p:spPr>
                <a:xfrm>
                  <a:off x="-4729" y="3739611"/>
                  <a:ext cx="253382" cy="681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5156" extrusionOk="0">
                      <a:moveTo>
                        <a:pt x="1" y="0"/>
                      </a:moveTo>
                      <a:cubicBezTo>
                        <a:pt x="1" y="6"/>
                        <a:pt x="4" y="16"/>
                        <a:pt x="7" y="24"/>
                      </a:cubicBezTo>
                      <a:lnTo>
                        <a:pt x="7" y="24"/>
                      </a:lnTo>
                      <a:cubicBezTo>
                        <a:pt x="5" y="14"/>
                        <a:pt x="3" y="6"/>
                        <a:pt x="1" y="0"/>
                      </a:cubicBezTo>
                      <a:close/>
                      <a:moveTo>
                        <a:pt x="7" y="24"/>
                      </a:moveTo>
                      <a:lnTo>
                        <a:pt x="7" y="24"/>
                      </a:lnTo>
                      <a:cubicBezTo>
                        <a:pt x="11" y="50"/>
                        <a:pt x="13" y="85"/>
                        <a:pt x="20" y="100"/>
                      </a:cubicBezTo>
                      <a:lnTo>
                        <a:pt x="10" y="40"/>
                      </a:lnTo>
                      <a:cubicBezTo>
                        <a:pt x="10" y="36"/>
                        <a:pt x="9" y="30"/>
                        <a:pt x="7" y="24"/>
                      </a:cubicBezTo>
                      <a:close/>
                      <a:moveTo>
                        <a:pt x="20" y="100"/>
                      </a:moveTo>
                      <a:lnTo>
                        <a:pt x="50" y="378"/>
                      </a:lnTo>
                      <a:lnTo>
                        <a:pt x="76" y="554"/>
                      </a:lnTo>
                      <a:lnTo>
                        <a:pt x="76" y="554"/>
                      </a:lnTo>
                      <a:cubicBezTo>
                        <a:pt x="54" y="377"/>
                        <a:pt x="31" y="192"/>
                        <a:pt x="20" y="100"/>
                      </a:cubicBezTo>
                      <a:close/>
                      <a:moveTo>
                        <a:pt x="992" y="807"/>
                      </a:moveTo>
                      <a:cubicBezTo>
                        <a:pt x="1034" y="814"/>
                        <a:pt x="1064" y="838"/>
                        <a:pt x="1081" y="869"/>
                      </a:cubicBezTo>
                      <a:lnTo>
                        <a:pt x="1081" y="869"/>
                      </a:lnTo>
                      <a:cubicBezTo>
                        <a:pt x="1069" y="846"/>
                        <a:pt x="1050" y="827"/>
                        <a:pt x="1023" y="815"/>
                      </a:cubicBezTo>
                      <a:cubicBezTo>
                        <a:pt x="1014" y="810"/>
                        <a:pt x="1003" y="808"/>
                        <a:pt x="992" y="807"/>
                      </a:cubicBezTo>
                      <a:close/>
                      <a:moveTo>
                        <a:pt x="964" y="804"/>
                      </a:moveTo>
                      <a:cubicBezTo>
                        <a:pt x="961" y="804"/>
                        <a:pt x="958" y="804"/>
                        <a:pt x="954" y="805"/>
                      </a:cubicBezTo>
                      <a:cubicBezTo>
                        <a:pt x="770" y="833"/>
                        <a:pt x="388" y="877"/>
                        <a:pt x="175" y="908"/>
                      </a:cubicBezTo>
                      <a:lnTo>
                        <a:pt x="175" y="908"/>
                      </a:lnTo>
                      <a:cubicBezTo>
                        <a:pt x="369" y="883"/>
                        <a:pt x="741" y="833"/>
                        <a:pt x="895" y="815"/>
                      </a:cubicBezTo>
                      <a:cubicBezTo>
                        <a:pt x="914" y="815"/>
                        <a:pt x="947" y="806"/>
                        <a:pt x="979" y="806"/>
                      </a:cubicBezTo>
                      <a:cubicBezTo>
                        <a:pt x="983" y="806"/>
                        <a:pt x="988" y="806"/>
                        <a:pt x="992" y="807"/>
                      </a:cubicBezTo>
                      <a:lnTo>
                        <a:pt x="992" y="807"/>
                      </a:lnTo>
                      <a:cubicBezTo>
                        <a:pt x="983" y="805"/>
                        <a:pt x="974" y="804"/>
                        <a:pt x="964" y="804"/>
                      </a:cubicBezTo>
                      <a:close/>
                      <a:moveTo>
                        <a:pt x="76" y="554"/>
                      </a:moveTo>
                      <a:cubicBezTo>
                        <a:pt x="94" y="699"/>
                        <a:pt x="111" y="838"/>
                        <a:pt x="120" y="914"/>
                      </a:cubicBezTo>
                      <a:cubicBezTo>
                        <a:pt x="123" y="914"/>
                        <a:pt x="126" y="914"/>
                        <a:pt x="129" y="913"/>
                      </a:cubicBezTo>
                      <a:lnTo>
                        <a:pt x="129" y="913"/>
                      </a:lnTo>
                      <a:lnTo>
                        <a:pt x="76" y="554"/>
                      </a:lnTo>
                      <a:close/>
                      <a:moveTo>
                        <a:pt x="175" y="908"/>
                      </a:moveTo>
                      <a:cubicBezTo>
                        <a:pt x="158" y="910"/>
                        <a:pt x="143" y="911"/>
                        <a:pt x="129" y="913"/>
                      </a:cubicBezTo>
                      <a:lnTo>
                        <a:pt x="129" y="913"/>
                      </a:lnTo>
                      <a:lnTo>
                        <a:pt x="129" y="914"/>
                      </a:lnTo>
                      <a:cubicBezTo>
                        <a:pt x="143" y="912"/>
                        <a:pt x="159" y="910"/>
                        <a:pt x="175" y="908"/>
                      </a:cubicBezTo>
                      <a:close/>
                      <a:moveTo>
                        <a:pt x="1081" y="869"/>
                      </a:moveTo>
                      <a:cubicBezTo>
                        <a:pt x="1111" y="928"/>
                        <a:pt x="1090" y="1009"/>
                        <a:pt x="1024" y="1041"/>
                      </a:cubicBezTo>
                      <a:lnTo>
                        <a:pt x="1024" y="1041"/>
                      </a:lnTo>
                      <a:cubicBezTo>
                        <a:pt x="1097" y="1007"/>
                        <a:pt x="1113" y="927"/>
                        <a:pt x="1081" y="869"/>
                      </a:cubicBezTo>
                      <a:close/>
                      <a:moveTo>
                        <a:pt x="1024" y="1041"/>
                      </a:moveTo>
                      <a:cubicBezTo>
                        <a:pt x="1012" y="1046"/>
                        <a:pt x="998" y="1051"/>
                        <a:pt x="984" y="1053"/>
                      </a:cubicBezTo>
                      <a:cubicBezTo>
                        <a:pt x="998" y="1051"/>
                        <a:pt x="1012" y="1047"/>
                        <a:pt x="1024" y="1041"/>
                      </a:cubicBezTo>
                      <a:close/>
                      <a:moveTo>
                        <a:pt x="160" y="1162"/>
                      </a:moveTo>
                      <a:cubicBezTo>
                        <a:pt x="160" y="1162"/>
                        <a:pt x="160" y="1162"/>
                        <a:pt x="160" y="1162"/>
                      </a:cubicBezTo>
                      <a:lnTo>
                        <a:pt x="318" y="2394"/>
                      </a:lnTo>
                      <a:cubicBezTo>
                        <a:pt x="318" y="2394"/>
                        <a:pt x="161" y="1162"/>
                        <a:pt x="160" y="1162"/>
                      </a:cubicBezTo>
                      <a:close/>
                      <a:moveTo>
                        <a:pt x="373" y="2393"/>
                      </a:moveTo>
                      <a:cubicBezTo>
                        <a:pt x="355" y="2393"/>
                        <a:pt x="337" y="2393"/>
                        <a:pt x="318" y="2394"/>
                      </a:cubicBezTo>
                      <a:cubicBezTo>
                        <a:pt x="332" y="2393"/>
                        <a:pt x="345" y="2393"/>
                        <a:pt x="358" y="2393"/>
                      </a:cubicBezTo>
                      <a:cubicBezTo>
                        <a:pt x="660" y="2393"/>
                        <a:pt x="945" y="2487"/>
                        <a:pt x="1182" y="2649"/>
                      </a:cubicBezTo>
                      <a:lnTo>
                        <a:pt x="1182" y="2649"/>
                      </a:lnTo>
                      <a:cubicBezTo>
                        <a:pt x="947" y="2487"/>
                        <a:pt x="666" y="2393"/>
                        <a:pt x="373" y="2393"/>
                      </a:cubicBezTo>
                      <a:close/>
                      <a:moveTo>
                        <a:pt x="1182" y="2649"/>
                      </a:moveTo>
                      <a:cubicBezTo>
                        <a:pt x="1285" y="2719"/>
                        <a:pt x="1379" y="2802"/>
                        <a:pt x="1461" y="2896"/>
                      </a:cubicBezTo>
                      <a:lnTo>
                        <a:pt x="1461" y="2896"/>
                      </a:lnTo>
                      <a:cubicBezTo>
                        <a:pt x="1379" y="2802"/>
                        <a:pt x="1285" y="2719"/>
                        <a:pt x="1182" y="2649"/>
                      </a:cubicBezTo>
                      <a:close/>
                      <a:moveTo>
                        <a:pt x="1461" y="2896"/>
                      </a:moveTo>
                      <a:cubicBezTo>
                        <a:pt x="1641" y="3101"/>
                        <a:pt x="1765" y="3358"/>
                        <a:pt x="1808" y="3645"/>
                      </a:cubicBezTo>
                      <a:cubicBezTo>
                        <a:pt x="1769" y="3361"/>
                        <a:pt x="1643" y="3103"/>
                        <a:pt x="1461" y="2896"/>
                      </a:cubicBezTo>
                      <a:close/>
                      <a:moveTo>
                        <a:pt x="1808" y="3645"/>
                      </a:moveTo>
                      <a:cubicBezTo>
                        <a:pt x="1908" y="4232"/>
                        <a:pt x="1619" y="4848"/>
                        <a:pt x="1103" y="5155"/>
                      </a:cubicBezTo>
                      <a:cubicBezTo>
                        <a:pt x="1630" y="4848"/>
                        <a:pt x="1917" y="4232"/>
                        <a:pt x="1808" y="3645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65"/>
                <p:cNvSpPr/>
                <p:nvPr/>
              </p:nvSpPr>
              <p:spPr>
                <a:xfrm>
                  <a:off x="76648" y="3864185"/>
                  <a:ext cx="486948" cy="68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5165" extrusionOk="0">
                      <a:moveTo>
                        <a:pt x="1676" y="2419"/>
                      </a:moveTo>
                      <a:cubicBezTo>
                        <a:pt x="2167" y="2419"/>
                        <a:pt x="2634" y="2705"/>
                        <a:pt x="2841" y="3179"/>
                      </a:cubicBezTo>
                      <a:cubicBezTo>
                        <a:pt x="3119" y="3825"/>
                        <a:pt x="2821" y="4570"/>
                        <a:pt x="2175" y="4848"/>
                      </a:cubicBezTo>
                      <a:cubicBezTo>
                        <a:pt x="2014" y="4918"/>
                        <a:pt x="1844" y="4952"/>
                        <a:pt x="1677" y="4952"/>
                      </a:cubicBezTo>
                      <a:cubicBezTo>
                        <a:pt x="1187" y="4952"/>
                        <a:pt x="714" y="4664"/>
                        <a:pt x="507" y="4183"/>
                      </a:cubicBezTo>
                      <a:cubicBezTo>
                        <a:pt x="239" y="3547"/>
                        <a:pt x="537" y="2802"/>
                        <a:pt x="1172" y="2524"/>
                      </a:cubicBezTo>
                      <a:cubicBezTo>
                        <a:pt x="1337" y="2453"/>
                        <a:pt x="1508" y="2419"/>
                        <a:pt x="1676" y="2419"/>
                      </a:cubicBezTo>
                      <a:close/>
                      <a:moveTo>
                        <a:pt x="3089" y="1"/>
                      </a:moveTo>
                      <a:cubicBezTo>
                        <a:pt x="3069" y="1"/>
                        <a:pt x="3060" y="1"/>
                        <a:pt x="3049" y="11"/>
                      </a:cubicBezTo>
                      <a:lnTo>
                        <a:pt x="3040" y="11"/>
                      </a:lnTo>
                      <a:lnTo>
                        <a:pt x="1848" y="636"/>
                      </a:lnTo>
                      <a:cubicBezTo>
                        <a:pt x="1798" y="656"/>
                        <a:pt x="1778" y="726"/>
                        <a:pt x="1808" y="775"/>
                      </a:cubicBezTo>
                      <a:cubicBezTo>
                        <a:pt x="1822" y="809"/>
                        <a:pt x="1858" y="829"/>
                        <a:pt x="1895" y="829"/>
                      </a:cubicBezTo>
                      <a:cubicBezTo>
                        <a:pt x="1913" y="829"/>
                        <a:pt x="1931" y="825"/>
                        <a:pt x="1947" y="815"/>
                      </a:cubicBezTo>
                      <a:lnTo>
                        <a:pt x="2890" y="329"/>
                      </a:lnTo>
                      <a:lnTo>
                        <a:pt x="2116" y="2276"/>
                      </a:lnTo>
                      <a:cubicBezTo>
                        <a:pt x="1972" y="2232"/>
                        <a:pt x="1823" y="2209"/>
                        <a:pt x="1672" y="2209"/>
                      </a:cubicBezTo>
                      <a:cubicBezTo>
                        <a:pt x="1479" y="2209"/>
                        <a:pt x="1283" y="2247"/>
                        <a:pt x="1093" y="2325"/>
                      </a:cubicBezTo>
                      <a:cubicBezTo>
                        <a:pt x="348" y="2653"/>
                        <a:pt x="0" y="3517"/>
                        <a:pt x="318" y="4272"/>
                      </a:cubicBezTo>
                      <a:cubicBezTo>
                        <a:pt x="563" y="4829"/>
                        <a:pt x="1109" y="5164"/>
                        <a:pt x="1685" y="5164"/>
                      </a:cubicBezTo>
                      <a:cubicBezTo>
                        <a:pt x="1878" y="5164"/>
                        <a:pt x="2075" y="5126"/>
                        <a:pt x="2265" y="5046"/>
                      </a:cubicBezTo>
                      <a:cubicBezTo>
                        <a:pt x="3010" y="4719"/>
                        <a:pt x="3358" y="3845"/>
                        <a:pt x="3029" y="3100"/>
                      </a:cubicBezTo>
                      <a:cubicBezTo>
                        <a:pt x="2881" y="2762"/>
                        <a:pt x="2623" y="2504"/>
                        <a:pt x="2305" y="2355"/>
                      </a:cubicBezTo>
                      <a:lnTo>
                        <a:pt x="3089" y="398"/>
                      </a:lnTo>
                      <a:lnTo>
                        <a:pt x="3466" y="1411"/>
                      </a:lnTo>
                      <a:cubicBezTo>
                        <a:pt x="3481" y="1456"/>
                        <a:pt x="3519" y="1478"/>
                        <a:pt x="3561" y="1478"/>
                      </a:cubicBezTo>
                      <a:cubicBezTo>
                        <a:pt x="3576" y="1478"/>
                        <a:pt x="3591" y="1476"/>
                        <a:pt x="3606" y="1471"/>
                      </a:cubicBezTo>
                      <a:cubicBezTo>
                        <a:pt x="3656" y="1451"/>
                        <a:pt x="3685" y="1391"/>
                        <a:pt x="3665" y="1342"/>
                      </a:cubicBezTo>
                      <a:lnTo>
                        <a:pt x="3188" y="71"/>
                      </a:lnTo>
                      <a:lnTo>
                        <a:pt x="3188" y="60"/>
                      </a:lnTo>
                      <a:lnTo>
                        <a:pt x="3179" y="60"/>
                      </a:lnTo>
                      <a:cubicBezTo>
                        <a:pt x="3179" y="51"/>
                        <a:pt x="3169" y="40"/>
                        <a:pt x="3159" y="31"/>
                      </a:cubicBezTo>
                      <a:cubicBezTo>
                        <a:pt x="3149" y="21"/>
                        <a:pt x="3139" y="11"/>
                        <a:pt x="3129" y="11"/>
                      </a:cubicBezTo>
                      <a:cubicBezTo>
                        <a:pt x="3119" y="1"/>
                        <a:pt x="3099" y="1"/>
                        <a:pt x="308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65"/>
                <p:cNvSpPr/>
                <p:nvPr/>
              </p:nvSpPr>
              <p:spPr>
                <a:xfrm>
                  <a:off x="238213" y="3872111"/>
                  <a:ext cx="322739" cy="6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5102" extrusionOk="0">
                      <a:moveTo>
                        <a:pt x="1866" y="338"/>
                      </a:moveTo>
                      <a:cubicBezTo>
                        <a:pt x="1878" y="371"/>
                        <a:pt x="1893" y="411"/>
                        <a:pt x="1910" y="457"/>
                      </a:cubicBezTo>
                      <a:lnTo>
                        <a:pt x="1910" y="457"/>
                      </a:lnTo>
                      <a:lnTo>
                        <a:pt x="1866" y="338"/>
                      </a:lnTo>
                      <a:close/>
                      <a:moveTo>
                        <a:pt x="1965" y="0"/>
                      </a:moveTo>
                      <a:lnTo>
                        <a:pt x="1965" y="0"/>
                      </a:lnTo>
                      <a:cubicBezTo>
                        <a:pt x="2027" y="181"/>
                        <a:pt x="2114" y="413"/>
                        <a:pt x="2200" y="642"/>
                      </a:cubicBezTo>
                      <a:lnTo>
                        <a:pt x="2200" y="642"/>
                      </a:lnTo>
                      <a:cubicBezTo>
                        <a:pt x="2114" y="411"/>
                        <a:pt x="2027" y="176"/>
                        <a:pt x="1965" y="0"/>
                      </a:cubicBezTo>
                      <a:close/>
                      <a:moveTo>
                        <a:pt x="2200" y="642"/>
                      </a:moveTo>
                      <a:cubicBezTo>
                        <a:pt x="2280" y="855"/>
                        <a:pt x="2360" y="1065"/>
                        <a:pt x="2422" y="1222"/>
                      </a:cubicBezTo>
                      <a:cubicBezTo>
                        <a:pt x="2360" y="1060"/>
                        <a:pt x="2280" y="852"/>
                        <a:pt x="2200" y="642"/>
                      </a:cubicBezTo>
                      <a:close/>
                      <a:moveTo>
                        <a:pt x="2422" y="1222"/>
                      </a:moveTo>
                      <a:cubicBezTo>
                        <a:pt x="2422" y="1252"/>
                        <a:pt x="2442" y="1282"/>
                        <a:pt x="2442" y="1302"/>
                      </a:cubicBezTo>
                      <a:cubicBezTo>
                        <a:pt x="2442" y="1282"/>
                        <a:pt x="2433" y="1252"/>
                        <a:pt x="2422" y="1222"/>
                      </a:cubicBezTo>
                      <a:close/>
                      <a:moveTo>
                        <a:pt x="1910" y="457"/>
                      </a:moveTo>
                      <a:lnTo>
                        <a:pt x="2104" y="984"/>
                      </a:lnTo>
                      <a:lnTo>
                        <a:pt x="2224" y="1311"/>
                      </a:lnTo>
                      <a:lnTo>
                        <a:pt x="2243" y="1351"/>
                      </a:lnTo>
                      <a:cubicBezTo>
                        <a:pt x="2245" y="1359"/>
                        <a:pt x="2249" y="1366"/>
                        <a:pt x="2253" y="1373"/>
                      </a:cubicBezTo>
                      <a:lnTo>
                        <a:pt x="2253" y="1373"/>
                      </a:lnTo>
                      <a:cubicBezTo>
                        <a:pt x="2243" y="1350"/>
                        <a:pt x="2242" y="1327"/>
                        <a:pt x="2234" y="1311"/>
                      </a:cubicBezTo>
                      <a:cubicBezTo>
                        <a:pt x="2167" y="1135"/>
                        <a:pt x="2006" y="714"/>
                        <a:pt x="1910" y="457"/>
                      </a:cubicBezTo>
                      <a:close/>
                      <a:moveTo>
                        <a:pt x="2253" y="1373"/>
                      </a:moveTo>
                      <a:lnTo>
                        <a:pt x="2253" y="1373"/>
                      </a:lnTo>
                      <a:cubicBezTo>
                        <a:pt x="2256" y="1379"/>
                        <a:pt x="2259" y="1385"/>
                        <a:pt x="2263" y="1391"/>
                      </a:cubicBezTo>
                      <a:cubicBezTo>
                        <a:pt x="2283" y="1411"/>
                        <a:pt x="2313" y="1421"/>
                        <a:pt x="2343" y="1421"/>
                      </a:cubicBezTo>
                      <a:cubicBezTo>
                        <a:pt x="2311" y="1421"/>
                        <a:pt x="2272" y="1401"/>
                        <a:pt x="2253" y="1373"/>
                      </a:cubicBezTo>
                      <a:close/>
                      <a:moveTo>
                        <a:pt x="1082" y="2295"/>
                      </a:moveTo>
                      <a:lnTo>
                        <a:pt x="1082" y="2295"/>
                      </a:lnTo>
                      <a:cubicBezTo>
                        <a:pt x="1250" y="2375"/>
                        <a:pt x="1400" y="2483"/>
                        <a:pt x="1528" y="2622"/>
                      </a:cubicBezTo>
                      <a:cubicBezTo>
                        <a:pt x="1787" y="2891"/>
                        <a:pt x="1926" y="3258"/>
                        <a:pt x="1926" y="3626"/>
                      </a:cubicBezTo>
                      <a:cubicBezTo>
                        <a:pt x="1926" y="4458"/>
                        <a:pt x="1243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309" y="5102"/>
                        <a:pt x="154" y="5078"/>
                        <a:pt x="0" y="5027"/>
                      </a:cubicBezTo>
                      <a:lnTo>
                        <a:pt x="0" y="5027"/>
                      </a:lnTo>
                      <a:cubicBezTo>
                        <a:pt x="155" y="5078"/>
                        <a:pt x="309" y="5102"/>
                        <a:pt x="460" y="5102"/>
                      </a:cubicBezTo>
                      <a:cubicBezTo>
                        <a:pt x="460" y="5102"/>
                        <a:pt x="460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461" y="5102"/>
                        <a:pt x="461" y="5102"/>
                        <a:pt x="461" y="5102"/>
                      </a:cubicBezTo>
                      <a:cubicBezTo>
                        <a:pt x="1246" y="5102"/>
                        <a:pt x="1936" y="4458"/>
                        <a:pt x="1936" y="3626"/>
                      </a:cubicBezTo>
                      <a:cubicBezTo>
                        <a:pt x="1936" y="3258"/>
                        <a:pt x="1787" y="2881"/>
                        <a:pt x="1528" y="2613"/>
                      </a:cubicBezTo>
                      <a:cubicBezTo>
                        <a:pt x="1409" y="2483"/>
                        <a:pt x="1250" y="2364"/>
                        <a:pt x="1082" y="2295"/>
                      </a:cubicBezTo>
                      <a:close/>
                    </a:path>
                  </a:pathLst>
                </a:custGeom>
                <a:solidFill>
                  <a:srgbClr val="9559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" name="Google Shape;229;p65"/>
              <p:cNvSpPr/>
              <p:nvPr/>
            </p:nvSpPr>
            <p:spPr>
              <a:xfrm rot="10800000" flipH="1">
                <a:off x="-92572" y="3203201"/>
                <a:ext cx="2856396" cy="20203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1" extrusionOk="0">
                    <a:moveTo>
                      <a:pt x="1" y="1"/>
                    </a:moveTo>
                    <a:lnTo>
                      <a:pt x="1" y="7371"/>
                    </a:lnTo>
                    <a:cubicBezTo>
                      <a:pt x="974" y="7371"/>
                      <a:pt x="1978" y="7172"/>
                      <a:pt x="2702" y="6516"/>
                    </a:cubicBezTo>
                    <a:cubicBezTo>
                      <a:pt x="3437" y="5871"/>
                      <a:pt x="3666" y="4957"/>
                      <a:pt x="4143" y="4103"/>
                    </a:cubicBezTo>
                    <a:cubicBezTo>
                      <a:pt x="4640" y="3199"/>
                      <a:pt x="5205" y="2623"/>
                      <a:pt x="6070" y="2176"/>
                    </a:cubicBezTo>
                    <a:cubicBezTo>
                      <a:pt x="6795" y="1799"/>
                      <a:pt x="7758" y="1689"/>
                      <a:pt x="8533" y="1461"/>
                    </a:cubicBezTo>
                    <a:cubicBezTo>
                      <a:pt x="9317" y="1223"/>
                      <a:pt x="10122" y="756"/>
                      <a:pt x="1042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65"/>
              <p:cNvSpPr/>
              <p:nvPr/>
            </p:nvSpPr>
            <p:spPr>
              <a:xfrm rot="10800000" flipH="1">
                <a:off x="-92572" y="3202927"/>
                <a:ext cx="2856396" cy="202066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2" extrusionOk="0">
                    <a:moveTo>
                      <a:pt x="10420" y="1"/>
                    </a:moveTo>
                    <a:lnTo>
                      <a:pt x="10420" y="1"/>
                    </a:lnTo>
                    <a:cubicBezTo>
                      <a:pt x="10202" y="527"/>
                      <a:pt x="9745" y="905"/>
                      <a:pt x="9248" y="1163"/>
                    </a:cubicBezTo>
                    <a:cubicBezTo>
                      <a:pt x="8235" y="1680"/>
                      <a:pt x="7033" y="1649"/>
                      <a:pt x="6020" y="2176"/>
                    </a:cubicBezTo>
                    <a:cubicBezTo>
                      <a:pt x="2861" y="3785"/>
                      <a:pt x="4520" y="7262"/>
                      <a:pt x="1" y="7371"/>
                    </a:cubicBezTo>
                    <a:cubicBezTo>
                      <a:pt x="35" y="7371"/>
                      <a:pt x="69" y="7372"/>
                      <a:pt x="104" y="7372"/>
                    </a:cubicBezTo>
                    <a:cubicBezTo>
                      <a:pt x="1188" y="7372"/>
                      <a:pt x="2357" y="7064"/>
                      <a:pt x="3050" y="6179"/>
                    </a:cubicBezTo>
                    <a:cubicBezTo>
                      <a:pt x="3408" y="5732"/>
                      <a:pt x="3626" y="5205"/>
                      <a:pt x="3865" y="4699"/>
                    </a:cubicBezTo>
                    <a:cubicBezTo>
                      <a:pt x="4322" y="3666"/>
                      <a:pt x="5017" y="2722"/>
                      <a:pt x="6040" y="2216"/>
                    </a:cubicBezTo>
                    <a:cubicBezTo>
                      <a:pt x="7053" y="1689"/>
                      <a:pt x="8245" y="1709"/>
                      <a:pt x="9258" y="1183"/>
                    </a:cubicBezTo>
                    <a:cubicBezTo>
                      <a:pt x="9754" y="925"/>
                      <a:pt x="10211" y="527"/>
                      <a:pt x="104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65"/>
            <p:cNvSpPr/>
            <p:nvPr/>
          </p:nvSpPr>
          <p:spPr>
            <a:xfrm rot="10800000">
              <a:off x="5612499" y="3565287"/>
              <a:ext cx="3531504" cy="1663787"/>
            </a:xfrm>
            <a:custGeom>
              <a:avLst/>
              <a:gdLst/>
              <a:ahLst/>
              <a:cxnLst/>
              <a:rect l="l" t="t" r="r" b="b"/>
              <a:pathLst>
                <a:path w="12884" h="6070" extrusionOk="0">
                  <a:moveTo>
                    <a:pt x="12834" y="1"/>
                  </a:moveTo>
                  <a:cubicBezTo>
                    <a:pt x="12139" y="1136"/>
                    <a:pt x="10744" y="1314"/>
                    <a:pt x="9607" y="1314"/>
                  </a:cubicBezTo>
                  <a:cubicBezTo>
                    <a:pt x="9312" y="1314"/>
                    <a:pt x="9035" y="1302"/>
                    <a:pt x="8791" y="1292"/>
                  </a:cubicBezTo>
                  <a:lnTo>
                    <a:pt x="8493" y="1282"/>
                  </a:lnTo>
                  <a:cubicBezTo>
                    <a:pt x="8199" y="1269"/>
                    <a:pt x="7885" y="1254"/>
                    <a:pt x="7561" y="1254"/>
                  </a:cubicBezTo>
                  <a:cubicBezTo>
                    <a:pt x="6703" y="1254"/>
                    <a:pt x="5777" y="1355"/>
                    <a:pt x="4977" y="1839"/>
                  </a:cubicBezTo>
                  <a:cubicBezTo>
                    <a:pt x="3974" y="2435"/>
                    <a:pt x="3298" y="3398"/>
                    <a:pt x="2742" y="4242"/>
                  </a:cubicBezTo>
                  <a:cubicBezTo>
                    <a:pt x="2027" y="5345"/>
                    <a:pt x="1084" y="5951"/>
                    <a:pt x="1" y="6010"/>
                  </a:cubicBezTo>
                  <a:lnTo>
                    <a:pt x="1" y="6070"/>
                  </a:lnTo>
                  <a:cubicBezTo>
                    <a:pt x="1104" y="6000"/>
                    <a:pt x="2057" y="5384"/>
                    <a:pt x="2782" y="4272"/>
                  </a:cubicBezTo>
                  <a:cubicBezTo>
                    <a:pt x="3338" y="3428"/>
                    <a:pt x="4004" y="2474"/>
                    <a:pt x="5007" y="1878"/>
                  </a:cubicBezTo>
                  <a:cubicBezTo>
                    <a:pt x="5800" y="1405"/>
                    <a:pt x="6696" y="1305"/>
                    <a:pt x="7563" y="1305"/>
                  </a:cubicBezTo>
                  <a:cubicBezTo>
                    <a:pt x="7879" y="1305"/>
                    <a:pt x="8191" y="1319"/>
                    <a:pt x="8493" y="1332"/>
                  </a:cubicBezTo>
                  <a:lnTo>
                    <a:pt x="8791" y="1352"/>
                  </a:lnTo>
                  <a:cubicBezTo>
                    <a:pt x="9029" y="1362"/>
                    <a:pt x="9298" y="1373"/>
                    <a:pt x="9585" y="1373"/>
                  </a:cubicBezTo>
                  <a:cubicBezTo>
                    <a:pt x="10738" y="1373"/>
                    <a:pt x="12168" y="1192"/>
                    <a:pt x="12884" y="31"/>
                  </a:cubicBezTo>
                  <a:lnTo>
                    <a:pt x="1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6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5"/>
          <p:cNvSpPr txBox="1">
            <a:spLocks noGrp="1"/>
          </p:cNvSpPr>
          <p:nvPr>
            <p:ph type="subTitle" idx="1"/>
          </p:nvPr>
        </p:nvSpPr>
        <p:spPr>
          <a:xfrm>
            <a:off x="1785588" y="263305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4" name="Google Shape;234;p65"/>
          <p:cNvSpPr txBox="1">
            <a:spLocks noGrp="1"/>
          </p:cNvSpPr>
          <p:nvPr>
            <p:ph type="subTitle" idx="2"/>
          </p:nvPr>
        </p:nvSpPr>
        <p:spPr>
          <a:xfrm>
            <a:off x="1387788" y="3044100"/>
            <a:ext cx="30957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65"/>
          <p:cNvSpPr txBox="1">
            <a:spLocks noGrp="1"/>
          </p:cNvSpPr>
          <p:nvPr>
            <p:ph type="subTitle" idx="3"/>
          </p:nvPr>
        </p:nvSpPr>
        <p:spPr>
          <a:xfrm>
            <a:off x="5058313" y="263305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6" name="Google Shape;236;p65"/>
          <p:cNvSpPr txBox="1">
            <a:spLocks noGrp="1"/>
          </p:cNvSpPr>
          <p:nvPr>
            <p:ph type="subTitle" idx="4"/>
          </p:nvPr>
        </p:nvSpPr>
        <p:spPr>
          <a:xfrm>
            <a:off x="4660513" y="3044100"/>
            <a:ext cx="30957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6"/>
          <p:cNvSpPr txBox="1">
            <a:spLocks noGrp="1"/>
          </p:cNvSpPr>
          <p:nvPr>
            <p:ph type="title" hasCustomPrompt="1"/>
          </p:nvPr>
        </p:nvSpPr>
        <p:spPr>
          <a:xfrm>
            <a:off x="1858525" y="1214788"/>
            <a:ext cx="5427000" cy="22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" name="Google Shape;239;p66"/>
          <p:cNvSpPr txBox="1">
            <a:spLocks noGrp="1"/>
          </p:cNvSpPr>
          <p:nvPr>
            <p:ph type="subTitle" idx="1"/>
          </p:nvPr>
        </p:nvSpPr>
        <p:spPr>
          <a:xfrm>
            <a:off x="2515625" y="3593312"/>
            <a:ext cx="42291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6"/>
          <p:cNvSpPr/>
          <p:nvPr/>
        </p:nvSpPr>
        <p:spPr>
          <a:xfrm flipH="1">
            <a:off x="5966091" y="-27728"/>
            <a:ext cx="4016109" cy="5203882"/>
          </a:xfrm>
          <a:custGeom>
            <a:avLst/>
            <a:gdLst/>
            <a:ahLst/>
            <a:cxnLst/>
            <a:rect l="l" t="t" r="r" b="b"/>
            <a:pathLst>
              <a:path w="8732" h="11315" extrusionOk="0">
                <a:moveTo>
                  <a:pt x="1" y="1"/>
                </a:moveTo>
                <a:lnTo>
                  <a:pt x="1" y="11314"/>
                </a:lnTo>
                <a:lnTo>
                  <a:pt x="8454" y="11314"/>
                </a:lnTo>
                <a:cubicBezTo>
                  <a:pt x="8732" y="10529"/>
                  <a:pt x="8275" y="9477"/>
                  <a:pt x="7192" y="9218"/>
                </a:cubicBezTo>
                <a:cubicBezTo>
                  <a:pt x="6924" y="9159"/>
                  <a:pt x="6655" y="9059"/>
                  <a:pt x="6397" y="8960"/>
                </a:cubicBezTo>
                <a:cubicBezTo>
                  <a:pt x="5881" y="8752"/>
                  <a:pt x="5533" y="8216"/>
                  <a:pt x="5424" y="7659"/>
                </a:cubicBezTo>
                <a:cubicBezTo>
                  <a:pt x="5324" y="7093"/>
                  <a:pt x="5444" y="6507"/>
                  <a:pt x="5633" y="5971"/>
                </a:cubicBezTo>
                <a:cubicBezTo>
                  <a:pt x="5821" y="5434"/>
                  <a:pt x="6079" y="4927"/>
                  <a:pt x="6278" y="4391"/>
                </a:cubicBezTo>
                <a:cubicBezTo>
                  <a:pt x="6547" y="3676"/>
                  <a:pt x="6715" y="2911"/>
                  <a:pt x="6695" y="2137"/>
                </a:cubicBezTo>
                <a:cubicBezTo>
                  <a:pt x="6666" y="1372"/>
                  <a:pt x="6536" y="617"/>
                  <a:pt x="6099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6"/>
          <p:cNvSpPr/>
          <p:nvPr/>
        </p:nvSpPr>
        <p:spPr>
          <a:xfrm flipH="1">
            <a:off x="5961525" y="-27728"/>
            <a:ext cx="1768431" cy="5203882"/>
          </a:xfrm>
          <a:custGeom>
            <a:avLst/>
            <a:gdLst/>
            <a:ahLst/>
            <a:cxnLst/>
            <a:rect l="l" t="t" r="r" b="b"/>
            <a:pathLst>
              <a:path w="3845" h="11315" extrusionOk="0">
                <a:moveTo>
                  <a:pt x="1202" y="1"/>
                </a:moveTo>
                <a:cubicBezTo>
                  <a:pt x="1520" y="448"/>
                  <a:pt x="1679" y="994"/>
                  <a:pt x="1739" y="1541"/>
                </a:cubicBezTo>
                <a:cubicBezTo>
                  <a:pt x="1888" y="2643"/>
                  <a:pt x="1659" y="3766"/>
                  <a:pt x="1202" y="4768"/>
                </a:cubicBezTo>
                <a:cubicBezTo>
                  <a:pt x="994" y="5275"/>
                  <a:pt x="745" y="5782"/>
                  <a:pt x="597" y="6318"/>
                </a:cubicBezTo>
                <a:cubicBezTo>
                  <a:pt x="378" y="7103"/>
                  <a:pt x="408" y="8066"/>
                  <a:pt x="1034" y="8672"/>
                </a:cubicBezTo>
                <a:cubicBezTo>
                  <a:pt x="1222" y="8871"/>
                  <a:pt x="1491" y="8980"/>
                  <a:pt x="1758" y="9070"/>
                </a:cubicBezTo>
                <a:cubicBezTo>
                  <a:pt x="2007" y="9169"/>
                  <a:pt x="2285" y="9218"/>
                  <a:pt x="2544" y="9318"/>
                </a:cubicBezTo>
                <a:cubicBezTo>
                  <a:pt x="3328" y="9606"/>
                  <a:pt x="3835" y="10510"/>
                  <a:pt x="3557" y="11314"/>
                </a:cubicBezTo>
                <a:cubicBezTo>
                  <a:pt x="3844" y="10510"/>
                  <a:pt x="3348" y="9576"/>
                  <a:pt x="2553" y="9288"/>
                </a:cubicBezTo>
                <a:cubicBezTo>
                  <a:pt x="2295" y="9189"/>
                  <a:pt x="2027" y="9139"/>
                  <a:pt x="1769" y="9040"/>
                </a:cubicBezTo>
                <a:cubicBezTo>
                  <a:pt x="1511" y="8951"/>
                  <a:pt x="1252" y="8841"/>
                  <a:pt x="1054" y="8642"/>
                </a:cubicBezTo>
                <a:cubicBezTo>
                  <a:pt x="1" y="7550"/>
                  <a:pt x="725" y="5960"/>
                  <a:pt x="1242" y="4788"/>
                </a:cubicBezTo>
                <a:cubicBezTo>
                  <a:pt x="1689" y="3775"/>
                  <a:pt x="1917" y="2643"/>
                  <a:pt x="1758" y="1541"/>
                </a:cubicBezTo>
                <a:cubicBezTo>
                  <a:pt x="1689" y="994"/>
                  <a:pt x="1530" y="448"/>
                  <a:pt x="12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6"/>
          <p:cNvSpPr/>
          <p:nvPr/>
        </p:nvSpPr>
        <p:spPr>
          <a:xfrm flipH="1">
            <a:off x="-774980" y="-27725"/>
            <a:ext cx="3810993" cy="5185778"/>
          </a:xfrm>
          <a:custGeom>
            <a:avLst/>
            <a:gdLst/>
            <a:ahLst/>
            <a:cxnLst/>
            <a:rect l="l" t="t" r="r" b="b"/>
            <a:pathLst>
              <a:path w="8315" h="11315" extrusionOk="0">
                <a:moveTo>
                  <a:pt x="0" y="1"/>
                </a:moveTo>
                <a:cubicBezTo>
                  <a:pt x="90" y="855"/>
                  <a:pt x="398" y="1670"/>
                  <a:pt x="974" y="2316"/>
                </a:cubicBezTo>
                <a:cubicBezTo>
                  <a:pt x="1331" y="2722"/>
                  <a:pt x="1759" y="3060"/>
                  <a:pt x="2086" y="3488"/>
                </a:cubicBezTo>
                <a:cubicBezTo>
                  <a:pt x="2573" y="4123"/>
                  <a:pt x="2801" y="4967"/>
                  <a:pt x="2702" y="5762"/>
                </a:cubicBezTo>
                <a:cubicBezTo>
                  <a:pt x="2563" y="6765"/>
                  <a:pt x="1957" y="7649"/>
                  <a:pt x="1818" y="8653"/>
                </a:cubicBezTo>
                <a:cubicBezTo>
                  <a:pt x="1679" y="9695"/>
                  <a:pt x="2126" y="10639"/>
                  <a:pt x="2931" y="11314"/>
                </a:cubicBezTo>
                <a:lnTo>
                  <a:pt x="8314" y="11314"/>
                </a:lnTo>
                <a:lnTo>
                  <a:pt x="8314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6"/>
          <p:cNvSpPr/>
          <p:nvPr/>
        </p:nvSpPr>
        <p:spPr>
          <a:xfrm flipH="1">
            <a:off x="1692655" y="-27725"/>
            <a:ext cx="1343358" cy="5185778"/>
          </a:xfrm>
          <a:custGeom>
            <a:avLst/>
            <a:gdLst/>
            <a:ahLst/>
            <a:cxnLst/>
            <a:rect l="l" t="t" r="r" b="b"/>
            <a:pathLst>
              <a:path w="2931" h="11315" extrusionOk="0">
                <a:moveTo>
                  <a:pt x="0" y="1"/>
                </a:moveTo>
                <a:cubicBezTo>
                  <a:pt x="100" y="1093"/>
                  <a:pt x="567" y="2027"/>
                  <a:pt x="1381" y="2762"/>
                </a:cubicBezTo>
                <a:cubicBezTo>
                  <a:pt x="1570" y="2951"/>
                  <a:pt x="1759" y="3130"/>
                  <a:pt x="1927" y="3329"/>
                </a:cubicBezTo>
                <a:cubicBezTo>
                  <a:pt x="2454" y="3914"/>
                  <a:pt x="2732" y="4709"/>
                  <a:pt x="2692" y="5494"/>
                </a:cubicBezTo>
                <a:cubicBezTo>
                  <a:pt x="2653" y="6556"/>
                  <a:pt x="2007" y="7480"/>
                  <a:pt x="1828" y="8513"/>
                </a:cubicBezTo>
                <a:cubicBezTo>
                  <a:pt x="1620" y="9566"/>
                  <a:pt x="2106" y="10668"/>
                  <a:pt x="2931" y="11314"/>
                </a:cubicBezTo>
                <a:cubicBezTo>
                  <a:pt x="2116" y="10659"/>
                  <a:pt x="1649" y="9566"/>
                  <a:pt x="1858" y="8523"/>
                </a:cubicBezTo>
                <a:cubicBezTo>
                  <a:pt x="2046" y="7480"/>
                  <a:pt x="2702" y="6567"/>
                  <a:pt x="2742" y="5494"/>
                </a:cubicBezTo>
                <a:cubicBezTo>
                  <a:pt x="2772" y="4699"/>
                  <a:pt x="2494" y="3894"/>
                  <a:pt x="1957" y="3298"/>
                </a:cubicBezTo>
                <a:cubicBezTo>
                  <a:pt x="1788" y="3100"/>
                  <a:pt x="1589" y="2921"/>
                  <a:pt x="1401" y="2742"/>
                </a:cubicBezTo>
                <a:cubicBezTo>
                  <a:pt x="596" y="2027"/>
                  <a:pt x="110" y="106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6"/>
          <p:cNvSpPr/>
          <p:nvPr/>
        </p:nvSpPr>
        <p:spPr>
          <a:xfrm flipH="1">
            <a:off x="-774974" y="-27725"/>
            <a:ext cx="3296291" cy="3596817"/>
          </a:xfrm>
          <a:custGeom>
            <a:avLst/>
            <a:gdLst/>
            <a:ahLst/>
            <a:cxnLst/>
            <a:rect l="l" t="t" r="r" b="b"/>
            <a:pathLst>
              <a:path w="7192" h="7848" extrusionOk="0">
                <a:moveTo>
                  <a:pt x="0" y="1"/>
                </a:moveTo>
                <a:cubicBezTo>
                  <a:pt x="119" y="965"/>
                  <a:pt x="536" y="1789"/>
                  <a:pt x="1221" y="2484"/>
                </a:cubicBezTo>
                <a:cubicBezTo>
                  <a:pt x="1907" y="3190"/>
                  <a:pt x="2771" y="3696"/>
                  <a:pt x="3675" y="4053"/>
                </a:cubicBezTo>
                <a:cubicBezTo>
                  <a:pt x="4042" y="4192"/>
                  <a:pt x="4420" y="4322"/>
                  <a:pt x="4757" y="4521"/>
                </a:cubicBezTo>
                <a:cubicBezTo>
                  <a:pt x="5244" y="4819"/>
                  <a:pt x="5631" y="5285"/>
                  <a:pt x="5821" y="5821"/>
                </a:cubicBezTo>
                <a:cubicBezTo>
                  <a:pt x="5969" y="6219"/>
                  <a:pt x="6009" y="6656"/>
                  <a:pt x="6178" y="7053"/>
                </a:cubicBezTo>
                <a:cubicBezTo>
                  <a:pt x="6337" y="7441"/>
                  <a:pt x="6764" y="7828"/>
                  <a:pt x="7191" y="7848"/>
                </a:cubicBezTo>
                <a:lnTo>
                  <a:pt x="7191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6"/>
          <p:cNvSpPr/>
          <p:nvPr/>
        </p:nvSpPr>
        <p:spPr>
          <a:xfrm flipH="1">
            <a:off x="-784140" y="-27725"/>
            <a:ext cx="3305458" cy="3605983"/>
          </a:xfrm>
          <a:custGeom>
            <a:avLst/>
            <a:gdLst/>
            <a:ahLst/>
            <a:cxnLst/>
            <a:rect l="l" t="t" r="r" b="b"/>
            <a:pathLst>
              <a:path w="7212" h="7868" extrusionOk="0">
                <a:moveTo>
                  <a:pt x="7191" y="1"/>
                </a:moveTo>
                <a:cubicBezTo>
                  <a:pt x="7181" y="2186"/>
                  <a:pt x="7171" y="5591"/>
                  <a:pt x="7171" y="7817"/>
                </a:cubicBezTo>
                <a:lnTo>
                  <a:pt x="7171" y="7817"/>
                </a:lnTo>
                <a:cubicBezTo>
                  <a:pt x="6713" y="7777"/>
                  <a:pt x="6335" y="7405"/>
                  <a:pt x="6178" y="6984"/>
                </a:cubicBezTo>
                <a:cubicBezTo>
                  <a:pt x="6009" y="6556"/>
                  <a:pt x="5969" y="6070"/>
                  <a:pt x="5771" y="5633"/>
                </a:cubicBezTo>
                <a:cubicBezTo>
                  <a:pt x="5572" y="5206"/>
                  <a:pt x="5254" y="4828"/>
                  <a:pt x="4867" y="4570"/>
                </a:cubicBezTo>
                <a:cubicBezTo>
                  <a:pt x="4470" y="4302"/>
                  <a:pt x="4013" y="4173"/>
                  <a:pt x="3576" y="3994"/>
                </a:cubicBezTo>
                <a:cubicBezTo>
                  <a:pt x="1857" y="3318"/>
                  <a:pt x="219" y="1928"/>
                  <a:pt x="0" y="1"/>
                </a:cubicBezTo>
                <a:lnTo>
                  <a:pt x="0" y="1"/>
                </a:lnTo>
                <a:cubicBezTo>
                  <a:pt x="199" y="1948"/>
                  <a:pt x="1837" y="3338"/>
                  <a:pt x="3565" y="4024"/>
                </a:cubicBezTo>
                <a:cubicBezTo>
                  <a:pt x="3993" y="4203"/>
                  <a:pt x="4450" y="4342"/>
                  <a:pt x="4847" y="4600"/>
                </a:cubicBezTo>
                <a:cubicBezTo>
                  <a:pt x="5225" y="4858"/>
                  <a:pt x="5542" y="5236"/>
                  <a:pt x="5731" y="5653"/>
                </a:cubicBezTo>
                <a:cubicBezTo>
                  <a:pt x="5929" y="6080"/>
                  <a:pt x="5960" y="6556"/>
                  <a:pt x="6128" y="7004"/>
                </a:cubicBezTo>
                <a:cubicBezTo>
                  <a:pt x="6307" y="7441"/>
                  <a:pt x="6704" y="7838"/>
                  <a:pt x="7191" y="7867"/>
                </a:cubicBezTo>
                <a:lnTo>
                  <a:pt x="7211" y="7867"/>
                </a:lnTo>
                <a:lnTo>
                  <a:pt x="7211" y="7848"/>
                </a:lnTo>
                <a:cubicBezTo>
                  <a:pt x="7211" y="5633"/>
                  <a:pt x="7211" y="2186"/>
                  <a:pt x="7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6"/>
          <p:cNvSpPr/>
          <p:nvPr/>
        </p:nvSpPr>
        <p:spPr>
          <a:xfrm flipH="1">
            <a:off x="-774995" y="4274372"/>
            <a:ext cx="4899063" cy="888205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6"/>
          <p:cNvSpPr/>
          <p:nvPr/>
        </p:nvSpPr>
        <p:spPr>
          <a:xfrm flipH="1">
            <a:off x="6674384" y="1566762"/>
            <a:ext cx="3307817" cy="3609374"/>
          </a:xfrm>
          <a:custGeom>
            <a:avLst/>
            <a:gdLst/>
            <a:ahLst/>
            <a:cxnLst/>
            <a:rect l="l" t="t" r="r" b="b"/>
            <a:pathLst>
              <a:path w="7192" h="7848" extrusionOk="0">
                <a:moveTo>
                  <a:pt x="1" y="1"/>
                </a:moveTo>
                <a:lnTo>
                  <a:pt x="1" y="7847"/>
                </a:lnTo>
                <a:lnTo>
                  <a:pt x="7192" y="7847"/>
                </a:lnTo>
                <a:cubicBezTo>
                  <a:pt x="7192" y="7371"/>
                  <a:pt x="7043" y="6993"/>
                  <a:pt x="6655" y="6705"/>
                </a:cubicBezTo>
                <a:cubicBezTo>
                  <a:pt x="6268" y="6417"/>
                  <a:pt x="5801" y="6258"/>
                  <a:pt x="5364" y="6060"/>
                </a:cubicBezTo>
                <a:cubicBezTo>
                  <a:pt x="4927" y="5861"/>
                  <a:pt x="4490" y="5632"/>
                  <a:pt x="4192" y="5245"/>
                </a:cubicBezTo>
                <a:cubicBezTo>
                  <a:pt x="3785" y="4718"/>
                  <a:pt x="3726" y="4023"/>
                  <a:pt x="3567" y="3378"/>
                </a:cubicBezTo>
                <a:cubicBezTo>
                  <a:pt x="3348" y="2533"/>
                  <a:pt x="2941" y="1739"/>
                  <a:pt x="2325" y="1123"/>
                </a:cubicBezTo>
                <a:cubicBezTo>
                  <a:pt x="1709" y="517"/>
                  <a:pt x="875" y="1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6"/>
          <p:cNvSpPr/>
          <p:nvPr/>
        </p:nvSpPr>
        <p:spPr>
          <a:xfrm flipH="1">
            <a:off x="6660586" y="1566762"/>
            <a:ext cx="3321614" cy="3622711"/>
          </a:xfrm>
          <a:custGeom>
            <a:avLst/>
            <a:gdLst/>
            <a:ahLst/>
            <a:cxnLst/>
            <a:rect l="l" t="t" r="r" b="b"/>
            <a:pathLst>
              <a:path w="7222" h="7877" extrusionOk="0">
                <a:moveTo>
                  <a:pt x="1" y="1"/>
                </a:moveTo>
                <a:cubicBezTo>
                  <a:pt x="1411" y="40"/>
                  <a:pt x="2693" y="1242"/>
                  <a:pt x="3239" y="2484"/>
                </a:cubicBezTo>
                <a:cubicBezTo>
                  <a:pt x="3437" y="2921"/>
                  <a:pt x="3556" y="3378"/>
                  <a:pt x="3646" y="3844"/>
                </a:cubicBezTo>
                <a:cubicBezTo>
                  <a:pt x="3726" y="4192"/>
                  <a:pt x="3795" y="4550"/>
                  <a:pt x="3944" y="4877"/>
                </a:cubicBezTo>
                <a:cubicBezTo>
                  <a:pt x="4192" y="5444"/>
                  <a:pt x="4729" y="5801"/>
                  <a:pt x="5265" y="6040"/>
                </a:cubicBezTo>
                <a:cubicBezTo>
                  <a:pt x="5881" y="6338"/>
                  <a:pt x="6686" y="6546"/>
                  <a:pt x="7023" y="7172"/>
                </a:cubicBezTo>
                <a:cubicBezTo>
                  <a:pt x="7129" y="7374"/>
                  <a:pt x="7170" y="7605"/>
                  <a:pt x="7172" y="7828"/>
                </a:cubicBezTo>
                <a:lnTo>
                  <a:pt x="7172" y="7828"/>
                </a:lnTo>
                <a:cubicBezTo>
                  <a:pt x="5145" y="7828"/>
                  <a:pt x="2000" y="7837"/>
                  <a:pt x="1" y="7847"/>
                </a:cubicBezTo>
                <a:cubicBezTo>
                  <a:pt x="2017" y="7867"/>
                  <a:pt x="5156" y="7867"/>
                  <a:pt x="7192" y="7877"/>
                </a:cubicBezTo>
                <a:lnTo>
                  <a:pt x="7222" y="7877"/>
                </a:lnTo>
                <a:cubicBezTo>
                  <a:pt x="7222" y="7629"/>
                  <a:pt x="7182" y="7371"/>
                  <a:pt x="7063" y="7152"/>
                </a:cubicBezTo>
                <a:cubicBezTo>
                  <a:pt x="6715" y="6506"/>
                  <a:pt x="5911" y="6298"/>
                  <a:pt x="5285" y="6000"/>
                </a:cubicBezTo>
                <a:cubicBezTo>
                  <a:pt x="4748" y="5762"/>
                  <a:pt x="4222" y="5414"/>
                  <a:pt x="3984" y="4857"/>
                </a:cubicBezTo>
                <a:cubicBezTo>
                  <a:pt x="3835" y="4540"/>
                  <a:pt x="3755" y="4192"/>
                  <a:pt x="3686" y="3835"/>
                </a:cubicBezTo>
                <a:cubicBezTo>
                  <a:pt x="3587" y="3367"/>
                  <a:pt x="3467" y="2911"/>
                  <a:pt x="3269" y="2474"/>
                </a:cubicBezTo>
                <a:cubicBezTo>
                  <a:pt x="2713" y="1222"/>
                  <a:pt x="1431" y="30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6"/>
          <p:cNvSpPr/>
          <p:nvPr/>
        </p:nvSpPr>
        <p:spPr>
          <a:xfrm flipH="1">
            <a:off x="-492624" y="2812842"/>
            <a:ext cx="1516606" cy="1074737"/>
          </a:xfrm>
          <a:custGeom>
            <a:avLst/>
            <a:gdLst/>
            <a:ahLst/>
            <a:cxnLst/>
            <a:rect l="l" t="t" r="r" b="b"/>
            <a:pathLst>
              <a:path w="3309" h="2345" extrusionOk="0">
                <a:moveTo>
                  <a:pt x="190" y="1709"/>
                </a:moveTo>
                <a:cubicBezTo>
                  <a:pt x="289" y="1819"/>
                  <a:pt x="428" y="1928"/>
                  <a:pt x="547" y="1998"/>
                </a:cubicBezTo>
                <a:cubicBezTo>
                  <a:pt x="716" y="2077"/>
                  <a:pt x="875" y="2157"/>
                  <a:pt x="1053" y="2216"/>
                </a:cubicBezTo>
                <a:cubicBezTo>
                  <a:pt x="1242" y="2276"/>
                  <a:pt x="1431" y="2325"/>
                  <a:pt x="1629" y="2345"/>
                </a:cubicBezTo>
                <a:lnTo>
                  <a:pt x="1799" y="2345"/>
                </a:lnTo>
                <a:cubicBezTo>
                  <a:pt x="1749" y="2345"/>
                  <a:pt x="1689" y="2345"/>
                  <a:pt x="1629" y="2335"/>
                </a:cubicBezTo>
                <a:cubicBezTo>
                  <a:pt x="1431" y="2315"/>
                  <a:pt x="1242" y="2276"/>
                  <a:pt x="1053" y="2206"/>
                </a:cubicBezTo>
                <a:cubicBezTo>
                  <a:pt x="885" y="2146"/>
                  <a:pt x="716" y="2077"/>
                  <a:pt x="557" y="1987"/>
                </a:cubicBezTo>
                <a:cubicBezTo>
                  <a:pt x="438" y="1918"/>
                  <a:pt x="289" y="1809"/>
                  <a:pt x="190" y="1709"/>
                </a:cubicBezTo>
                <a:close/>
                <a:moveTo>
                  <a:pt x="2216" y="1"/>
                </a:moveTo>
                <a:cubicBezTo>
                  <a:pt x="2117" y="1"/>
                  <a:pt x="2017" y="11"/>
                  <a:pt x="1918" y="41"/>
                </a:cubicBezTo>
                <a:cubicBezTo>
                  <a:pt x="1729" y="100"/>
                  <a:pt x="1590" y="199"/>
                  <a:pt x="1451" y="299"/>
                </a:cubicBezTo>
                <a:cubicBezTo>
                  <a:pt x="1312" y="398"/>
                  <a:pt x="1173" y="497"/>
                  <a:pt x="964" y="567"/>
                </a:cubicBezTo>
                <a:cubicBezTo>
                  <a:pt x="825" y="617"/>
                  <a:pt x="656" y="647"/>
                  <a:pt x="497" y="696"/>
                </a:cubicBezTo>
                <a:cubicBezTo>
                  <a:pt x="329" y="746"/>
                  <a:pt x="190" y="815"/>
                  <a:pt x="100" y="934"/>
                </a:cubicBezTo>
                <a:cubicBezTo>
                  <a:pt x="31" y="1034"/>
                  <a:pt x="0" y="1143"/>
                  <a:pt x="0" y="1252"/>
                </a:cubicBezTo>
                <a:cubicBezTo>
                  <a:pt x="0" y="1422"/>
                  <a:pt x="70" y="1590"/>
                  <a:pt x="190" y="1709"/>
                </a:cubicBezTo>
                <a:cubicBezTo>
                  <a:pt x="70" y="1580"/>
                  <a:pt x="11" y="1422"/>
                  <a:pt x="11" y="1252"/>
                </a:cubicBezTo>
                <a:cubicBezTo>
                  <a:pt x="11" y="1143"/>
                  <a:pt x="40" y="1034"/>
                  <a:pt x="110" y="934"/>
                </a:cubicBezTo>
                <a:cubicBezTo>
                  <a:pt x="190" y="815"/>
                  <a:pt x="338" y="746"/>
                  <a:pt x="497" y="706"/>
                </a:cubicBezTo>
                <a:cubicBezTo>
                  <a:pt x="656" y="656"/>
                  <a:pt x="825" y="627"/>
                  <a:pt x="964" y="577"/>
                </a:cubicBezTo>
                <a:cubicBezTo>
                  <a:pt x="1173" y="508"/>
                  <a:pt x="1322" y="398"/>
                  <a:pt x="1461" y="299"/>
                </a:cubicBezTo>
                <a:cubicBezTo>
                  <a:pt x="1600" y="199"/>
                  <a:pt x="1729" y="110"/>
                  <a:pt x="1918" y="51"/>
                </a:cubicBezTo>
                <a:cubicBezTo>
                  <a:pt x="2017" y="21"/>
                  <a:pt x="2117" y="11"/>
                  <a:pt x="2216" y="11"/>
                </a:cubicBezTo>
                <a:cubicBezTo>
                  <a:pt x="2534" y="11"/>
                  <a:pt x="2821" y="160"/>
                  <a:pt x="3030" y="369"/>
                </a:cubicBezTo>
                <a:cubicBezTo>
                  <a:pt x="3219" y="557"/>
                  <a:pt x="3298" y="806"/>
                  <a:pt x="3298" y="1064"/>
                </a:cubicBezTo>
                <a:cubicBezTo>
                  <a:pt x="3298" y="1332"/>
                  <a:pt x="3219" y="1600"/>
                  <a:pt x="3050" y="1799"/>
                </a:cubicBezTo>
                <a:cubicBezTo>
                  <a:pt x="2752" y="2166"/>
                  <a:pt x="2275" y="2345"/>
                  <a:pt x="1799" y="2345"/>
                </a:cubicBezTo>
                <a:cubicBezTo>
                  <a:pt x="2275" y="2345"/>
                  <a:pt x="2762" y="2176"/>
                  <a:pt x="3050" y="1809"/>
                </a:cubicBezTo>
                <a:cubicBezTo>
                  <a:pt x="3219" y="1600"/>
                  <a:pt x="3308" y="1332"/>
                  <a:pt x="3308" y="1064"/>
                </a:cubicBezTo>
                <a:cubicBezTo>
                  <a:pt x="3308" y="806"/>
                  <a:pt x="3219" y="547"/>
                  <a:pt x="3040" y="369"/>
                </a:cubicBezTo>
                <a:cubicBezTo>
                  <a:pt x="2821" y="150"/>
                  <a:pt x="2534" y="1"/>
                  <a:pt x="22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66"/>
          <p:cNvGrpSpPr/>
          <p:nvPr/>
        </p:nvGrpSpPr>
        <p:grpSpPr>
          <a:xfrm rot="-212013" flipH="1">
            <a:off x="8525962" y="93575"/>
            <a:ext cx="1305200" cy="1434172"/>
            <a:chOff x="-180560" y="3728911"/>
            <a:chExt cx="744156" cy="817596"/>
          </a:xfrm>
        </p:grpSpPr>
        <p:sp>
          <p:nvSpPr>
            <p:cNvPr id="251" name="Google Shape;251;p66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6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6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6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7"/>
          <p:cNvSpPr txBox="1">
            <a:spLocks noGrp="1"/>
          </p:cNvSpPr>
          <p:nvPr>
            <p:ph type="body" idx="1"/>
          </p:nvPr>
        </p:nvSpPr>
        <p:spPr>
          <a:xfrm>
            <a:off x="5664450" y="1066825"/>
            <a:ext cx="26214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Lora Medium"/>
                <a:ea typeface="Lora Medium"/>
                <a:cs typeface="Lora Medium"/>
                <a:sym typeface="Lora Medium"/>
              </a:defRPr>
            </a:lvl1pPr>
          </a:lstStyle>
          <a:p>
            <a:endParaRPr/>
          </a:p>
        </p:txBody>
      </p:sp>
      <p:grpSp>
        <p:nvGrpSpPr>
          <p:cNvPr id="257" name="Google Shape;257;p67"/>
          <p:cNvGrpSpPr/>
          <p:nvPr/>
        </p:nvGrpSpPr>
        <p:grpSpPr>
          <a:xfrm flipH="1">
            <a:off x="-92572" y="-69717"/>
            <a:ext cx="3455305" cy="2206779"/>
            <a:chOff x="5688699" y="-69717"/>
            <a:chExt cx="3455305" cy="2206779"/>
          </a:xfrm>
        </p:grpSpPr>
        <p:sp>
          <p:nvSpPr>
            <p:cNvPr id="258" name="Google Shape;258;p67"/>
            <p:cNvSpPr/>
            <p:nvPr/>
          </p:nvSpPr>
          <p:spPr>
            <a:xfrm rot="10800000" flipH="1">
              <a:off x="5688699" y="-69717"/>
              <a:ext cx="3455305" cy="2205135"/>
            </a:xfrm>
            <a:custGeom>
              <a:avLst/>
              <a:gdLst/>
              <a:ahLst/>
              <a:cxnLst/>
              <a:rect l="l" t="t" r="r" b="b"/>
              <a:pathLst>
                <a:path w="12606" h="8045" extrusionOk="0">
                  <a:moveTo>
                    <a:pt x="11462" y="0"/>
                  </a:moveTo>
                  <a:cubicBezTo>
                    <a:pt x="10910" y="0"/>
                    <a:pt x="10356" y="78"/>
                    <a:pt x="9805" y="277"/>
                  </a:cubicBezTo>
                  <a:cubicBezTo>
                    <a:pt x="8861" y="615"/>
                    <a:pt x="8006" y="1202"/>
                    <a:pt x="7441" y="2016"/>
                  </a:cubicBezTo>
                  <a:cubicBezTo>
                    <a:pt x="6715" y="3078"/>
                    <a:pt x="6477" y="4489"/>
                    <a:pt x="5464" y="5284"/>
                  </a:cubicBezTo>
                  <a:cubicBezTo>
                    <a:pt x="4898" y="5731"/>
                    <a:pt x="4172" y="5910"/>
                    <a:pt x="3457" y="6029"/>
                  </a:cubicBezTo>
                  <a:cubicBezTo>
                    <a:pt x="2742" y="6148"/>
                    <a:pt x="2007" y="6228"/>
                    <a:pt x="1342" y="6515"/>
                  </a:cubicBezTo>
                  <a:cubicBezTo>
                    <a:pt x="676" y="6804"/>
                    <a:pt x="120" y="7330"/>
                    <a:pt x="1" y="8045"/>
                  </a:cubicBezTo>
                  <a:lnTo>
                    <a:pt x="12606" y="8045"/>
                  </a:lnTo>
                  <a:lnTo>
                    <a:pt x="12606" y="99"/>
                  </a:lnTo>
                  <a:cubicBezTo>
                    <a:pt x="12227" y="38"/>
                    <a:pt x="11845" y="0"/>
                    <a:pt x="1146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7"/>
            <p:cNvSpPr/>
            <p:nvPr/>
          </p:nvSpPr>
          <p:spPr>
            <a:xfrm rot="10800000" flipH="1">
              <a:off x="5688699" y="-69717"/>
              <a:ext cx="3455305" cy="2206779"/>
            </a:xfrm>
            <a:custGeom>
              <a:avLst/>
              <a:gdLst/>
              <a:ahLst/>
              <a:cxnLst/>
              <a:rect l="l" t="t" r="r" b="b"/>
              <a:pathLst>
                <a:path w="12606" h="8051" extrusionOk="0">
                  <a:moveTo>
                    <a:pt x="11424" y="1"/>
                  </a:moveTo>
                  <a:cubicBezTo>
                    <a:pt x="11149" y="1"/>
                    <a:pt x="10873" y="20"/>
                    <a:pt x="10599" y="65"/>
                  </a:cubicBezTo>
                  <a:cubicBezTo>
                    <a:pt x="9268" y="294"/>
                    <a:pt x="8006" y="1049"/>
                    <a:pt x="7302" y="2201"/>
                  </a:cubicBezTo>
                  <a:cubicBezTo>
                    <a:pt x="6596" y="3323"/>
                    <a:pt x="6338" y="4813"/>
                    <a:pt x="5116" y="5499"/>
                  </a:cubicBezTo>
                  <a:cubicBezTo>
                    <a:pt x="3925" y="6164"/>
                    <a:pt x="2464" y="5965"/>
                    <a:pt x="1243" y="6551"/>
                  </a:cubicBezTo>
                  <a:cubicBezTo>
                    <a:pt x="636" y="6839"/>
                    <a:pt x="110" y="7366"/>
                    <a:pt x="1" y="8051"/>
                  </a:cubicBezTo>
                  <a:cubicBezTo>
                    <a:pt x="120" y="7375"/>
                    <a:pt x="647" y="6849"/>
                    <a:pt x="1252" y="6571"/>
                  </a:cubicBezTo>
                  <a:cubicBezTo>
                    <a:pt x="2484" y="6005"/>
                    <a:pt x="3934" y="6203"/>
                    <a:pt x="5136" y="5538"/>
                  </a:cubicBezTo>
                  <a:cubicBezTo>
                    <a:pt x="6368" y="4852"/>
                    <a:pt x="6646" y="3353"/>
                    <a:pt x="7331" y="2230"/>
                  </a:cubicBezTo>
                  <a:cubicBezTo>
                    <a:pt x="8037" y="1078"/>
                    <a:pt x="9288" y="323"/>
                    <a:pt x="10599" y="95"/>
                  </a:cubicBezTo>
                  <a:cubicBezTo>
                    <a:pt x="10903" y="41"/>
                    <a:pt x="11208" y="17"/>
                    <a:pt x="11514" y="17"/>
                  </a:cubicBezTo>
                  <a:cubicBezTo>
                    <a:pt x="11879" y="17"/>
                    <a:pt x="12243" y="51"/>
                    <a:pt x="12606" y="105"/>
                  </a:cubicBezTo>
                  <a:cubicBezTo>
                    <a:pt x="12214" y="41"/>
                    <a:pt x="11819" y="1"/>
                    <a:pt x="1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67"/>
          <p:cNvSpPr/>
          <p:nvPr/>
        </p:nvSpPr>
        <p:spPr>
          <a:xfrm rot="10800000">
            <a:off x="-92568" y="-727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67"/>
          <p:cNvGrpSpPr/>
          <p:nvPr/>
        </p:nvGrpSpPr>
        <p:grpSpPr>
          <a:xfrm flipH="1">
            <a:off x="326455" y="454849"/>
            <a:ext cx="601965" cy="604350"/>
            <a:chOff x="8123012" y="454849"/>
            <a:chExt cx="601965" cy="604350"/>
          </a:xfrm>
        </p:grpSpPr>
        <p:grpSp>
          <p:nvGrpSpPr>
            <p:cNvPr id="262" name="Google Shape;262;p67"/>
            <p:cNvGrpSpPr/>
            <p:nvPr/>
          </p:nvGrpSpPr>
          <p:grpSpPr>
            <a:xfrm>
              <a:off x="8240332" y="454849"/>
              <a:ext cx="484645" cy="419416"/>
              <a:chOff x="8240332" y="454849"/>
              <a:chExt cx="484645" cy="419416"/>
            </a:xfrm>
          </p:grpSpPr>
          <p:sp>
            <p:nvSpPr>
              <p:cNvPr id="263" name="Google Shape;263;p67"/>
              <p:cNvSpPr/>
              <p:nvPr/>
            </p:nvSpPr>
            <p:spPr>
              <a:xfrm rot="526593">
                <a:off x="8265187" y="483793"/>
                <a:ext cx="406786" cy="357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470" extrusionOk="0">
                    <a:moveTo>
                      <a:pt x="1147" y="1"/>
                    </a:moveTo>
                    <a:cubicBezTo>
                      <a:pt x="665" y="1"/>
                      <a:pt x="268" y="368"/>
                      <a:pt x="249" y="847"/>
                    </a:cubicBezTo>
                    <a:cubicBezTo>
                      <a:pt x="249" y="847"/>
                      <a:pt x="0" y="2059"/>
                      <a:pt x="1967" y="3469"/>
                    </a:cubicBezTo>
                    <a:cubicBezTo>
                      <a:pt x="3934" y="2307"/>
                      <a:pt x="3934" y="1174"/>
                      <a:pt x="3924" y="1026"/>
                    </a:cubicBezTo>
                    <a:lnTo>
                      <a:pt x="3924" y="1006"/>
                    </a:lnTo>
                    <a:cubicBezTo>
                      <a:pt x="3953" y="519"/>
                      <a:pt x="3556" y="101"/>
                      <a:pt x="3050" y="82"/>
                    </a:cubicBezTo>
                    <a:cubicBezTo>
                      <a:pt x="3034" y="81"/>
                      <a:pt x="3018" y="80"/>
                      <a:pt x="3002" y="80"/>
                    </a:cubicBezTo>
                    <a:cubicBezTo>
                      <a:pt x="2625" y="80"/>
                      <a:pt x="2299" y="304"/>
                      <a:pt x="2156" y="618"/>
                    </a:cubicBezTo>
                    <a:cubicBezTo>
                      <a:pt x="2147" y="642"/>
                      <a:pt x="2123" y="654"/>
                      <a:pt x="2100" y="654"/>
                    </a:cubicBezTo>
                    <a:cubicBezTo>
                      <a:pt x="2074" y="654"/>
                      <a:pt x="2047" y="640"/>
                      <a:pt x="2037" y="608"/>
                    </a:cubicBezTo>
                    <a:cubicBezTo>
                      <a:pt x="1927" y="271"/>
                      <a:pt x="1600" y="22"/>
                      <a:pt x="1203" y="2"/>
                    </a:cubicBezTo>
                    <a:cubicBezTo>
                      <a:pt x="1184" y="1"/>
                      <a:pt x="1166" y="1"/>
                      <a:pt x="11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7"/>
              <p:cNvSpPr/>
              <p:nvPr/>
            </p:nvSpPr>
            <p:spPr>
              <a:xfrm rot="526593">
                <a:off x="8465523" y="508846"/>
                <a:ext cx="234154" cy="34960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398" extrusionOk="0">
                    <a:moveTo>
                      <a:pt x="1057" y="0"/>
                    </a:moveTo>
                    <a:cubicBezTo>
                      <a:pt x="702" y="0"/>
                      <a:pt x="347" y="188"/>
                      <a:pt x="190" y="546"/>
                    </a:cubicBezTo>
                    <a:cubicBezTo>
                      <a:pt x="349" y="205"/>
                      <a:pt x="689" y="28"/>
                      <a:pt x="1029" y="28"/>
                    </a:cubicBezTo>
                    <a:cubicBezTo>
                      <a:pt x="1303" y="28"/>
                      <a:pt x="1578" y="143"/>
                      <a:pt x="1759" y="378"/>
                    </a:cubicBezTo>
                    <a:cubicBezTo>
                      <a:pt x="1888" y="536"/>
                      <a:pt x="1948" y="745"/>
                      <a:pt x="1938" y="954"/>
                    </a:cubicBezTo>
                    <a:cubicBezTo>
                      <a:pt x="1928" y="1569"/>
                      <a:pt x="1541" y="2106"/>
                      <a:pt x="1133" y="2533"/>
                    </a:cubicBezTo>
                    <a:cubicBezTo>
                      <a:pt x="1044" y="2602"/>
                      <a:pt x="915" y="2731"/>
                      <a:pt x="826" y="2801"/>
                    </a:cubicBezTo>
                    <a:cubicBezTo>
                      <a:pt x="587" y="3009"/>
                      <a:pt x="279" y="3228"/>
                      <a:pt x="1" y="3397"/>
                    </a:cubicBezTo>
                    <a:cubicBezTo>
                      <a:pt x="279" y="3238"/>
                      <a:pt x="607" y="3029"/>
                      <a:pt x="846" y="2821"/>
                    </a:cubicBezTo>
                    <a:cubicBezTo>
                      <a:pt x="885" y="2791"/>
                      <a:pt x="965" y="2731"/>
                      <a:pt x="1005" y="2691"/>
                    </a:cubicBezTo>
                    <a:lnTo>
                      <a:pt x="1153" y="2552"/>
                    </a:lnTo>
                    <a:lnTo>
                      <a:pt x="1303" y="2404"/>
                    </a:lnTo>
                    <a:cubicBezTo>
                      <a:pt x="1779" y="1897"/>
                      <a:pt x="2276" y="993"/>
                      <a:pt x="1789" y="347"/>
                    </a:cubicBezTo>
                    <a:cubicBezTo>
                      <a:pt x="1607" y="113"/>
                      <a:pt x="1332" y="0"/>
                      <a:pt x="1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" name="Google Shape;265;p67"/>
            <p:cNvSpPr/>
            <p:nvPr/>
          </p:nvSpPr>
          <p:spPr>
            <a:xfrm rot="-835286" flipH="1">
              <a:off x="8145170" y="818992"/>
              <a:ext cx="245374" cy="213177"/>
            </a:xfrm>
            <a:custGeom>
              <a:avLst/>
              <a:gdLst/>
              <a:ahLst/>
              <a:cxnLst/>
              <a:rect l="l" t="t" r="r" b="b"/>
              <a:pathLst>
                <a:path w="2385" h="2072" extrusionOk="0">
                  <a:moveTo>
                    <a:pt x="702" y="1"/>
                  </a:moveTo>
                  <a:cubicBezTo>
                    <a:pt x="434" y="1"/>
                    <a:pt x="206" y="198"/>
                    <a:pt x="179" y="463"/>
                  </a:cubicBezTo>
                  <a:cubicBezTo>
                    <a:pt x="179" y="463"/>
                    <a:pt x="0" y="1178"/>
                    <a:pt x="1102" y="2072"/>
                  </a:cubicBezTo>
                  <a:cubicBezTo>
                    <a:pt x="2305" y="1465"/>
                    <a:pt x="2344" y="790"/>
                    <a:pt x="2354" y="701"/>
                  </a:cubicBezTo>
                  <a:lnTo>
                    <a:pt x="2354" y="691"/>
                  </a:lnTo>
                  <a:cubicBezTo>
                    <a:pt x="2384" y="403"/>
                    <a:pt x="2166" y="145"/>
                    <a:pt x="1868" y="114"/>
                  </a:cubicBezTo>
                  <a:cubicBezTo>
                    <a:pt x="1850" y="113"/>
                    <a:pt x="1833" y="112"/>
                    <a:pt x="1816" y="112"/>
                  </a:cubicBezTo>
                  <a:cubicBezTo>
                    <a:pt x="1599" y="112"/>
                    <a:pt x="1413" y="228"/>
                    <a:pt x="1321" y="403"/>
                  </a:cubicBezTo>
                  <a:cubicBezTo>
                    <a:pt x="1313" y="415"/>
                    <a:pt x="1301" y="421"/>
                    <a:pt x="1289" y="421"/>
                  </a:cubicBezTo>
                  <a:cubicBezTo>
                    <a:pt x="1273" y="421"/>
                    <a:pt x="1257" y="410"/>
                    <a:pt x="1252" y="393"/>
                  </a:cubicBezTo>
                  <a:cubicBezTo>
                    <a:pt x="1192" y="184"/>
                    <a:pt x="1013" y="25"/>
                    <a:pt x="775" y="6"/>
                  </a:cubicBezTo>
                  <a:cubicBezTo>
                    <a:pt x="750" y="2"/>
                    <a:pt x="726" y="1"/>
                    <a:pt x="7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7"/>
            <p:cNvSpPr/>
            <p:nvPr/>
          </p:nvSpPr>
          <p:spPr>
            <a:xfrm rot="-835286" flipH="1">
              <a:off x="8145441" y="843090"/>
              <a:ext cx="134673" cy="202888"/>
            </a:xfrm>
            <a:custGeom>
              <a:avLst/>
              <a:gdLst/>
              <a:ahLst/>
              <a:cxnLst/>
              <a:rect l="l" t="t" r="r" b="b"/>
              <a:pathLst>
                <a:path w="1309" h="1972" extrusionOk="0">
                  <a:moveTo>
                    <a:pt x="700" y="0"/>
                  </a:moveTo>
                  <a:cubicBezTo>
                    <a:pt x="510" y="0"/>
                    <a:pt x="322" y="93"/>
                    <a:pt x="219" y="303"/>
                  </a:cubicBezTo>
                  <a:cubicBezTo>
                    <a:pt x="325" y="117"/>
                    <a:pt x="506" y="34"/>
                    <a:pt x="684" y="34"/>
                  </a:cubicBezTo>
                  <a:cubicBezTo>
                    <a:pt x="974" y="34"/>
                    <a:pt x="1259" y="251"/>
                    <a:pt x="1222" y="601"/>
                  </a:cubicBezTo>
                  <a:cubicBezTo>
                    <a:pt x="1163" y="1237"/>
                    <a:pt x="517" y="1683"/>
                    <a:pt x="0" y="1972"/>
                  </a:cubicBezTo>
                  <a:cubicBezTo>
                    <a:pt x="557" y="1713"/>
                    <a:pt x="1212" y="1256"/>
                    <a:pt x="1272" y="610"/>
                  </a:cubicBezTo>
                  <a:cubicBezTo>
                    <a:pt x="1308" y="238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67"/>
          <p:cNvGrpSpPr/>
          <p:nvPr/>
        </p:nvGrpSpPr>
        <p:grpSpPr>
          <a:xfrm flipH="1">
            <a:off x="975527" y="202163"/>
            <a:ext cx="1280495" cy="1249017"/>
            <a:chOff x="7063669" y="2545290"/>
            <a:chExt cx="127382" cy="124251"/>
          </a:xfrm>
        </p:grpSpPr>
        <p:sp>
          <p:nvSpPr>
            <p:cNvPr id="268" name="Google Shape;268;p67"/>
            <p:cNvSpPr/>
            <p:nvPr/>
          </p:nvSpPr>
          <p:spPr>
            <a:xfrm>
              <a:off x="7063669" y="2545323"/>
              <a:ext cx="127382" cy="124218"/>
            </a:xfrm>
            <a:custGeom>
              <a:avLst/>
              <a:gdLst/>
              <a:ahLst/>
              <a:cxnLst/>
              <a:rect l="l" t="t" r="r" b="b"/>
              <a:pathLst>
                <a:path w="3825" h="3730" extrusionOk="0">
                  <a:moveTo>
                    <a:pt x="1816" y="1"/>
                  </a:moveTo>
                  <a:cubicBezTo>
                    <a:pt x="1787" y="1"/>
                    <a:pt x="1758" y="10"/>
                    <a:pt x="1729" y="24"/>
                  </a:cubicBezTo>
                  <a:cubicBezTo>
                    <a:pt x="1659" y="44"/>
                    <a:pt x="1590" y="75"/>
                    <a:pt x="1530" y="124"/>
                  </a:cubicBezTo>
                  <a:cubicBezTo>
                    <a:pt x="1490" y="154"/>
                    <a:pt x="1460" y="194"/>
                    <a:pt x="1440" y="233"/>
                  </a:cubicBezTo>
                  <a:cubicBezTo>
                    <a:pt x="1341" y="373"/>
                    <a:pt x="1242" y="531"/>
                    <a:pt x="1232" y="700"/>
                  </a:cubicBezTo>
                  <a:cubicBezTo>
                    <a:pt x="1222" y="790"/>
                    <a:pt x="1232" y="869"/>
                    <a:pt x="1252" y="949"/>
                  </a:cubicBezTo>
                  <a:cubicBezTo>
                    <a:pt x="1262" y="1068"/>
                    <a:pt x="1292" y="1197"/>
                    <a:pt x="1332" y="1306"/>
                  </a:cubicBezTo>
                  <a:cubicBezTo>
                    <a:pt x="1401" y="1445"/>
                    <a:pt x="1570" y="1514"/>
                    <a:pt x="1659" y="1644"/>
                  </a:cubicBezTo>
                  <a:cubicBezTo>
                    <a:pt x="1669" y="1664"/>
                    <a:pt x="1679" y="1693"/>
                    <a:pt x="1669" y="1713"/>
                  </a:cubicBezTo>
                  <a:cubicBezTo>
                    <a:pt x="1659" y="1723"/>
                    <a:pt x="1630" y="1723"/>
                    <a:pt x="1610" y="1723"/>
                  </a:cubicBezTo>
                  <a:cubicBezTo>
                    <a:pt x="1490" y="1704"/>
                    <a:pt x="1391" y="1614"/>
                    <a:pt x="1321" y="1514"/>
                  </a:cubicBezTo>
                  <a:cubicBezTo>
                    <a:pt x="1252" y="1415"/>
                    <a:pt x="1202" y="1296"/>
                    <a:pt x="1123" y="1207"/>
                  </a:cubicBezTo>
                  <a:cubicBezTo>
                    <a:pt x="1051" y="1127"/>
                    <a:pt x="949" y="1054"/>
                    <a:pt x="842" y="1054"/>
                  </a:cubicBezTo>
                  <a:cubicBezTo>
                    <a:pt x="830" y="1054"/>
                    <a:pt x="817" y="1055"/>
                    <a:pt x="805" y="1057"/>
                  </a:cubicBezTo>
                  <a:cubicBezTo>
                    <a:pt x="681" y="1067"/>
                    <a:pt x="576" y="1168"/>
                    <a:pt x="462" y="1168"/>
                  </a:cubicBezTo>
                  <a:cubicBezTo>
                    <a:pt x="457" y="1168"/>
                    <a:pt x="452" y="1168"/>
                    <a:pt x="447" y="1167"/>
                  </a:cubicBezTo>
                  <a:cubicBezTo>
                    <a:pt x="419" y="1160"/>
                    <a:pt x="391" y="1153"/>
                    <a:pt x="363" y="1153"/>
                  </a:cubicBezTo>
                  <a:cubicBezTo>
                    <a:pt x="351" y="1153"/>
                    <a:pt x="340" y="1154"/>
                    <a:pt x="328" y="1157"/>
                  </a:cubicBezTo>
                  <a:cubicBezTo>
                    <a:pt x="299" y="1167"/>
                    <a:pt x="268" y="1207"/>
                    <a:pt x="279" y="1247"/>
                  </a:cubicBezTo>
                  <a:cubicBezTo>
                    <a:pt x="279" y="1306"/>
                    <a:pt x="348" y="1355"/>
                    <a:pt x="328" y="1415"/>
                  </a:cubicBezTo>
                  <a:cubicBezTo>
                    <a:pt x="318" y="1435"/>
                    <a:pt x="288" y="1455"/>
                    <a:pt x="268" y="1465"/>
                  </a:cubicBezTo>
                  <a:cubicBezTo>
                    <a:pt x="169" y="1525"/>
                    <a:pt x="80" y="1604"/>
                    <a:pt x="40" y="1713"/>
                  </a:cubicBezTo>
                  <a:cubicBezTo>
                    <a:pt x="1" y="1812"/>
                    <a:pt x="30" y="1951"/>
                    <a:pt x="120" y="2011"/>
                  </a:cubicBezTo>
                  <a:cubicBezTo>
                    <a:pt x="160" y="2041"/>
                    <a:pt x="209" y="2051"/>
                    <a:pt x="259" y="2071"/>
                  </a:cubicBezTo>
                  <a:cubicBezTo>
                    <a:pt x="318" y="2101"/>
                    <a:pt x="378" y="2141"/>
                    <a:pt x="427" y="2190"/>
                  </a:cubicBezTo>
                  <a:cubicBezTo>
                    <a:pt x="487" y="2260"/>
                    <a:pt x="537" y="2339"/>
                    <a:pt x="616" y="2379"/>
                  </a:cubicBezTo>
                  <a:cubicBezTo>
                    <a:pt x="656" y="2401"/>
                    <a:pt x="699" y="2409"/>
                    <a:pt x="742" y="2409"/>
                  </a:cubicBezTo>
                  <a:cubicBezTo>
                    <a:pt x="798" y="2409"/>
                    <a:pt x="854" y="2395"/>
                    <a:pt x="904" y="2379"/>
                  </a:cubicBezTo>
                  <a:cubicBezTo>
                    <a:pt x="1073" y="2329"/>
                    <a:pt x="1242" y="2269"/>
                    <a:pt x="1401" y="2180"/>
                  </a:cubicBezTo>
                  <a:cubicBezTo>
                    <a:pt x="1415" y="2173"/>
                    <a:pt x="1429" y="2166"/>
                    <a:pt x="1443" y="2166"/>
                  </a:cubicBezTo>
                  <a:cubicBezTo>
                    <a:pt x="1449" y="2166"/>
                    <a:pt x="1455" y="2167"/>
                    <a:pt x="1460" y="2170"/>
                  </a:cubicBezTo>
                  <a:cubicBezTo>
                    <a:pt x="1480" y="2170"/>
                    <a:pt x="1490" y="2210"/>
                    <a:pt x="1480" y="2220"/>
                  </a:cubicBezTo>
                  <a:cubicBezTo>
                    <a:pt x="1411" y="2329"/>
                    <a:pt x="1282" y="2388"/>
                    <a:pt x="1153" y="2428"/>
                  </a:cubicBezTo>
                  <a:cubicBezTo>
                    <a:pt x="1023" y="2458"/>
                    <a:pt x="895" y="2488"/>
                    <a:pt x="785" y="2558"/>
                  </a:cubicBezTo>
                  <a:cubicBezTo>
                    <a:pt x="636" y="2657"/>
                    <a:pt x="557" y="2845"/>
                    <a:pt x="586" y="3024"/>
                  </a:cubicBezTo>
                  <a:cubicBezTo>
                    <a:pt x="616" y="3163"/>
                    <a:pt x="705" y="3282"/>
                    <a:pt x="725" y="3432"/>
                  </a:cubicBezTo>
                  <a:cubicBezTo>
                    <a:pt x="725" y="3521"/>
                    <a:pt x="705" y="3630"/>
                    <a:pt x="765" y="3710"/>
                  </a:cubicBezTo>
                  <a:cubicBezTo>
                    <a:pt x="775" y="3719"/>
                    <a:pt x="785" y="3719"/>
                    <a:pt x="785" y="3730"/>
                  </a:cubicBezTo>
                  <a:cubicBezTo>
                    <a:pt x="815" y="3730"/>
                    <a:pt x="835" y="3710"/>
                    <a:pt x="855" y="3690"/>
                  </a:cubicBezTo>
                  <a:cubicBezTo>
                    <a:pt x="954" y="3591"/>
                    <a:pt x="1083" y="3511"/>
                    <a:pt x="1222" y="3491"/>
                  </a:cubicBezTo>
                  <a:cubicBezTo>
                    <a:pt x="1371" y="3461"/>
                    <a:pt x="1550" y="3481"/>
                    <a:pt x="1669" y="3392"/>
                  </a:cubicBezTo>
                  <a:cubicBezTo>
                    <a:pt x="1798" y="3302"/>
                    <a:pt x="1828" y="3134"/>
                    <a:pt x="1828" y="2975"/>
                  </a:cubicBezTo>
                  <a:cubicBezTo>
                    <a:pt x="1828" y="2825"/>
                    <a:pt x="1818" y="2667"/>
                    <a:pt x="1897" y="2528"/>
                  </a:cubicBezTo>
                  <a:lnTo>
                    <a:pt x="1908" y="2518"/>
                  </a:lnTo>
                  <a:cubicBezTo>
                    <a:pt x="1911" y="2514"/>
                    <a:pt x="1915" y="2513"/>
                    <a:pt x="1920" y="2513"/>
                  </a:cubicBezTo>
                  <a:cubicBezTo>
                    <a:pt x="1938" y="2513"/>
                    <a:pt x="1959" y="2543"/>
                    <a:pt x="1967" y="2567"/>
                  </a:cubicBezTo>
                  <a:cubicBezTo>
                    <a:pt x="1997" y="2686"/>
                    <a:pt x="2007" y="2816"/>
                    <a:pt x="1997" y="2945"/>
                  </a:cubicBezTo>
                  <a:cubicBezTo>
                    <a:pt x="1997" y="3024"/>
                    <a:pt x="1977" y="3114"/>
                    <a:pt x="2007" y="3203"/>
                  </a:cubicBezTo>
                  <a:cubicBezTo>
                    <a:pt x="2027" y="3273"/>
                    <a:pt x="2086" y="3342"/>
                    <a:pt x="2136" y="3402"/>
                  </a:cubicBezTo>
                  <a:cubicBezTo>
                    <a:pt x="2206" y="3461"/>
                    <a:pt x="2275" y="3521"/>
                    <a:pt x="2365" y="3551"/>
                  </a:cubicBezTo>
                  <a:cubicBezTo>
                    <a:pt x="2434" y="3571"/>
                    <a:pt x="2513" y="3571"/>
                    <a:pt x="2593" y="3580"/>
                  </a:cubicBezTo>
                  <a:cubicBezTo>
                    <a:pt x="2702" y="3591"/>
                    <a:pt x="2811" y="3630"/>
                    <a:pt x="2901" y="3690"/>
                  </a:cubicBezTo>
                  <a:cubicBezTo>
                    <a:pt x="2901" y="3695"/>
                    <a:pt x="2911" y="3697"/>
                    <a:pt x="2922" y="3697"/>
                  </a:cubicBezTo>
                  <a:cubicBezTo>
                    <a:pt x="2933" y="3697"/>
                    <a:pt x="2945" y="3695"/>
                    <a:pt x="2950" y="3690"/>
                  </a:cubicBezTo>
                  <a:cubicBezTo>
                    <a:pt x="2961" y="3680"/>
                    <a:pt x="2970" y="3670"/>
                    <a:pt x="2970" y="3660"/>
                  </a:cubicBezTo>
                  <a:cubicBezTo>
                    <a:pt x="3000" y="3571"/>
                    <a:pt x="3040" y="3491"/>
                    <a:pt x="3109" y="3421"/>
                  </a:cubicBezTo>
                  <a:cubicBezTo>
                    <a:pt x="3149" y="3372"/>
                    <a:pt x="3199" y="3332"/>
                    <a:pt x="3239" y="3273"/>
                  </a:cubicBezTo>
                  <a:cubicBezTo>
                    <a:pt x="3268" y="3223"/>
                    <a:pt x="3278" y="3163"/>
                    <a:pt x="3288" y="3094"/>
                  </a:cubicBezTo>
                  <a:cubicBezTo>
                    <a:pt x="3298" y="3034"/>
                    <a:pt x="3308" y="2965"/>
                    <a:pt x="3318" y="2895"/>
                  </a:cubicBezTo>
                  <a:cubicBezTo>
                    <a:pt x="3328" y="2865"/>
                    <a:pt x="3328" y="2836"/>
                    <a:pt x="3328" y="2796"/>
                  </a:cubicBezTo>
                  <a:cubicBezTo>
                    <a:pt x="3328" y="2736"/>
                    <a:pt x="3308" y="2677"/>
                    <a:pt x="3288" y="2617"/>
                  </a:cubicBezTo>
                  <a:cubicBezTo>
                    <a:pt x="3258" y="2538"/>
                    <a:pt x="3239" y="2468"/>
                    <a:pt x="3179" y="2419"/>
                  </a:cubicBezTo>
                  <a:cubicBezTo>
                    <a:pt x="3109" y="2359"/>
                    <a:pt x="3020" y="2349"/>
                    <a:pt x="2941" y="2329"/>
                  </a:cubicBezTo>
                  <a:cubicBezTo>
                    <a:pt x="2682" y="2280"/>
                    <a:pt x="2434" y="2170"/>
                    <a:pt x="2226" y="2011"/>
                  </a:cubicBezTo>
                  <a:cubicBezTo>
                    <a:pt x="2232" y="1992"/>
                    <a:pt x="2251" y="1981"/>
                    <a:pt x="2268" y="1981"/>
                  </a:cubicBezTo>
                  <a:cubicBezTo>
                    <a:pt x="2278" y="1981"/>
                    <a:pt x="2288" y="1984"/>
                    <a:pt x="2295" y="1991"/>
                  </a:cubicBezTo>
                  <a:cubicBezTo>
                    <a:pt x="2420" y="2035"/>
                    <a:pt x="2552" y="2055"/>
                    <a:pt x="2685" y="2055"/>
                  </a:cubicBezTo>
                  <a:cubicBezTo>
                    <a:pt x="2825" y="2055"/>
                    <a:pt x="2967" y="2032"/>
                    <a:pt x="3100" y="1991"/>
                  </a:cubicBezTo>
                  <a:cubicBezTo>
                    <a:pt x="3169" y="1971"/>
                    <a:pt x="3239" y="1951"/>
                    <a:pt x="3308" y="1912"/>
                  </a:cubicBezTo>
                  <a:cubicBezTo>
                    <a:pt x="3347" y="1882"/>
                    <a:pt x="3387" y="1852"/>
                    <a:pt x="3427" y="1812"/>
                  </a:cubicBezTo>
                  <a:cubicBezTo>
                    <a:pt x="3586" y="1673"/>
                    <a:pt x="3725" y="1475"/>
                    <a:pt x="3715" y="1256"/>
                  </a:cubicBezTo>
                  <a:cubicBezTo>
                    <a:pt x="3715" y="1207"/>
                    <a:pt x="3705" y="1157"/>
                    <a:pt x="3725" y="1108"/>
                  </a:cubicBezTo>
                  <a:cubicBezTo>
                    <a:pt x="3735" y="1048"/>
                    <a:pt x="3824" y="1008"/>
                    <a:pt x="3785" y="968"/>
                  </a:cubicBezTo>
                  <a:cubicBezTo>
                    <a:pt x="3715" y="909"/>
                    <a:pt x="3616" y="918"/>
                    <a:pt x="3526" y="899"/>
                  </a:cubicBezTo>
                  <a:cubicBezTo>
                    <a:pt x="3467" y="879"/>
                    <a:pt x="3407" y="839"/>
                    <a:pt x="3358" y="799"/>
                  </a:cubicBezTo>
                  <a:cubicBezTo>
                    <a:pt x="3271" y="749"/>
                    <a:pt x="3174" y="714"/>
                    <a:pt x="3074" y="714"/>
                  </a:cubicBezTo>
                  <a:cubicBezTo>
                    <a:pt x="3037" y="714"/>
                    <a:pt x="2999" y="719"/>
                    <a:pt x="2961" y="730"/>
                  </a:cubicBezTo>
                  <a:cubicBezTo>
                    <a:pt x="2841" y="770"/>
                    <a:pt x="2742" y="869"/>
                    <a:pt x="2682" y="988"/>
                  </a:cubicBezTo>
                  <a:cubicBezTo>
                    <a:pt x="2632" y="1057"/>
                    <a:pt x="2603" y="1137"/>
                    <a:pt x="2553" y="1207"/>
                  </a:cubicBezTo>
                  <a:cubicBezTo>
                    <a:pt x="2504" y="1276"/>
                    <a:pt x="2434" y="1336"/>
                    <a:pt x="2354" y="1346"/>
                  </a:cubicBezTo>
                  <a:cubicBezTo>
                    <a:pt x="2345" y="1296"/>
                    <a:pt x="2374" y="1247"/>
                    <a:pt x="2394" y="1207"/>
                  </a:cubicBezTo>
                  <a:cubicBezTo>
                    <a:pt x="2473" y="1048"/>
                    <a:pt x="2523" y="879"/>
                    <a:pt x="2513" y="700"/>
                  </a:cubicBezTo>
                  <a:cubicBezTo>
                    <a:pt x="2493" y="531"/>
                    <a:pt x="2414" y="362"/>
                    <a:pt x="2285" y="253"/>
                  </a:cubicBezTo>
                  <a:cubicBezTo>
                    <a:pt x="2175" y="174"/>
                    <a:pt x="2056" y="134"/>
                    <a:pt x="1947" y="64"/>
                  </a:cubicBezTo>
                  <a:cubicBezTo>
                    <a:pt x="1917" y="44"/>
                    <a:pt x="1877" y="15"/>
                    <a:pt x="1848" y="5"/>
                  </a:cubicBezTo>
                  <a:cubicBezTo>
                    <a:pt x="1837" y="2"/>
                    <a:pt x="1827" y="1"/>
                    <a:pt x="18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7"/>
            <p:cNvSpPr/>
            <p:nvPr/>
          </p:nvSpPr>
          <p:spPr>
            <a:xfrm>
              <a:off x="7098736" y="2545290"/>
              <a:ext cx="91315" cy="123253"/>
            </a:xfrm>
            <a:custGeom>
              <a:avLst/>
              <a:gdLst/>
              <a:ahLst/>
              <a:cxnLst/>
              <a:rect l="l" t="t" r="r" b="b"/>
              <a:pathLst>
                <a:path w="2742" h="3701" extrusionOk="0">
                  <a:moveTo>
                    <a:pt x="761" y="0"/>
                  </a:moveTo>
                  <a:cubicBezTo>
                    <a:pt x="732" y="0"/>
                    <a:pt x="700" y="13"/>
                    <a:pt x="646" y="36"/>
                  </a:cubicBezTo>
                  <a:cubicBezTo>
                    <a:pt x="532" y="71"/>
                    <a:pt x="464" y="114"/>
                    <a:pt x="402" y="206"/>
                  </a:cubicBezTo>
                  <a:lnTo>
                    <a:pt x="402" y="206"/>
                  </a:lnTo>
                  <a:cubicBezTo>
                    <a:pt x="426" y="171"/>
                    <a:pt x="453" y="139"/>
                    <a:pt x="487" y="115"/>
                  </a:cubicBezTo>
                  <a:cubicBezTo>
                    <a:pt x="546" y="65"/>
                    <a:pt x="616" y="45"/>
                    <a:pt x="685" y="25"/>
                  </a:cubicBezTo>
                  <a:cubicBezTo>
                    <a:pt x="714" y="13"/>
                    <a:pt x="738" y="7"/>
                    <a:pt x="759" y="7"/>
                  </a:cubicBezTo>
                  <a:cubicBezTo>
                    <a:pt x="804" y="7"/>
                    <a:pt x="837" y="32"/>
                    <a:pt x="884" y="65"/>
                  </a:cubicBezTo>
                  <a:cubicBezTo>
                    <a:pt x="983" y="135"/>
                    <a:pt x="1093" y="165"/>
                    <a:pt x="1192" y="234"/>
                  </a:cubicBezTo>
                  <a:cubicBezTo>
                    <a:pt x="1103" y="165"/>
                    <a:pt x="983" y="125"/>
                    <a:pt x="884" y="56"/>
                  </a:cubicBezTo>
                  <a:cubicBezTo>
                    <a:pt x="825" y="18"/>
                    <a:pt x="795" y="0"/>
                    <a:pt x="761" y="0"/>
                  </a:cubicBezTo>
                  <a:close/>
                  <a:moveTo>
                    <a:pt x="402" y="206"/>
                  </a:moveTo>
                  <a:cubicBezTo>
                    <a:pt x="391" y="221"/>
                    <a:pt x="381" y="237"/>
                    <a:pt x="370" y="254"/>
                  </a:cubicBezTo>
                  <a:lnTo>
                    <a:pt x="370" y="254"/>
                  </a:lnTo>
                  <a:cubicBezTo>
                    <a:pt x="373" y="251"/>
                    <a:pt x="375" y="247"/>
                    <a:pt x="378" y="244"/>
                  </a:cubicBezTo>
                  <a:cubicBezTo>
                    <a:pt x="386" y="230"/>
                    <a:pt x="394" y="218"/>
                    <a:pt x="402" y="206"/>
                  </a:cubicBezTo>
                  <a:close/>
                  <a:moveTo>
                    <a:pt x="370" y="254"/>
                  </a:moveTo>
                  <a:lnTo>
                    <a:pt x="370" y="254"/>
                  </a:lnTo>
                  <a:cubicBezTo>
                    <a:pt x="284" y="370"/>
                    <a:pt x="208" y="497"/>
                    <a:pt x="179" y="632"/>
                  </a:cubicBezTo>
                  <a:cubicBezTo>
                    <a:pt x="159" y="751"/>
                    <a:pt x="179" y="870"/>
                    <a:pt x="199" y="989"/>
                  </a:cubicBezTo>
                  <a:cubicBezTo>
                    <a:pt x="179" y="870"/>
                    <a:pt x="159" y="751"/>
                    <a:pt x="189" y="641"/>
                  </a:cubicBezTo>
                  <a:cubicBezTo>
                    <a:pt x="209" y="522"/>
                    <a:pt x="268" y="413"/>
                    <a:pt x="328" y="323"/>
                  </a:cubicBezTo>
                  <a:cubicBezTo>
                    <a:pt x="343" y="300"/>
                    <a:pt x="356" y="277"/>
                    <a:pt x="370" y="254"/>
                  </a:cubicBezTo>
                  <a:close/>
                  <a:moveTo>
                    <a:pt x="2021" y="712"/>
                  </a:moveTo>
                  <a:cubicBezTo>
                    <a:pt x="1848" y="712"/>
                    <a:pt x="1713" y="819"/>
                    <a:pt x="1619" y="999"/>
                  </a:cubicBezTo>
                  <a:cubicBezTo>
                    <a:pt x="1659" y="930"/>
                    <a:pt x="1709" y="860"/>
                    <a:pt x="1768" y="811"/>
                  </a:cubicBezTo>
                  <a:cubicBezTo>
                    <a:pt x="1842" y="745"/>
                    <a:pt x="1927" y="718"/>
                    <a:pt x="2014" y="718"/>
                  </a:cubicBezTo>
                  <a:cubicBezTo>
                    <a:pt x="2125" y="718"/>
                    <a:pt x="2239" y="763"/>
                    <a:pt x="2334" y="830"/>
                  </a:cubicBezTo>
                  <a:cubicBezTo>
                    <a:pt x="2374" y="850"/>
                    <a:pt x="2404" y="870"/>
                    <a:pt x="2444" y="890"/>
                  </a:cubicBezTo>
                  <a:cubicBezTo>
                    <a:pt x="2533" y="930"/>
                    <a:pt x="2652" y="900"/>
                    <a:pt x="2732" y="979"/>
                  </a:cubicBezTo>
                  <a:cubicBezTo>
                    <a:pt x="2742" y="989"/>
                    <a:pt x="2732" y="1019"/>
                    <a:pt x="2722" y="1029"/>
                  </a:cubicBezTo>
                  <a:cubicBezTo>
                    <a:pt x="2732" y="1019"/>
                    <a:pt x="2742" y="1009"/>
                    <a:pt x="2742" y="999"/>
                  </a:cubicBezTo>
                  <a:cubicBezTo>
                    <a:pt x="2742" y="989"/>
                    <a:pt x="2742" y="979"/>
                    <a:pt x="2732" y="969"/>
                  </a:cubicBezTo>
                  <a:cubicBezTo>
                    <a:pt x="2692" y="930"/>
                    <a:pt x="2623" y="919"/>
                    <a:pt x="2563" y="910"/>
                  </a:cubicBezTo>
                  <a:cubicBezTo>
                    <a:pt x="2523" y="910"/>
                    <a:pt x="2484" y="900"/>
                    <a:pt x="2444" y="880"/>
                  </a:cubicBezTo>
                  <a:cubicBezTo>
                    <a:pt x="2374" y="850"/>
                    <a:pt x="2305" y="791"/>
                    <a:pt x="2235" y="761"/>
                  </a:cubicBezTo>
                  <a:cubicBezTo>
                    <a:pt x="2158" y="728"/>
                    <a:pt x="2087" y="712"/>
                    <a:pt x="2021" y="712"/>
                  </a:cubicBezTo>
                  <a:close/>
                  <a:moveTo>
                    <a:pt x="2682" y="1078"/>
                  </a:moveTo>
                  <a:cubicBezTo>
                    <a:pt x="2643" y="1128"/>
                    <a:pt x="2662" y="1198"/>
                    <a:pt x="2662" y="1257"/>
                  </a:cubicBezTo>
                  <a:cubicBezTo>
                    <a:pt x="2662" y="1198"/>
                    <a:pt x="2652" y="1128"/>
                    <a:pt x="2682" y="1078"/>
                  </a:cubicBezTo>
                  <a:close/>
                  <a:moveTo>
                    <a:pt x="1192" y="234"/>
                  </a:moveTo>
                  <a:cubicBezTo>
                    <a:pt x="1341" y="334"/>
                    <a:pt x="1431" y="502"/>
                    <a:pt x="1451" y="672"/>
                  </a:cubicBezTo>
                  <a:cubicBezTo>
                    <a:pt x="1480" y="880"/>
                    <a:pt x="1411" y="1078"/>
                    <a:pt x="1312" y="1257"/>
                  </a:cubicBezTo>
                  <a:cubicBezTo>
                    <a:pt x="1301" y="1287"/>
                    <a:pt x="1292" y="1317"/>
                    <a:pt x="1292" y="1347"/>
                  </a:cubicBezTo>
                  <a:lnTo>
                    <a:pt x="1301" y="1347"/>
                  </a:lnTo>
                  <a:cubicBezTo>
                    <a:pt x="1301" y="1347"/>
                    <a:pt x="1301" y="1346"/>
                    <a:pt x="1301" y="1346"/>
                  </a:cubicBezTo>
                  <a:lnTo>
                    <a:pt x="1301" y="1346"/>
                  </a:lnTo>
                  <a:cubicBezTo>
                    <a:pt x="1386" y="1332"/>
                    <a:pt x="1452" y="1275"/>
                    <a:pt x="1500" y="1217"/>
                  </a:cubicBezTo>
                  <a:cubicBezTo>
                    <a:pt x="1550" y="1148"/>
                    <a:pt x="1579" y="1069"/>
                    <a:pt x="1619" y="999"/>
                  </a:cubicBezTo>
                  <a:lnTo>
                    <a:pt x="1619" y="999"/>
                  </a:lnTo>
                  <a:cubicBezTo>
                    <a:pt x="1541" y="1136"/>
                    <a:pt x="1473" y="1310"/>
                    <a:pt x="1301" y="1345"/>
                  </a:cubicBezTo>
                  <a:lnTo>
                    <a:pt x="1301" y="1345"/>
                  </a:lnTo>
                  <a:cubicBezTo>
                    <a:pt x="1292" y="1286"/>
                    <a:pt x="1332" y="1237"/>
                    <a:pt x="1351" y="1188"/>
                  </a:cubicBezTo>
                  <a:cubicBezTo>
                    <a:pt x="1381" y="1128"/>
                    <a:pt x="1401" y="1078"/>
                    <a:pt x="1420" y="1019"/>
                  </a:cubicBezTo>
                  <a:cubicBezTo>
                    <a:pt x="1510" y="741"/>
                    <a:pt x="1451" y="393"/>
                    <a:pt x="1192" y="234"/>
                  </a:cubicBezTo>
                  <a:close/>
                  <a:moveTo>
                    <a:pt x="0" y="1148"/>
                  </a:moveTo>
                  <a:cubicBezTo>
                    <a:pt x="179" y="1297"/>
                    <a:pt x="239" y="1565"/>
                    <a:pt x="447" y="1685"/>
                  </a:cubicBezTo>
                  <a:cubicBezTo>
                    <a:pt x="239" y="1565"/>
                    <a:pt x="189" y="1297"/>
                    <a:pt x="0" y="1148"/>
                  </a:cubicBezTo>
                  <a:close/>
                  <a:moveTo>
                    <a:pt x="200" y="994"/>
                  </a:moveTo>
                  <a:lnTo>
                    <a:pt x="200" y="994"/>
                  </a:lnTo>
                  <a:cubicBezTo>
                    <a:pt x="219" y="1101"/>
                    <a:pt x="239" y="1219"/>
                    <a:pt x="288" y="1327"/>
                  </a:cubicBezTo>
                  <a:cubicBezTo>
                    <a:pt x="358" y="1456"/>
                    <a:pt x="517" y="1515"/>
                    <a:pt x="596" y="1635"/>
                  </a:cubicBezTo>
                  <a:cubicBezTo>
                    <a:pt x="615" y="1654"/>
                    <a:pt x="635" y="1691"/>
                    <a:pt x="618" y="1712"/>
                  </a:cubicBezTo>
                  <a:lnTo>
                    <a:pt x="618" y="1712"/>
                  </a:lnTo>
                  <a:cubicBezTo>
                    <a:pt x="637" y="1688"/>
                    <a:pt x="618" y="1637"/>
                    <a:pt x="546" y="1565"/>
                  </a:cubicBezTo>
                  <a:cubicBezTo>
                    <a:pt x="457" y="1486"/>
                    <a:pt x="348" y="1426"/>
                    <a:pt x="298" y="1327"/>
                  </a:cubicBezTo>
                  <a:cubicBezTo>
                    <a:pt x="240" y="1219"/>
                    <a:pt x="219" y="1101"/>
                    <a:pt x="200" y="994"/>
                  </a:cubicBezTo>
                  <a:close/>
                  <a:moveTo>
                    <a:pt x="618" y="1712"/>
                  </a:moveTo>
                  <a:lnTo>
                    <a:pt x="618" y="1712"/>
                  </a:lnTo>
                  <a:cubicBezTo>
                    <a:pt x="618" y="1712"/>
                    <a:pt x="617" y="1713"/>
                    <a:pt x="616" y="1714"/>
                  </a:cubicBezTo>
                  <a:lnTo>
                    <a:pt x="616" y="1714"/>
                  </a:lnTo>
                  <a:cubicBezTo>
                    <a:pt x="616" y="1714"/>
                    <a:pt x="616" y="1714"/>
                    <a:pt x="616" y="1714"/>
                  </a:cubicBezTo>
                  <a:cubicBezTo>
                    <a:pt x="617" y="1713"/>
                    <a:pt x="618" y="1712"/>
                    <a:pt x="618" y="1712"/>
                  </a:cubicBezTo>
                  <a:close/>
                  <a:moveTo>
                    <a:pt x="447" y="1685"/>
                  </a:moveTo>
                  <a:cubicBezTo>
                    <a:pt x="501" y="1713"/>
                    <a:pt x="546" y="1726"/>
                    <a:pt x="577" y="1726"/>
                  </a:cubicBezTo>
                  <a:cubicBezTo>
                    <a:pt x="595" y="1726"/>
                    <a:pt x="608" y="1722"/>
                    <a:pt x="616" y="1714"/>
                  </a:cubicBezTo>
                  <a:lnTo>
                    <a:pt x="616" y="1714"/>
                  </a:lnTo>
                  <a:cubicBezTo>
                    <a:pt x="606" y="1722"/>
                    <a:pt x="592" y="1725"/>
                    <a:pt x="577" y="1725"/>
                  </a:cubicBezTo>
                  <a:cubicBezTo>
                    <a:pt x="533" y="1725"/>
                    <a:pt x="476" y="1699"/>
                    <a:pt x="447" y="1685"/>
                  </a:cubicBezTo>
                  <a:close/>
                  <a:moveTo>
                    <a:pt x="2662" y="1257"/>
                  </a:moveTo>
                  <a:cubicBezTo>
                    <a:pt x="2662" y="1337"/>
                    <a:pt x="2643" y="1416"/>
                    <a:pt x="2612" y="1496"/>
                  </a:cubicBezTo>
                  <a:cubicBezTo>
                    <a:pt x="2543" y="1665"/>
                    <a:pt x="2364" y="1853"/>
                    <a:pt x="2205" y="1933"/>
                  </a:cubicBezTo>
                  <a:cubicBezTo>
                    <a:pt x="2032" y="2008"/>
                    <a:pt x="1838" y="2049"/>
                    <a:pt x="1646" y="2049"/>
                  </a:cubicBezTo>
                  <a:cubicBezTo>
                    <a:pt x="1508" y="2049"/>
                    <a:pt x="1370" y="2028"/>
                    <a:pt x="1242" y="1983"/>
                  </a:cubicBezTo>
                  <a:cubicBezTo>
                    <a:pt x="1237" y="1980"/>
                    <a:pt x="1230" y="1979"/>
                    <a:pt x="1224" y="1979"/>
                  </a:cubicBezTo>
                  <a:cubicBezTo>
                    <a:pt x="1204" y="1979"/>
                    <a:pt x="1180" y="1990"/>
                    <a:pt x="1173" y="2011"/>
                  </a:cubicBezTo>
                  <a:lnTo>
                    <a:pt x="1173" y="2011"/>
                  </a:lnTo>
                  <a:cubicBezTo>
                    <a:pt x="1179" y="1993"/>
                    <a:pt x="1198" y="1982"/>
                    <a:pt x="1215" y="1982"/>
                  </a:cubicBezTo>
                  <a:cubicBezTo>
                    <a:pt x="1225" y="1982"/>
                    <a:pt x="1235" y="1985"/>
                    <a:pt x="1242" y="1992"/>
                  </a:cubicBezTo>
                  <a:cubicBezTo>
                    <a:pt x="1364" y="2035"/>
                    <a:pt x="1495" y="2054"/>
                    <a:pt x="1627" y="2054"/>
                  </a:cubicBezTo>
                  <a:cubicBezTo>
                    <a:pt x="1742" y="2054"/>
                    <a:pt x="1856" y="2040"/>
                    <a:pt x="1967" y="2012"/>
                  </a:cubicBezTo>
                  <a:cubicBezTo>
                    <a:pt x="2146" y="1972"/>
                    <a:pt x="2275" y="1923"/>
                    <a:pt x="2404" y="1793"/>
                  </a:cubicBezTo>
                  <a:cubicBezTo>
                    <a:pt x="2543" y="1654"/>
                    <a:pt x="2672" y="1466"/>
                    <a:pt x="2662" y="1257"/>
                  </a:cubicBezTo>
                  <a:close/>
                  <a:moveTo>
                    <a:pt x="2235" y="3055"/>
                  </a:moveTo>
                  <a:cubicBezTo>
                    <a:pt x="2225" y="3135"/>
                    <a:pt x="2215" y="3214"/>
                    <a:pt x="2175" y="3283"/>
                  </a:cubicBezTo>
                  <a:cubicBezTo>
                    <a:pt x="2173" y="3288"/>
                    <a:pt x="2170" y="3292"/>
                    <a:pt x="2168" y="3296"/>
                  </a:cubicBezTo>
                  <a:lnTo>
                    <a:pt x="2168" y="3296"/>
                  </a:lnTo>
                  <a:cubicBezTo>
                    <a:pt x="2213" y="3229"/>
                    <a:pt x="2227" y="3142"/>
                    <a:pt x="2235" y="3055"/>
                  </a:cubicBezTo>
                  <a:close/>
                  <a:moveTo>
                    <a:pt x="2168" y="3296"/>
                  </a:moveTo>
                  <a:lnTo>
                    <a:pt x="2168" y="3296"/>
                  </a:lnTo>
                  <a:cubicBezTo>
                    <a:pt x="2156" y="3313"/>
                    <a:pt x="2142" y="3329"/>
                    <a:pt x="2126" y="3343"/>
                  </a:cubicBezTo>
                  <a:cubicBezTo>
                    <a:pt x="2121" y="3350"/>
                    <a:pt x="2115" y="3357"/>
                    <a:pt x="2110" y="3363"/>
                  </a:cubicBezTo>
                  <a:lnTo>
                    <a:pt x="2110" y="3363"/>
                  </a:lnTo>
                  <a:cubicBezTo>
                    <a:pt x="2131" y="3343"/>
                    <a:pt x="2151" y="3321"/>
                    <a:pt x="2168" y="3296"/>
                  </a:cubicBezTo>
                  <a:close/>
                  <a:moveTo>
                    <a:pt x="2110" y="3363"/>
                  </a:moveTo>
                  <a:lnTo>
                    <a:pt x="2110" y="3363"/>
                  </a:lnTo>
                  <a:cubicBezTo>
                    <a:pt x="2078" y="3394"/>
                    <a:pt x="2044" y="3424"/>
                    <a:pt x="2016" y="3462"/>
                  </a:cubicBezTo>
                  <a:cubicBezTo>
                    <a:pt x="2049" y="3429"/>
                    <a:pt x="2082" y="3396"/>
                    <a:pt x="2110" y="3363"/>
                  </a:cubicBezTo>
                  <a:close/>
                  <a:moveTo>
                    <a:pt x="2016" y="3462"/>
                  </a:moveTo>
                  <a:cubicBezTo>
                    <a:pt x="1987" y="3502"/>
                    <a:pt x="1957" y="3542"/>
                    <a:pt x="1937" y="3592"/>
                  </a:cubicBezTo>
                  <a:cubicBezTo>
                    <a:pt x="1927" y="3621"/>
                    <a:pt x="1917" y="3641"/>
                    <a:pt x="1917" y="3671"/>
                  </a:cubicBezTo>
                  <a:cubicBezTo>
                    <a:pt x="1937" y="3592"/>
                    <a:pt x="1977" y="3522"/>
                    <a:pt x="2016" y="3462"/>
                  </a:cubicBezTo>
                  <a:close/>
                  <a:moveTo>
                    <a:pt x="1917" y="3671"/>
                  </a:moveTo>
                  <a:cubicBezTo>
                    <a:pt x="1909" y="3671"/>
                    <a:pt x="1908" y="3679"/>
                    <a:pt x="1908" y="3680"/>
                  </a:cubicBezTo>
                  <a:lnTo>
                    <a:pt x="1908" y="3680"/>
                  </a:lnTo>
                  <a:cubicBezTo>
                    <a:pt x="1911" y="3677"/>
                    <a:pt x="1914" y="3674"/>
                    <a:pt x="1917" y="3671"/>
                  </a:cubicBezTo>
                  <a:close/>
                  <a:moveTo>
                    <a:pt x="1908" y="3680"/>
                  </a:moveTo>
                  <a:lnTo>
                    <a:pt x="1908" y="3680"/>
                  </a:lnTo>
                  <a:cubicBezTo>
                    <a:pt x="1901" y="3686"/>
                    <a:pt x="1894" y="3691"/>
                    <a:pt x="1888" y="3691"/>
                  </a:cubicBezTo>
                  <a:cubicBezTo>
                    <a:pt x="1877" y="3701"/>
                    <a:pt x="1868" y="3701"/>
                    <a:pt x="1857" y="3701"/>
                  </a:cubicBezTo>
                  <a:cubicBezTo>
                    <a:pt x="1877" y="3701"/>
                    <a:pt x="1897" y="3701"/>
                    <a:pt x="1908" y="3681"/>
                  </a:cubicBezTo>
                  <a:cubicBezTo>
                    <a:pt x="1908" y="3681"/>
                    <a:pt x="1908" y="3681"/>
                    <a:pt x="1908" y="36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7"/>
            <p:cNvSpPr/>
            <p:nvPr/>
          </p:nvSpPr>
          <p:spPr>
            <a:xfrm>
              <a:off x="7104031" y="2580857"/>
              <a:ext cx="46324" cy="49987"/>
            </a:xfrm>
            <a:custGeom>
              <a:avLst/>
              <a:gdLst/>
              <a:ahLst/>
              <a:cxnLst/>
              <a:rect l="l" t="t" r="r" b="b"/>
              <a:pathLst>
                <a:path w="1391" h="1501" extrusionOk="0">
                  <a:moveTo>
                    <a:pt x="874" y="1"/>
                  </a:moveTo>
                  <a:lnTo>
                    <a:pt x="815" y="90"/>
                  </a:lnTo>
                  <a:cubicBezTo>
                    <a:pt x="795" y="50"/>
                    <a:pt x="755" y="30"/>
                    <a:pt x="716" y="21"/>
                  </a:cubicBezTo>
                  <a:lnTo>
                    <a:pt x="716" y="21"/>
                  </a:lnTo>
                  <a:cubicBezTo>
                    <a:pt x="735" y="90"/>
                    <a:pt x="735" y="169"/>
                    <a:pt x="696" y="239"/>
                  </a:cubicBezTo>
                  <a:cubicBezTo>
                    <a:pt x="665" y="189"/>
                    <a:pt x="626" y="149"/>
                    <a:pt x="576" y="120"/>
                  </a:cubicBezTo>
                  <a:cubicBezTo>
                    <a:pt x="565" y="114"/>
                    <a:pt x="550" y="108"/>
                    <a:pt x="538" y="108"/>
                  </a:cubicBezTo>
                  <a:cubicBezTo>
                    <a:pt x="529" y="108"/>
                    <a:pt x="521" y="112"/>
                    <a:pt x="517" y="120"/>
                  </a:cubicBezTo>
                  <a:cubicBezTo>
                    <a:pt x="517" y="130"/>
                    <a:pt x="526" y="149"/>
                    <a:pt x="526" y="160"/>
                  </a:cubicBezTo>
                  <a:cubicBezTo>
                    <a:pt x="566" y="209"/>
                    <a:pt x="586" y="259"/>
                    <a:pt x="606" y="319"/>
                  </a:cubicBezTo>
                  <a:cubicBezTo>
                    <a:pt x="616" y="368"/>
                    <a:pt x="616" y="428"/>
                    <a:pt x="586" y="478"/>
                  </a:cubicBezTo>
                  <a:cubicBezTo>
                    <a:pt x="586" y="487"/>
                    <a:pt x="576" y="497"/>
                    <a:pt x="576" y="497"/>
                  </a:cubicBezTo>
                  <a:cubicBezTo>
                    <a:pt x="566" y="497"/>
                    <a:pt x="557" y="487"/>
                    <a:pt x="557" y="487"/>
                  </a:cubicBezTo>
                  <a:cubicBezTo>
                    <a:pt x="507" y="447"/>
                    <a:pt x="477" y="398"/>
                    <a:pt x="418" y="388"/>
                  </a:cubicBezTo>
                  <a:lnTo>
                    <a:pt x="418" y="388"/>
                  </a:lnTo>
                  <a:cubicBezTo>
                    <a:pt x="418" y="408"/>
                    <a:pt x="437" y="418"/>
                    <a:pt x="447" y="428"/>
                  </a:cubicBezTo>
                  <a:cubicBezTo>
                    <a:pt x="526" y="487"/>
                    <a:pt x="576" y="586"/>
                    <a:pt x="546" y="666"/>
                  </a:cubicBezTo>
                  <a:cubicBezTo>
                    <a:pt x="546" y="676"/>
                    <a:pt x="539" y="679"/>
                    <a:pt x="530" y="679"/>
                  </a:cubicBezTo>
                  <a:cubicBezTo>
                    <a:pt x="521" y="679"/>
                    <a:pt x="512" y="676"/>
                    <a:pt x="507" y="676"/>
                  </a:cubicBezTo>
                  <a:cubicBezTo>
                    <a:pt x="492" y="669"/>
                    <a:pt x="478" y="662"/>
                    <a:pt x="468" y="662"/>
                  </a:cubicBezTo>
                  <a:cubicBezTo>
                    <a:pt x="464" y="662"/>
                    <a:pt x="460" y="663"/>
                    <a:pt x="457" y="666"/>
                  </a:cubicBezTo>
                  <a:cubicBezTo>
                    <a:pt x="447" y="666"/>
                    <a:pt x="437" y="676"/>
                    <a:pt x="437" y="676"/>
                  </a:cubicBezTo>
                  <a:lnTo>
                    <a:pt x="407" y="676"/>
                  </a:lnTo>
                  <a:cubicBezTo>
                    <a:pt x="367" y="656"/>
                    <a:pt x="338" y="646"/>
                    <a:pt x="308" y="637"/>
                  </a:cubicBezTo>
                  <a:lnTo>
                    <a:pt x="308" y="637"/>
                  </a:lnTo>
                  <a:cubicBezTo>
                    <a:pt x="298" y="637"/>
                    <a:pt x="308" y="656"/>
                    <a:pt x="318" y="666"/>
                  </a:cubicBezTo>
                  <a:cubicBezTo>
                    <a:pt x="338" y="676"/>
                    <a:pt x="348" y="686"/>
                    <a:pt x="367" y="696"/>
                  </a:cubicBezTo>
                  <a:cubicBezTo>
                    <a:pt x="378" y="696"/>
                    <a:pt x="387" y="706"/>
                    <a:pt x="387" y="725"/>
                  </a:cubicBezTo>
                  <a:cubicBezTo>
                    <a:pt x="378" y="725"/>
                    <a:pt x="378" y="736"/>
                    <a:pt x="367" y="736"/>
                  </a:cubicBezTo>
                  <a:cubicBezTo>
                    <a:pt x="327" y="747"/>
                    <a:pt x="287" y="752"/>
                    <a:pt x="246" y="752"/>
                  </a:cubicBezTo>
                  <a:cubicBezTo>
                    <a:pt x="217" y="752"/>
                    <a:pt x="188" y="750"/>
                    <a:pt x="159" y="745"/>
                  </a:cubicBezTo>
                  <a:cubicBezTo>
                    <a:pt x="120" y="736"/>
                    <a:pt x="80" y="716"/>
                    <a:pt x="40" y="716"/>
                  </a:cubicBezTo>
                  <a:cubicBezTo>
                    <a:pt x="20" y="716"/>
                    <a:pt x="0" y="725"/>
                    <a:pt x="0" y="745"/>
                  </a:cubicBezTo>
                  <a:cubicBezTo>
                    <a:pt x="10" y="756"/>
                    <a:pt x="10" y="756"/>
                    <a:pt x="20" y="756"/>
                  </a:cubicBezTo>
                  <a:cubicBezTo>
                    <a:pt x="80" y="798"/>
                    <a:pt x="156" y="827"/>
                    <a:pt x="233" y="827"/>
                  </a:cubicBezTo>
                  <a:cubicBezTo>
                    <a:pt x="245" y="827"/>
                    <a:pt x="256" y="826"/>
                    <a:pt x="268" y="825"/>
                  </a:cubicBezTo>
                  <a:lnTo>
                    <a:pt x="268" y="825"/>
                  </a:lnTo>
                  <a:cubicBezTo>
                    <a:pt x="239" y="835"/>
                    <a:pt x="219" y="845"/>
                    <a:pt x="199" y="855"/>
                  </a:cubicBezTo>
                  <a:lnTo>
                    <a:pt x="189" y="855"/>
                  </a:lnTo>
                  <a:cubicBezTo>
                    <a:pt x="179" y="865"/>
                    <a:pt x="179" y="875"/>
                    <a:pt x="189" y="884"/>
                  </a:cubicBezTo>
                  <a:cubicBezTo>
                    <a:pt x="199" y="884"/>
                    <a:pt x="209" y="895"/>
                    <a:pt x="219" y="895"/>
                  </a:cubicBezTo>
                  <a:cubicBezTo>
                    <a:pt x="259" y="904"/>
                    <a:pt x="308" y="915"/>
                    <a:pt x="358" y="924"/>
                  </a:cubicBezTo>
                  <a:cubicBezTo>
                    <a:pt x="338" y="954"/>
                    <a:pt x="298" y="964"/>
                    <a:pt x="268" y="974"/>
                  </a:cubicBezTo>
                  <a:cubicBezTo>
                    <a:pt x="239" y="984"/>
                    <a:pt x="199" y="1014"/>
                    <a:pt x="199" y="1043"/>
                  </a:cubicBezTo>
                  <a:cubicBezTo>
                    <a:pt x="199" y="1074"/>
                    <a:pt x="239" y="1093"/>
                    <a:pt x="268" y="1103"/>
                  </a:cubicBezTo>
                  <a:cubicBezTo>
                    <a:pt x="298" y="1103"/>
                    <a:pt x="328" y="1093"/>
                    <a:pt x="367" y="1093"/>
                  </a:cubicBezTo>
                  <a:lnTo>
                    <a:pt x="378" y="1093"/>
                  </a:lnTo>
                  <a:lnTo>
                    <a:pt x="378" y="1113"/>
                  </a:lnTo>
                  <a:cubicBezTo>
                    <a:pt x="367" y="1133"/>
                    <a:pt x="358" y="1143"/>
                    <a:pt x="348" y="1153"/>
                  </a:cubicBezTo>
                  <a:cubicBezTo>
                    <a:pt x="348" y="1163"/>
                    <a:pt x="338" y="1182"/>
                    <a:pt x="358" y="1193"/>
                  </a:cubicBezTo>
                  <a:cubicBezTo>
                    <a:pt x="364" y="1193"/>
                    <a:pt x="371" y="1188"/>
                    <a:pt x="378" y="1188"/>
                  </a:cubicBezTo>
                  <a:cubicBezTo>
                    <a:pt x="381" y="1188"/>
                    <a:pt x="384" y="1189"/>
                    <a:pt x="387" y="1193"/>
                  </a:cubicBezTo>
                  <a:cubicBezTo>
                    <a:pt x="387" y="1202"/>
                    <a:pt x="378" y="1222"/>
                    <a:pt x="367" y="1232"/>
                  </a:cubicBezTo>
                  <a:cubicBezTo>
                    <a:pt x="358" y="1252"/>
                    <a:pt x="358" y="1272"/>
                    <a:pt x="367" y="1282"/>
                  </a:cubicBezTo>
                  <a:cubicBezTo>
                    <a:pt x="367" y="1302"/>
                    <a:pt x="378" y="1312"/>
                    <a:pt x="398" y="1312"/>
                  </a:cubicBezTo>
                  <a:cubicBezTo>
                    <a:pt x="407" y="1321"/>
                    <a:pt x="427" y="1321"/>
                    <a:pt x="437" y="1321"/>
                  </a:cubicBezTo>
                  <a:cubicBezTo>
                    <a:pt x="477" y="1341"/>
                    <a:pt x="477" y="1391"/>
                    <a:pt x="507" y="1411"/>
                  </a:cubicBezTo>
                  <a:cubicBezTo>
                    <a:pt x="522" y="1426"/>
                    <a:pt x="542" y="1433"/>
                    <a:pt x="561" y="1433"/>
                  </a:cubicBezTo>
                  <a:cubicBezTo>
                    <a:pt x="581" y="1433"/>
                    <a:pt x="601" y="1426"/>
                    <a:pt x="616" y="1411"/>
                  </a:cubicBezTo>
                  <a:cubicBezTo>
                    <a:pt x="646" y="1391"/>
                    <a:pt x="665" y="1352"/>
                    <a:pt x="676" y="1312"/>
                  </a:cubicBezTo>
                  <a:cubicBezTo>
                    <a:pt x="685" y="1282"/>
                    <a:pt x="696" y="1242"/>
                    <a:pt x="705" y="1213"/>
                  </a:cubicBezTo>
                  <a:cubicBezTo>
                    <a:pt x="745" y="1232"/>
                    <a:pt x="725" y="1302"/>
                    <a:pt x="755" y="1302"/>
                  </a:cubicBezTo>
                  <a:cubicBezTo>
                    <a:pt x="775" y="1302"/>
                    <a:pt x="775" y="1272"/>
                    <a:pt x="795" y="1262"/>
                  </a:cubicBezTo>
                  <a:cubicBezTo>
                    <a:pt x="798" y="1259"/>
                    <a:pt x="802" y="1258"/>
                    <a:pt x="807" y="1258"/>
                  </a:cubicBezTo>
                  <a:cubicBezTo>
                    <a:pt x="817" y="1258"/>
                    <a:pt x="828" y="1262"/>
                    <a:pt x="835" y="1262"/>
                  </a:cubicBezTo>
                  <a:cubicBezTo>
                    <a:pt x="914" y="1292"/>
                    <a:pt x="944" y="1391"/>
                    <a:pt x="1014" y="1431"/>
                  </a:cubicBezTo>
                  <a:cubicBezTo>
                    <a:pt x="1023" y="1401"/>
                    <a:pt x="1003" y="1372"/>
                    <a:pt x="974" y="1352"/>
                  </a:cubicBezTo>
                  <a:cubicBezTo>
                    <a:pt x="954" y="1332"/>
                    <a:pt x="924" y="1302"/>
                    <a:pt x="924" y="1272"/>
                  </a:cubicBezTo>
                  <a:lnTo>
                    <a:pt x="924" y="1272"/>
                  </a:lnTo>
                  <a:cubicBezTo>
                    <a:pt x="1033" y="1332"/>
                    <a:pt x="1133" y="1411"/>
                    <a:pt x="1232" y="1500"/>
                  </a:cubicBezTo>
                  <a:cubicBezTo>
                    <a:pt x="1242" y="1491"/>
                    <a:pt x="1232" y="1461"/>
                    <a:pt x="1222" y="1441"/>
                  </a:cubicBezTo>
                  <a:cubicBezTo>
                    <a:pt x="1202" y="1411"/>
                    <a:pt x="1172" y="1381"/>
                    <a:pt x="1133" y="1352"/>
                  </a:cubicBezTo>
                  <a:cubicBezTo>
                    <a:pt x="1133" y="1352"/>
                    <a:pt x="1133" y="1341"/>
                    <a:pt x="1122" y="1341"/>
                  </a:cubicBezTo>
                  <a:cubicBezTo>
                    <a:pt x="1122" y="1332"/>
                    <a:pt x="1133" y="1321"/>
                    <a:pt x="1142" y="1321"/>
                  </a:cubicBezTo>
                  <a:cubicBezTo>
                    <a:pt x="1153" y="1332"/>
                    <a:pt x="1162" y="1332"/>
                    <a:pt x="1172" y="1341"/>
                  </a:cubicBezTo>
                  <a:cubicBezTo>
                    <a:pt x="1182" y="1341"/>
                    <a:pt x="1192" y="1341"/>
                    <a:pt x="1192" y="1332"/>
                  </a:cubicBezTo>
                  <a:cubicBezTo>
                    <a:pt x="1202" y="1321"/>
                    <a:pt x="1182" y="1302"/>
                    <a:pt x="1192" y="1292"/>
                  </a:cubicBezTo>
                  <a:lnTo>
                    <a:pt x="1192" y="1292"/>
                  </a:lnTo>
                  <a:cubicBezTo>
                    <a:pt x="1261" y="1312"/>
                    <a:pt x="1301" y="1381"/>
                    <a:pt x="1341" y="1441"/>
                  </a:cubicBezTo>
                  <a:cubicBezTo>
                    <a:pt x="1351" y="1441"/>
                    <a:pt x="1361" y="1421"/>
                    <a:pt x="1361" y="1411"/>
                  </a:cubicBezTo>
                  <a:cubicBezTo>
                    <a:pt x="1361" y="1391"/>
                    <a:pt x="1361" y="1381"/>
                    <a:pt x="1351" y="1372"/>
                  </a:cubicBezTo>
                  <a:cubicBezTo>
                    <a:pt x="1311" y="1302"/>
                    <a:pt x="1242" y="1222"/>
                    <a:pt x="1172" y="1182"/>
                  </a:cubicBezTo>
                  <a:lnTo>
                    <a:pt x="1172" y="1163"/>
                  </a:lnTo>
                  <a:cubicBezTo>
                    <a:pt x="1222" y="1173"/>
                    <a:pt x="1272" y="1173"/>
                    <a:pt x="1321" y="1173"/>
                  </a:cubicBezTo>
                  <a:cubicBezTo>
                    <a:pt x="1331" y="1173"/>
                    <a:pt x="1341" y="1173"/>
                    <a:pt x="1341" y="1163"/>
                  </a:cubicBezTo>
                  <a:cubicBezTo>
                    <a:pt x="1351" y="1153"/>
                    <a:pt x="1351" y="1143"/>
                    <a:pt x="1341" y="1133"/>
                  </a:cubicBezTo>
                  <a:cubicBezTo>
                    <a:pt x="1331" y="1123"/>
                    <a:pt x="1321" y="1123"/>
                    <a:pt x="1311" y="1123"/>
                  </a:cubicBezTo>
                  <a:cubicBezTo>
                    <a:pt x="1252" y="1103"/>
                    <a:pt x="1212" y="1054"/>
                    <a:pt x="1162" y="1023"/>
                  </a:cubicBezTo>
                  <a:lnTo>
                    <a:pt x="1043" y="964"/>
                  </a:lnTo>
                  <a:cubicBezTo>
                    <a:pt x="1033" y="964"/>
                    <a:pt x="1023" y="954"/>
                    <a:pt x="1023" y="944"/>
                  </a:cubicBezTo>
                  <a:cubicBezTo>
                    <a:pt x="1023" y="924"/>
                    <a:pt x="1043" y="924"/>
                    <a:pt x="1053" y="915"/>
                  </a:cubicBezTo>
                  <a:cubicBezTo>
                    <a:pt x="1093" y="915"/>
                    <a:pt x="1133" y="934"/>
                    <a:pt x="1162" y="934"/>
                  </a:cubicBezTo>
                  <a:lnTo>
                    <a:pt x="1202" y="934"/>
                  </a:lnTo>
                  <a:cubicBezTo>
                    <a:pt x="1212" y="924"/>
                    <a:pt x="1212" y="915"/>
                    <a:pt x="1212" y="904"/>
                  </a:cubicBezTo>
                  <a:cubicBezTo>
                    <a:pt x="1202" y="884"/>
                    <a:pt x="1162" y="884"/>
                    <a:pt x="1153" y="865"/>
                  </a:cubicBezTo>
                  <a:cubicBezTo>
                    <a:pt x="1153" y="861"/>
                    <a:pt x="1154" y="860"/>
                    <a:pt x="1155" y="860"/>
                  </a:cubicBezTo>
                  <a:cubicBezTo>
                    <a:pt x="1158" y="860"/>
                    <a:pt x="1162" y="865"/>
                    <a:pt x="1162" y="865"/>
                  </a:cubicBezTo>
                  <a:cubicBezTo>
                    <a:pt x="1222" y="855"/>
                    <a:pt x="1281" y="855"/>
                    <a:pt x="1341" y="835"/>
                  </a:cubicBezTo>
                  <a:cubicBezTo>
                    <a:pt x="1361" y="835"/>
                    <a:pt x="1391" y="825"/>
                    <a:pt x="1381" y="795"/>
                  </a:cubicBezTo>
                  <a:lnTo>
                    <a:pt x="1381" y="795"/>
                  </a:lnTo>
                  <a:cubicBezTo>
                    <a:pt x="1351" y="805"/>
                    <a:pt x="1319" y="810"/>
                    <a:pt x="1285" y="810"/>
                  </a:cubicBezTo>
                  <a:cubicBezTo>
                    <a:pt x="1252" y="810"/>
                    <a:pt x="1217" y="805"/>
                    <a:pt x="1182" y="795"/>
                  </a:cubicBezTo>
                  <a:cubicBezTo>
                    <a:pt x="1252" y="785"/>
                    <a:pt x="1331" y="756"/>
                    <a:pt x="1361" y="696"/>
                  </a:cubicBezTo>
                  <a:lnTo>
                    <a:pt x="1361" y="696"/>
                  </a:lnTo>
                  <a:cubicBezTo>
                    <a:pt x="1309" y="715"/>
                    <a:pt x="1257" y="730"/>
                    <a:pt x="1205" y="730"/>
                  </a:cubicBezTo>
                  <a:cubicBezTo>
                    <a:pt x="1177" y="730"/>
                    <a:pt x="1150" y="726"/>
                    <a:pt x="1122" y="716"/>
                  </a:cubicBezTo>
                  <a:cubicBezTo>
                    <a:pt x="1162" y="696"/>
                    <a:pt x="1202" y="656"/>
                    <a:pt x="1222" y="617"/>
                  </a:cubicBezTo>
                  <a:cubicBezTo>
                    <a:pt x="1232" y="597"/>
                    <a:pt x="1242" y="567"/>
                    <a:pt x="1232" y="557"/>
                  </a:cubicBezTo>
                  <a:cubicBezTo>
                    <a:pt x="1222" y="547"/>
                    <a:pt x="1202" y="537"/>
                    <a:pt x="1192" y="527"/>
                  </a:cubicBezTo>
                  <a:cubicBezTo>
                    <a:pt x="1182" y="517"/>
                    <a:pt x="1162" y="497"/>
                    <a:pt x="1162" y="478"/>
                  </a:cubicBezTo>
                  <a:cubicBezTo>
                    <a:pt x="1153" y="478"/>
                    <a:pt x="1142" y="487"/>
                    <a:pt x="1133" y="497"/>
                  </a:cubicBezTo>
                  <a:cubicBezTo>
                    <a:pt x="1122" y="507"/>
                    <a:pt x="1113" y="507"/>
                    <a:pt x="1102" y="507"/>
                  </a:cubicBezTo>
                  <a:cubicBezTo>
                    <a:pt x="1093" y="497"/>
                    <a:pt x="1093" y="487"/>
                    <a:pt x="1093" y="487"/>
                  </a:cubicBezTo>
                  <a:cubicBezTo>
                    <a:pt x="1089" y="479"/>
                    <a:pt x="1081" y="476"/>
                    <a:pt x="1073" y="476"/>
                  </a:cubicBezTo>
                  <a:cubicBezTo>
                    <a:pt x="1061" y="476"/>
                    <a:pt x="1049" y="482"/>
                    <a:pt x="1043" y="487"/>
                  </a:cubicBezTo>
                  <a:cubicBezTo>
                    <a:pt x="1023" y="497"/>
                    <a:pt x="1023" y="517"/>
                    <a:pt x="1014" y="537"/>
                  </a:cubicBezTo>
                  <a:cubicBezTo>
                    <a:pt x="994" y="586"/>
                    <a:pt x="954" y="626"/>
                    <a:pt x="904" y="646"/>
                  </a:cubicBezTo>
                  <a:cubicBezTo>
                    <a:pt x="944" y="606"/>
                    <a:pt x="963" y="537"/>
                    <a:pt x="974" y="478"/>
                  </a:cubicBezTo>
                  <a:cubicBezTo>
                    <a:pt x="983" y="408"/>
                    <a:pt x="983" y="348"/>
                    <a:pt x="994" y="279"/>
                  </a:cubicBezTo>
                  <a:cubicBezTo>
                    <a:pt x="1014" y="189"/>
                    <a:pt x="1043" y="100"/>
                    <a:pt x="1093" y="21"/>
                  </a:cubicBezTo>
                  <a:cubicBezTo>
                    <a:pt x="1087" y="15"/>
                    <a:pt x="1080" y="12"/>
                    <a:pt x="1071" y="12"/>
                  </a:cubicBezTo>
                  <a:cubicBezTo>
                    <a:pt x="1051" y="12"/>
                    <a:pt x="1025" y="26"/>
                    <a:pt x="1003" y="41"/>
                  </a:cubicBezTo>
                  <a:cubicBezTo>
                    <a:pt x="974" y="70"/>
                    <a:pt x="944" y="110"/>
                    <a:pt x="914" y="140"/>
                  </a:cubicBezTo>
                  <a:cubicBezTo>
                    <a:pt x="874" y="110"/>
                    <a:pt x="914" y="30"/>
                    <a:pt x="8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1_1_1_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8"/>
          <p:cNvGrpSpPr/>
          <p:nvPr/>
        </p:nvGrpSpPr>
        <p:grpSpPr>
          <a:xfrm>
            <a:off x="5688699" y="-474467"/>
            <a:ext cx="3455305" cy="2206779"/>
            <a:chOff x="5688699" y="-69717"/>
            <a:chExt cx="3455305" cy="2206779"/>
          </a:xfrm>
        </p:grpSpPr>
        <p:sp>
          <p:nvSpPr>
            <p:cNvPr id="273" name="Google Shape;273;p68"/>
            <p:cNvSpPr/>
            <p:nvPr/>
          </p:nvSpPr>
          <p:spPr>
            <a:xfrm rot="10800000" flipH="1">
              <a:off x="5688699" y="-69717"/>
              <a:ext cx="3455305" cy="2205135"/>
            </a:xfrm>
            <a:custGeom>
              <a:avLst/>
              <a:gdLst/>
              <a:ahLst/>
              <a:cxnLst/>
              <a:rect l="l" t="t" r="r" b="b"/>
              <a:pathLst>
                <a:path w="12606" h="8045" extrusionOk="0">
                  <a:moveTo>
                    <a:pt x="11462" y="0"/>
                  </a:moveTo>
                  <a:cubicBezTo>
                    <a:pt x="10910" y="0"/>
                    <a:pt x="10356" y="78"/>
                    <a:pt x="9805" y="277"/>
                  </a:cubicBezTo>
                  <a:cubicBezTo>
                    <a:pt x="8861" y="615"/>
                    <a:pt x="8006" y="1202"/>
                    <a:pt x="7441" y="2016"/>
                  </a:cubicBezTo>
                  <a:cubicBezTo>
                    <a:pt x="6715" y="3078"/>
                    <a:pt x="6477" y="4489"/>
                    <a:pt x="5464" y="5284"/>
                  </a:cubicBezTo>
                  <a:cubicBezTo>
                    <a:pt x="4898" y="5731"/>
                    <a:pt x="4172" y="5910"/>
                    <a:pt x="3457" y="6029"/>
                  </a:cubicBezTo>
                  <a:cubicBezTo>
                    <a:pt x="2742" y="6148"/>
                    <a:pt x="2007" y="6228"/>
                    <a:pt x="1342" y="6515"/>
                  </a:cubicBezTo>
                  <a:cubicBezTo>
                    <a:pt x="676" y="6804"/>
                    <a:pt x="120" y="7330"/>
                    <a:pt x="1" y="8045"/>
                  </a:cubicBezTo>
                  <a:lnTo>
                    <a:pt x="12606" y="8045"/>
                  </a:lnTo>
                  <a:lnTo>
                    <a:pt x="12606" y="99"/>
                  </a:lnTo>
                  <a:cubicBezTo>
                    <a:pt x="12227" y="38"/>
                    <a:pt x="11845" y="0"/>
                    <a:pt x="1146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8"/>
            <p:cNvSpPr/>
            <p:nvPr/>
          </p:nvSpPr>
          <p:spPr>
            <a:xfrm rot="10800000" flipH="1">
              <a:off x="5688699" y="-69717"/>
              <a:ext cx="3455305" cy="2206779"/>
            </a:xfrm>
            <a:custGeom>
              <a:avLst/>
              <a:gdLst/>
              <a:ahLst/>
              <a:cxnLst/>
              <a:rect l="l" t="t" r="r" b="b"/>
              <a:pathLst>
                <a:path w="12606" h="8051" extrusionOk="0">
                  <a:moveTo>
                    <a:pt x="11424" y="1"/>
                  </a:moveTo>
                  <a:cubicBezTo>
                    <a:pt x="11149" y="1"/>
                    <a:pt x="10873" y="20"/>
                    <a:pt x="10599" y="65"/>
                  </a:cubicBezTo>
                  <a:cubicBezTo>
                    <a:pt x="9268" y="294"/>
                    <a:pt x="8006" y="1049"/>
                    <a:pt x="7302" y="2201"/>
                  </a:cubicBezTo>
                  <a:cubicBezTo>
                    <a:pt x="6596" y="3323"/>
                    <a:pt x="6338" y="4813"/>
                    <a:pt x="5116" y="5499"/>
                  </a:cubicBezTo>
                  <a:cubicBezTo>
                    <a:pt x="3925" y="6164"/>
                    <a:pt x="2464" y="5965"/>
                    <a:pt x="1243" y="6551"/>
                  </a:cubicBezTo>
                  <a:cubicBezTo>
                    <a:pt x="636" y="6839"/>
                    <a:pt x="110" y="7366"/>
                    <a:pt x="1" y="8051"/>
                  </a:cubicBezTo>
                  <a:cubicBezTo>
                    <a:pt x="120" y="7375"/>
                    <a:pt x="647" y="6849"/>
                    <a:pt x="1252" y="6571"/>
                  </a:cubicBezTo>
                  <a:cubicBezTo>
                    <a:pt x="2484" y="6005"/>
                    <a:pt x="3934" y="6203"/>
                    <a:pt x="5136" y="5538"/>
                  </a:cubicBezTo>
                  <a:cubicBezTo>
                    <a:pt x="6368" y="4852"/>
                    <a:pt x="6646" y="3353"/>
                    <a:pt x="7331" y="2230"/>
                  </a:cubicBezTo>
                  <a:cubicBezTo>
                    <a:pt x="8037" y="1078"/>
                    <a:pt x="9288" y="323"/>
                    <a:pt x="10599" y="95"/>
                  </a:cubicBezTo>
                  <a:cubicBezTo>
                    <a:pt x="10903" y="41"/>
                    <a:pt x="11208" y="17"/>
                    <a:pt x="11514" y="17"/>
                  </a:cubicBezTo>
                  <a:cubicBezTo>
                    <a:pt x="11879" y="17"/>
                    <a:pt x="12243" y="51"/>
                    <a:pt x="12606" y="105"/>
                  </a:cubicBezTo>
                  <a:cubicBezTo>
                    <a:pt x="12214" y="41"/>
                    <a:pt x="11819" y="1"/>
                    <a:pt x="1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68"/>
          <p:cNvSpPr/>
          <p:nvPr/>
        </p:nvSpPr>
        <p:spPr>
          <a:xfrm rot="10800000" flipH="1">
            <a:off x="5947446" y="-47747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68"/>
          <p:cNvGrpSpPr/>
          <p:nvPr/>
        </p:nvGrpSpPr>
        <p:grpSpPr>
          <a:xfrm>
            <a:off x="-168772" y="2568379"/>
            <a:ext cx="2856396" cy="2731413"/>
            <a:chOff x="-92572" y="2492179"/>
            <a:chExt cx="2856396" cy="2731413"/>
          </a:xfrm>
        </p:grpSpPr>
        <p:grpSp>
          <p:nvGrpSpPr>
            <p:cNvPr id="277" name="Google Shape;277;p68"/>
            <p:cNvGrpSpPr/>
            <p:nvPr/>
          </p:nvGrpSpPr>
          <p:grpSpPr>
            <a:xfrm rot="212063">
              <a:off x="32015" y="2530498"/>
              <a:ext cx="1286786" cy="1413940"/>
              <a:chOff x="-180560" y="3728911"/>
              <a:chExt cx="744156" cy="817596"/>
            </a:xfrm>
          </p:grpSpPr>
          <p:sp>
            <p:nvSpPr>
              <p:cNvPr id="278" name="Google Shape;278;p68"/>
              <p:cNvSpPr/>
              <p:nvPr/>
            </p:nvSpPr>
            <p:spPr>
              <a:xfrm>
                <a:off x="-180560" y="3728911"/>
                <a:ext cx="443617" cy="71904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443" extrusionOk="0">
                    <a:moveTo>
                      <a:pt x="1683" y="2717"/>
                    </a:moveTo>
                    <a:cubicBezTo>
                      <a:pt x="1945" y="2717"/>
                      <a:pt x="2209" y="2800"/>
                      <a:pt x="2434" y="2971"/>
                    </a:cubicBezTo>
                    <a:cubicBezTo>
                      <a:pt x="2970" y="3389"/>
                      <a:pt x="3069" y="4163"/>
                      <a:pt x="2663" y="4710"/>
                    </a:cubicBezTo>
                    <a:cubicBezTo>
                      <a:pt x="2417" y="5025"/>
                      <a:pt x="2049" y="5193"/>
                      <a:pt x="1676" y="5193"/>
                    </a:cubicBezTo>
                    <a:cubicBezTo>
                      <a:pt x="1414" y="5193"/>
                      <a:pt x="1149" y="5110"/>
                      <a:pt x="924" y="4938"/>
                    </a:cubicBezTo>
                    <a:cubicBezTo>
                      <a:pt x="378" y="4521"/>
                      <a:pt x="279" y="3746"/>
                      <a:pt x="696" y="3200"/>
                    </a:cubicBezTo>
                    <a:cubicBezTo>
                      <a:pt x="941" y="2885"/>
                      <a:pt x="1310" y="2717"/>
                      <a:pt x="1683" y="2717"/>
                    </a:cubicBezTo>
                    <a:close/>
                    <a:moveTo>
                      <a:pt x="1218" y="1"/>
                    </a:moveTo>
                    <a:cubicBezTo>
                      <a:pt x="1213" y="1"/>
                      <a:pt x="1207" y="1"/>
                      <a:pt x="1202" y="2"/>
                    </a:cubicBezTo>
                    <a:cubicBezTo>
                      <a:pt x="1133" y="12"/>
                      <a:pt x="1083" y="71"/>
                      <a:pt x="1093" y="141"/>
                    </a:cubicBezTo>
                    <a:lnTo>
                      <a:pt x="1212" y="1025"/>
                    </a:lnTo>
                    <a:lnTo>
                      <a:pt x="378" y="1134"/>
                    </a:lnTo>
                    <a:cubicBezTo>
                      <a:pt x="308" y="1144"/>
                      <a:pt x="268" y="1214"/>
                      <a:pt x="268" y="1283"/>
                    </a:cubicBezTo>
                    <a:cubicBezTo>
                      <a:pt x="278" y="1337"/>
                      <a:pt x="336" y="1384"/>
                      <a:pt x="399" y="1384"/>
                    </a:cubicBezTo>
                    <a:cubicBezTo>
                      <a:pt x="405" y="1384"/>
                      <a:pt x="412" y="1383"/>
                      <a:pt x="418" y="1382"/>
                    </a:cubicBezTo>
                    <a:lnTo>
                      <a:pt x="1242" y="1273"/>
                    </a:lnTo>
                    <a:lnTo>
                      <a:pt x="1401" y="2495"/>
                    </a:lnTo>
                    <a:cubicBezTo>
                      <a:pt x="1053" y="2565"/>
                      <a:pt x="725" y="2753"/>
                      <a:pt x="497" y="3051"/>
                    </a:cubicBezTo>
                    <a:cubicBezTo>
                      <a:pt x="1" y="3706"/>
                      <a:pt x="120" y="4640"/>
                      <a:pt x="775" y="5137"/>
                    </a:cubicBezTo>
                    <a:cubicBezTo>
                      <a:pt x="1043" y="5343"/>
                      <a:pt x="1360" y="5443"/>
                      <a:pt x="1675" y="5443"/>
                    </a:cubicBezTo>
                    <a:cubicBezTo>
                      <a:pt x="2121" y="5443"/>
                      <a:pt x="2564" y="5243"/>
                      <a:pt x="2861" y="4859"/>
                    </a:cubicBezTo>
                    <a:cubicBezTo>
                      <a:pt x="3358" y="4213"/>
                      <a:pt x="3228" y="3280"/>
                      <a:pt x="2583" y="2773"/>
                    </a:cubicBezTo>
                    <a:cubicBezTo>
                      <a:pt x="2317" y="2574"/>
                      <a:pt x="2005" y="2474"/>
                      <a:pt x="1692" y="2474"/>
                    </a:cubicBezTo>
                    <a:cubicBezTo>
                      <a:pt x="1678" y="2474"/>
                      <a:pt x="1664" y="2474"/>
                      <a:pt x="1649" y="2475"/>
                    </a:cubicBezTo>
                    <a:lnTo>
                      <a:pt x="1491" y="1243"/>
                    </a:lnTo>
                    <a:lnTo>
                      <a:pt x="2315" y="1134"/>
                    </a:lnTo>
                    <a:cubicBezTo>
                      <a:pt x="2354" y="1124"/>
                      <a:pt x="2384" y="1104"/>
                      <a:pt x="2404" y="1084"/>
                    </a:cubicBezTo>
                    <a:cubicBezTo>
                      <a:pt x="2424" y="1055"/>
                      <a:pt x="2434" y="1025"/>
                      <a:pt x="2424" y="995"/>
                    </a:cubicBezTo>
                    <a:cubicBezTo>
                      <a:pt x="2415" y="931"/>
                      <a:pt x="2364" y="884"/>
                      <a:pt x="2302" y="884"/>
                    </a:cubicBezTo>
                    <a:cubicBezTo>
                      <a:pt x="2297" y="884"/>
                      <a:pt x="2291" y="885"/>
                      <a:pt x="2285" y="886"/>
                    </a:cubicBezTo>
                    <a:lnTo>
                      <a:pt x="1460" y="995"/>
                    </a:lnTo>
                    <a:lnTo>
                      <a:pt x="1341" y="111"/>
                    </a:lnTo>
                    <a:cubicBezTo>
                      <a:pt x="1332" y="48"/>
                      <a:pt x="1274" y="1"/>
                      <a:pt x="121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8"/>
              <p:cNvSpPr/>
              <p:nvPr/>
            </p:nvSpPr>
            <p:spPr>
              <a:xfrm>
                <a:off x="-4729" y="3739611"/>
                <a:ext cx="253382" cy="68113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156" extrusionOk="0">
                    <a:moveTo>
                      <a:pt x="1" y="0"/>
                    </a:moveTo>
                    <a:cubicBezTo>
                      <a:pt x="1" y="6"/>
                      <a:pt x="4" y="16"/>
                      <a:pt x="7" y="24"/>
                    </a:cubicBezTo>
                    <a:lnTo>
                      <a:pt x="7" y="24"/>
                    </a:lnTo>
                    <a:cubicBezTo>
                      <a:pt x="5" y="14"/>
                      <a:pt x="3" y="6"/>
                      <a:pt x="1" y="0"/>
                    </a:cubicBezTo>
                    <a:close/>
                    <a:moveTo>
                      <a:pt x="7" y="24"/>
                    </a:moveTo>
                    <a:lnTo>
                      <a:pt x="7" y="24"/>
                    </a:lnTo>
                    <a:cubicBezTo>
                      <a:pt x="11" y="50"/>
                      <a:pt x="13" y="85"/>
                      <a:pt x="20" y="100"/>
                    </a:cubicBezTo>
                    <a:lnTo>
                      <a:pt x="10" y="40"/>
                    </a:lnTo>
                    <a:cubicBezTo>
                      <a:pt x="10" y="36"/>
                      <a:pt x="9" y="30"/>
                      <a:pt x="7" y="24"/>
                    </a:cubicBezTo>
                    <a:close/>
                    <a:moveTo>
                      <a:pt x="20" y="100"/>
                    </a:moveTo>
                    <a:lnTo>
                      <a:pt x="50" y="378"/>
                    </a:lnTo>
                    <a:lnTo>
                      <a:pt x="76" y="554"/>
                    </a:lnTo>
                    <a:lnTo>
                      <a:pt x="76" y="554"/>
                    </a:lnTo>
                    <a:cubicBezTo>
                      <a:pt x="54" y="377"/>
                      <a:pt x="31" y="192"/>
                      <a:pt x="20" y="100"/>
                    </a:cubicBezTo>
                    <a:close/>
                    <a:moveTo>
                      <a:pt x="992" y="807"/>
                    </a:moveTo>
                    <a:cubicBezTo>
                      <a:pt x="1034" y="814"/>
                      <a:pt x="1064" y="838"/>
                      <a:pt x="1081" y="869"/>
                    </a:cubicBezTo>
                    <a:lnTo>
                      <a:pt x="1081" y="869"/>
                    </a:lnTo>
                    <a:cubicBezTo>
                      <a:pt x="1069" y="846"/>
                      <a:pt x="1050" y="827"/>
                      <a:pt x="1023" y="815"/>
                    </a:cubicBezTo>
                    <a:cubicBezTo>
                      <a:pt x="1014" y="810"/>
                      <a:pt x="1003" y="808"/>
                      <a:pt x="992" y="807"/>
                    </a:cubicBezTo>
                    <a:close/>
                    <a:moveTo>
                      <a:pt x="964" y="804"/>
                    </a:moveTo>
                    <a:cubicBezTo>
                      <a:pt x="961" y="804"/>
                      <a:pt x="958" y="804"/>
                      <a:pt x="954" y="805"/>
                    </a:cubicBezTo>
                    <a:cubicBezTo>
                      <a:pt x="770" y="833"/>
                      <a:pt x="388" y="877"/>
                      <a:pt x="175" y="908"/>
                    </a:cubicBezTo>
                    <a:lnTo>
                      <a:pt x="175" y="908"/>
                    </a:lnTo>
                    <a:cubicBezTo>
                      <a:pt x="369" y="883"/>
                      <a:pt x="741" y="833"/>
                      <a:pt x="895" y="815"/>
                    </a:cubicBezTo>
                    <a:cubicBezTo>
                      <a:pt x="914" y="815"/>
                      <a:pt x="947" y="806"/>
                      <a:pt x="979" y="806"/>
                    </a:cubicBezTo>
                    <a:cubicBezTo>
                      <a:pt x="983" y="806"/>
                      <a:pt x="988" y="806"/>
                      <a:pt x="992" y="807"/>
                    </a:cubicBezTo>
                    <a:lnTo>
                      <a:pt x="992" y="807"/>
                    </a:lnTo>
                    <a:cubicBezTo>
                      <a:pt x="983" y="805"/>
                      <a:pt x="974" y="804"/>
                      <a:pt x="964" y="804"/>
                    </a:cubicBezTo>
                    <a:close/>
                    <a:moveTo>
                      <a:pt x="76" y="554"/>
                    </a:moveTo>
                    <a:cubicBezTo>
                      <a:pt x="94" y="699"/>
                      <a:pt x="111" y="838"/>
                      <a:pt x="120" y="914"/>
                    </a:cubicBezTo>
                    <a:cubicBezTo>
                      <a:pt x="123" y="914"/>
                      <a:pt x="126" y="914"/>
                      <a:pt x="129" y="913"/>
                    </a:cubicBezTo>
                    <a:lnTo>
                      <a:pt x="129" y="913"/>
                    </a:lnTo>
                    <a:lnTo>
                      <a:pt x="76" y="554"/>
                    </a:lnTo>
                    <a:close/>
                    <a:moveTo>
                      <a:pt x="175" y="908"/>
                    </a:moveTo>
                    <a:cubicBezTo>
                      <a:pt x="158" y="910"/>
                      <a:pt x="143" y="911"/>
                      <a:pt x="129" y="913"/>
                    </a:cubicBezTo>
                    <a:lnTo>
                      <a:pt x="129" y="913"/>
                    </a:lnTo>
                    <a:lnTo>
                      <a:pt x="129" y="914"/>
                    </a:lnTo>
                    <a:cubicBezTo>
                      <a:pt x="143" y="912"/>
                      <a:pt x="159" y="910"/>
                      <a:pt x="175" y="908"/>
                    </a:cubicBezTo>
                    <a:close/>
                    <a:moveTo>
                      <a:pt x="1081" y="869"/>
                    </a:moveTo>
                    <a:cubicBezTo>
                      <a:pt x="1111" y="928"/>
                      <a:pt x="1090" y="1009"/>
                      <a:pt x="1024" y="1041"/>
                    </a:cubicBezTo>
                    <a:lnTo>
                      <a:pt x="1024" y="1041"/>
                    </a:lnTo>
                    <a:cubicBezTo>
                      <a:pt x="1097" y="1007"/>
                      <a:pt x="1113" y="927"/>
                      <a:pt x="1081" y="869"/>
                    </a:cubicBezTo>
                    <a:close/>
                    <a:moveTo>
                      <a:pt x="1024" y="1041"/>
                    </a:moveTo>
                    <a:cubicBezTo>
                      <a:pt x="1012" y="1046"/>
                      <a:pt x="998" y="1051"/>
                      <a:pt x="984" y="1053"/>
                    </a:cubicBezTo>
                    <a:cubicBezTo>
                      <a:pt x="998" y="1051"/>
                      <a:pt x="1012" y="1047"/>
                      <a:pt x="1024" y="1041"/>
                    </a:cubicBezTo>
                    <a:close/>
                    <a:moveTo>
                      <a:pt x="160" y="1162"/>
                    </a:moveTo>
                    <a:cubicBezTo>
                      <a:pt x="160" y="1162"/>
                      <a:pt x="160" y="1162"/>
                      <a:pt x="160" y="1162"/>
                    </a:cubicBezTo>
                    <a:lnTo>
                      <a:pt x="318" y="2394"/>
                    </a:lnTo>
                    <a:cubicBezTo>
                      <a:pt x="318" y="2394"/>
                      <a:pt x="161" y="1162"/>
                      <a:pt x="160" y="1162"/>
                    </a:cubicBezTo>
                    <a:close/>
                    <a:moveTo>
                      <a:pt x="373" y="2393"/>
                    </a:moveTo>
                    <a:cubicBezTo>
                      <a:pt x="355" y="2393"/>
                      <a:pt x="337" y="2393"/>
                      <a:pt x="318" y="2394"/>
                    </a:cubicBezTo>
                    <a:cubicBezTo>
                      <a:pt x="332" y="2393"/>
                      <a:pt x="345" y="2393"/>
                      <a:pt x="358" y="2393"/>
                    </a:cubicBezTo>
                    <a:cubicBezTo>
                      <a:pt x="660" y="2393"/>
                      <a:pt x="945" y="2487"/>
                      <a:pt x="1182" y="2649"/>
                    </a:cubicBezTo>
                    <a:lnTo>
                      <a:pt x="1182" y="2649"/>
                    </a:lnTo>
                    <a:cubicBezTo>
                      <a:pt x="947" y="2487"/>
                      <a:pt x="666" y="2393"/>
                      <a:pt x="373" y="2393"/>
                    </a:cubicBezTo>
                    <a:close/>
                    <a:moveTo>
                      <a:pt x="1182" y="2649"/>
                    </a:moveTo>
                    <a:cubicBezTo>
                      <a:pt x="1285" y="2719"/>
                      <a:pt x="1379" y="2802"/>
                      <a:pt x="1461" y="2896"/>
                    </a:cubicBezTo>
                    <a:lnTo>
                      <a:pt x="1461" y="2896"/>
                    </a:lnTo>
                    <a:cubicBezTo>
                      <a:pt x="1379" y="2802"/>
                      <a:pt x="1285" y="2719"/>
                      <a:pt x="1182" y="2649"/>
                    </a:cubicBezTo>
                    <a:close/>
                    <a:moveTo>
                      <a:pt x="1461" y="2896"/>
                    </a:moveTo>
                    <a:cubicBezTo>
                      <a:pt x="1641" y="3101"/>
                      <a:pt x="1765" y="3358"/>
                      <a:pt x="1808" y="3645"/>
                    </a:cubicBezTo>
                    <a:cubicBezTo>
                      <a:pt x="1769" y="3361"/>
                      <a:pt x="1643" y="3103"/>
                      <a:pt x="1461" y="2896"/>
                    </a:cubicBezTo>
                    <a:close/>
                    <a:moveTo>
                      <a:pt x="1808" y="3645"/>
                    </a:moveTo>
                    <a:cubicBezTo>
                      <a:pt x="1908" y="4232"/>
                      <a:pt x="1619" y="4848"/>
                      <a:pt x="1103" y="5155"/>
                    </a:cubicBezTo>
                    <a:cubicBezTo>
                      <a:pt x="1630" y="4848"/>
                      <a:pt x="1917" y="4232"/>
                      <a:pt x="1808" y="3645"/>
                    </a:cubicBezTo>
                    <a:close/>
                  </a:path>
                </a:pathLst>
              </a:custGeom>
              <a:solidFill>
                <a:srgbClr val="FC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8"/>
              <p:cNvSpPr/>
              <p:nvPr/>
            </p:nvSpPr>
            <p:spPr>
              <a:xfrm>
                <a:off x="76648" y="3864185"/>
                <a:ext cx="486948" cy="68232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165" extrusionOk="0">
                    <a:moveTo>
                      <a:pt x="1676" y="2419"/>
                    </a:moveTo>
                    <a:cubicBezTo>
                      <a:pt x="2167" y="2419"/>
                      <a:pt x="2634" y="2705"/>
                      <a:pt x="2841" y="3179"/>
                    </a:cubicBezTo>
                    <a:cubicBezTo>
                      <a:pt x="3119" y="3825"/>
                      <a:pt x="2821" y="4570"/>
                      <a:pt x="2175" y="4848"/>
                    </a:cubicBezTo>
                    <a:cubicBezTo>
                      <a:pt x="2014" y="4918"/>
                      <a:pt x="1844" y="4952"/>
                      <a:pt x="1677" y="4952"/>
                    </a:cubicBezTo>
                    <a:cubicBezTo>
                      <a:pt x="1187" y="4952"/>
                      <a:pt x="714" y="4664"/>
                      <a:pt x="507" y="4183"/>
                    </a:cubicBezTo>
                    <a:cubicBezTo>
                      <a:pt x="239" y="3547"/>
                      <a:pt x="537" y="2802"/>
                      <a:pt x="1172" y="2524"/>
                    </a:cubicBezTo>
                    <a:cubicBezTo>
                      <a:pt x="1337" y="2453"/>
                      <a:pt x="1508" y="2419"/>
                      <a:pt x="1676" y="2419"/>
                    </a:cubicBezTo>
                    <a:close/>
                    <a:moveTo>
                      <a:pt x="3089" y="1"/>
                    </a:moveTo>
                    <a:cubicBezTo>
                      <a:pt x="3069" y="1"/>
                      <a:pt x="3060" y="1"/>
                      <a:pt x="3049" y="11"/>
                    </a:cubicBezTo>
                    <a:lnTo>
                      <a:pt x="3040" y="11"/>
                    </a:lnTo>
                    <a:lnTo>
                      <a:pt x="1848" y="636"/>
                    </a:lnTo>
                    <a:cubicBezTo>
                      <a:pt x="1798" y="656"/>
                      <a:pt x="1778" y="726"/>
                      <a:pt x="1808" y="775"/>
                    </a:cubicBezTo>
                    <a:cubicBezTo>
                      <a:pt x="1822" y="809"/>
                      <a:pt x="1858" y="829"/>
                      <a:pt x="1895" y="829"/>
                    </a:cubicBezTo>
                    <a:cubicBezTo>
                      <a:pt x="1913" y="829"/>
                      <a:pt x="1931" y="825"/>
                      <a:pt x="1947" y="815"/>
                    </a:cubicBezTo>
                    <a:lnTo>
                      <a:pt x="2890" y="329"/>
                    </a:lnTo>
                    <a:lnTo>
                      <a:pt x="2116" y="2276"/>
                    </a:lnTo>
                    <a:cubicBezTo>
                      <a:pt x="1972" y="2232"/>
                      <a:pt x="1823" y="2209"/>
                      <a:pt x="1672" y="2209"/>
                    </a:cubicBezTo>
                    <a:cubicBezTo>
                      <a:pt x="1479" y="2209"/>
                      <a:pt x="1283" y="2247"/>
                      <a:pt x="1093" y="2325"/>
                    </a:cubicBezTo>
                    <a:cubicBezTo>
                      <a:pt x="348" y="2653"/>
                      <a:pt x="0" y="3517"/>
                      <a:pt x="318" y="4272"/>
                    </a:cubicBezTo>
                    <a:cubicBezTo>
                      <a:pt x="563" y="4829"/>
                      <a:pt x="1109" y="5164"/>
                      <a:pt x="1685" y="5164"/>
                    </a:cubicBezTo>
                    <a:cubicBezTo>
                      <a:pt x="1878" y="5164"/>
                      <a:pt x="2075" y="5126"/>
                      <a:pt x="2265" y="5046"/>
                    </a:cubicBezTo>
                    <a:cubicBezTo>
                      <a:pt x="3010" y="4719"/>
                      <a:pt x="3358" y="3845"/>
                      <a:pt x="3029" y="3100"/>
                    </a:cubicBezTo>
                    <a:cubicBezTo>
                      <a:pt x="2881" y="2762"/>
                      <a:pt x="2623" y="2504"/>
                      <a:pt x="2305" y="2355"/>
                    </a:cubicBezTo>
                    <a:lnTo>
                      <a:pt x="3089" y="398"/>
                    </a:lnTo>
                    <a:lnTo>
                      <a:pt x="3466" y="1411"/>
                    </a:lnTo>
                    <a:cubicBezTo>
                      <a:pt x="3481" y="1456"/>
                      <a:pt x="3519" y="1478"/>
                      <a:pt x="3561" y="1478"/>
                    </a:cubicBezTo>
                    <a:cubicBezTo>
                      <a:pt x="3576" y="1478"/>
                      <a:pt x="3591" y="1476"/>
                      <a:pt x="3606" y="1471"/>
                    </a:cubicBezTo>
                    <a:cubicBezTo>
                      <a:pt x="3656" y="1451"/>
                      <a:pt x="3685" y="1391"/>
                      <a:pt x="3665" y="1342"/>
                    </a:cubicBezTo>
                    <a:lnTo>
                      <a:pt x="3188" y="71"/>
                    </a:lnTo>
                    <a:lnTo>
                      <a:pt x="3188" y="60"/>
                    </a:lnTo>
                    <a:lnTo>
                      <a:pt x="3179" y="60"/>
                    </a:lnTo>
                    <a:cubicBezTo>
                      <a:pt x="3179" y="51"/>
                      <a:pt x="3169" y="40"/>
                      <a:pt x="3159" y="31"/>
                    </a:cubicBezTo>
                    <a:cubicBezTo>
                      <a:pt x="3149" y="21"/>
                      <a:pt x="3139" y="11"/>
                      <a:pt x="3129" y="11"/>
                    </a:cubicBezTo>
                    <a:cubicBezTo>
                      <a:pt x="3119" y="1"/>
                      <a:pt x="3099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8"/>
              <p:cNvSpPr/>
              <p:nvPr/>
            </p:nvSpPr>
            <p:spPr>
              <a:xfrm>
                <a:off x="238213" y="3872111"/>
                <a:ext cx="322739" cy="6740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5102" extrusionOk="0">
                    <a:moveTo>
                      <a:pt x="1866" y="338"/>
                    </a:moveTo>
                    <a:cubicBezTo>
                      <a:pt x="1878" y="371"/>
                      <a:pt x="1893" y="411"/>
                      <a:pt x="1910" y="457"/>
                    </a:cubicBezTo>
                    <a:lnTo>
                      <a:pt x="1910" y="457"/>
                    </a:lnTo>
                    <a:lnTo>
                      <a:pt x="1866" y="338"/>
                    </a:lnTo>
                    <a:close/>
                    <a:moveTo>
                      <a:pt x="1965" y="0"/>
                    </a:moveTo>
                    <a:lnTo>
                      <a:pt x="1965" y="0"/>
                    </a:lnTo>
                    <a:cubicBezTo>
                      <a:pt x="2027" y="181"/>
                      <a:pt x="2114" y="413"/>
                      <a:pt x="2200" y="642"/>
                    </a:cubicBezTo>
                    <a:lnTo>
                      <a:pt x="2200" y="642"/>
                    </a:lnTo>
                    <a:cubicBezTo>
                      <a:pt x="2114" y="411"/>
                      <a:pt x="2027" y="176"/>
                      <a:pt x="1965" y="0"/>
                    </a:cubicBezTo>
                    <a:close/>
                    <a:moveTo>
                      <a:pt x="2200" y="642"/>
                    </a:moveTo>
                    <a:cubicBezTo>
                      <a:pt x="2280" y="855"/>
                      <a:pt x="2360" y="1065"/>
                      <a:pt x="2422" y="1222"/>
                    </a:cubicBezTo>
                    <a:cubicBezTo>
                      <a:pt x="2360" y="1060"/>
                      <a:pt x="2280" y="852"/>
                      <a:pt x="2200" y="642"/>
                    </a:cubicBezTo>
                    <a:close/>
                    <a:moveTo>
                      <a:pt x="2422" y="1222"/>
                    </a:moveTo>
                    <a:cubicBezTo>
                      <a:pt x="2422" y="1252"/>
                      <a:pt x="2442" y="1282"/>
                      <a:pt x="2442" y="1302"/>
                    </a:cubicBezTo>
                    <a:cubicBezTo>
                      <a:pt x="2442" y="1282"/>
                      <a:pt x="2433" y="1252"/>
                      <a:pt x="2422" y="1222"/>
                    </a:cubicBezTo>
                    <a:close/>
                    <a:moveTo>
                      <a:pt x="1910" y="457"/>
                    </a:moveTo>
                    <a:lnTo>
                      <a:pt x="2104" y="984"/>
                    </a:lnTo>
                    <a:lnTo>
                      <a:pt x="2224" y="1311"/>
                    </a:lnTo>
                    <a:lnTo>
                      <a:pt x="2243" y="1351"/>
                    </a:lnTo>
                    <a:cubicBezTo>
                      <a:pt x="2245" y="1359"/>
                      <a:pt x="2249" y="1366"/>
                      <a:pt x="2253" y="1373"/>
                    </a:cubicBezTo>
                    <a:lnTo>
                      <a:pt x="2253" y="1373"/>
                    </a:lnTo>
                    <a:cubicBezTo>
                      <a:pt x="2243" y="1350"/>
                      <a:pt x="2242" y="1327"/>
                      <a:pt x="2234" y="1311"/>
                    </a:cubicBezTo>
                    <a:cubicBezTo>
                      <a:pt x="2167" y="1135"/>
                      <a:pt x="2006" y="714"/>
                      <a:pt x="1910" y="457"/>
                    </a:cubicBezTo>
                    <a:close/>
                    <a:moveTo>
                      <a:pt x="2253" y="1373"/>
                    </a:moveTo>
                    <a:lnTo>
                      <a:pt x="2253" y="1373"/>
                    </a:lnTo>
                    <a:cubicBezTo>
                      <a:pt x="2256" y="1379"/>
                      <a:pt x="2259" y="1385"/>
                      <a:pt x="2263" y="1391"/>
                    </a:cubicBezTo>
                    <a:cubicBezTo>
                      <a:pt x="2283" y="1411"/>
                      <a:pt x="2313" y="1421"/>
                      <a:pt x="2343" y="1421"/>
                    </a:cubicBezTo>
                    <a:cubicBezTo>
                      <a:pt x="2311" y="1421"/>
                      <a:pt x="2272" y="1401"/>
                      <a:pt x="2253" y="1373"/>
                    </a:cubicBezTo>
                    <a:close/>
                    <a:moveTo>
                      <a:pt x="1082" y="2295"/>
                    </a:moveTo>
                    <a:lnTo>
                      <a:pt x="1082" y="2295"/>
                    </a:lnTo>
                    <a:cubicBezTo>
                      <a:pt x="1250" y="2375"/>
                      <a:pt x="1400" y="2483"/>
                      <a:pt x="1528" y="2622"/>
                    </a:cubicBezTo>
                    <a:cubicBezTo>
                      <a:pt x="1787" y="2891"/>
                      <a:pt x="1926" y="3258"/>
                      <a:pt x="1926" y="3626"/>
                    </a:cubicBezTo>
                    <a:cubicBezTo>
                      <a:pt x="1926" y="4458"/>
                      <a:pt x="1243" y="5102"/>
                      <a:pt x="460" y="5102"/>
                    </a:cubicBezTo>
                    <a:lnTo>
                      <a:pt x="460" y="5102"/>
                    </a:lnTo>
                    <a:cubicBezTo>
                      <a:pt x="309" y="5102"/>
                      <a:pt x="154" y="5078"/>
                      <a:pt x="0" y="5027"/>
                    </a:cubicBezTo>
                    <a:lnTo>
                      <a:pt x="0" y="5027"/>
                    </a:lnTo>
                    <a:cubicBezTo>
                      <a:pt x="155" y="5078"/>
                      <a:pt x="309" y="5102"/>
                      <a:pt x="460" y="5102"/>
                    </a:cubicBezTo>
                    <a:cubicBezTo>
                      <a:pt x="460" y="5102"/>
                      <a:pt x="460" y="5102"/>
                      <a:pt x="460" y="5102"/>
                    </a:cubicBezTo>
                    <a:lnTo>
                      <a:pt x="460" y="5102"/>
                    </a:lnTo>
                    <a:cubicBezTo>
                      <a:pt x="461" y="5102"/>
                      <a:pt x="461" y="5102"/>
                      <a:pt x="461" y="5102"/>
                    </a:cubicBezTo>
                    <a:cubicBezTo>
                      <a:pt x="1246" y="5102"/>
                      <a:pt x="1936" y="4458"/>
                      <a:pt x="1936" y="3626"/>
                    </a:cubicBezTo>
                    <a:cubicBezTo>
                      <a:pt x="1936" y="3258"/>
                      <a:pt x="1787" y="2881"/>
                      <a:pt x="1528" y="2613"/>
                    </a:cubicBezTo>
                    <a:cubicBezTo>
                      <a:pt x="1409" y="2483"/>
                      <a:pt x="1250" y="2364"/>
                      <a:pt x="1082" y="2295"/>
                    </a:cubicBezTo>
                    <a:close/>
                  </a:path>
                </a:pathLst>
              </a:custGeom>
              <a:solidFill>
                <a:srgbClr val="955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68"/>
            <p:cNvSpPr/>
            <p:nvPr/>
          </p:nvSpPr>
          <p:spPr>
            <a:xfrm rot="10800000" flipH="1">
              <a:off x="-92572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8"/>
            <p:cNvSpPr/>
            <p:nvPr/>
          </p:nvSpPr>
          <p:spPr>
            <a:xfrm rot="10800000" flipH="1">
              <a:off x="-92572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68"/>
          <p:cNvSpPr/>
          <p:nvPr/>
        </p:nvSpPr>
        <p:spPr>
          <a:xfrm rot="10800000" flipH="1">
            <a:off x="-168772" y="3641487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8"/>
          <p:cNvSpPr txBox="1">
            <a:spLocks noGrp="1"/>
          </p:cNvSpPr>
          <p:nvPr>
            <p:ph type="subTitle" idx="1"/>
          </p:nvPr>
        </p:nvSpPr>
        <p:spPr>
          <a:xfrm>
            <a:off x="5722040" y="312520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68"/>
          <p:cNvSpPr txBox="1">
            <a:spLocks noGrp="1"/>
          </p:cNvSpPr>
          <p:nvPr>
            <p:ph type="subTitle" idx="2"/>
          </p:nvPr>
        </p:nvSpPr>
        <p:spPr>
          <a:xfrm>
            <a:off x="5722040" y="353625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68"/>
          <p:cNvSpPr txBox="1">
            <a:spLocks noGrp="1"/>
          </p:cNvSpPr>
          <p:nvPr>
            <p:ph type="subTitle" idx="3"/>
          </p:nvPr>
        </p:nvSpPr>
        <p:spPr>
          <a:xfrm>
            <a:off x="3421950" y="312520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68"/>
          <p:cNvSpPr txBox="1">
            <a:spLocks noGrp="1"/>
          </p:cNvSpPr>
          <p:nvPr>
            <p:ph type="subTitle" idx="4"/>
          </p:nvPr>
        </p:nvSpPr>
        <p:spPr>
          <a:xfrm>
            <a:off x="3421950" y="353625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0" name="Google Shape;290;p68"/>
          <p:cNvSpPr txBox="1">
            <a:spLocks noGrp="1"/>
          </p:cNvSpPr>
          <p:nvPr>
            <p:ph type="subTitle" idx="5"/>
          </p:nvPr>
        </p:nvSpPr>
        <p:spPr>
          <a:xfrm>
            <a:off x="1121860" y="312520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68"/>
          <p:cNvSpPr txBox="1">
            <a:spLocks noGrp="1"/>
          </p:cNvSpPr>
          <p:nvPr>
            <p:ph type="subTitle" idx="6"/>
          </p:nvPr>
        </p:nvSpPr>
        <p:spPr>
          <a:xfrm>
            <a:off x="1121860" y="353625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9"/>
          <p:cNvGrpSpPr/>
          <p:nvPr/>
        </p:nvGrpSpPr>
        <p:grpSpPr>
          <a:xfrm>
            <a:off x="-92572" y="-72726"/>
            <a:ext cx="9236576" cy="5301800"/>
            <a:chOff x="-92572" y="-72726"/>
            <a:chExt cx="9236576" cy="5301800"/>
          </a:xfrm>
        </p:grpSpPr>
        <p:grpSp>
          <p:nvGrpSpPr>
            <p:cNvPr id="294" name="Google Shape;294;p69"/>
            <p:cNvGrpSpPr/>
            <p:nvPr/>
          </p:nvGrpSpPr>
          <p:grpSpPr>
            <a:xfrm flipH="1">
              <a:off x="-92572" y="-69717"/>
              <a:ext cx="3455305" cy="2206779"/>
              <a:chOff x="5688699" y="-69717"/>
              <a:chExt cx="3455305" cy="2206779"/>
            </a:xfrm>
          </p:grpSpPr>
          <p:sp>
            <p:nvSpPr>
              <p:cNvPr id="295" name="Google Shape;295;p69"/>
              <p:cNvSpPr/>
              <p:nvPr/>
            </p:nvSpPr>
            <p:spPr>
              <a:xfrm rot="10800000" flipH="1">
                <a:off x="5688699" y="-69717"/>
                <a:ext cx="3455305" cy="2205135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45" extrusionOk="0">
                    <a:moveTo>
                      <a:pt x="11462" y="0"/>
                    </a:moveTo>
                    <a:cubicBezTo>
                      <a:pt x="10910" y="0"/>
                      <a:pt x="10356" y="78"/>
                      <a:pt x="9805" y="277"/>
                    </a:cubicBezTo>
                    <a:cubicBezTo>
                      <a:pt x="8861" y="615"/>
                      <a:pt x="8006" y="1202"/>
                      <a:pt x="7441" y="2016"/>
                    </a:cubicBezTo>
                    <a:cubicBezTo>
                      <a:pt x="6715" y="3078"/>
                      <a:pt x="6477" y="4489"/>
                      <a:pt x="5464" y="5284"/>
                    </a:cubicBezTo>
                    <a:cubicBezTo>
                      <a:pt x="4898" y="5731"/>
                      <a:pt x="4172" y="5910"/>
                      <a:pt x="3457" y="6029"/>
                    </a:cubicBezTo>
                    <a:cubicBezTo>
                      <a:pt x="2742" y="6148"/>
                      <a:pt x="2007" y="6228"/>
                      <a:pt x="1342" y="6515"/>
                    </a:cubicBezTo>
                    <a:cubicBezTo>
                      <a:pt x="676" y="6804"/>
                      <a:pt x="120" y="7330"/>
                      <a:pt x="1" y="8045"/>
                    </a:cubicBezTo>
                    <a:lnTo>
                      <a:pt x="12606" y="8045"/>
                    </a:lnTo>
                    <a:lnTo>
                      <a:pt x="12606" y="99"/>
                    </a:lnTo>
                    <a:cubicBezTo>
                      <a:pt x="12227" y="38"/>
                      <a:pt x="11845" y="0"/>
                      <a:pt x="1146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9"/>
              <p:cNvSpPr/>
              <p:nvPr/>
            </p:nvSpPr>
            <p:spPr>
              <a:xfrm rot="10800000" flipH="1">
                <a:off x="5688699" y="-69717"/>
                <a:ext cx="3455305" cy="220677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51" extrusionOk="0">
                    <a:moveTo>
                      <a:pt x="11424" y="1"/>
                    </a:moveTo>
                    <a:cubicBezTo>
                      <a:pt x="11149" y="1"/>
                      <a:pt x="10873" y="20"/>
                      <a:pt x="10599" y="65"/>
                    </a:cubicBezTo>
                    <a:cubicBezTo>
                      <a:pt x="9268" y="294"/>
                      <a:pt x="8006" y="1049"/>
                      <a:pt x="7302" y="2201"/>
                    </a:cubicBezTo>
                    <a:cubicBezTo>
                      <a:pt x="6596" y="3323"/>
                      <a:pt x="6338" y="4813"/>
                      <a:pt x="5116" y="5499"/>
                    </a:cubicBezTo>
                    <a:cubicBezTo>
                      <a:pt x="3925" y="6164"/>
                      <a:pt x="2464" y="5965"/>
                      <a:pt x="1243" y="6551"/>
                    </a:cubicBezTo>
                    <a:cubicBezTo>
                      <a:pt x="636" y="6839"/>
                      <a:pt x="110" y="7366"/>
                      <a:pt x="1" y="8051"/>
                    </a:cubicBezTo>
                    <a:cubicBezTo>
                      <a:pt x="120" y="7375"/>
                      <a:pt x="647" y="6849"/>
                      <a:pt x="1252" y="6571"/>
                    </a:cubicBezTo>
                    <a:cubicBezTo>
                      <a:pt x="2484" y="6005"/>
                      <a:pt x="3934" y="6203"/>
                      <a:pt x="5136" y="5538"/>
                    </a:cubicBezTo>
                    <a:cubicBezTo>
                      <a:pt x="6368" y="4852"/>
                      <a:pt x="6646" y="3353"/>
                      <a:pt x="7331" y="2230"/>
                    </a:cubicBezTo>
                    <a:cubicBezTo>
                      <a:pt x="8037" y="1078"/>
                      <a:pt x="9288" y="323"/>
                      <a:pt x="10599" y="95"/>
                    </a:cubicBezTo>
                    <a:cubicBezTo>
                      <a:pt x="10903" y="41"/>
                      <a:pt x="11208" y="17"/>
                      <a:pt x="11514" y="17"/>
                    </a:cubicBezTo>
                    <a:cubicBezTo>
                      <a:pt x="11879" y="17"/>
                      <a:pt x="12243" y="51"/>
                      <a:pt x="12606" y="105"/>
                    </a:cubicBezTo>
                    <a:cubicBezTo>
                      <a:pt x="12214" y="41"/>
                      <a:pt x="11819" y="1"/>
                      <a:pt x="11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" name="Google Shape;297;p69"/>
            <p:cNvSpPr/>
            <p:nvPr/>
          </p:nvSpPr>
          <p:spPr>
            <a:xfrm rot="10800000">
              <a:off x="-92568" y="-72726"/>
              <a:ext cx="3196554" cy="1792340"/>
            </a:xfrm>
            <a:custGeom>
              <a:avLst/>
              <a:gdLst/>
              <a:ahLst/>
              <a:cxnLst/>
              <a:rect l="l" t="t" r="r" b="b"/>
              <a:pathLst>
                <a:path w="11662" h="6539" extrusionOk="0">
                  <a:moveTo>
                    <a:pt x="10688" y="0"/>
                  </a:moveTo>
                  <a:cubicBezTo>
                    <a:pt x="9786" y="0"/>
                    <a:pt x="8935" y="212"/>
                    <a:pt x="8304" y="608"/>
                  </a:cubicBezTo>
                  <a:cubicBezTo>
                    <a:pt x="7539" y="1085"/>
                    <a:pt x="7082" y="1840"/>
                    <a:pt x="6645" y="2565"/>
                  </a:cubicBezTo>
                  <a:cubicBezTo>
                    <a:pt x="6497" y="2803"/>
                    <a:pt x="6358" y="3042"/>
                    <a:pt x="6199" y="3270"/>
                  </a:cubicBezTo>
                  <a:cubicBezTo>
                    <a:pt x="5632" y="4115"/>
                    <a:pt x="4599" y="4730"/>
                    <a:pt x="3497" y="4879"/>
                  </a:cubicBezTo>
                  <a:cubicBezTo>
                    <a:pt x="3318" y="4899"/>
                    <a:pt x="3120" y="4919"/>
                    <a:pt x="2911" y="4939"/>
                  </a:cubicBezTo>
                  <a:cubicBezTo>
                    <a:pt x="2524" y="4978"/>
                    <a:pt x="2136" y="5018"/>
                    <a:pt x="1719" y="5088"/>
                  </a:cubicBezTo>
                  <a:cubicBezTo>
                    <a:pt x="1391" y="5157"/>
                    <a:pt x="915" y="5316"/>
                    <a:pt x="577" y="5585"/>
                  </a:cubicBezTo>
                  <a:cubicBezTo>
                    <a:pt x="299" y="5813"/>
                    <a:pt x="129" y="6181"/>
                    <a:pt x="1" y="6518"/>
                  </a:cubicBezTo>
                  <a:lnTo>
                    <a:pt x="50" y="6538"/>
                  </a:lnTo>
                  <a:cubicBezTo>
                    <a:pt x="180" y="6210"/>
                    <a:pt x="338" y="5843"/>
                    <a:pt x="617" y="5624"/>
                  </a:cubicBezTo>
                  <a:cubicBezTo>
                    <a:pt x="934" y="5356"/>
                    <a:pt x="1401" y="5207"/>
                    <a:pt x="1729" y="5148"/>
                  </a:cubicBezTo>
                  <a:cubicBezTo>
                    <a:pt x="2146" y="5068"/>
                    <a:pt x="2533" y="5028"/>
                    <a:pt x="2911" y="4989"/>
                  </a:cubicBezTo>
                  <a:cubicBezTo>
                    <a:pt x="3120" y="4969"/>
                    <a:pt x="3318" y="4949"/>
                    <a:pt x="3507" y="4929"/>
                  </a:cubicBezTo>
                  <a:cubicBezTo>
                    <a:pt x="4619" y="4780"/>
                    <a:pt x="5662" y="4154"/>
                    <a:pt x="6238" y="3300"/>
                  </a:cubicBezTo>
                  <a:cubicBezTo>
                    <a:pt x="6397" y="3071"/>
                    <a:pt x="6546" y="2833"/>
                    <a:pt x="6685" y="2594"/>
                  </a:cubicBezTo>
                  <a:cubicBezTo>
                    <a:pt x="7142" y="1840"/>
                    <a:pt x="7579" y="1124"/>
                    <a:pt x="8334" y="658"/>
                  </a:cubicBezTo>
                  <a:cubicBezTo>
                    <a:pt x="8957" y="262"/>
                    <a:pt x="9797" y="50"/>
                    <a:pt x="10690" y="50"/>
                  </a:cubicBezTo>
                  <a:cubicBezTo>
                    <a:pt x="11006" y="50"/>
                    <a:pt x="11329" y="77"/>
                    <a:pt x="11651" y="131"/>
                  </a:cubicBezTo>
                  <a:lnTo>
                    <a:pt x="11662" y="82"/>
                  </a:lnTo>
                  <a:cubicBezTo>
                    <a:pt x="11336" y="27"/>
                    <a:pt x="11009" y="0"/>
                    <a:pt x="10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9"/>
            <p:cNvSpPr/>
            <p:nvPr/>
          </p:nvSpPr>
          <p:spPr>
            <a:xfrm rot="10800000">
              <a:off x="6287608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9"/>
            <p:cNvSpPr/>
            <p:nvPr/>
          </p:nvSpPr>
          <p:spPr>
            <a:xfrm rot="10800000">
              <a:off x="6287608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9"/>
            <p:cNvSpPr/>
            <p:nvPr/>
          </p:nvSpPr>
          <p:spPr>
            <a:xfrm rot="10800000">
              <a:off x="5612499" y="3565287"/>
              <a:ext cx="3531504" cy="1663787"/>
            </a:xfrm>
            <a:custGeom>
              <a:avLst/>
              <a:gdLst/>
              <a:ahLst/>
              <a:cxnLst/>
              <a:rect l="l" t="t" r="r" b="b"/>
              <a:pathLst>
                <a:path w="12884" h="6070" extrusionOk="0">
                  <a:moveTo>
                    <a:pt x="12834" y="1"/>
                  </a:moveTo>
                  <a:cubicBezTo>
                    <a:pt x="12139" y="1136"/>
                    <a:pt x="10744" y="1314"/>
                    <a:pt x="9607" y="1314"/>
                  </a:cubicBezTo>
                  <a:cubicBezTo>
                    <a:pt x="9312" y="1314"/>
                    <a:pt x="9035" y="1302"/>
                    <a:pt x="8791" y="1292"/>
                  </a:cubicBezTo>
                  <a:lnTo>
                    <a:pt x="8493" y="1282"/>
                  </a:lnTo>
                  <a:cubicBezTo>
                    <a:pt x="8199" y="1269"/>
                    <a:pt x="7885" y="1254"/>
                    <a:pt x="7561" y="1254"/>
                  </a:cubicBezTo>
                  <a:cubicBezTo>
                    <a:pt x="6703" y="1254"/>
                    <a:pt x="5777" y="1355"/>
                    <a:pt x="4977" y="1839"/>
                  </a:cubicBezTo>
                  <a:cubicBezTo>
                    <a:pt x="3974" y="2435"/>
                    <a:pt x="3298" y="3398"/>
                    <a:pt x="2742" y="4242"/>
                  </a:cubicBezTo>
                  <a:cubicBezTo>
                    <a:pt x="2027" y="5345"/>
                    <a:pt x="1084" y="5951"/>
                    <a:pt x="1" y="6010"/>
                  </a:cubicBezTo>
                  <a:lnTo>
                    <a:pt x="1" y="6070"/>
                  </a:lnTo>
                  <a:cubicBezTo>
                    <a:pt x="1104" y="6000"/>
                    <a:pt x="2057" y="5384"/>
                    <a:pt x="2782" y="4272"/>
                  </a:cubicBezTo>
                  <a:cubicBezTo>
                    <a:pt x="3338" y="3428"/>
                    <a:pt x="4004" y="2474"/>
                    <a:pt x="5007" y="1878"/>
                  </a:cubicBezTo>
                  <a:cubicBezTo>
                    <a:pt x="5800" y="1405"/>
                    <a:pt x="6696" y="1305"/>
                    <a:pt x="7563" y="1305"/>
                  </a:cubicBezTo>
                  <a:cubicBezTo>
                    <a:pt x="7879" y="1305"/>
                    <a:pt x="8191" y="1319"/>
                    <a:pt x="8493" y="1332"/>
                  </a:cubicBezTo>
                  <a:lnTo>
                    <a:pt x="8791" y="1352"/>
                  </a:lnTo>
                  <a:cubicBezTo>
                    <a:pt x="9029" y="1362"/>
                    <a:pt x="9298" y="1373"/>
                    <a:pt x="9585" y="1373"/>
                  </a:cubicBezTo>
                  <a:cubicBezTo>
                    <a:pt x="10738" y="1373"/>
                    <a:pt x="12168" y="1192"/>
                    <a:pt x="12884" y="31"/>
                  </a:cubicBezTo>
                  <a:lnTo>
                    <a:pt x="1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6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9"/>
          <p:cNvSpPr txBox="1">
            <a:spLocks noGrp="1"/>
          </p:cNvSpPr>
          <p:nvPr>
            <p:ph type="subTitle" idx="1"/>
          </p:nvPr>
        </p:nvSpPr>
        <p:spPr>
          <a:xfrm>
            <a:off x="5722050" y="384507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3" name="Google Shape;303;p69"/>
          <p:cNvSpPr txBox="1">
            <a:spLocks noGrp="1"/>
          </p:cNvSpPr>
          <p:nvPr>
            <p:ph type="subTitle" idx="2"/>
          </p:nvPr>
        </p:nvSpPr>
        <p:spPr>
          <a:xfrm>
            <a:off x="5722050" y="321270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4" name="Google Shape;304;p69"/>
          <p:cNvSpPr txBox="1">
            <a:spLocks noGrp="1"/>
          </p:cNvSpPr>
          <p:nvPr>
            <p:ph type="subTitle" idx="3"/>
          </p:nvPr>
        </p:nvSpPr>
        <p:spPr>
          <a:xfrm>
            <a:off x="3421950" y="384507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subTitle" idx="4"/>
          </p:nvPr>
        </p:nvSpPr>
        <p:spPr>
          <a:xfrm>
            <a:off x="3421950" y="321270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subTitle" idx="5"/>
          </p:nvPr>
        </p:nvSpPr>
        <p:spPr>
          <a:xfrm>
            <a:off x="1121850" y="384507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subTitle" idx="6"/>
          </p:nvPr>
        </p:nvSpPr>
        <p:spPr>
          <a:xfrm>
            <a:off x="1121850" y="3212700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ubTitle" idx="7"/>
          </p:nvPr>
        </p:nvSpPr>
        <p:spPr>
          <a:xfrm>
            <a:off x="5722050" y="240975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9" name="Google Shape;309;p69"/>
          <p:cNvSpPr txBox="1">
            <a:spLocks noGrp="1"/>
          </p:cNvSpPr>
          <p:nvPr>
            <p:ph type="subTitle" idx="8"/>
          </p:nvPr>
        </p:nvSpPr>
        <p:spPr>
          <a:xfrm>
            <a:off x="5722050" y="1777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69"/>
          <p:cNvSpPr txBox="1">
            <a:spLocks noGrp="1"/>
          </p:cNvSpPr>
          <p:nvPr>
            <p:ph type="subTitle" idx="9"/>
          </p:nvPr>
        </p:nvSpPr>
        <p:spPr>
          <a:xfrm>
            <a:off x="3421950" y="240975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1" name="Google Shape;311;p69"/>
          <p:cNvSpPr txBox="1">
            <a:spLocks noGrp="1"/>
          </p:cNvSpPr>
          <p:nvPr>
            <p:ph type="subTitle" idx="13"/>
          </p:nvPr>
        </p:nvSpPr>
        <p:spPr>
          <a:xfrm>
            <a:off x="3421950" y="1777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69"/>
          <p:cNvSpPr txBox="1">
            <a:spLocks noGrp="1"/>
          </p:cNvSpPr>
          <p:nvPr>
            <p:ph type="subTitle" idx="14"/>
          </p:nvPr>
        </p:nvSpPr>
        <p:spPr>
          <a:xfrm>
            <a:off x="1121850" y="2409750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3" name="Google Shape;313;p69"/>
          <p:cNvSpPr txBox="1">
            <a:spLocks noGrp="1"/>
          </p:cNvSpPr>
          <p:nvPr>
            <p:ph type="subTitle" idx="15"/>
          </p:nvPr>
        </p:nvSpPr>
        <p:spPr>
          <a:xfrm>
            <a:off x="1121850" y="1777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0"/>
          <p:cNvSpPr txBox="1">
            <a:spLocks noGrp="1"/>
          </p:cNvSpPr>
          <p:nvPr>
            <p:ph type="title"/>
          </p:nvPr>
        </p:nvSpPr>
        <p:spPr>
          <a:xfrm>
            <a:off x="720000" y="1764425"/>
            <a:ext cx="7704000" cy="1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16" name="Google Shape;316;p70"/>
          <p:cNvGrpSpPr/>
          <p:nvPr/>
        </p:nvGrpSpPr>
        <p:grpSpPr>
          <a:xfrm rot="10800000" flipH="1">
            <a:off x="-6720" y="-31187"/>
            <a:ext cx="4436976" cy="2620079"/>
            <a:chOff x="-27692" y="2752125"/>
            <a:chExt cx="4436976" cy="2620079"/>
          </a:xfrm>
        </p:grpSpPr>
        <p:sp>
          <p:nvSpPr>
            <p:cNvPr id="317" name="Google Shape;317;p70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lnTo>
                    <a:pt x="0" y="3407"/>
                  </a:lnTo>
                  <a:lnTo>
                    <a:pt x="5770" y="3407"/>
                  </a:lnTo>
                  <a:cubicBezTo>
                    <a:pt x="5592" y="2672"/>
                    <a:pt x="5165" y="2165"/>
                    <a:pt x="4499" y="1798"/>
                  </a:cubicBezTo>
                  <a:cubicBezTo>
                    <a:pt x="4291" y="1679"/>
                    <a:pt x="4082" y="1589"/>
                    <a:pt x="3854" y="1530"/>
                  </a:cubicBezTo>
                  <a:cubicBezTo>
                    <a:pt x="3208" y="1381"/>
                    <a:pt x="2473" y="1550"/>
                    <a:pt x="1947" y="1163"/>
                  </a:cubicBezTo>
                  <a:cubicBezTo>
                    <a:pt x="1689" y="984"/>
                    <a:pt x="1530" y="695"/>
                    <a:pt x="1301" y="467"/>
                  </a:cubicBezTo>
                  <a:cubicBezTo>
                    <a:pt x="963" y="130"/>
                    <a:pt x="477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0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cubicBezTo>
                    <a:pt x="298" y="0"/>
                    <a:pt x="596" y="60"/>
                    <a:pt x="864" y="179"/>
                  </a:cubicBezTo>
                  <a:cubicBezTo>
                    <a:pt x="1003" y="249"/>
                    <a:pt x="1122" y="328"/>
                    <a:pt x="1232" y="428"/>
                  </a:cubicBezTo>
                  <a:cubicBezTo>
                    <a:pt x="1341" y="527"/>
                    <a:pt x="1440" y="636"/>
                    <a:pt x="1530" y="755"/>
                  </a:cubicBezTo>
                  <a:cubicBezTo>
                    <a:pt x="1619" y="874"/>
                    <a:pt x="1708" y="993"/>
                    <a:pt x="1828" y="1093"/>
                  </a:cubicBezTo>
                  <a:cubicBezTo>
                    <a:pt x="1937" y="1202"/>
                    <a:pt x="2066" y="1282"/>
                    <a:pt x="2205" y="1331"/>
                  </a:cubicBezTo>
                  <a:cubicBezTo>
                    <a:pt x="2493" y="1441"/>
                    <a:pt x="2801" y="1461"/>
                    <a:pt x="3099" y="1480"/>
                  </a:cubicBezTo>
                  <a:cubicBezTo>
                    <a:pt x="3397" y="1490"/>
                    <a:pt x="3695" y="1500"/>
                    <a:pt x="3973" y="1589"/>
                  </a:cubicBezTo>
                  <a:cubicBezTo>
                    <a:pt x="4251" y="1679"/>
                    <a:pt x="4519" y="1818"/>
                    <a:pt x="4768" y="1987"/>
                  </a:cubicBezTo>
                  <a:cubicBezTo>
                    <a:pt x="5006" y="2156"/>
                    <a:pt x="5225" y="2355"/>
                    <a:pt x="5403" y="2602"/>
                  </a:cubicBezTo>
                  <a:cubicBezTo>
                    <a:pt x="5572" y="2841"/>
                    <a:pt x="5691" y="3119"/>
                    <a:pt x="5770" y="3407"/>
                  </a:cubicBezTo>
                  <a:cubicBezTo>
                    <a:pt x="5701" y="3119"/>
                    <a:pt x="5592" y="2831"/>
                    <a:pt x="5423" y="2583"/>
                  </a:cubicBezTo>
                  <a:cubicBezTo>
                    <a:pt x="5254" y="2344"/>
                    <a:pt x="5035" y="2126"/>
                    <a:pt x="4788" y="1957"/>
                  </a:cubicBezTo>
                  <a:cubicBezTo>
                    <a:pt x="4539" y="1788"/>
                    <a:pt x="4271" y="1639"/>
                    <a:pt x="3983" y="1550"/>
                  </a:cubicBezTo>
                  <a:cubicBezTo>
                    <a:pt x="3695" y="1461"/>
                    <a:pt x="3397" y="1441"/>
                    <a:pt x="3099" y="1430"/>
                  </a:cubicBezTo>
                  <a:cubicBezTo>
                    <a:pt x="2801" y="1411"/>
                    <a:pt x="2503" y="1401"/>
                    <a:pt x="2225" y="1291"/>
                  </a:cubicBezTo>
                  <a:cubicBezTo>
                    <a:pt x="2086" y="1242"/>
                    <a:pt x="1956" y="1163"/>
                    <a:pt x="1857" y="1063"/>
                  </a:cubicBezTo>
                  <a:cubicBezTo>
                    <a:pt x="1748" y="964"/>
                    <a:pt x="1649" y="845"/>
                    <a:pt x="1559" y="735"/>
                  </a:cubicBezTo>
                  <a:cubicBezTo>
                    <a:pt x="1460" y="616"/>
                    <a:pt x="1371" y="497"/>
                    <a:pt x="1252" y="397"/>
                  </a:cubicBezTo>
                  <a:cubicBezTo>
                    <a:pt x="1142" y="298"/>
                    <a:pt x="1013" y="219"/>
                    <a:pt x="874" y="159"/>
                  </a:cubicBezTo>
                  <a:cubicBezTo>
                    <a:pt x="596" y="40"/>
                    <a:pt x="29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70"/>
          <p:cNvGrpSpPr/>
          <p:nvPr/>
        </p:nvGrpSpPr>
        <p:grpSpPr>
          <a:xfrm rot="10800000" flipH="1">
            <a:off x="-15177" y="-31179"/>
            <a:ext cx="9195326" cy="1978898"/>
            <a:chOff x="-36149" y="3393298"/>
            <a:chExt cx="9195326" cy="1978898"/>
          </a:xfrm>
        </p:grpSpPr>
        <p:sp>
          <p:nvSpPr>
            <p:cNvPr id="320" name="Google Shape;320;p70"/>
            <p:cNvSpPr/>
            <p:nvPr/>
          </p:nvSpPr>
          <p:spPr>
            <a:xfrm>
              <a:off x="-27692" y="3424050"/>
              <a:ext cx="9179950" cy="1948146"/>
            </a:xfrm>
            <a:custGeom>
              <a:avLst/>
              <a:gdLst/>
              <a:ahLst/>
              <a:cxnLst/>
              <a:rect l="l" t="t" r="r" b="b"/>
              <a:pathLst>
                <a:path w="11940" h="2534" extrusionOk="0">
                  <a:moveTo>
                    <a:pt x="11939" y="0"/>
                  </a:moveTo>
                  <a:cubicBezTo>
                    <a:pt x="11527" y="618"/>
                    <a:pt x="10640" y="977"/>
                    <a:pt x="9872" y="977"/>
                  </a:cubicBezTo>
                  <a:cubicBezTo>
                    <a:pt x="9788" y="977"/>
                    <a:pt x="9705" y="973"/>
                    <a:pt x="9624" y="964"/>
                  </a:cubicBezTo>
                  <a:cubicBezTo>
                    <a:pt x="8800" y="874"/>
                    <a:pt x="8035" y="556"/>
                    <a:pt x="7221" y="388"/>
                  </a:cubicBezTo>
                  <a:cubicBezTo>
                    <a:pt x="6781" y="295"/>
                    <a:pt x="6418" y="247"/>
                    <a:pt x="6083" y="247"/>
                  </a:cubicBezTo>
                  <a:cubicBezTo>
                    <a:pt x="5449" y="247"/>
                    <a:pt x="4912" y="418"/>
                    <a:pt x="4132" y="775"/>
                  </a:cubicBezTo>
                  <a:cubicBezTo>
                    <a:pt x="3834" y="904"/>
                    <a:pt x="3546" y="1033"/>
                    <a:pt x="3248" y="1172"/>
                  </a:cubicBezTo>
                  <a:cubicBezTo>
                    <a:pt x="2680" y="1440"/>
                    <a:pt x="2194" y="1562"/>
                    <a:pt x="1718" y="1562"/>
                  </a:cubicBezTo>
                  <a:cubicBezTo>
                    <a:pt x="1169" y="1562"/>
                    <a:pt x="633" y="1400"/>
                    <a:pt x="0" y="1113"/>
                  </a:cubicBezTo>
                  <a:lnTo>
                    <a:pt x="0" y="2533"/>
                  </a:lnTo>
                  <a:lnTo>
                    <a:pt x="11939" y="2533"/>
                  </a:lnTo>
                  <a:lnTo>
                    <a:pt x="1193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0"/>
            <p:cNvSpPr/>
            <p:nvPr/>
          </p:nvSpPr>
          <p:spPr>
            <a:xfrm>
              <a:off x="-36149" y="3393298"/>
              <a:ext cx="9195326" cy="1978898"/>
            </a:xfrm>
            <a:custGeom>
              <a:avLst/>
              <a:gdLst/>
              <a:ahLst/>
              <a:cxnLst/>
              <a:rect l="l" t="t" r="r" b="b"/>
              <a:pathLst>
                <a:path w="11960" h="2574" extrusionOk="0">
                  <a:moveTo>
                    <a:pt x="11960" y="0"/>
                  </a:moveTo>
                  <a:lnTo>
                    <a:pt x="11940" y="31"/>
                  </a:lnTo>
                  <a:cubicBezTo>
                    <a:pt x="11791" y="249"/>
                    <a:pt x="11592" y="428"/>
                    <a:pt x="11374" y="567"/>
                  </a:cubicBezTo>
                  <a:cubicBezTo>
                    <a:pt x="11155" y="706"/>
                    <a:pt x="10907" y="815"/>
                    <a:pt x="10659" y="885"/>
                  </a:cubicBezTo>
                  <a:cubicBezTo>
                    <a:pt x="10410" y="954"/>
                    <a:pt x="10142" y="994"/>
                    <a:pt x="9884" y="994"/>
                  </a:cubicBezTo>
                  <a:cubicBezTo>
                    <a:pt x="9626" y="994"/>
                    <a:pt x="9368" y="954"/>
                    <a:pt x="9109" y="894"/>
                  </a:cubicBezTo>
                  <a:cubicBezTo>
                    <a:pt x="8593" y="786"/>
                    <a:pt x="8096" y="616"/>
                    <a:pt x="7580" y="488"/>
                  </a:cubicBezTo>
                  <a:cubicBezTo>
                    <a:pt x="7331" y="418"/>
                    <a:pt x="7073" y="368"/>
                    <a:pt x="6805" y="318"/>
                  </a:cubicBezTo>
                  <a:cubicBezTo>
                    <a:pt x="6592" y="286"/>
                    <a:pt x="6380" y="266"/>
                    <a:pt x="6161" y="266"/>
                  </a:cubicBezTo>
                  <a:cubicBezTo>
                    <a:pt x="6114" y="266"/>
                    <a:pt x="6067" y="267"/>
                    <a:pt x="6020" y="269"/>
                  </a:cubicBezTo>
                  <a:cubicBezTo>
                    <a:pt x="5752" y="269"/>
                    <a:pt x="5494" y="309"/>
                    <a:pt x="5236" y="378"/>
                  </a:cubicBezTo>
                  <a:cubicBezTo>
                    <a:pt x="4977" y="448"/>
                    <a:pt x="4729" y="537"/>
                    <a:pt x="4490" y="636"/>
                  </a:cubicBezTo>
                  <a:cubicBezTo>
                    <a:pt x="4242" y="735"/>
                    <a:pt x="4004" y="855"/>
                    <a:pt x="3766" y="964"/>
                  </a:cubicBezTo>
                  <a:lnTo>
                    <a:pt x="3050" y="1292"/>
                  </a:lnTo>
                  <a:cubicBezTo>
                    <a:pt x="2802" y="1391"/>
                    <a:pt x="2554" y="1470"/>
                    <a:pt x="2296" y="1530"/>
                  </a:cubicBezTo>
                  <a:cubicBezTo>
                    <a:pt x="2111" y="1567"/>
                    <a:pt x="1916" y="1588"/>
                    <a:pt x="1722" y="1588"/>
                  </a:cubicBezTo>
                  <a:cubicBezTo>
                    <a:pt x="1655" y="1588"/>
                    <a:pt x="1587" y="1585"/>
                    <a:pt x="1521" y="1580"/>
                  </a:cubicBezTo>
                  <a:cubicBezTo>
                    <a:pt x="994" y="1540"/>
                    <a:pt x="488" y="1351"/>
                    <a:pt x="11" y="1143"/>
                  </a:cubicBezTo>
                  <a:lnTo>
                    <a:pt x="1" y="1133"/>
                  </a:lnTo>
                  <a:lnTo>
                    <a:pt x="1" y="1153"/>
                  </a:lnTo>
                  <a:lnTo>
                    <a:pt x="11" y="2573"/>
                  </a:lnTo>
                  <a:lnTo>
                    <a:pt x="21" y="1157"/>
                  </a:lnTo>
                  <a:lnTo>
                    <a:pt x="21" y="1157"/>
                  </a:lnTo>
                  <a:cubicBezTo>
                    <a:pt x="494" y="1374"/>
                    <a:pt x="988" y="1561"/>
                    <a:pt x="1510" y="1600"/>
                  </a:cubicBezTo>
                  <a:cubicBezTo>
                    <a:pt x="1596" y="1609"/>
                    <a:pt x="1682" y="1614"/>
                    <a:pt x="1767" y="1614"/>
                  </a:cubicBezTo>
                  <a:cubicBezTo>
                    <a:pt x="1949" y="1614"/>
                    <a:pt x="2129" y="1594"/>
                    <a:pt x="2305" y="1560"/>
                  </a:cubicBezTo>
                  <a:cubicBezTo>
                    <a:pt x="2563" y="1510"/>
                    <a:pt x="2812" y="1421"/>
                    <a:pt x="3060" y="1322"/>
                  </a:cubicBezTo>
                  <a:cubicBezTo>
                    <a:pt x="3298" y="1212"/>
                    <a:pt x="3537" y="1103"/>
                    <a:pt x="3785" y="994"/>
                  </a:cubicBezTo>
                  <a:cubicBezTo>
                    <a:pt x="4024" y="885"/>
                    <a:pt x="4262" y="775"/>
                    <a:pt x="4501" y="676"/>
                  </a:cubicBezTo>
                  <a:cubicBezTo>
                    <a:pt x="4749" y="577"/>
                    <a:pt x="4987" y="488"/>
                    <a:pt x="5245" y="418"/>
                  </a:cubicBezTo>
                  <a:cubicBezTo>
                    <a:pt x="5494" y="358"/>
                    <a:pt x="5762" y="318"/>
                    <a:pt x="6020" y="309"/>
                  </a:cubicBezTo>
                  <a:cubicBezTo>
                    <a:pt x="6278" y="309"/>
                    <a:pt x="6547" y="329"/>
                    <a:pt x="6805" y="368"/>
                  </a:cubicBezTo>
                  <a:cubicBezTo>
                    <a:pt x="7063" y="408"/>
                    <a:pt x="7321" y="457"/>
                    <a:pt x="7569" y="527"/>
                  </a:cubicBezTo>
                  <a:cubicBezTo>
                    <a:pt x="8086" y="656"/>
                    <a:pt x="8582" y="825"/>
                    <a:pt x="9099" y="934"/>
                  </a:cubicBezTo>
                  <a:cubicBezTo>
                    <a:pt x="9357" y="994"/>
                    <a:pt x="9615" y="1033"/>
                    <a:pt x="9884" y="1033"/>
                  </a:cubicBezTo>
                  <a:cubicBezTo>
                    <a:pt x="10152" y="1033"/>
                    <a:pt x="10410" y="994"/>
                    <a:pt x="10668" y="914"/>
                  </a:cubicBezTo>
                  <a:cubicBezTo>
                    <a:pt x="10917" y="845"/>
                    <a:pt x="11165" y="735"/>
                    <a:pt x="11394" y="596"/>
                  </a:cubicBezTo>
                  <a:cubicBezTo>
                    <a:pt x="11603" y="454"/>
                    <a:pt x="11794" y="285"/>
                    <a:pt x="11940" y="79"/>
                  </a:cubicBezTo>
                  <a:lnTo>
                    <a:pt x="11940" y="79"/>
                  </a:lnTo>
                  <a:lnTo>
                    <a:pt x="11950" y="2573"/>
                  </a:lnTo>
                  <a:lnTo>
                    <a:pt x="11960" y="51"/>
                  </a:lnTo>
                  <a:lnTo>
                    <a:pt x="11960" y="51"/>
                  </a:lnTo>
                  <a:cubicBezTo>
                    <a:pt x="11960" y="51"/>
                    <a:pt x="11960" y="51"/>
                    <a:pt x="11960" y="51"/>
                  </a:cubicBezTo>
                  <a:lnTo>
                    <a:pt x="11960" y="50"/>
                  </a:lnTo>
                  <a:lnTo>
                    <a:pt x="11960" y="50"/>
                  </a:lnTo>
                  <a:lnTo>
                    <a:pt x="11960" y="40"/>
                  </a:lnTo>
                  <a:lnTo>
                    <a:pt x="11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70"/>
          <p:cNvGrpSpPr/>
          <p:nvPr/>
        </p:nvGrpSpPr>
        <p:grpSpPr>
          <a:xfrm flipH="1">
            <a:off x="4734716" y="3188800"/>
            <a:ext cx="4436976" cy="2620079"/>
            <a:chOff x="-27692" y="2752125"/>
            <a:chExt cx="4436976" cy="2620079"/>
          </a:xfrm>
        </p:grpSpPr>
        <p:sp>
          <p:nvSpPr>
            <p:cNvPr id="323" name="Google Shape;323;p70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lnTo>
                    <a:pt x="0" y="3407"/>
                  </a:lnTo>
                  <a:lnTo>
                    <a:pt x="5770" y="3407"/>
                  </a:lnTo>
                  <a:cubicBezTo>
                    <a:pt x="5592" y="2672"/>
                    <a:pt x="5165" y="2165"/>
                    <a:pt x="4499" y="1798"/>
                  </a:cubicBezTo>
                  <a:cubicBezTo>
                    <a:pt x="4291" y="1679"/>
                    <a:pt x="4082" y="1589"/>
                    <a:pt x="3854" y="1530"/>
                  </a:cubicBezTo>
                  <a:cubicBezTo>
                    <a:pt x="3208" y="1381"/>
                    <a:pt x="2473" y="1550"/>
                    <a:pt x="1947" y="1163"/>
                  </a:cubicBezTo>
                  <a:cubicBezTo>
                    <a:pt x="1689" y="984"/>
                    <a:pt x="1530" y="695"/>
                    <a:pt x="1301" y="467"/>
                  </a:cubicBezTo>
                  <a:cubicBezTo>
                    <a:pt x="963" y="130"/>
                    <a:pt x="477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0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cubicBezTo>
                    <a:pt x="298" y="0"/>
                    <a:pt x="596" y="60"/>
                    <a:pt x="864" y="179"/>
                  </a:cubicBezTo>
                  <a:cubicBezTo>
                    <a:pt x="1003" y="249"/>
                    <a:pt x="1122" y="328"/>
                    <a:pt x="1232" y="428"/>
                  </a:cubicBezTo>
                  <a:cubicBezTo>
                    <a:pt x="1341" y="527"/>
                    <a:pt x="1440" y="636"/>
                    <a:pt x="1530" y="755"/>
                  </a:cubicBezTo>
                  <a:cubicBezTo>
                    <a:pt x="1619" y="874"/>
                    <a:pt x="1708" y="993"/>
                    <a:pt x="1828" y="1093"/>
                  </a:cubicBezTo>
                  <a:cubicBezTo>
                    <a:pt x="1937" y="1202"/>
                    <a:pt x="2066" y="1282"/>
                    <a:pt x="2205" y="1331"/>
                  </a:cubicBezTo>
                  <a:cubicBezTo>
                    <a:pt x="2493" y="1441"/>
                    <a:pt x="2801" y="1461"/>
                    <a:pt x="3099" y="1480"/>
                  </a:cubicBezTo>
                  <a:cubicBezTo>
                    <a:pt x="3397" y="1490"/>
                    <a:pt x="3695" y="1500"/>
                    <a:pt x="3973" y="1589"/>
                  </a:cubicBezTo>
                  <a:cubicBezTo>
                    <a:pt x="4251" y="1679"/>
                    <a:pt x="4519" y="1818"/>
                    <a:pt x="4768" y="1987"/>
                  </a:cubicBezTo>
                  <a:cubicBezTo>
                    <a:pt x="5006" y="2156"/>
                    <a:pt x="5225" y="2355"/>
                    <a:pt x="5403" y="2602"/>
                  </a:cubicBezTo>
                  <a:cubicBezTo>
                    <a:pt x="5572" y="2841"/>
                    <a:pt x="5691" y="3119"/>
                    <a:pt x="5770" y="3407"/>
                  </a:cubicBezTo>
                  <a:cubicBezTo>
                    <a:pt x="5701" y="3119"/>
                    <a:pt x="5592" y="2831"/>
                    <a:pt x="5423" y="2583"/>
                  </a:cubicBezTo>
                  <a:cubicBezTo>
                    <a:pt x="5254" y="2344"/>
                    <a:pt x="5035" y="2126"/>
                    <a:pt x="4788" y="1957"/>
                  </a:cubicBezTo>
                  <a:cubicBezTo>
                    <a:pt x="4539" y="1788"/>
                    <a:pt x="4271" y="1639"/>
                    <a:pt x="3983" y="1550"/>
                  </a:cubicBezTo>
                  <a:cubicBezTo>
                    <a:pt x="3695" y="1461"/>
                    <a:pt x="3397" y="1441"/>
                    <a:pt x="3099" y="1430"/>
                  </a:cubicBezTo>
                  <a:cubicBezTo>
                    <a:pt x="2801" y="1411"/>
                    <a:pt x="2503" y="1401"/>
                    <a:pt x="2225" y="1291"/>
                  </a:cubicBezTo>
                  <a:cubicBezTo>
                    <a:pt x="2086" y="1242"/>
                    <a:pt x="1956" y="1163"/>
                    <a:pt x="1857" y="1063"/>
                  </a:cubicBezTo>
                  <a:cubicBezTo>
                    <a:pt x="1748" y="964"/>
                    <a:pt x="1649" y="845"/>
                    <a:pt x="1559" y="735"/>
                  </a:cubicBezTo>
                  <a:cubicBezTo>
                    <a:pt x="1460" y="616"/>
                    <a:pt x="1371" y="497"/>
                    <a:pt x="1252" y="397"/>
                  </a:cubicBezTo>
                  <a:cubicBezTo>
                    <a:pt x="1142" y="298"/>
                    <a:pt x="1013" y="219"/>
                    <a:pt x="874" y="159"/>
                  </a:cubicBezTo>
                  <a:cubicBezTo>
                    <a:pt x="596" y="40"/>
                    <a:pt x="29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70"/>
          <p:cNvGrpSpPr/>
          <p:nvPr/>
        </p:nvGrpSpPr>
        <p:grpSpPr>
          <a:xfrm flipH="1">
            <a:off x="-15177" y="3829973"/>
            <a:ext cx="9195326" cy="1978898"/>
            <a:chOff x="-36149" y="3393298"/>
            <a:chExt cx="9195326" cy="1978898"/>
          </a:xfrm>
        </p:grpSpPr>
        <p:sp>
          <p:nvSpPr>
            <p:cNvPr id="326" name="Google Shape;326;p70"/>
            <p:cNvSpPr/>
            <p:nvPr/>
          </p:nvSpPr>
          <p:spPr>
            <a:xfrm>
              <a:off x="-27692" y="3424050"/>
              <a:ext cx="9179950" cy="1948146"/>
            </a:xfrm>
            <a:custGeom>
              <a:avLst/>
              <a:gdLst/>
              <a:ahLst/>
              <a:cxnLst/>
              <a:rect l="l" t="t" r="r" b="b"/>
              <a:pathLst>
                <a:path w="11940" h="2534" extrusionOk="0">
                  <a:moveTo>
                    <a:pt x="11939" y="0"/>
                  </a:moveTo>
                  <a:cubicBezTo>
                    <a:pt x="11527" y="618"/>
                    <a:pt x="10640" y="977"/>
                    <a:pt x="9872" y="977"/>
                  </a:cubicBezTo>
                  <a:cubicBezTo>
                    <a:pt x="9788" y="977"/>
                    <a:pt x="9705" y="973"/>
                    <a:pt x="9624" y="964"/>
                  </a:cubicBezTo>
                  <a:cubicBezTo>
                    <a:pt x="8800" y="874"/>
                    <a:pt x="8035" y="556"/>
                    <a:pt x="7221" y="388"/>
                  </a:cubicBezTo>
                  <a:cubicBezTo>
                    <a:pt x="6781" y="295"/>
                    <a:pt x="6418" y="247"/>
                    <a:pt x="6083" y="247"/>
                  </a:cubicBezTo>
                  <a:cubicBezTo>
                    <a:pt x="5449" y="247"/>
                    <a:pt x="4912" y="418"/>
                    <a:pt x="4132" y="775"/>
                  </a:cubicBezTo>
                  <a:cubicBezTo>
                    <a:pt x="3834" y="904"/>
                    <a:pt x="3546" y="1033"/>
                    <a:pt x="3248" y="1172"/>
                  </a:cubicBezTo>
                  <a:cubicBezTo>
                    <a:pt x="2680" y="1440"/>
                    <a:pt x="2194" y="1562"/>
                    <a:pt x="1718" y="1562"/>
                  </a:cubicBezTo>
                  <a:cubicBezTo>
                    <a:pt x="1169" y="1562"/>
                    <a:pt x="633" y="1400"/>
                    <a:pt x="0" y="1113"/>
                  </a:cubicBezTo>
                  <a:lnTo>
                    <a:pt x="0" y="2533"/>
                  </a:lnTo>
                  <a:lnTo>
                    <a:pt x="11939" y="2533"/>
                  </a:lnTo>
                  <a:lnTo>
                    <a:pt x="1193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0"/>
            <p:cNvSpPr/>
            <p:nvPr/>
          </p:nvSpPr>
          <p:spPr>
            <a:xfrm>
              <a:off x="-36149" y="3393298"/>
              <a:ext cx="9195326" cy="1978898"/>
            </a:xfrm>
            <a:custGeom>
              <a:avLst/>
              <a:gdLst/>
              <a:ahLst/>
              <a:cxnLst/>
              <a:rect l="l" t="t" r="r" b="b"/>
              <a:pathLst>
                <a:path w="11960" h="2574" extrusionOk="0">
                  <a:moveTo>
                    <a:pt x="11960" y="0"/>
                  </a:moveTo>
                  <a:lnTo>
                    <a:pt x="11940" y="31"/>
                  </a:lnTo>
                  <a:cubicBezTo>
                    <a:pt x="11791" y="249"/>
                    <a:pt x="11592" y="428"/>
                    <a:pt x="11374" y="567"/>
                  </a:cubicBezTo>
                  <a:cubicBezTo>
                    <a:pt x="11155" y="706"/>
                    <a:pt x="10907" y="815"/>
                    <a:pt x="10659" y="885"/>
                  </a:cubicBezTo>
                  <a:cubicBezTo>
                    <a:pt x="10410" y="954"/>
                    <a:pt x="10142" y="994"/>
                    <a:pt x="9884" y="994"/>
                  </a:cubicBezTo>
                  <a:cubicBezTo>
                    <a:pt x="9626" y="994"/>
                    <a:pt x="9368" y="954"/>
                    <a:pt x="9109" y="894"/>
                  </a:cubicBezTo>
                  <a:cubicBezTo>
                    <a:pt x="8593" y="786"/>
                    <a:pt x="8096" y="616"/>
                    <a:pt x="7580" y="488"/>
                  </a:cubicBezTo>
                  <a:cubicBezTo>
                    <a:pt x="7331" y="418"/>
                    <a:pt x="7073" y="368"/>
                    <a:pt x="6805" y="318"/>
                  </a:cubicBezTo>
                  <a:cubicBezTo>
                    <a:pt x="6592" y="286"/>
                    <a:pt x="6380" y="266"/>
                    <a:pt x="6161" y="266"/>
                  </a:cubicBezTo>
                  <a:cubicBezTo>
                    <a:pt x="6114" y="266"/>
                    <a:pt x="6067" y="267"/>
                    <a:pt x="6020" y="269"/>
                  </a:cubicBezTo>
                  <a:cubicBezTo>
                    <a:pt x="5752" y="269"/>
                    <a:pt x="5494" y="309"/>
                    <a:pt x="5236" y="378"/>
                  </a:cubicBezTo>
                  <a:cubicBezTo>
                    <a:pt x="4977" y="448"/>
                    <a:pt x="4729" y="537"/>
                    <a:pt x="4490" y="636"/>
                  </a:cubicBezTo>
                  <a:cubicBezTo>
                    <a:pt x="4242" y="735"/>
                    <a:pt x="4004" y="855"/>
                    <a:pt x="3766" y="964"/>
                  </a:cubicBezTo>
                  <a:lnTo>
                    <a:pt x="3050" y="1292"/>
                  </a:lnTo>
                  <a:cubicBezTo>
                    <a:pt x="2802" y="1391"/>
                    <a:pt x="2554" y="1470"/>
                    <a:pt x="2296" y="1530"/>
                  </a:cubicBezTo>
                  <a:cubicBezTo>
                    <a:pt x="2111" y="1567"/>
                    <a:pt x="1916" y="1588"/>
                    <a:pt x="1722" y="1588"/>
                  </a:cubicBezTo>
                  <a:cubicBezTo>
                    <a:pt x="1655" y="1588"/>
                    <a:pt x="1587" y="1585"/>
                    <a:pt x="1521" y="1580"/>
                  </a:cubicBezTo>
                  <a:cubicBezTo>
                    <a:pt x="994" y="1540"/>
                    <a:pt x="488" y="1351"/>
                    <a:pt x="11" y="1143"/>
                  </a:cubicBezTo>
                  <a:lnTo>
                    <a:pt x="1" y="1133"/>
                  </a:lnTo>
                  <a:lnTo>
                    <a:pt x="1" y="1153"/>
                  </a:lnTo>
                  <a:lnTo>
                    <a:pt x="11" y="2573"/>
                  </a:lnTo>
                  <a:lnTo>
                    <a:pt x="21" y="1157"/>
                  </a:lnTo>
                  <a:lnTo>
                    <a:pt x="21" y="1157"/>
                  </a:lnTo>
                  <a:cubicBezTo>
                    <a:pt x="494" y="1374"/>
                    <a:pt x="988" y="1561"/>
                    <a:pt x="1510" y="1600"/>
                  </a:cubicBezTo>
                  <a:cubicBezTo>
                    <a:pt x="1596" y="1609"/>
                    <a:pt x="1682" y="1614"/>
                    <a:pt x="1767" y="1614"/>
                  </a:cubicBezTo>
                  <a:cubicBezTo>
                    <a:pt x="1949" y="1614"/>
                    <a:pt x="2129" y="1594"/>
                    <a:pt x="2305" y="1560"/>
                  </a:cubicBezTo>
                  <a:cubicBezTo>
                    <a:pt x="2563" y="1510"/>
                    <a:pt x="2812" y="1421"/>
                    <a:pt x="3060" y="1322"/>
                  </a:cubicBezTo>
                  <a:cubicBezTo>
                    <a:pt x="3298" y="1212"/>
                    <a:pt x="3537" y="1103"/>
                    <a:pt x="3785" y="994"/>
                  </a:cubicBezTo>
                  <a:cubicBezTo>
                    <a:pt x="4024" y="885"/>
                    <a:pt x="4262" y="775"/>
                    <a:pt x="4501" y="676"/>
                  </a:cubicBezTo>
                  <a:cubicBezTo>
                    <a:pt x="4749" y="577"/>
                    <a:pt x="4987" y="488"/>
                    <a:pt x="5245" y="418"/>
                  </a:cubicBezTo>
                  <a:cubicBezTo>
                    <a:pt x="5494" y="358"/>
                    <a:pt x="5762" y="318"/>
                    <a:pt x="6020" y="309"/>
                  </a:cubicBezTo>
                  <a:cubicBezTo>
                    <a:pt x="6278" y="309"/>
                    <a:pt x="6547" y="329"/>
                    <a:pt x="6805" y="368"/>
                  </a:cubicBezTo>
                  <a:cubicBezTo>
                    <a:pt x="7063" y="408"/>
                    <a:pt x="7321" y="457"/>
                    <a:pt x="7569" y="527"/>
                  </a:cubicBezTo>
                  <a:cubicBezTo>
                    <a:pt x="8086" y="656"/>
                    <a:pt x="8582" y="825"/>
                    <a:pt x="9099" y="934"/>
                  </a:cubicBezTo>
                  <a:cubicBezTo>
                    <a:pt x="9357" y="994"/>
                    <a:pt x="9615" y="1033"/>
                    <a:pt x="9884" y="1033"/>
                  </a:cubicBezTo>
                  <a:cubicBezTo>
                    <a:pt x="10152" y="1033"/>
                    <a:pt x="10410" y="994"/>
                    <a:pt x="10668" y="914"/>
                  </a:cubicBezTo>
                  <a:cubicBezTo>
                    <a:pt x="10917" y="845"/>
                    <a:pt x="11165" y="735"/>
                    <a:pt x="11394" y="596"/>
                  </a:cubicBezTo>
                  <a:cubicBezTo>
                    <a:pt x="11603" y="454"/>
                    <a:pt x="11794" y="285"/>
                    <a:pt x="11940" y="79"/>
                  </a:cubicBezTo>
                  <a:lnTo>
                    <a:pt x="11940" y="79"/>
                  </a:lnTo>
                  <a:lnTo>
                    <a:pt x="11950" y="2573"/>
                  </a:lnTo>
                  <a:lnTo>
                    <a:pt x="11960" y="51"/>
                  </a:lnTo>
                  <a:lnTo>
                    <a:pt x="11960" y="51"/>
                  </a:lnTo>
                  <a:cubicBezTo>
                    <a:pt x="11960" y="51"/>
                    <a:pt x="11960" y="51"/>
                    <a:pt x="11960" y="51"/>
                  </a:cubicBezTo>
                  <a:lnTo>
                    <a:pt x="11960" y="50"/>
                  </a:lnTo>
                  <a:lnTo>
                    <a:pt x="11960" y="50"/>
                  </a:lnTo>
                  <a:lnTo>
                    <a:pt x="11960" y="40"/>
                  </a:lnTo>
                  <a:lnTo>
                    <a:pt x="11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subTitle" idx="1"/>
          </p:nvPr>
        </p:nvSpPr>
        <p:spPr>
          <a:xfrm>
            <a:off x="1294713" y="1908125"/>
            <a:ext cx="294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ubTitle" idx="2"/>
          </p:nvPr>
        </p:nvSpPr>
        <p:spPr>
          <a:xfrm>
            <a:off x="1294713" y="2319175"/>
            <a:ext cx="2944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title" idx="3"/>
          </p:nvPr>
        </p:nvSpPr>
        <p:spPr>
          <a:xfrm>
            <a:off x="2034513" y="1200975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subTitle" idx="4"/>
          </p:nvPr>
        </p:nvSpPr>
        <p:spPr>
          <a:xfrm>
            <a:off x="1294713" y="3666350"/>
            <a:ext cx="294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ubTitle" idx="5"/>
          </p:nvPr>
        </p:nvSpPr>
        <p:spPr>
          <a:xfrm>
            <a:off x="1294713" y="4077400"/>
            <a:ext cx="2944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title" idx="6"/>
          </p:nvPr>
        </p:nvSpPr>
        <p:spPr>
          <a:xfrm>
            <a:off x="2034513" y="2959200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subTitle" idx="7"/>
          </p:nvPr>
        </p:nvSpPr>
        <p:spPr>
          <a:xfrm>
            <a:off x="4904488" y="1908125"/>
            <a:ext cx="294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subTitle" idx="8"/>
          </p:nvPr>
        </p:nvSpPr>
        <p:spPr>
          <a:xfrm>
            <a:off x="4904488" y="2319175"/>
            <a:ext cx="2944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title" idx="9"/>
          </p:nvPr>
        </p:nvSpPr>
        <p:spPr>
          <a:xfrm>
            <a:off x="5644288" y="1200975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subTitle" idx="13"/>
          </p:nvPr>
        </p:nvSpPr>
        <p:spPr>
          <a:xfrm>
            <a:off x="4904488" y="3666350"/>
            <a:ext cx="294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ubTitle" idx="14"/>
          </p:nvPr>
        </p:nvSpPr>
        <p:spPr>
          <a:xfrm>
            <a:off x="4904488" y="4077400"/>
            <a:ext cx="2944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title" idx="15"/>
          </p:nvPr>
        </p:nvSpPr>
        <p:spPr>
          <a:xfrm>
            <a:off x="5644288" y="2959200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2" name="Google Shape;42;p53"/>
          <p:cNvGrpSpPr/>
          <p:nvPr/>
        </p:nvGrpSpPr>
        <p:grpSpPr>
          <a:xfrm>
            <a:off x="5688699" y="-69717"/>
            <a:ext cx="3455305" cy="2206779"/>
            <a:chOff x="5688699" y="-69717"/>
            <a:chExt cx="3455305" cy="2206779"/>
          </a:xfrm>
        </p:grpSpPr>
        <p:sp>
          <p:nvSpPr>
            <p:cNvPr id="43" name="Google Shape;43;p53"/>
            <p:cNvSpPr/>
            <p:nvPr/>
          </p:nvSpPr>
          <p:spPr>
            <a:xfrm rot="10800000" flipH="1">
              <a:off x="5688699" y="-69717"/>
              <a:ext cx="3455305" cy="2205135"/>
            </a:xfrm>
            <a:custGeom>
              <a:avLst/>
              <a:gdLst/>
              <a:ahLst/>
              <a:cxnLst/>
              <a:rect l="l" t="t" r="r" b="b"/>
              <a:pathLst>
                <a:path w="12606" h="8045" extrusionOk="0">
                  <a:moveTo>
                    <a:pt x="11462" y="0"/>
                  </a:moveTo>
                  <a:cubicBezTo>
                    <a:pt x="10910" y="0"/>
                    <a:pt x="10356" y="78"/>
                    <a:pt x="9805" y="277"/>
                  </a:cubicBezTo>
                  <a:cubicBezTo>
                    <a:pt x="8861" y="615"/>
                    <a:pt x="8006" y="1202"/>
                    <a:pt x="7441" y="2016"/>
                  </a:cubicBezTo>
                  <a:cubicBezTo>
                    <a:pt x="6715" y="3078"/>
                    <a:pt x="6477" y="4489"/>
                    <a:pt x="5464" y="5284"/>
                  </a:cubicBezTo>
                  <a:cubicBezTo>
                    <a:pt x="4898" y="5731"/>
                    <a:pt x="4172" y="5910"/>
                    <a:pt x="3457" y="6029"/>
                  </a:cubicBezTo>
                  <a:cubicBezTo>
                    <a:pt x="2742" y="6148"/>
                    <a:pt x="2007" y="6228"/>
                    <a:pt x="1342" y="6515"/>
                  </a:cubicBezTo>
                  <a:cubicBezTo>
                    <a:pt x="676" y="6804"/>
                    <a:pt x="120" y="7330"/>
                    <a:pt x="1" y="8045"/>
                  </a:cubicBezTo>
                  <a:lnTo>
                    <a:pt x="12606" y="8045"/>
                  </a:lnTo>
                  <a:lnTo>
                    <a:pt x="12606" y="99"/>
                  </a:lnTo>
                  <a:cubicBezTo>
                    <a:pt x="12227" y="38"/>
                    <a:pt x="11845" y="0"/>
                    <a:pt x="1146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3"/>
            <p:cNvSpPr/>
            <p:nvPr/>
          </p:nvSpPr>
          <p:spPr>
            <a:xfrm rot="10800000" flipH="1">
              <a:off x="5688699" y="-69717"/>
              <a:ext cx="3455305" cy="2206779"/>
            </a:xfrm>
            <a:custGeom>
              <a:avLst/>
              <a:gdLst/>
              <a:ahLst/>
              <a:cxnLst/>
              <a:rect l="l" t="t" r="r" b="b"/>
              <a:pathLst>
                <a:path w="12606" h="8051" extrusionOk="0">
                  <a:moveTo>
                    <a:pt x="11424" y="1"/>
                  </a:moveTo>
                  <a:cubicBezTo>
                    <a:pt x="11149" y="1"/>
                    <a:pt x="10873" y="20"/>
                    <a:pt x="10599" y="65"/>
                  </a:cubicBezTo>
                  <a:cubicBezTo>
                    <a:pt x="9268" y="294"/>
                    <a:pt x="8006" y="1049"/>
                    <a:pt x="7302" y="2201"/>
                  </a:cubicBezTo>
                  <a:cubicBezTo>
                    <a:pt x="6596" y="3323"/>
                    <a:pt x="6338" y="4813"/>
                    <a:pt x="5116" y="5499"/>
                  </a:cubicBezTo>
                  <a:cubicBezTo>
                    <a:pt x="3925" y="6164"/>
                    <a:pt x="2464" y="5965"/>
                    <a:pt x="1243" y="6551"/>
                  </a:cubicBezTo>
                  <a:cubicBezTo>
                    <a:pt x="636" y="6839"/>
                    <a:pt x="110" y="7366"/>
                    <a:pt x="1" y="8051"/>
                  </a:cubicBezTo>
                  <a:cubicBezTo>
                    <a:pt x="120" y="7375"/>
                    <a:pt x="647" y="6849"/>
                    <a:pt x="1252" y="6571"/>
                  </a:cubicBezTo>
                  <a:cubicBezTo>
                    <a:pt x="2484" y="6005"/>
                    <a:pt x="3934" y="6203"/>
                    <a:pt x="5136" y="5538"/>
                  </a:cubicBezTo>
                  <a:cubicBezTo>
                    <a:pt x="6368" y="4852"/>
                    <a:pt x="6646" y="3353"/>
                    <a:pt x="7331" y="2230"/>
                  </a:cubicBezTo>
                  <a:cubicBezTo>
                    <a:pt x="8037" y="1078"/>
                    <a:pt x="9288" y="323"/>
                    <a:pt x="10599" y="95"/>
                  </a:cubicBezTo>
                  <a:cubicBezTo>
                    <a:pt x="10903" y="41"/>
                    <a:pt x="11208" y="17"/>
                    <a:pt x="11514" y="17"/>
                  </a:cubicBezTo>
                  <a:cubicBezTo>
                    <a:pt x="11879" y="17"/>
                    <a:pt x="12243" y="51"/>
                    <a:pt x="12606" y="105"/>
                  </a:cubicBezTo>
                  <a:cubicBezTo>
                    <a:pt x="12214" y="41"/>
                    <a:pt x="11819" y="1"/>
                    <a:pt x="1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53"/>
          <p:cNvSpPr/>
          <p:nvPr/>
        </p:nvSpPr>
        <p:spPr>
          <a:xfrm rot="10800000" flipH="1">
            <a:off x="5947446" y="-727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53"/>
          <p:cNvGrpSpPr/>
          <p:nvPr/>
        </p:nvGrpSpPr>
        <p:grpSpPr>
          <a:xfrm>
            <a:off x="-92572" y="2492179"/>
            <a:ext cx="2856396" cy="2731413"/>
            <a:chOff x="-92572" y="2492179"/>
            <a:chExt cx="2856396" cy="2731413"/>
          </a:xfrm>
        </p:grpSpPr>
        <p:grpSp>
          <p:nvGrpSpPr>
            <p:cNvPr id="47" name="Google Shape;47;p53"/>
            <p:cNvGrpSpPr/>
            <p:nvPr/>
          </p:nvGrpSpPr>
          <p:grpSpPr>
            <a:xfrm rot="212063">
              <a:off x="32015" y="2530498"/>
              <a:ext cx="1286786" cy="1413940"/>
              <a:chOff x="-180560" y="3728911"/>
              <a:chExt cx="744156" cy="817596"/>
            </a:xfrm>
          </p:grpSpPr>
          <p:sp>
            <p:nvSpPr>
              <p:cNvPr id="48" name="Google Shape;48;p53"/>
              <p:cNvSpPr/>
              <p:nvPr/>
            </p:nvSpPr>
            <p:spPr>
              <a:xfrm>
                <a:off x="-180560" y="3728911"/>
                <a:ext cx="443617" cy="71904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443" extrusionOk="0">
                    <a:moveTo>
                      <a:pt x="1683" y="2717"/>
                    </a:moveTo>
                    <a:cubicBezTo>
                      <a:pt x="1945" y="2717"/>
                      <a:pt x="2209" y="2800"/>
                      <a:pt x="2434" y="2971"/>
                    </a:cubicBezTo>
                    <a:cubicBezTo>
                      <a:pt x="2970" y="3389"/>
                      <a:pt x="3069" y="4163"/>
                      <a:pt x="2663" y="4710"/>
                    </a:cubicBezTo>
                    <a:cubicBezTo>
                      <a:pt x="2417" y="5025"/>
                      <a:pt x="2049" y="5193"/>
                      <a:pt x="1676" y="5193"/>
                    </a:cubicBezTo>
                    <a:cubicBezTo>
                      <a:pt x="1414" y="5193"/>
                      <a:pt x="1149" y="5110"/>
                      <a:pt x="924" y="4938"/>
                    </a:cubicBezTo>
                    <a:cubicBezTo>
                      <a:pt x="378" y="4521"/>
                      <a:pt x="279" y="3746"/>
                      <a:pt x="696" y="3200"/>
                    </a:cubicBezTo>
                    <a:cubicBezTo>
                      <a:pt x="941" y="2885"/>
                      <a:pt x="1310" y="2717"/>
                      <a:pt x="1683" y="2717"/>
                    </a:cubicBezTo>
                    <a:close/>
                    <a:moveTo>
                      <a:pt x="1218" y="1"/>
                    </a:moveTo>
                    <a:cubicBezTo>
                      <a:pt x="1213" y="1"/>
                      <a:pt x="1207" y="1"/>
                      <a:pt x="1202" y="2"/>
                    </a:cubicBezTo>
                    <a:cubicBezTo>
                      <a:pt x="1133" y="12"/>
                      <a:pt x="1083" y="71"/>
                      <a:pt x="1093" y="141"/>
                    </a:cubicBezTo>
                    <a:lnTo>
                      <a:pt x="1212" y="1025"/>
                    </a:lnTo>
                    <a:lnTo>
                      <a:pt x="378" y="1134"/>
                    </a:lnTo>
                    <a:cubicBezTo>
                      <a:pt x="308" y="1144"/>
                      <a:pt x="268" y="1214"/>
                      <a:pt x="268" y="1283"/>
                    </a:cubicBezTo>
                    <a:cubicBezTo>
                      <a:pt x="278" y="1337"/>
                      <a:pt x="336" y="1384"/>
                      <a:pt x="399" y="1384"/>
                    </a:cubicBezTo>
                    <a:cubicBezTo>
                      <a:pt x="405" y="1384"/>
                      <a:pt x="412" y="1383"/>
                      <a:pt x="418" y="1382"/>
                    </a:cubicBezTo>
                    <a:lnTo>
                      <a:pt x="1242" y="1273"/>
                    </a:lnTo>
                    <a:lnTo>
                      <a:pt x="1401" y="2495"/>
                    </a:lnTo>
                    <a:cubicBezTo>
                      <a:pt x="1053" y="2565"/>
                      <a:pt x="725" y="2753"/>
                      <a:pt x="497" y="3051"/>
                    </a:cubicBezTo>
                    <a:cubicBezTo>
                      <a:pt x="1" y="3706"/>
                      <a:pt x="120" y="4640"/>
                      <a:pt x="775" y="5137"/>
                    </a:cubicBezTo>
                    <a:cubicBezTo>
                      <a:pt x="1043" y="5343"/>
                      <a:pt x="1360" y="5443"/>
                      <a:pt x="1675" y="5443"/>
                    </a:cubicBezTo>
                    <a:cubicBezTo>
                      <a:pt x="2121" y="5443"/>
                      <a:pt x="2564" y="5243"/>
                      <a:pt x="2861" y="4859"/>
                    </a:cubicBezTo>
                    <a:cubicBezTo>
                      <a:pt x="3358" y="4213"/>
                      <a:pt x="3228" y="3280"/>
                      <a:pt x="2583" y="2773"/>
                    </a:cubicBezTo>
                    <a:cubicBezTo>
                      <a:pt x="2317" y="2574"/>
                      <a:pt x="2005" y="2474"/>
                      <a:pt x="1692" y="2474"/>
                    </a:cubicBezTo>
                    <a:cubicBezTo>
                      <a:pt x="1678" y="2474"/>
                      <a:pt x="1664" y="2474"/>
                      <a:pt x="1649" y="2475"/>
                    </a:cubicBezTo>
                    <a:lnTo>
                      <a:pt x="1491" y="1243"/>
                    </a:lnTo>
                    <a:lnTo>
                      <a:pt x="2315" y="1134"/>
                    </a:lnTo>
                    <a:cubicBezTo>
                      <a:pt x="2354" y="1124"/>
                      <a:pt x="2384" y="1104"/>
                      <a:pt x="2404" y="1084"/>
                    </a:cubicBezTo>
                    <a:cubicBezTo>
                      <a:pt x="2424" y="1055"/>
                      <a:pt x="2434" y="1025"/>
                      <a:pt x="2424" y="995"/>
                    </a:cubicBezTo>
                    <a:cubicBezTo>
                      <a:pt x="2415" y="931"/>
                      <a:pt x="2364" y="884"/>
                      <a:pt x="2302" y="884"/>
                    </a:cubicBezTo>
                    <a:cubicBezTo>
                      <a:pt x="2297" y="884"/>
                      <a:pt x="2291" y="885"/>
                      <a:pt x="2285" y="886"/>
                    </a:cubicBezTo>
                    <a:lnTo>
                      <a:pt x="1460" y="995"/>
                    </a:lnTo>
                    <a:lnTo>
                      <a:pt x="1341" y="111"/>
                    </a:lnTo>
                    <a:cubicBezTo>
                      <a:pt x="1332" y="48"/>
                      <a:pt x="1274" y="1"/>
                      <a:pt x="121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3"/>
              <p:cNvSpPr/>
              <p:nvPr/>
            </p:nvSpPr>
            <p:spPr>
              <a:xfrm>
                <a:off x="-4729" y="3739611"/>
                <a:ext cx="253382" cy="68113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156" extrusionOk="0">
                    <a:moveTo>
                      <a:pt x="1" y="0"/>
                    </a:moveTo>
                    <a:cubicBezTo>
                      <a:pt x="1" y="6"/>
                      <a:pt x="4" y="16"/>
                      <a:pt x="7" y="24"/>
                    </a:cubicBezTo>
                    <a:lnTo>
                      <a:pt x="7" y="24"/>
                    </a:lnTo>
                    <a:cubicBezTo>
                      <a:pt x="5" y="14"/>
                      <a:pt x="3" y="6"/>
                      <a:pt x="1" y="0"/>
                    </a:cubicBezTo>
                    <a:close/>
                    <a:moveTo>
                      <a:pt x="7" y="24"/>
                    </a:moveTo>
                    <a:lnTo>
                      <a:pt x="7" y="24"/>
                    </a:lnTo>
                    <a:cubicBezTo>
                      <a:pt x="11" y="50"/>
                      <a:pt x="13" y="85"/>
                      <a:pt x="20" y="100"/>
                    </a:cubicBezTo>
                    <a:lnTo>
                      <a:pt x="10" y="40"/>
                    </a:lnTo>
                    <a:cubicBezTo>
                      <a:pt x="10" y="36"/>
                      <a:pt x="9" y="30"/>
                      <a:pt x="7" y="24"/>
                    </a:cubicBezTo>
                    <a:close/>
                    <a:moveTo>
                      <a:pt x="20" y="100"/>
                    </a:moveTo>
                    <a:lnTo>
                      <a:pt x="50" y="378"/>
                    </a:lnTo>
                    <a:lnTo>
                      <a:pt x="76" y="554"/>
                    </a:lnTo>
                    <a:lnTo>
                      <a:pt x="76" y="554"/>
                    </a:lnTo>
                    <a:cubicBezTo>
                      <a:pt x="54" y="377"/>
                      <a:pt x="31" y="192"/>
                      <a:pt x="20" y="100"/>
                    </a:cubicBezTo>
                    <a:close/>
                    <a:moveTo>
                      <a:pt x="992" y="807"/>
                    </a:moveTo>
                    <a:cubicBezTo>
                      <a:pt x="1034" y="814"/>
                      <a:pt x="1064" y="838"/>
                      <a:pt x="1081" y="869"/>
                    </a:cubicBezTo>
                    <a:lnTo>
                      <a:pt x="1081" y="869"/>
                    </a:lnTo>
                    <a:cubicBezTo>
                      <a:pt x="1069" y="846"/>
                      <a:pt x="1050" y="827"/>
                      <a:pt x="1023" y="815"/>
                    </a:cubicBezTo>
                    <a:cubicBezTo>
                      <a:pt x="1014" y="810"/>
                      <a:pt x="1003" y="808"/>
                      <a:pt x="992" y="807"/>
                    </a:cubicBezTo>
                    <a:close/>
                    <a:moveTo>
                      <a:pt x="964" y="804"/>
                    </a:moveTo>
                    <a:cubicBezTo>
                      <a:pt x="961" y="804"/>
                      <a:pt x="958" y="804"/>
                      <a:pt x="954" y="805"/>
                    </a:cubicBezTo>
                    <a:cubicBezTo>
                      <a:pt x="770" y="833"/>
                      <a:pt x="388" y="877"/>
                      <a:pt x="175" y="908"/>
                    </a:cubicBezTo>
                    <a:lnTo>
                      <a:pt x="175" y="908"/>
                    </a:lnTo>
                    <a:cubicBezTo>
                      <a:pt x="369" y="883"/>
                      <a:pt x="741" y="833"/>
                      <a:pt x="895" y="815"/>
                    </a:cubicBezTo>
                    <a:cubicBezTo>
                      <a:pt x="914" y="815"/>
                      <a:pt x="947" y="806"/>
                      <a:pt x="979" y="806"/>
                    </a:cubicBezTo>
                    <a:cubicBezTo>
                      <a:pt x="983" y="806"/>
                      <a:pt x="988" y="806"/>
                      <a:pt x="992" y="807"/>
                    </a:cubicBezTo>
                    <a:lnTo>
                      <a:pt x="992" y="807"/>
                    </a:lnTo>
                    <a:cubicBezTo>
                      <a:pt x="983" y="805"/>
                      <a:pt x="974" y="804"/>
                      <a:pt x="964" y="804"/>
                    </a:cubicBezTo>
                    <a:close/>
                    <a:moveTo>
                      <a:pt x="76" y="554"/>
                    </a:moveTo>
                    <a:cubicBezTo>
                      <a:pt x="94" y="699"/>
                      <a:pt x="111" y="838"/>
                      <a:pt x="120" y="914"/>
                    </a:cubicBezTo>
                    <a:cubicBezTo>
                      <a:pt x="123" y="914"/>
                      <a:pt x="126" y="914"/>
                      <a:pt x="129" y="913"/>
                    </a:cubicBezTo>
                    <a:lnTo>
                      <a:pt x="129" y="913"/>
                    </a:lnTo>
                    <a:lnTo>
                      <a:pt x="76" y="554"/>
                    </a:lnTo>
                    <a:close/>
                    <a:moveTo>
                      <a:pt x="175" y="908"/>
                    </a:moveTo>
                    <a:cubicBezTo>
                      <a:pt x="158" y="910"/>
                      <a:pt x="143" y="911"/>
                      <a:pt x="129" y="913"/>
                    </a:cubicBezTo>
                    <a:lnTo>
                      <a:pt x="129" y="913"/>
                    </a:lnTo>
                    <a:lnTo>
                      <a:pt x="129" y="914"/>
                    </a:lnTo>
                    <a:cubicBezTo>
                      <a:pt x="143" y="912"/>
                      <a:pt x="159" y="910"/>
                      <a:pt x="175" y="908"/>
                    </a:cubicBezTo>
                    <a:close/>
                    <a:moveTo>
                      <a:pt x="1081" y="869"/>
                    </a:moveTo>
                    <a:cubicBezTo>
                      <a:pt x="1111" y="928"/>
                      <a:pt x="1090" y="1009"/>
                      <a:pt x="1024" y="1041"/>
                    </a:cubicBezTo>
                    <a:lnTo>
                      <a:pt x="1024" y="1041"/>
                    </a:lnTo>
                    <a:cubicBezTo>
                      <a:pt x="1097" y="1007"/>
                      <a:pt x="1113" y="927"/>
                      <a:pt x="1081" y="869"/>
                    </a:cubicBezTo>
                    <a:close/>
                    <a:moveTo>
                      <a:pt x="1024" y="1041"/>
                    </a:moveTo>
                    <a:cubicBezTo>
                      <a:pt x="1012" y="1046"/>
                      <a:pt x="998" y="1051"/>
                      <a:pt x="984" y="1053"/>
                    </a:cubicBezTo>
                    <a:cubicBezTo>
                      <a:pt x="998" y="1051"/>
                      <a:pt x="1012" y="1047"/>
                      <a:pt x="1024" y="1041"/>
                    </a:cubicBezTo>
                    <a:close/>
                    <a:moveTo>
                      <a:pt x="160" y="1162"/>
                    </a:moveTo>
                    <a:cubicBezTo>
                      <a:pt x="160" y="1162"/>
                      <a:pt x="160" y="1162"/>
                      <a:pt x="160" y="1162"/>
                    </a:cubicBezTo>
                    <a:lnTo>
                      <a:pt x="318" y="2394"/>
                    </a:lnTo>
                    <a:cubicBezTo>
                      <a:pt x="318" y="2394"/>
                      <a:pt x="161" y="1162"/>
                      <a:pt x="160" y="1162"/>
                    </a:cubicBezTo>
                    <a:close/>
                    <a:moveTo>
                      <a:pt x="373" y="2393"/>
                    </a:moveTo>
                    <a:cubicBezTo>
                      <a:pt x="355" y="2393"/>
                      <a:pt x="337" y="2393"/>
                      <a:pt x="318" y="2394"/>
                    </a:cubicBezTo>
                    <a:cubicBezTo>
                      <a:pt x="332" y="2393"/>
                      <a:pt x="345" y="2393"/>
                      <a:pt x="358" y="2393"/>
                    </a:cubicBezTo>
                    <a:cubicBezTo>
                      <a:pt x="660" y="2393"/>
                      <a:pt x="945" y="2487"/>
                      <a:pt x="1182" y="2649"/>
                    </a:cubicBezTo>
                    <a:lnTo>
                      <a:pt x="1182" y="2649"/>
                    </a:lnTo>
                    <a:cubicBezTo>
                      <a:pt x="947" y="2487"/>
                      <a:pt x="666" y="2393"/>
                      <a:pt x="373" y="2393"/>
                    </a:cubicBezTo>
                    <a:close/>
                    <a:moveTo>
                      <a:pt x="1182" y="2649"/>
                    </a:moveTo>
                    <a:cubicBezTo>
                      <a:pt x="1285" y="2719"/>
                      <a:pt x="1379" y="2802"/>
                      <a:pt x="1461" y="2896"/>
                    </a:cubicBezTo>
                    <a:lnTo>
                      <a:pt x="1461" y="2896"/>
                    </a:lnTo>
                    <a:cubicBezTo>
                      <a:pt x="1379" y="2802"/>
                      <a:pt x="1285" y="2719"/>
                      <a:pt x="1182" y="2649"/>
                    </a:cubicBezTo>
                    <a:close/>
                    <a:moveTo>
                      <a:pt x="1461" y="2896"/>
                    </a:moveTo>
                    <a:cubicBezTo>
                      <a:pt x="1641" y="3101"/>
                      <a:pt x="1765" y="3358"/>
                      <a:pt x="1808" y="3645"/>
                    </a:cubicBezTo>
                    <a:cubicBezTo>
                      <a:pt x="1769" y="3361"/>
                      <a:pt x="1643" y="3103"/>
                      <a:pt x="1461" y="2896"/>
                    </a:cubicBezTo>
                    <a:close/>
                    <a:moveTo>
                      <a:pt x="1808" y="3645"/>
                    </a:moveTo>
                    <a:cubicBezTo>
                      <a:pt x="1908" y="4232"/>
                      <a:pt x="1619" y="4848"/>
                      <a:pt x="1103" y="5155"/>
                    </a:cubicBezTo>
                    <a:cubicBezTo>
                      <a:pt x="1630" y="4848"/>
                      <a:pt x="1917" y="4232"/>
                      <a:pt x="1808" y="3645"/>
                    </a:cubicBezTo>
                    <a:close/>
                  </a:path>
                </a:pathLst>
              </a:custGeom>
              <a:solidFill>
                <a:srgbClr val="FC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3"/>
              <p:cNvSpPr/>
              <p:nvPr/>
            </p:nvSpPr>
            <p:spPr>
              <a:xfrm>
                <a:off x="76648" y="3864185"/>
                <a:ext cx="486948" cy="68232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165" extrusionOk="0">
                    <a:moveTo>
                      <a:pt x="1676" y="2419"/>
                    </a:moveTo>
                    <a:cubicBezTo>
                      <a:pt x="2167" y="2419"/>
                      <a:pt x="2634" y="2705"/>
                      <a:pt x="2841" y="3179"/>
                    </a:cubicBezTo>
                    <a:cubicBezTo>
                      <a:pt x="3119" y="3825"/>
                      <a:pt x="2821" y="4570"/>
                      <a:pt x="2175" y="4848"/>
                    </a:cubicBezTo>
                    <a:cubicBezTo>
                      <a:pt x="2014" y="4918"/>
                      <a:pt x="1844" y="4952"/>
                      <a:pt x="1677" y="4952"/>
                    </a:cubicBezTo>
                    <a:cubicBezTo>
                      <a:pt x="1187" y="4952"/>
                      <a:pt x="714" y="4664"/>
                      <a:pt x="507" y="4183"/>
                    </a:cubicBezTo>
                    <a:cubicBezTo>
                      <a:pt x="239" y="3547"/>
                      <a:pt x="537" y="2802"/>
                      <a:pt x="1172" y="2524"/>
                    </a:cubicBezTo>
                    <a:cubicBezTo>
                      <a:pt x="1337" y="2453"/>
                      <a:pt x="1508" y="2419"/>
                      <a:pt x="1676" y="2419"/>
                    </a:cubicBezTo>
                    <a:close/>
                    <a:moveTo>
                      <a:pt x="3089" y="1"/>
                    </a:moveTo>
                    <a:cubicBezTo>
                      <a:pt x="3069" y="1"/>
                      <a:pt x="3060" y="1"/>
                      <a:pt x="3049" y="11"/>
                    </a:cubicBezTo>
                    <a:lnTo>
                      <a:pt x="3040" y="11"/>
                    </a:lnTo>
                    <a:lnTo>
                      <a:pt x="1848" y="636"/>
                    </a:lnTo>
                    <a:cubicBezTo>
                      <a:pt x="1798" y="656"/>
                      <a:pt x="1778" y="726"/>
                      <a:pt x="1808" y="775"/>
                    </a:cubicBezTo>
                    <a:cubicBezTo>
                      <a:pt x="1822" y="809"/>
                      <a:pt x="1858" y="829"/>
                      <a:pt x="1895" y="829"/>
                    </a:cubicBezTo>
                    <a:cubicBezTo>
                      <a:pt x="1913" y="829"/>
                      <a:pt x="1931" y="825"/>
                      <a:pt x="1947" y="815"/>
                    </a:cubicBezTo>
                    <a:lnTo>
                      <a:pt x="2890" y="329"/>
                    </a:lnTo>
                    <a:lnTo>
                      <a:pt x="2116" y="2276"/>
                    </a:lnTo>
                    <a:cubicBezTo>
                      <a:pt x="1972" y="2232"/>
                      <a:pt x="1823" y="2209"/>
                      <a:pt x="1672" y="2209"/>
                    </a:cubicBezTo>
                    <a:cubicBezTo>
                      <a:pt x="1479" y="2209"/>
                      <a:pt x="1283" y="2247"/>
                      <a:pt x="1093" y="2325"/>
                    </a:cubicBezTo>
                    <a:cubicBezTo>
                      <a:pt x="348" y="2653"/>
                      <a:pt x="0" y="3517"/>
                      <a:pt x="318" y="4272"/>
                    </a:cubicBezTo>
                    <a:cubicBezTo>
                      <a:pt x="563" y="4829"/>
                      <a:pt x="1109" y="5164"/>
                      <a:pt x="1685" y="5164"/>
                    </a:cubicBezTo>
                    <a:cubicBezTo>
                      <a:pt x="1878" y="5164"/>
                      <a:pt x="2075" y="5126"/>
                      <a:pt x="2265" y="5046"/>
                    </a:cubicBezTo>
                    <a:cubicBezTo>
                      <a:pt x="3010" y="4719"/>
                      <a:pt x="3358" y="3845"/>
                      <a:pt x="3029" y="3100"/>
                    </a:cubicBezTo>
                    <a:cubicBezTo>
                      <a:pt x="2881" y="2762"/>
                      <a:pt x="2623" y="2504"/>
                      <a:pt x="2305" y="2355"/>
                    </a:cubicBezTo>
                    <a:lnTo>
                      <a:pt x="3089" y="398"/>
                    </a:lnTo>
                    <a:lnTo>
                      <a:pt x="3466" y="1411"/>
                    </a:lnTo>
                    <a:cubicBezTo>
                      <a:pt x="3481" y="1456"/>
                      <a:pt x="3519" y="1478"/>
                      <a:pt x="3561" y="1478"/>
                    </a:cubicBezTo>
                    <a:cubicBezTo>
                      <a:pt x="3576" y="1478"/>
                      <a:pt x="3591" y="1476"/>
                      <a:pt x="3606" y="1471"/>
                    </a:cubicBezTo>
                    <a:cubicBezTo>
                      <a:pt x="3656" y="1451"/>
                      <a:pt x="3685" y="1391"/>
                      <a:pt x="3665" y="1342"/>
                    </a:cubicBezTo>
                    <a:lnTo>
                      <a:pt x="3188" y="71"/>
                    </a:lnTo>
                    <a:lnTo>
                      <a:pt x="3188" y="60"/>
                    </a:lnTo>
                    <a:lnTo>
                      <a:pt x="3179" y="60"/>
                    </a:lnTo>
                    <a:cubicBezTo>
                      <a:pt x="3179" y="51"/>
                      <a:pt x="3169" y="40"/>
                      <a:pt x="3159" y="31"/>
                    </a:cubicBezTo>
                    <a:cubicBezTo>
                      <a:pt x="3149" y="21"/>
                      <a:pt x="3139" y="11"/>
                      <a:pt x="3129" y="11"/>
                    </a:cubicBezTo>
                    <a:cubicBezTo>
                      <a:pt x="3119" y="1"/>
                      <a:pt x="3099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238213" y="3872111"/>
                <a:ext cx="322739" cy="6740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5102" extrusionOk="0">
                    <a:moveTo>
                      <a:pt x="1866" y="338"/>
                    </a:moveTo>
                    <a:cubicBezTo>
                      <a:pt x="1878" y="371"/>
                      <a:pt x="1893" y="411"/>
                      <a:pt x="1910" y="457"/>
                    </a:cubicBezTo>
                    <a:lnTo>
                      <a:pt x="1910" y="457"/>
                    </a:lnTo>
                    <a:lnTo>
                      <a:pt x="1866" y="338"/>
                    </a:lnTo>
                    <a:close/>
                    <a:moveTo>
                      <a:pt x="1965" y="0"/>
                    </a:moveTo>
                    <a:lnTo>
                      <a:pt x="1965" y="0"/>
                    </a:lnTo>
                    <a:cubicBezTo>
                      <a:pt x="2027" y="181"/>
                      <a:pt x="2114" y="413"/>
                      <a:pt x="2200" y="642"/>
                    </a:cubicBezTo>
                    <a:lnTo>
                      <a:pt x="2200" y="642"/>
                    </a:lnTo>
                    <a:cubicBezTo>
                      <a:pt x="2114" y="411"/>
                      <a:pt x="2027" y="176"/>
                      <a:pt x="1965" y="0"/>
                    </a:cubicBezTo>
                    <a:close/>
                    <a:moveTo>
                      <a:pt x="2200" y="642"/>
                    </a:moveTo>
                    <a:cubicBezTo>
                      <a:pt x="2280" y="855"/>
                      <a:pt x="2360" y="1065"/>
                      <a:pt x="2422" y="1222"/>
                    </a:cubicBezTo>
                    <a:cubicBezTo>
                      <a:pt x="2360" y="1060"/>
                      <a:pt x="2280" y="852"/>
                      <a:pt x="2200" y="642"/>
                    </a:cubicBezTo>
                    <a:close/>
                    <a:moveTo>
                      <a:pt x="2422" y="1222"/>
                    </a:moveTo>
                    <a:cubicBezTo>
                      <a:pt x="2422" y="1252"/>
                      <a:pt x="2442" y="1282"/>
                      <a:pt x="2442" y="1302"/>
                    </a:cubicBezTo>
                    <a:cubicBezTo>
                      <a:pt x="2442" y="1282"/>
                      <a:pt x="2433" y="1252"/>
                      <a:pt x="2422" y="1222"/>
                    </a:cubicBezTo>
                    <a:close/>
                    <a:moveTo>
                      <a:pt x="1910" y="457"/>
                    </a:moveTo>
                    <a:lnTo>
                      <a:pt x="2104" y="984"/>
                    </a:lnTo>
                    <a:lnTo>
                      <a:pt x="2224" y="1311"/>
                    </a:lnTo>
                    <a:lnTo>
                      <a:pt x="2243" y="1351"/>
                    </a:lnTo>
                    <a:cubicBezTo>
                      <a:pt x="2245" y="1359"/>
                      <a:pt x="2249" y="1366"/>
                      <a:pt x="2253" y="1373"/>
                    </a:cubicBezTo>
                    <a:lnTo>
                      <a:pt x="2253" y="1373"/>
                    </a:lnTo>
                    <a:cubicBezTo>
                      <a:pt x="2243" y="1350"/>
                      <a:pt x="2242" y="1327"/>
                      <a:pt x="2234" y="1311"/>
                    </a:cubicBezTo>
                    <a:cubicBezTo>
                      <a:pt x="2167" y="1135"/>
                      <a:pt x="2006" y="714"/>
                      <a:pt x="1910" y="457"/>
                    </a:cubicBezTo>
                    <a:close/>
                    <a:moveTo>
                      <a:pt x="2253" y="1373"/>
                    </a:moveTo>
                    <a:lnTo>
                      <a:pt x="2253" y="1373"/>
                    </a:lnTo>
                    <a:cubicBezTo>
                      <a:pt x="2256" y="1379"/>
                      <a:pt x="2259" y="1385"/>
                      <a:pt x="2263" y="1391"/>
                    </a:cubicBezTo>
                    <a:cubicBezTo>
                      <a:pt x="2283" y="1411"/>
                      <a:pt x="2313" y="1421"/>
                      <a:pt x="2343" y="1421"/>
                    </a:cubicBezTo>
                    <a:cubicBezTo>
                      <a:pt x="2311" y="1421"/>
                      <a:pt x="2272" y="1401"/>
                      <a:pt x="2253" y="1373"/>
                    </a:cubicBezTo>
                    <a:close/>
                    <a:moveTo>
                      <a:pt x="1082" y="2295"/>
                    </a:moveTo>
                    <a:lnTo>
                      <a:pt x="1082" y="2295"/>
                    </a:lnTo>
                    <a:cubicBezTo>
                      <a:pt x="1250" y="2375"/>
                      <a:pt x="1400" y="2483"/>
                      <a:pt x="1528" y="2622"/>
                    </a:cubicBezTo>
                    <a:cubicBezTo>
                      <a:pt x="1787" y="2891"/>
                      <a:pt x="1926" y="3258"/>
                      <a:pt x="1926" y="3626"/>
                    </a:cubicBezTo>
                    <a:cubicBezTo>
                      <a:pt x="1926" y="4458"/>
                      <a:pt x="1243" y="5102"/>
                      <a:pt x="460" y="5102"/>
                    </a:cubicBezTo>
                    <a:lnTo>
                      <a:pt x="460" y="5102"/>
                    </a:lnTo>
                    <a:cubicBezTo>
                      <a:pt x="309" y="5102"/>
                      <a:pt x="154" y="5078"/>
                      <a:pt x="0" y="5027"/>
                    </a:cubicBezTo>
                    <a:lnTo>
                      <a:pt x="0" y="5027"/>
                    </a:lnTo>
                    <a:cubicBezTo>
                      <a:pt x="155" y="5078"/>
                      <a:pt x="309" y="5102"/>
                      <a:pt x="460" y="5102"/>
                    </a:cubicBezTo>
                    <a:cubicBezTo>
                      <a:pt x="460" y="5102"/>
                      <a:pt x="460" y="5102"/>
                      <a:pt x="460" y="5102"/>
                    </a:cubicBezTo>
                    <a:lnTo>
                      <a:pt x="460" y="5102"/>
                    </a:lnTo>
                    <a:cubicBezTo>
                      <a:pt x="461" y="5102"/>
                      <a:pt x="461" y="5102"/>
                      <a:pt x="461" y="5102"/>
                    </a:cubicBezTo>
                    <a:cubicBezTo>
                      <a:pt x="1246" y="5102"/>
                      <a:pt x="1936" y="4458"/>
                      <a:pt x="1936" y="3626"/>
                    </a:cubicBezTo>
                    <a:cubicBezTo>
                      <a:pt x="1936" y="3258"/>
                      <a:pt x="1787" y="2881"/>
                      <a:pt x="1528" y="2613"/>
                    </a:cubicBezTo>
                    <a:cubicBezTo>
                      <a:pt x="1409" y="2483"/>
                      <a:pt x="1250" y="2364"/>
                      <a:pt x="1082" y="2295"/>
                    </a:cubicBezTo>
                    <a:close/>
                  </a:path>
                </a:pathLst>
              </a:custGeom>
              <a:solidFill>
                <a:srgbClr val="955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53"/>
            <p:cNvSpPr/>
            <p:nvPr/>
          </p:nvSpPr>
          <p:spPr>
            <a:xfrm rot="10800000" flipH="1">
              <a:off x="-92572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3"/>
            <p:cNvSpPr/>
            <p:nvPr/>
          </p:nvSpPr>
          <p:spPr>
            <a:xfrm rot="10800000" flipH="1">
              <a:off x="-92572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3"/>
          <p:cNvSpPr/>
          <p:nvPr/>
        </p:nvSpPr>
        <p:spPr>
          <a:xfrm rot="10800000" flipH="1">
            <a:off x="-92572" y="3565287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71"/>
          <p:cNvSpPr txBox="1">
            <a:spLocks noGrp="1"/>
          </p:cNvSpPr>
          <p:nvPr>
            <p:ph type="subTitle" idx="1"/>
          </p:nvPr>
        </p:nvSpPr>
        <p:spPr>
          <a:xfrm>
            <a:off x="5722050" y="33262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" name="Google Shape;331;p71"/>
          <p:cNvSpPr txBox="1">
            <a:spLocks noGrp="1"/>
          </p:cNvSpPr>
          <p:nvPr>
            <p:ph type="subTitle" idx="2"/>
          </p:nvPr>
        </p:nvSpPr>
        <p:spPr>
          <a:xfrm>
            <a:off x="5722050" y="37372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" name="Google Shape;332;p71"/>
          <p:cNvSpPr txBox="1">
            <a:spLocks noGrp="1"/>
          </p:cNvSpPr>
          <p:nvPr>
            <p:ph type="subTitle" idx="3"/>
          </p:nvPr>
        </p:nvSpPr>
        <p:spPr>
          <a:xfrm>
            <a:off x="3421950" y="33262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3" name="Google Shape;333;p71"/>
          <p:cNvSpPr txBox="1">
            <a:spLocks noGrp="1"/>
          </p:cNvSpPr>
          <p:nvPr>
            <p:ph type="subTitle" idx="4"/>
          </p:nvPr>
        </p:nvSpPr>
        <p:spPr>
          <a:xfrm>
            <a:off x="3421950" y="37372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71"/>
          <p:cNvSpPr txBox="1">
            <a:spLocks noGrp="1"/>
          </p:cNvSpPr>
          <p:nvPr>
            <p:ph type="subTitle" idx="5"/>
          </p:nvPr>
        </p:nvSpPr>
        <p:spPr>
          <a:xfrm>
            <a:off x="1121850" y="33262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5" name="Google Shape;335;p71"/>
          <p:cNvSpPr txBox="1">
            <a:spLocks noGrp="1"/>
          </p:cNvSpPr>
          <p:nvPr>
            <p:ph type="subTitle" idx="6"/>
          </p:nvPr>
        </p:nvSpPr>
        <p:spPr>
          <a:xfrm>
            <a:off x="1121850" y="37372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71"/>
          <p:cNvSpPr txBox="1">
            <a:spLocks noGrp="1"/>
          </p:cNvSpPr>
          <p:nvPr>
            <p:ph type="subTitle" idx="7"/>
          </p:nvPr>
        </p:nvSpPr>
        <p:spPr>
          <a:xfrm>
            <a:off x="5722050" y="17453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7" name="Google Shape;337;p71"/>
          <p:cNvSpPr txBox="1">
            <a:spLocks noGrp="1"/>
          </p:cNvSpPr>
          <p:nvPr>
            <p:ph type="subTitle" idx="8"/>
          </p:nvPr>
        </p:nvSpPr>
        <p:spPr>
          <a:xfrm>
            <a:off x="5722050" y="2156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71"/>
          <p:cNvSpPr txBox="1">
            <a:spLocks noGrp="1"/>
          </p:cNvSpPr>
          <p:nvPr>
            <p:ph type="subTitle" idx="9"/>
          </p:nvPr>
        </p:nvSpPr>
        <p:spPr>
          <a:xfrm>
            <a:off x="3421950" y="17453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9" name="Google Shape;339;p71"/>
          <p:cNvSpPr txBox="1">
            <a:spLocks noGrp="1"/>
          </p:cNvSpPr>
          <p:nvPr>
            <p:ph type="subTitle" idx="13"/>
          </p:nvPr>
        </p:nvSpPr>
        <p:spPr>
          <a:xfrm>
            <a:off x="3421950" y="2156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0" name="Google Shape;340;p71"/>
          <p:cNvSpPr txBox="1">
            <a:spLocks noGrp="1"/>
          </p:cNvSpPr>
          <p:nvPr>
            <p:ph type="subTitle" idx="14"/>
          </p:nvPr>
        </p:nvSpPr>
        <p:spPr>
          <a:xfrm>
            <a:off x="1121850" y="1745325"/>
            <a:ext cx="23001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0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1" name="Google Shape;341;p71"/>
          <p:cNvSpPr txBox="1">
            <a:spLocks noGrp="1"/>
          </p:cNvSpPr>
          <p:nvPr>
            <p:ph type="subTitle" idx="15"/>
          </p:nvPr>
        </p:nvSpPr>
        <p:spPr>
          <a:xfrm>
            <a:off x="1121850" y="2156375"/>
            <a:ext cx="2300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42" name="Google Shape;342;p71"/>
          <p:cNvGrpSpPr/>
          <p:nvPr/>
        </p:nvGrpSpPr>
        <p:grpSpPr>
          <a:xfrm>
            <a:off x="-168772" y="-477476"/>
            <a:ext cx="9312776" cy="5782750"/>
            <a:chOff x="-168772" y="-477476"/>
            <a:chExt cx="9312776" cy="5782750"/>
          </a:xfrm>
        </p:grpSpPr>
        <p:grpSp>
          <p:nvGrpSpPr>
            <p:cNvPr id="343" name="Google Shape;343;p71"/>
            <p:cNvGrpSpPr/>
            <p:nvPr/>
          </p:nvGrpSpPr>
          <p:grpSpPr>
            <a:xfrm>
              <a:off x="5688699" y="-474467"/>
              <a:ext cx="3455305" cy="2206779"/>
              <a:chOff x="5688699" y="-69717"/>
              <a:chExt cx="3455305" cy="2206779"/>
            </a:xfrm>
          </p:grpSpPr>
          <p:sp>
            <p:nvSpPr>
              <p:cNvPr id="344" name="Google Shape;344;p71"/>
              <p:cNvSpPr/>
              <p:nvPr/>
            </p:nvSpPr>
            <p:spPr>
              <a:xfrm rot="10800000" flipH="1">
                <a:off x="5688699" y="-69717"/>
                <a:ext cx="3455305" cy="2205135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45" extrusionOk="0">
                    <a:moveTo>
                      <a:pt x="11462" y="0"/>
                    </a:moveTo>
                    <a:cubicBezTo>
                      <a:pt x="10910" y="0"/>
                      <a:pt x="10356" y="78"/>
                      <a:pt x="9805" y="277"/>
                    </a:cubicBezTo>
                    <a:cubicBezTo>
                      <a:pt x="8861" y="615"/>
                      <a:pt x="8006" y="1202"/>
                      <a:pt x="7441" y="2016"/>
                    </a:cubicBezTo>
                    <a:cubicBezTo>
                      <a:pt x="6715" y="3078"/>
                      <a:pt x="6477" y="4489"/>
                      <a:pt x="5464" y="5284"/>
                    </a:cubicBezTo>
                    <a:cubicBezTo>
                      <a:pt x="4898" y="5731"/>
                      <a:pt x="4172" y="5910"/>
                      <a:pt x="3457" y="6029"/>
                    </a:cubicBezTo>
                    <a:cubicBezTo>
                      <a:pt x="2742" y="6148"/>
                      <a:pt x="2007" y="6228"/>
                      <a:pt x="1342" y="6515"/>
                    </a:cubicBezTo>
                    <a:cubicBezTo>
                      <a:pt x="676" y="6804"/>
                      <a:pt x="120" y="7330"/>
                      <a:pt x="1" y="8045"/>
                    </a:cubicBezTo>
                    <a:lnTo>
                      <a:pt x="12606" y="8045"/>
                    </a:lnTo>
                    <a:lnTo>
                      <a:pt x="12606" y="99"/>
                    </a:lnTo>
                    <a:cubicBezTo>
                      <a:pt x="12227" y="38"/>
                      <a:pt x="11845" y="0"/>
                      <a:pt x="1146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71"/>
              <p:cNvSpPr/>
              <p:nvPr/>
            </p:nvSpPr>
            <p:spPr>
              <a:xfrm rot="10800000" flipH="1">
                <a:off x="5688699" y="-69717"/>
                <a:ext cx="3455305" cy="2206779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8051" extrusionOk="0">
                    <a:moveTo>
                      <a:pt x="11424" y="1"/>
                    </a:moveTo>
                    <a:cubicBezTo>
                      <a:pt x="11149" y="1"/>
                      <a:pt x="10873" y="20"/>
                      <a:pt x="10599" y="65"/>
                    </a:cubicBezTo>
                    <a:cubicBezTo>
                      <a:pt x="9268" y="294"/>
                      <a:pt x="8006" y="1049"/>
                      <a:pt x="7302" y="2201"/>
                    </a:cubicBezTo>
                    <a:cubicBezTo>
                      <a:pt x="6596" y="3323"/>
                      <a:pt x="6338" y="4813"/>
                      <a:pt x="5116" y="5499"/>
                    </a:cubicBezTo>
                    <a:cubicBezTo>
                      <a:pt x="3925" y="6164"/>
                      <a:pt x="2464" y="5965"/>
                      <a:pt x="1243" y="6551"/>
                    </a:cubicBezTo>
                    <a:cubicBezTo>
                      <a:pt x="636" y="6839"/>
                      <a:pt x="110" y="7366"/>
                      <a:pt x="1" y="8051"/>
                    </a:cubicBezTo>
                    <a:cubicBezTo>
                      <a:pt x="120" y="7375"/>
                      <a:pt x="647" y="6849"/>
                      <a:pt x="1252" y="6571"/>
                    </a:cubicBezTo>
                    <a:cubicBezTo>
                      <a:pt x="2484" y="6005"/>
                      <a:pt x="3934" y="6203"/>
                      <a:pt x="5136" y="5538"/>
                    </a:cubicBezTo>
                    <a:cubicBezTo>
                      <a:pt x="6368" y="4852"/>
                      <a:pt x="6646" y="3353"/>
                      <a:pt x="7331" y="2230"/>
                    </a:cubicBezTo>
                    <a:cubicBezTo>
                      <a:pt x="8037" y="1078"/>
                      <a:pt x="9288" y="323"/>
                      <a:pt x="10599" y="95"/>
                    </a:cubicBezTo>
                    <a:cubicBezTo>
                      <a:pt x="10903" y="41"/>
                      <a:pt x="11208" y="17"/>
                      <a:pt x="11514" y="17"/>
                    </a:cubicBezTo>
                    <a:cubicBezTo>
                      <a:pt x="11879" y="17"/>
                      <a:pt x="12243" y="51"/>
                      <a:pt x="12606" y="105"/>
                    </a:cubicBezTo>
                    <a:cubicBezTo>
                      <a:pt x="12214" y="41"/>
                      <a:pt x="11819" y="1"/>
                      <a:pt x="11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71"/>
            <p:cNvSpPr/>
            <p:nvPr/>
          </p:nvSpPr>
          <p:spPr>
            <a:xfrm rot="10800000" flipH="1">
              <a:off x="5947446" y="-477476"/>
              <a:ext cx="3196554" cy="1792340"/>
            </a:xfrm>
            <a:custGeom>
              <a:avLst/>
              <a:gdLst/>
              <a:ahLst/>
              <a:cxnLst/>
              <a:rect l="l" t="t" r="r" b="b"/>
              <a:pathLst>
                <a:path w="11662" h="6539" extrusionOk="0">
                  <a:moveTo>
                    <a:pt x="10688" y="0"/>
                  </a:moveTo>
                  <a:cubicBezTo>
                    <a:pt x="9786" y="0"/>
                    <a:pt x="8935" y="212"/>
                    <a:pt x="8304" y="608"/>
                  </a:cubicBezTo>
                  <a:cubicBezTo>
                    <a:pt x="7539" y="1085"/>
                    <a:pt x="7082" y="1840"/>
                    <a:pt x="6645" y="2565"/>
                  </a:cubicBezTo>
                  <a:cubicBezTo>
                    <a:pt x="6497" y="2803"/>
                    <a:pt x="6358" y="3042"/>
                    <a:pt x="6199" y="3270"/>
                  </a:cubicBezTo>
                  <a:cubicBezTo>
                    <a:pt x="5632" y="4115"/>
                    <a:pt x="4599" y="4730"/>
                    <a:pt x="3497" y="4879"/>
                  </a:cubicBezTo>
                  <a:cubicBezTo>
                    <a:pt x="3318" y="4899"/>
                    <a:pt x="3120" y="4919"/>
                    <a:pt x="2911" y="4939"/>
                  </a:cubicBezTo>
                  <a:cubicBezTo>
                    <a:pt x="2524" y="4978"/>
                    <a:pt x="2136" y="5018"/>
                    <a:pt x="1719" y="5088"/>
                  </a:cubicBezTo>
                  <a:cubicBezTo>
                    <a:pt x="1391" y="5157"/>
                    <a:pt x="915" y="5316"/>
                    <a:pt x="577" y="5585"/>
                  </a:cubicBezTo>
                  <a:cubicBezTo>
                    <a:pt x="299" y="5813"/>
                    <a:pt x="129" y="6181"/>
                    <a:pt x="1" y="6518"/>
                  </a:cubicBezTo>
                  <a:lnTo>
                    <a:pt x="50" y="6538"/>
                  </a:lnTo>
                  <a:cubicBezTo>
                    <a:pt x="180" y="6210"/>
                    <a:pt x="338" y="5843"/>
                    <a:pt x="617" y="5624"/>
                  </a:cubicBezTo>
                  <a:cubicBezTo>
                    <a:pt x="934" y="5356"/>
                    <a:pt x="1401" y="5207"/>
                    <a:pt x="1729" y="5148"/>
                  </a:cubicBezTo>
                  <a:cubicBezTo>
                    <a:pt x="2146" y="5068"/>
                    <a:pt x="2533" y="5028"/>
                    <a:pt x="2911" y="4989"/>
                  </a:cubicBezTo>
                  <a:cubicBezTo>
                    <a:pt x="3120" y="4969"/>
                    <a:pt x="3318" y="4949"/>
                    <a:pt x="3507" y="4929"/>
                  </a:cubicBezTo>
                  <a:cubicBezTo>
                    <a:pt x="4619" y="4780"/>
                    <a:pt x="5662" y="4154"/>
                    <a:pt x="6238" y="3300"/>
                  </a:cubicBezTo>
                  <a:cubicBezTo>
                    <a:pt x="6397" y="3071"/>
                    <a:pt x="6546" y="2833"/>
                    <a:pt x="6685" y="2594"/>
                  </a:cubicBezTo>
                  <a:cubicBezTo>
                    <a:pt x="7142" y="1840"/>
                    <a:pt x="7579" y="1124"/>
                    <a:pt x="8334" y="658"/>
                  </a:cubicBezTo>
                  <a:cubicBezTo>
                    <a:pt x="8957" y="262"/>
                    <a:pt x="9797" y="50"/>
                    <a:pt x="10690" y="50"/>
                  </a:cubicBezTo>
                  <a:cubicBezTo>
                    <a:pt x="11006" y="50"/>
                    <a:pt x="11329" y="77"/>
                    <a:pt x="11651" y="131"/>
                  </a:cubicBezTo>
                  <a:lnTo>
                    <a:pt x="11662" y="82"/>
                  </a:lnTo>
                  <a:cubicBezTo>
                    <a:pt x="11336" y="27"/>
                    <a:pt x="11009" y="0"/>
                    <a:pt x="10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" name="Google Shape;347;p71"/>
            <p:cNvGrpSpPr/>
            <p:nvPr/>
          </p:nvGrpSpPr>
          <p:grpSpPr>
            <a:xfrm>
              <a:off x="-168772" y="2568379"/>
              <a:ext cx="2856396" cy="2731413"/>
              <a:chOff x="-92572" y="2492179"/>
              <a:chExt cx="2856396" cy="2731413"/>
            </a:xfrm>
          </p:grpSpPr>
          <p:grpSp>
            <p:nvGrpSpPr>
              <p:cNvPr id="348" name="Google Shape;348;p71"/>
              <p:cNvGrpSpPr/>
              <p:nvPr/>
            </p:nvGrpSpPr>
            <p:grpSpPr>
              <a:xfrm rot="212063">
                <a:off x="32015" y="2530498"/>
                <a:ext cx="1286786" cy="1413940"/>
                <a:chOff x="-180560" y="3728911"/>
                <a:chExt cx="744156" cy="817596"/>
              </a:xfrm>
            </p:grpSpPr>
            <p:sp>
              <p:nvSpPr>
                <p:cNvPr id="349" name="Google Shape;349;p71"/>
                <p:cNvSpPr/>
                <p:nvPr/>
              </p:nvSpPr>
              <p:spPr>
                <a:xfrm>
                  <a:off x="-180560" y="3728911"/>
                  <a:ext cx="443617" cy="71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8" h="5443" extrusionOk="0">
                      <a:moveTo>
                        <a:pt x="1683" y="2717"/>
                      </a:moveTo>
                      <a:cubicBezTo>
                        <a:pt x="1945" y="2717"/>
                        <a:pt x="2209" y="2800"/>
                        <a:pt x="2434" y="2971"/>
                      </a:cubicBezTo>
                      <a:cubicBezTo>
                        <a:pt x="2970" y="3389"/>
                        <a:pt x="3069" y="4163"/>
                        <a:pt x="2663" y="4710"/>
                      </a:cubicBezTo>
                      <a:cubicBezTo>
                        <a:pt x="2417" y="5025"/>
                        <a:pt x="2049" y="5193"/>
                        <a:pt x="1676" y="5193"/>
                      </a:cubicBezTo>
                      <a:cubicBezTo>
                        <a:pt x="1414" y="5193"/>
                        <a:pt x="1149" y="5110"/>
                        <a:pt x="924" y="4938"/>
                      </a:cubicBezTo>
                      <a:cubicBezTo>
                        <a:pt x="378" y="4521"/>
                        <a:pt x="279" y="3746"/>
                        <a:pt x="696" y="3200"/>
                      </a:cubicBezTo>
                      <a:cubicBezTo>
                        <a:pt x="941" y="2885"/>
                        <a:pt x="1310" y="2717"/>
                        <a:pt x="1683" y="2717"/>
                      </a:cubicBezTo>
                      <a:close/>
                      <a:moveTo>
                        <a:pt x="1218" y="1"/>
                      </a:moveTo>
                      <a:cubicBezTo>
                        <a:pt x="1213" y="1"/>
                        <a:pt x="1207" y="1"/>
                        <a:pt x="1202" y="2"/>
                      </a:cubicBezTo>
                      <a:cubicBezTo>
                        <a:pt x="1133" y="12"/>
                        <a:pt x="1083" y="71"/>
                        <a:pt x="1093" y="141"/>
                      </a:cubicBezTo>
                      <a:lnTo>
                        <a:pt x="1212" y="1025"/>
                      </a:lnTo>
                      <a:lnTo>
                        <a:pt x="378" y="1134"/>
                      </a:lnTo>
                      <a:cubicBezTo>
                        <a:pt x="308" y="1144"/>
                        <a:pt x="268" y="1214"/>
                        <a:pt x="268" y="1283"/>
                      </a:cubicBezTo>
                      <a:cubicBezTo>
                        <a:pt x="278" y="1337"/>
                        <a:pt x="336" y="1384"/>
                        <a:pt x="399" y="1384"/>
                      </a:cubicBezTo>
                      <a:cubicBezTo>
                        <a:pt x="405" y="1384"/>
                        <a:pt x="412" y="1383"/>
                        <a:pt x="418" y="1382"/>
                      </a:cubicBezTo>
                      <a:lnTo>
                        <a:pt x="1242" y="1273"/>
                      </a:lnTo>
                      <a:lnTo>
                        <a:pt x="1401" y="2495"/>
                      </a:lnTo>
                      <a:cubicBezTo>
                        <a:pt x="1053" y="2565"/>
                        <a:pt x="725" y="2753"/>
                        <a:pt x="497" y="3051"/>
                      </a:cubicBezTo>
                      <a:cubicBezTo>
                        <a:pt x="1" y="3706"/>
                        <a:pt x="120" y="4640"/>
                        <a:pt x="775" y="5137"/>
                      </a:cubicBezTo>
                      <a:cubicBezTo>
                        <a:pt x="1043" y="5343"/>
                        <a:pt x="1360" y="5443"/>
                        <a:pt x="1675" y="5443"/>
                      </a:cubicBezTo>
                      <a:cubicBezTo>
                        <a:pt x="2121" y="5443"/>
                        <a:pt x="2564" y="5243"/>
                        <a:pt x="2861" y="4859"/>
                      </a:cubicBezTo>
                      <a:cubicBezTo>
                        <a:pt x="3358" y="4213"/>
                        <a:pt x="3228" y="3280"/>
                        <a:pt x="2583" y="2773"/>
                      </a:cubicBezTo>
                      <a:cubicBezTo>
                        <a:pt x="2317" y="2574"/>
                        <a:pt x="2005" y="2474"/>
                        <a:pt x="1692" y="2474"/>
                      </a:cubicBezTo>
                      <a:cubicBezTo>
                        <a:pt x="1678" y="2474"/>
                        <a:pt x="1664" y="2474"/>
                        <a:pt x="1649" y="2475"/>
                      </a:cubicBezTo>
                      <a:lnTo>
                        <a:pt x="1491" y="1243"/>
                      </a:lnTo>
                      <a:lnTo>
                        <a:pt x="2315" y="1134"/>
                      </a:lnTo>
                      <a:cubicBezTo>
                        <a:pt x="2354" y="1124"/>
                        <a:pt x="2384" y="1104"/>
                        <a:pt x="2404" y="1084"/>
                      </a:cubicBezTo>
                      <a:cubicBezTo>
                        <a:pt x="2424" y="1055"/>
                        <a:pt x="2434" y="1025"/>
                        <a:pt x="2424" y="995"/>
                      </a:cubicBezTo>
                      <a:cubicBezTo>
                        <a:pt x="2415" y="931"/>
                        <a:pt x="2364" y="884"/>
                        <a:pt x="2302" y="884"/>
                      </a:cubicBezTo>
                      <a:cubicBezTo>
                        <a:pt x="2297" y="884"/>
                        <a:pt x="2291" y="885"/>
                        <a:pt x="2285" y="886"/>
                      </a:cubicBezTo>
                      <a:lnTo>
                        <a:pt x="1460" y="995"/>
                      </a:lnTo>
                      <a:lnTo>
                        <a:pt x="1341" y="111"/>
                      </a:lnTo>
                      <a:cubicBezTo>
                        <a:pt x="1332" y="48"/>
                        <a:pt x="1274" y="1"/>
                        <a:pt x="12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71"/>
                <p:cNvSpPr/>
                <p:nvPr/>
              </p:nvSpPr>
              <p:spPr>
                <a:xfrm>
                  <a:off x="-4729" y="3739611"/>
                  <a:ext cx="253382" cy="681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5156" extrusionOk="0">
                      <a:moveTo>
                        <a:pt x="1" y="0"/>
                      </a:moveTo>
                      <a:cubicBezTo>
                        <a:pt x="1" y="6"/>
                        <a:pt x="4" y="16"/>
                        <a:pt x="7" y="24"/>
                      </a:cubicBezTo>
                      <a:lnTo>
                        <a:pt x="7" y="24"/>
                      </a:lnTo>
                      <a:cubicBezTo>
                        <a:pt x="5" y="14"/>
                        <a:pt x="3" y="6"/>
                        <a:pt x="1" y="0"/>
                      </a:cubicBezTo>
                      <a:close/>
                      <a:moveTo>
                        <a:pt x="7" y="24"/>
                      </a:moveTo>
                      <a:lnTo>
                        <a:pt x="7" y="24"/>
                      </a:lnTo>
                      <a:cubicBezTo>
                        <a:pt x="11" y="50"/>
                        <a:pt x="13" y="85"/>
                        <a:pt x="20" y="100"/>
                      </a:cubicBezTo>
                      <a:lnTo>
                        <a:pt x="10" y="40"/>
                      </a:lnTo>
                      <a:cubicBezTo>
                        <a:pt x="10" y="36"/>
                        <a:pt x="9" y="30"/>
                        <a:pt x="7" y="24"/>
                      </a:cubicBezTo>
                      <a:close/>
                      <a:moveTo>
                        <a:pt x="20" y="100"/>
                      </a:moveTo>
                      <a:lnTo>
                        <a:pt x="50" y="378"/>
                      </a:lnTo>
                      <a:lnTo>
                        <a:pt x="76" y="554"/>
                      </a:lnTo>
                      <a:lnTo>
                        <a:pt x="76" y="554"/>
                      </a:lnTo>
                      <a:cubicBezTo>
                        <a:pt x="54" y="377"/>
                        <a:pt x="31" y="192"/>
                        <a:pt x="20" y="100"/>
                      </a:cubicBezTo>
                      <a:close/>
                      <a:moveTo>
                        <a:pt x="992" y="807"/>
                      </a:moveTo>
                      <a:cubicBezTo>
                        <a:pt x="1034" y="814"/>
                        <a:pt x="1064" y="838"/>
                        <a:pt x="1081" y="869"/>
                      </a:cubicBezTo>
                      <a:lnTo>
                        <a:pt x="1081" y="869"/>
                      </a:lnTo>
                      <a:cubicBezTo>
                        <a:pt x="1069" y="846"/>
                        <a:pt x="1050" y="827"/>
                        <a:pt x="1023" y="815"/>
                      </a:cubicBezTo>
                      <a:cubicBezTo>
                        <a:pt x="1014" y="810"/>
                        <a:pt x="1003" y="808"/>
                        <a:pt x="992" y="807"/>
                      </a:cubicBezTo>
                      <a:close/>
                      <a:moveTo>
                        <a:pt x="964" y="804"/>
                      </a:moveTo>
                      <a:cubicBezTo>
                        <a:pt x="961" y="804"/>
                        <a:pt x="958" y="804"/>
                        <a:pt x="954" y="805"/>
                      </a:cubicBezTo>
                      <a:cubicBezTo>
                        <a:pt x="770" y="833"/>
                        <a:pt x="388" y="877"/>
                        <a:pt x="175" y="908"/>
                      </a:cubicBezTo>
                      <a:lnTo>
                        <a:pt x="175" y="908"/>
                      </a:lnTo>
                      <a:cubicBezTo>
                        <a:pt x="369" y="883"/>
                        <a:pt x="741" y="833"/>
                        <a:pt x="895" y="815"/>
                      </a:cubicBezTo>
                      <a:cubicBezTo>
                        <a:pt x="914" y="815"/>
                        <a:pt x="947" y="806"/>
                        <a:pt x="979" y="806"/>
                      </a:cubicBezTo>
                      <a:cubicBezTo>
                        <a:pt x="983" y="806"/>
                        <a:pt x="988" y="806"/>
                        <a:pt x="992" y="807"/>
                      </a:cubicBezTo>
                      <a:lnTo>
                        <a:pt x="992" y="807"/>
                      </a:lnTo>
                      <a:cubicBezTo>
                        <a:pt x="983" y="805"/>
                        <a:pt x="974" y="804"/>
                        <a:pt x="964" y="804"/>
                      </a:cubicBezTo>
                      <a:close/>
                      <a:moveTo>
                        <a:pt x="76" y="554"/>
                      </a:moveTo>
                      <a:cubicBezTo>
                        <a:pt x="94" y="699"/>
                        <a:pt x="111" y="838"/>
                        <a:pt x="120" y="914"/>
                      </a:cubicBezTo>
                      <a:cubicBezTo>
                        <a:pt x="123" y="914"/>
                        <a:pt x="126" y="914"/>
                        <a:pt x="129" y="913"/>
                      </a:cubicBezTo>
                      <a:lnTo>
                        <a:pt x="129" y="913"/>
                      </a:lnTo>
                      <a:lnTo>
                        <a:pt x="76" y="554"/>
                      </a:lnTo>
                      <a:close/>
                      <a:moveTo>
                        <a:pt x="175" y="908"/>
                      </a:moveTo>
                      <a:cubicBezTo>
                        <a:pt x="158" y="910"/>
                        <a:pt x="143" y="911"/>
                        <a:pt x="129" y="913"/>
                      </a:cubicBezTo>
                      <a:lnTo>
                        <a:pt x="129" y="913"/>
                      </a:lnTo>
                      <a:lnTo>
                        <a:pt x="129" y="914"/>
                      </a:lnTo>
                      <a:cubicBezTo>
                        <a:pt x="143" y="912"/>
                        <a:pt x="159" y="910"/>
                        <a:pt x="175" y="908"/>
                      </a:cubicBezTo>
                      <a:close/>
                      <a:moveTo>
                        <a:pt x="1081" y="869"/>
                      </a:moveTo>
                      <a:cubicBezTo>
                        <a:pt x="1111" y="928"/>
                        <a:pt x="1090" y="1009"/>
                        <a:pt x="1024" y="1041"/>
                      </a:cubicBezTo>
                      <a:lnTo>
                        <a:pt x="1024" y="1041"/>
                      </a:lnTo>
                      <a:cubicBezTo>
                        <a:pt x="1097" y="1007"/>
                        <a:pt x="1113" y="927"/>
                        <a:pt x="1081" y="869"/>
                      </a:cubicBezTo>
                      <a:close/>
                      <a:moveTo>
                        <a:pt x="1024" y="1041"/>
                      </a:moveTo>
                      <a:cubicBezTo>
                        <a:pt x="1012" y="1046"/>
                        <a:pt x="998" y="1051"/>
                        <a:pt x="984" y="1053"/>
                      </a:cubicBezTo>
                      <a:cubicBezTo>
                        <a:pt x="998" y="1051"/>
                        <a:pt x="1012" y="1047"/>
                        <a:pt x="1024" y="1041"/>
                      </a:cubicBezTo>
                      <a:close/>
                      <a:moveTo>
                        <a:pt x="160" y="1162"/>
                      </a:moveTo>
                      <a:cubicBezTo>
                        <a:pt x="160" y="1162"/>
                        <a:pt x="160" y="1162"/>
                        <a:pt x="160" y="1162"/>
                      </a:cubicBezTo>
                      <a:lnTo>
                        <a:pt x="318" y="2394"/>
                      </a:lnTo>
                      <a:cubicBezTo>
                        <a:pt x="318" y="2394"/>
                        <a:pt x="161" y="1162"/>
                        <a:pt x="160" y="1162"/>
                      </a:cubicBezTo>
                      <a:close/>
                      <a:moveTo>
                        <a:pt x="373" y="2393"/>
                      </a:moveTo>
                      <a:cubicBezTo>
                        <a:pt x="355" y="2393"/>
                        <a:pt x="337" y="2393"/>
                        <a:pt x="318" y="2394"/>
                      </a:cubicBezTo>
                      <a:cubicBezTo>
                        <a:pt x="332" y="2393"/>
                        <a:pt x="345" y="2393"/>
                        <a:pt x="358" y="2393"/>
                      </a:cubicBezTo>
                      <a:cubicBezTo>
                        <a:pt x="660" y="2393"/>
                        <a:pt x="945" y="2487"/>
                        <a:pt x="1182" y="2649"/>
                      </a:cubicBezTo>
                      <a:lnTo>
                        <a:pt x="1182" y="2649"/>
                      </a:lnTo>
                      <a:cubicBezTo>
                        <a:pt x="947" y="2487"/>
                        <a:pt x="666" y="2393"/>
                        <a:pt x="373" y="2393"/>
                      </a:cubicBezTo>
                      <a:close/>
                      <a:moveTo>
                        <a:pt x="1182" y="2649"/>
                      </a:moveTo>
                      <a:cubicBezTo>
                        <a:pt x="1285" y="2719"/>
                        <a:pt x="1379" y="2802"/>
                        <a:pt x="1461" y="2896"/>
                      </a:cubicBezTo>
                      <a:lnTo>
                        <a:pt x="1461" y="2896"/>
                      </a:lnTo>
                      <a:cubicBezTo>
                        <a:pt x="1379" y="2802"/>
                        <a:pt x="1285" y="2719"/>
                        <a:pt x="1182" y="2649"/>
                      </a:cubicBezTo>
                      <a:close/>
                      <a:moveTo>
                        <a:pt x="1461" y="2896"/>
                      </a:moveTo>
                      <a:cubicBezTo>
                        <a:pt x="1641" y="3101"/>
                        <a:pt x="1765" y="3358"/>
                        <a:pt x="1808" y="3645"/>
                      </a:cubicBezTo>
                      <a:cubicBezTo>
                        <a:pt x="1769" y="3361"/>
                        <a:pt x="1643" y="3103"/>
                        <a:pt x="1461" y="2896"/>
                      </a:cubicBezTo>
                      <a:close/>
                      <a:moveTo>
                        <a:pt x="1808" y="3645"/>
                      </a:moveTo>
                      <a:cubicBezTo>
                        <a:pt x="1908" y="4232"/>
                        <a:pt x="1619" y="4848"/>
                        <a:pt x="1103" y="5155"/>
                      </a:cubicBezTo>
                      <a:cubicBezTo>
                        <a:pt x="1630" y="4848"/>
                        <a:pt x="1917" y="4232"/>
                        <a:pt x="1808" y="3645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71"/>
                <p:cNvSpPr/>
                <p:nvPr/>
              </p:nvSpPr>
              <p:spPr>
                <a:xfrm>
                  <a:off x="76648" y="3864185"/>
                  <a:ext cx="486948" cy="68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5165" extrusionOk="0">
                      <a:moveTo>
                        <a:pt x="1676" y="2419"/>
                      </a:moveTo>
                      <a:cubicBezTo>
                        <a:pt x="2167" y="2419"/>
                        <a:pt x="2634" y="2705"/>
                        <a:pt x="2841" y="3179"/>
                      </a:cubicBezTo>
                      <a:cubicBezTo>
                        <a:pt x="3119" y="3825"/>
                        <a:pt x="2821" y="4570"/>
                        <a:pt x="2175" y="4848"/>
                      </a:cubicBezTo>
                      <a:cubicBezTo>
                        <a:pt x="2014" y="4918"/>
                        <a:pt x="1844" y="4952"/>
                        <a:pt x="1677" y="4952"/>
                      </a:cubicBezTo>
                      <a:cubicBezTo>
                        <a:pt x="1187" y="4952"/>
                        <a:pt x="714" y="4664"/>
                        <a:pt x="507" y="4183"/>
                      </a:cubicBezTo>
                      <a:cubicBezTo>
                        <a:pt x="239" y="3547"/>
                        <a:pt x="537" y="2802"/>
                        <a:pt x="1172" y="2524"/>
                      </a:cubicBezTo>
                      <a:cubicBezTo>
                        <a:pt x="1337" y="2453"/>
                        <a:pt x="1508" y="2419"/>
                        <a:pt x="1676" y="2419"/>
                      </a:cubicBezTo>
                      <a:close/>
                      <a:moveTo>
                        <a:pt x="3089" y="1"/>
                      </a:moveTo>
                      <a:cubicBezTo>
                        <a:pt x="3069" y="1"/>
                        <a:pt x="3060" y="1"/>
                        <a:pt x="3049" y="11"/>
                      </a:cubicBezTo>
                      <a:lnTo>
                        <a:pt x="3040" y="11"/>
                      </a:lnTo>
                      <a:lnTo>
                        <a:pt x="1848" y="636"/>
                      </a:lnTo>
                      <a:cubicBezTo>
                        <a:pt x="1798" y="656"/>
                        <a:pt x="1778" y="726"/>
                        <a:pt x="1808" y="775"/>
                      </a:cubicBezTo>
                      <a:cubicBezTo>
                        <a:pt x="1822" y="809"/>
                        <a:pt x="1858" y="829"/>
                        <a:pt x="1895" y="829"/>
                      </a:cubicBezTo>
                      <a:cubicBezTo>
                        <a:pt x="1913" y="829"/>
                        <a:pt x="1931" y="825"/>
                        <a:pt x="1947" y="815"/>
                      </a:cubicBezTo>
                      <a:lnTo>
                        <a:pt x="2890" y="329"/>
                      </a:lnTo>
                      <a:lnTo>
                        <a:pt x="2116" y="2276"/>
                      </a:lnTo>
                      <a:cubicBezTo>
                        <a:pt x="1972" y="2232"/>
                        <a:pt x="1823" y="2209"/>
                        <a:pt x="1672" y="2209"/>
                      </a:cubicBezTo>
                      <a:cubicBezTo>
                        <a:pt x="1479" y="2209"/>
                        <a:pt x="1283" y="2247"/>
                        <a:pt x="1093" y="2325"/>
                      </a:cubicBezTo>
                      <a:cubicBezTo>
                        <a:pt x="348" y="2653"/>
                        <a:pt x="0" y="3517"/>
                        <a:pt x="318" y="4272"/>
                      </a:cubicBezTo>
                      <a:cubicBezTo>
                        <a:pt x="563" y="4829"/>
                        <a:pt x="1109" y="5164"/>
                        <a:pt x="1685" y="5164"/>
                      </a:cubicBezTo>
                      <a:cubicBezTo>
                        <a:pt x="1878" y="5164"/>
                        <a:pt x="2075" y="5126"/>
                        <a:pt x="2265" y="5046"/>
                      </a:cubicBezTo>
                      <a:cubicBezTo>
                        <a:pt x="3010" y="4719"/>
                        <a:pt x="3358" y="3845"/>
                        <a:pt x="3029" y="3100"/>
                      </a:cubicBezTo>
                      <a:cubicBezTo>
                        <a:pt x="2881" y="2762"/>
                        <a:pt x="2623" y="2504"/>
                        <a:pt x="2305" y="2355"/>
                      </a:cubicBezTo>
                      <a:lnTo>
                        <a:pt x="3089" y="398"/>
                      </a:lnTo>
                      <a:lnTo>
                        <a:pt x="3466" y="1411"/>
                      </a:lnTo>
                      <a:cubicBezTo>
                        <a:pt x="3481" y="1456"/>
                        <a:pt x="3519" y="1478"/>
                        <a:pt x="3561" y="1478"/>
                      </a:cubicBezTo>
                      <a:cubicBezTo>
                        <a:pt x="3576" y="1478"/>
                        <a:pt x="3591" y="1476"/>
                        <a:pt x="3606" y="1471"/>
                      </a:cubicBezTo>
                      <a:cubicBezTo>
                        <a:pt x="3656" y="1451"/>
                        <a:pt x="3685" y="1391"/>
                        <a:pt x="3665" y="1342"/>
                      </a:cubicBezTo>
                      <a:lnTo>
                        <a:pt x="3188" y="71"/>
                      </a:lnTo>
                      <a:lnTo>
                        <a:pt x="3188" y="60"/>
                      </a:lnTo>
                      <a:lnTo>
                        <a:pt x="3179" y="60"/>
                      </a:lnTo>
                      <a:cubicBezTo>
                        <a:pt x="3179" y="51"/>
                        <a:pt x="3169" y="40"/>
                        <a:pt x="3159" y="31"/>
                      </a:cubicBezTo>
                      <a:cubicBezTo>
                        <a:pt x="3149" y="21"/>
                        <a:pt x="3139" y="11"/>
                        <a:pt x="3129" y="11"/>
                      </a:cubicBezTo>
                      <a:cubicBezTo>
                        <a:pt x="3119" y="1"/>
                        <a:pt x="3099" y="1"/>
                        <a:pt x="308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71"/>
                <p:cNvSpPr/>
                <p:nvPr/>
              </p:nvSpPr>
              <p:spPr>
                <a:xfrm>
                  <a:off x="238213" y="3872111"/>
                  <a:ext cx="322739" cy="6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5102" extrusionOk="0">
                      <a:moveTo>
                        <a:pt x="1866" y="338"/>
                      </a:moveTo>
                      <a:cubicBezTo>
                        <a:pt x="1878" y="371"/>
                        <a:pt x="1893" y="411"/>
                        <a:pt x="1910" y="457"/>
                      </a:cubicBezTo>
                      <a:lnTo>
                        <a:pt x="1910" y="457"/>
                      </a:lnTo>
                      <a:lnTo>
                        <a:pt x="1866" y="338"/>
                      </a:lnTo>
                      <a:close/>
                      <a:moveTo>
                        <a:pt x="1965" y="0"/>
                      </a:moveTo>
                      <a:lnTo>
                        <a:pt x="1965" y="0"/>
                      </a:lnTo>
                      <a:cubicBezTo>
                        <a:pt x="2027" y="181"/>
                        <a:pt x="2114" y="413"/>
                        <a:pt x="2200" y="642"/>
                      </a:cubicBezTo>
                      <a:lnTo>
                        <a:pt x="2200" y="642"/>
                      </a:lnTo>
                      <a:cubicBezTo>
                        <a:pt x="2114" y="411"/>
                        <a:pt x="2027" y="176"/>
                        <a:pt x="1965" y="0"/>
                      </a:cubicBezTo>
                      <a:close/>
                      <a:moveTo>
                        <a:pt x="2200" y="642"/>
                      </a:moveTo>
                      <a:cubicBezTo>
                        <a:pt x="2280" y="855"/>
                        <a:pt x="2360" y="1065"/>
                        <a:pt x="2422" y="1222"/>
                      </a:cubicBezTo>
                      <a:cubicBezTo>
                        <a:pt x="2360" y="1060"/>
                        <a:pt x="2280" y="852"/>
                        <a:pt x="2200" y="642"/>
                      </a:cubicBezTo>
                      <a:close/>
                      <a:moveTo>
                        <a:pt x="2422" y="1222"/>
                      </a:moveTo>
                      <a:cubicBezTo>
                        <a:pt x="2422" y="1252"/>
                        <a:pt x="2442" y="1282"/>
                        <a:pt x="2442" y="1302"/>
                      </a:cubicBezTo>
                      <a:cubicBezTo>
                        <a:pt x="2442" y="1282"/>
                        <a:pt x="2433" y="1252"/>
                        <a:pt x="2422" y="1222"/>
                      </a:cubicBezTo>
                      <a:close/>
                      <a:moveTo>
                        <a:pt x="1910" y="457"/>
                      </a:moveTo>
                      <a:lnTo>
                        <a:pt x="2104" y="984"/>
                      </a:lnTo>
                      <a:lnTo>
                        <a:pt x="2224" y="1311"/>
                      </a:lnTo>
                      <a:lnTo>
                        <a:pt x="2243" y="1351"/>
                      </a:lnTo>
                      <a:cubicBezTo>
                        <a:pt x="2245" y="1359"/>
                        <a:pt x="2249" y="1366"/>
                        <a:pt x="2253" y="1373"/>
                      </a:cubicBezTo>
                      <a:lnTo>
                        <a:pt x="2253" y="1373"/>
                      </a:lnTo>
                      <a:cubicBezTo>
                        <a:pt x="2243" y="1350"/>
                        <a:pt x="2242" y="1327"/>
                        <a:pt x="2234" y="1311"/>
                      </a:cubicBezTo>
                      <a:cubicBezTo>
                        <a:pt x="2167" y="1135"/>
                        <a:pt x="2006" y="714"/>
                        <a:pt x="1910" y="457"/>
                      </a:cubicBezTo>
                      <a:close/>
                      <a:moveTo>
                        <a:pt x="2253" y="1373"/>
                      </a:moveTo>
                      <a:lnTo>
                        <a:pt x="2253" y="1373"/>
                      </a:lnTo>
                      <a:cubicBezTo>
                        <a:pt x="2256" y="1379"/>
                        <a:pt x="2259" y="1385"/>
                        <a:pt x="2263" y="1391"/>
                      </a:cubicBezTo>
                      <a:cubicBezTo>
                        <a:pt x="2283" y="1411"/>
                        <a:pt x="2313" y="1421"/>
                        <a:pt x="2343" y="1421"/>
                      </a:cubicBezTo>
                      <a:cubicBezTo>
                        <a:pt x="2311" y="1421"/>
                        <a:pt x="2272" y="1401"/>
                        <a:pt x="2253" y="1373"/>
                      </a:cubicBezTo>
                      <a:close/>
                      <a:moveTo>
                        <a:pt x="1082" y="2295"/>
                      </a:moveTo>
                      <a:lnTo>
                        <a:pt x="1082" y="2295"/>
                      </a:lnTo>
                      <a:cubicBezTo>
                        <a:pt x="1250" y="2375"/>
                        <a:pt x="1400" y="2483"/>
                        <a:pt x="1528" y="2622"/>
                      </a:cubicBezTo>
                      <a:cubicBezTo>
                        <a:pt x="1787" y="2891"/>
                        <a:pt x="1926" y="3258"/>
                        <a:pt x="1926" y="3626"/>
                      </a:cubicBezTo>
                      <a:cubicBezTo>
                        <a:pt x="1926" y="4458"/>
                        <a:pt x="1243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309" y="5102"/>
                        <a:pt x="154" y="5078"/>
                        <a:pt x="0" y="5027"/>
                      </a:cubicBezTo>
                      <a:lnTo>
                        <a:pt x="0" y="5027"/>
                      </a:lnTo>
                      <a:cubicBezTo>
                        <a:pt x="155" y="5078"/>
                        <a:pt x="309" y="5102"/>
                        <a:pt x="460" y="5102"/>
                      </a:cubicBezTo>
                      <a:cubicBezTo>
                        <a:pt x="460" y="5102"/>
                        <a:pt x="460" y="5102"/>
                        <a:pt x="460" y="5102"/>
                      </a:cubicBezTo>
                      <a:lnTo>
                        <a:pt x="460" y="5102"/>
                      </a:lnTo>
                      <a:cubicBezTo>
                        <a:pt x="461" y="5102"/>
                        <a:pt x="461" y="5102"/>
                        <a:pt x="461" y="5102"/>
                      </a:cubicBezTo>
                      <a:cubicBezTo>
                        <a:pt x="1246" y="5102"/>
                        <a:pt x="1936" y="4458"/>
                        <a:pt x="1936" y="3626"/>
                      </a:cubicBezTo>
                      <a:cubicBezTo>
                        <a:pt x="1936" y="3258"/>
                        <a:pt x="1787" y="2881"/>
                        <a:pt x="1528" y="2613"/>
                      </a:cubicBezTo>
                      <a:cubicBezTo>
                        <a:pt x="1409" y="2483"/>
                        <a:pt x="1250" y="2364"/>
                        <a:pt x="1082" y="2295"/>
                      </a:cubicBezTo>
                      <a:close/>
                    </a:path>
                  </a:pathLst>
                </a:custGeom>
                <a:solidFill>
                  <a:srgbClr val="9559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3" name="Google Shape;353;p71"/>
              <p:cNvSpPr/>
              <p:nvPr/>
            </p:nvSpPr>
            <p:spPr>
              <a:xfrm rot="10800000" flipH="1">
                <a:off x="-92572" y="3203201"/>
                <a:ext cx="2856396" cy="20203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1" extrusionOk="0">
                    <a:moveTo>
                      <a:pt x="1" y="1"/>
                    </a:moveTo>
                    <a:lnTo>
                      <a:pt x="1" y="7371"/>
                    </a:lnTo>
                    <a:cubicBezTo>
                      <a:pt x="974" y="7371"/>
                      <a:pt x="1978" y="7172"/>
                      <a:pt x="2702" y="6516"/>
                    </a:cubicBezTo>
                    <a:cubicBezTo>
                      <a:pt x="3437" y="5871"/>
                      <a:pt x="3666" y="4957"/>
                      <a:pt x="4143" y="4103"/>
                    </a:cubicBezTo>
                    <a:cubicBezTo>
                      <a:pt x="4640" y="3199"/>
                      <a:pt x="5205" y="2623"/>
                      <a:pt x="6070" y="2176"/>
                    </a:cubicBezTo>
                    <a:cubicBezTo>
                      <a:pt x="6795" y="1799"/>
                      <a:pt x="7758" y="1689"/>
                      <a:pt x="8533" y="1461"/>
                    </a:cubicBezTo>
                    <a:cubicBezTo>
                      <a:pt x="9317" y="1223"/>
                      <a:pt x="10122" y="756"/>
                      <a:pt x="1042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1"/>
              <p:cNvSpPr/>
              <p:nvPr/>
            </p:nvSpPr>
            <p:spPr>
              <a:xfrm rot="10800000" flipH="1">
                <a:off x="-92572" y="3202927"/>
                <a:ext cx="2856396" cy="202066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7372" extrusionOk="0">
                    <a:moveTo>
                      <a:pt x="10420" y="1"/>
                    </a:moveTo>
                    <a:lnTo>
                      <a:pt x="10420" y="1"/>
                    </a:lnTo>
                    <a:cubicBezTo>
                      <a:pt x="10202" y="527"/>
                      <a:pt x="9745" y="905"/>
                      <a:pt x="9248" y="1163"/>
                    </a:cubicBezTo>
                    <a:cubicBezTo>
                      <a:pt x="8235" y="1680"/>
                      <a:pt x="7033" y="1649"/>
                      <a:pt x="6020" y="2176"/>
                    </a:cubicBezTo>
                    <a:cubicBezTo>
                      <a:pt x="2861" y="3785"/>
                      <a:pt x="4520" y="7262"/>
                      <a:pt x="1" y="7371"/>
                    </a:cubicBezTo>
                    <a:cubicBezTo>
                      <a:pt x="35" y="7371"/>
                      <a:pt x="69" y="7372"/>
                      <a:pt x="104" y="7372"/>
                    </a:cubicBezTo>
                    <a:cubicBezTo>
                      <a:pt x="1188" y="7372"/>
                      <a:pt x="2357" y="7064"/>
                      <a:pt x="3050" y="6179"/>
                    </a:cubicBezTo>
                    <a:cubicBezTo>
                      <a:pt x="3408" y="5732"/>
                      <a:pt x="3626" y="5205"/>
                      <a:pt x="3865" y="4699"/>
                    </a:cubicBezTo>
                    <a:cubicBezTo>
                      <a:pt x="4322" y="3666"/>
                      <a:pt x="5017" y="2722"/>
                      <a:pt x="6040" y="2216"/>
                    </a:cubicBezTo>
                    <a:cubicBezTo>
                      <a:pt x="7053" y="1689"/>
                      <a:pt x="8245" y="1709"/>
                      <a:pt x="9258" y="1183"/>
                    </a:cubicBezTo>
                    <a:cubicBezTo>
                      <a:pt x="9754" y="925"/>
                      <a:pt x="10211" y="527"/>
                      <a:pt x="104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71"/>
            <p:cNvSpPr/>
            <p:nvPr/>
          </p:nvSpPr>
          <p:spPr>
            <a:xfrm rot="10800000" flipH="1">
              <a:off x="-168772" y="3641487"/>
              <a:ext cx="3531504" cy="1663787"/>
            </a:xfrm>
            <a:custGeom>
              <a:avLst/>
              <a:gdLst/>
              <a:ahLst/>
              <a:cxnLst/>
              <a:rect l="l" t="t" r="r" b="b"/>
              <a:pathLst>
                <a:path w="12884" h="6070" extrusionOk="0">
                  <a:moveTo>
                    <a:pt x="12834" y="1"/>
                  </a:moveTo>
                  <a:cubicBezTo>
                    <a:pt x="12139" y="1136"/>
                    <a:pt x="10744" y="1314"/>
                    <a:pt x="9607" y="1314"/>
                  </a:cubicBezTo>
                  <a:cubicBezTo>
                    <a:pt x="9312" y="1314"/>
                    <a:pt x="9035" y="1302"/>
                    <a:pt x="8791" y="1292"/>
                  </a:cubicBezTo>
                  <a:lnTo>
                    <a:pt x="8493" y="1282"/>
                  </a:lnTo>
                  <a:cubicBezTo>
                    <a:pt x="8199" y="1269"/>
                    <a:pt x="7885" y="1254"/>
                    <a:pt x="7561" y="1254"/>
                  </a:cubicBezTo>
                  <a:cubicBezTo>
                    <a:pt x="6703" y="1254"/>
                    <a:pt x="5777" y="1355"/>
                    <a:pt x="4977" y="1839"/>
                  </a:cubicBezTo>
                  <a:cubicBezTo>
                    <a:pt x="3974" y="2435"/>
                    <a:pt x="3298" y="3398"/>
                    <a:pt x="2742" y="4242"/>
                  </a:cubicBezTo>
                  <a:cubicBezTo>
                    <a:pt x="2027" y="5345"/>
                    <a:pt x="1084" y="5951"/>
                    <a:pt x="1" y="6010"/>
                  </a:cubicBezTo>
                  <a:lnTo>
                    <a:pt x="1" y="6070"/>
                  </a:lnTo>
                  <a:cubicBezTo>
                    <a:pt x="1104" y="6000"/>
                    <a:pt x="2057" y="5384"/>
                    <a:pt x="2782" y="4272"/>
                  </a:cubicBezTo>
                  <a:cubicBezTo>
                    <a:pt x="3338" y="3428"/>
                    <a:pt x="4004" y="2474"/>
                    <a:pt x="5007" y="1878"/>
                  </a:cubicBezTo>
                  <a:cubicBezTo>
                    <a:pt x="5800" y="1405"/>
                    <a:pt x="6696" y="1305"/>
                    <a:pt x="7563" y="1305"/>
                  </a:cubicBezTo>
                  <a:cubicBezTo>
                    <a:pt x="7879" y="1305"/>
                    <a:pt x="8191" y="1319"/>
                    <a:pt x="8493" y="1332"/>
                  </a:cubicBezTo>
                  <a:lnTo>
                    <a:pt x="8791" y="1352"/>
                  </a:lnTo>
                  <a:cubicBezTo>
                    <a:pt x="9029" y="1362"/>
                    <a:pt x="9298" y="1373"/>
                    <a:pt x="9585" y="1373"/>
                  </a:cubicBezTo>
                  <a:cubicBezTo>
                    <a:pt x="10738" y="1373"/>
                    <a:pt x="12168" y="1192"/>
                    <a:pt x="12884" y="31"/>
                  </a:cubicBezTo>
                  <a:lnTo>
                    <a:pt x="1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2"/>
          <p:cNvSpPr txBox="1">
            <a:spLocks noGrp="1"/>
          </p:cNvSpPr>
          <p:nvPr>
            <p:ph type="subTitle" idx="1"/>
          </p:nvPr>
        </p:nvSpPr>
        <p:spPr>
          <a:xfrm>
            <a:off x="2433900" y="3713175"/>
            <a:ext cx="42762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59" name="Google Shape;359;p72"/>
          <p:cNvGrpSpPr/>
          <p:nvPr/>
        </p:nvGrpSpPr>
        <p:grpSpPr>
          <a:xfrm>
            <a:off x="5688699" y="-474467"/>
            <a:ext cx="3455305" cy="2206779"/>
            <a:chOff x="5688699" y="-69717"/>
            <a:chExt cx="3455305" cy="2206779"/>
          </a:xfrm>
        </p:grpSpPr>
        <p:sp>
          <p:nvSpPr>
            <p:cNvPr id="360" name="Google Shape;360;p72"/>
            <p:cNvSpPr/>
            <p:nvPr/>
          </p:nvSpPr>
          <p:spPr>
            <a:xfrm rot="10800000" flipH="1">
              <a:off x="5688699" y="-69717"/>
              <a:ext cx="3455305" cy="2205135"/>
            </a:xfrm>
            <a:custGeom>
              <a:avLst/>
              <a:gdLst/>
              <a:ahLst/>
              <a:cxnLst/>
              <a:rect l="l" t="t" r="r" b="b"/>
              <a:pathLst>
                <a:path w="12606" h="8045" extrusionOk="0">
                  <a:moveTo>
                    <a:pt x="11462" y="0"/>
                  </a:moveTo>
                  <a:cubicBezTo>
                    <a:pt x="10910" y="0"/>
                    <a:pt x="10356" y="78"/>
                    <a:pt x="9805" y="277"/>
                  </a:cubicBezTo>
                  <a:cubicBezTo>
                    <a:pt x="8861" y="615"/>
                    <a:pt x="8006" y="1202"/>
                    <a:pt x="7441" y="2016"/>
                  </a:cubicBezTo>
                  <a:cubicBezTo>
                    <a:pt x="6715" y="3078"/>
                    <a:pt x="6477" y="4489"/>
                    <a:pt x="5464" y="5284"/>
                  </a:cubicBezTo>
                  <a:cubicBezTo>
                    <a:pt x="4898" y="5731"/>
                    <a:pt x="4172" y="5910"/>
                    <a:pt x="3457" y="6029"/>
                  </a:cubicBezTo>
                  <a:cubicBezTo>
                    <a:pt x="2742" y="6148"/>
                    <a:pt x="2007" y="6228"/>
                    <a:pt x="1342" y="6515"/>
                  </a:cubicBezTo>
                  <a:cubicBezTo>
                    <a:pt x="676" y="6804"/>
                    <a:pt x="120" y="7330"/>
                    <a:pt x="1" y="8045"/>
                  </a:cubicBezTo>
                  <a:lnTo>
                    <a:pt x="12606" y="8045"/>
                  </a:lnTo>
                  <a:lnTo>
                    <a:pt x="12606" y="99"/>
                  </a:lnTo>
                  <a:cubicBezTo>
                    <a:pt x="12227" y="38"/>
                    <a:pt x="11845" y="0"/>
                    <a:pt x="1146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2"/>
            <p:cNvSpPr/>
            <p:nvPr/>
          </p:nvSpPr>
          <p:spPr>
            <a:xfrm rot="10800000" flipH="1">
              <a:off x="5688699" y="-69717"/>
              <a:ext cx="3455305" cy="2206779"/>
            </a:xfrm>
            <a:custGeom>
              <a:avLst/>
              <a:gdLst/>
              <a:ahLst/>
              <a:cxnLst/>
              <a:rect l="l" t="t" r="r" b="b"/>
              <a:pathLst>
                <a:path w="12606" h="8051" extrusionOk="0">
                  <a:moveTo>
                    <a:pt x="11424" y="1"/>
                  </a:moveTo>
                  <a:cubicBezTo>
                    <a:pt x="11149" y="1"/>
                    <a:pt x="10873" y="20"/>
                    <a:pt x="10599" y="65"/>
                  </a:cubicBezTo>
                  <a:cubicBezTo>
                    <a:pt x="9268" y="294"/>
                    <a:pt x="8006" y="1049"/>
                    <a:pt x="7302" y="2201"/>
                  </a:cubicBezTo>
                  <a:cubicBezTo>
                    <a:pt x="6596" y="3323"/>
                    <a:pt x="6338" y="4813"/>
                    <a:pt x="5116" y="5499"/>
                  </a:cubicBezTo>
                  <a:cubicBezTo>
                    <a:pt x="3925" y="6164"/>
                    <a:pt x="2464" y="5965"/>
                    <a:pt x="1243" y="6551"/>
                  </a:cubicBezTo>
                  <a:cubicBezTo>
                    <a:pt x="636" y="6839"/>
                    <a:pt x="110" y="7366"/>
                    <a:pt x="1" y="8051"/>
                  </a:cubicBezTo>
                  <a:cubicBezTo>
                    <a:pt x="120" y="7375"/>
                    <a:pt x="647" y="6849"/>
                    <a:pt x="1252" y="6571"/>
                  </a:cubicBezTo>
                  <a:cubicBezTo>
                    <a:pt x="2484" y="6005"/>
                    <a:pt x="3934" y="6203"/>
                    <a:pt x="5136" y="5538"/>
                  </a:cubicBezTo>
                  <a:cubicBezTo>
                    <a:pt x="6368" y="4852"/>
                    <a:pt x="6646" y="3353"/>
                    <a:pt x="7331" y="2230"/>
                  </a:cubicBezTo>
                  <a:cubicBezTo>
                    <a:pt x="8037" y="1078"/>
                    <a:pt x="9288" y="323"/>
                    <a:pt x="10599" y="95"/>
                  </a:cubicBezTo>
                  <a:cubicBezTo>
                    <a:pt x="10903" y="41"/>
                    <a:pt x="11208" y="17"/>
                    <a:pt x="11514" y="17"/>
                  </a:cubicBezTo>
                  <a:cubicBezTo>
                    <a:pt x="11879" y="17"/>
                    <a:pt x="12243" y="51"/>
                    <a:pt x="12606" y="105"/>
                  </a:cubicBezTo>
                  <a:cubicBezTo>
                    <a:pt x="12214" y="41"/>
                    <a:pt x="11819" y="1"/>
                    <a:pt x="1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72"/>
          <p:cNvSpPr/>
          <p:nvPr/>
        </p:nvSpPr>
        <p:spPr>
          <a:xfrm rot="10800000" flipH="1">
            <a:off x="5947446" y="-47747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72"/>
          <p:cNvGrpSpPr/>
          <p:nvPr/>
        </p:nvGrpSpPr>
        <p:grpSpPr>
          <a:xfrm>
            <a:off x="-168772" y="2568379"/>
            <a:ext cx="2856396" cy="2731413"/>
            <a:chOff x="-92572" y="2492179"/>
            <a:chExt cx="2856396" cy="2731413"/>
          </a:xfrm>
        </p:grpSpPr>
        <p:grpSp>
          <p:nvGrpSpPr>
            <p:cNvPr id="364" name="Google Shape;364;p72"/>
            <p:cNvGrpSpPr/>
            <p:nvPr/>
          </p:nvGrpSpPr>
          <p:grpSpPr>
            <a:xfrm rot="212063">
              <a:off x="32015" y="2530498"/>
              <a:ext cx="1286786" cy="1413940"/>
              <a:chOff x="-180560" y="3728911"/>
              <a:chExt cx="744156" cy="817596"/>
            </a:xfrm>
          </p:grpSpPr>
          <p:sp>
            <p:nvSpPr>
              <p:cNvPr id="365" name="Google Shape;365;p72"/>
              <p:cNvSpPr/>
              <p:nvPr/>
            </p:nvSpPr>
            <p:spPr>
              <a:xfrm>
                <a:off x="-180560" y="3728911"/>
                <a:ext cx="443617" cy="71904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443" extrusionOk="0">
                    <a:moveTo>
                      <a:pt x="1683" y="2717"/>
                    </a:moveTo>
                    <a:cubicBezTo>
                      <a:pt x="1945" y="2717"/>
                      <a:pt x="2209" y="2800"/>
                      <a:pt x="2434" y="2971"/>
                    </a:cubicBezTo>
                    <a:cubicBezTo>
                      <a:pt x="2970" y="3389"/>
                      <a:pt x="3069" y="4163"/>
                      <a:pt x="2663" y="4710"/>
                    </a:cubicBezTo>
                    <a:cubicBezTo>
                      <a:pt x="2417" y="5025"/>
                      <a:pt x="2049" y="5193"/>
                      <a:pt x="1676" y="5193"/>
                    </a:cubicBezTo>
                    <a:cubicBezTo>
                      <a:pt x="1414" y="5193"/>
                      <a:pt x="1149" y="5110"/>
                      <a:pt x="924" y="4938"/>
                    </a:cubicBezTo>
                    <a:cubicBezTo>
                      <a:pt x="378" y="4521"/>
                      <a:pt x="279" y="3746"/>
                      <a:pt x="696" y="3200"/>
                    </a:cubicBezTo>
                    <a:cubicBezTo>
                      <a:pt x="941" y="2885"/>
                      <a:pt x="1310" y="2717"/>
                      <a:pt x="1683" y="2717"/>
                    </a:cubicBezTo>
                    <a:close/>
                    <a:moveTo>
                      <a:pt x="1218" y="1"/>
                    </a:moveTo>
                    <a:cubicBezTo>
                      <a:pt x="1213" y="1"/>
                      <a:pt x="1207" y="1"/>
                      <a:pt x="1202" y="2"/>
                    </a:cubicBezTo>
                    <a:cubicBezTo>
                      <a:pt x="1133" y="12"/>
                      <a:pt x="1083" y="71"/>
                      <a:pt x="1093" y="141"/>
                    </a:cubicBezTo>
                    <a:lnTo>
                      <a:pt x="1212" y="1025"/>
                    </a:lnTo>
                    <a:lnTo>
                      <a:pt x="378" y="1134"/>
                    </a:lnTo>
                    <a:cubicBezTo>
                      <a:pt x="308" y="1144"/>
                      <a:pt x="268" y="1214"/>
                      <a:pt x="268" y="1283"/>
                    </a:cubicBezTo>
                    <a:cubicBezTo>
                      <a:pt x="278" y="1337"/>
                      <a:pt x="336" y="1384"/>
                      <a:pt x="399" y="1384"/>
                    </a:cubicBezTo>
                    <a:cubicBezTo>
                      <a:pt x="405" y="1384"/>
                      <a:pt x="412" y="1383"/>
                      <a:pt x="418" y="1382"/>
                    </a:cubicBezTo>
                    <a:lnTo>
                      <a:pt x="1242" y="1273"/>
                    </a:lnTo>
                    <a:lnTo>
                      <a:pt x="1401" y="2495"/>
                    </a:lnTo>
                    <a:cubicBezTo>
                      <a:pt x="1053" y="2565"/>
                      <a:pt x="725" y="2753"/>
                      <a:pt x="497" y="3051"/>
                    </a:cubicBezTo>
                    <a:cubicBezTo>
                      <a:pt x="1" y="3706"/>
                      <a:pt x="120" y="4640"/>
                      <a:pt x="775" y="5137"/>
                    </a:cubicBezTo>
                    <a:cubicBezTo>
                      <a:pt x="1043" y="5343"/>
                      <a:pt x="1360" y="5443"/>
                      <a:pt x="1675" y="5443"/>
                    </a:cubicBezTo>
                    <a:cubicBezTo>
                      <a:pt x="2121" y="5443"/>
                      <a:pt x="2564" y="5243"/>
                      <a:pt x="2861" y="4859"/>
                    </a:cubicBezTo>
                    <a:cubicBezTo>
                      <a:pt x="3358" y="4213"/>
                      <a:pt x="3228" y="3280"/>
                      <a:pt x="2583" y="2773"/>
                    </a:cubicBezTo>
                    <a:cubicBezTo>
                      <a:pt x="2317" y="2574"/>
                      <a:pt x="2005" y="2474"/>
                      <a:pt x="1692" y="2474"/>
                    </a:cubicBezTo>
                    <a:cubicBezTo>
                      <a:pt x="1678" y="2474"/>
                      <a:pt x="1664" y="2474"/>
                      <a:pt x="1649" y="2475"/>
                    </a:cubicBezTo>
                    <a:lnTo>
                      <a:pt x="1491" y="1243"/>
                    </a:lnTo>
                    <a:lnTo>
                      <a:pt x="2315" y="1134"/>
                    </a:lnTo>
                    <a:cubicBezTo>
                      <a:pt x="2354" y="1124"/>
                      <a:pt x="2384" y="1104"/>
                      <a:pt x="2404" y="1084"/>
                    </a:cubicBezTo>
                    <a:cubicBezTo>
                      <a:pt x="2424" y="1055"/>
                      <a:pt x="2434" y="1025"/>
                      <a:pt x="2424" y="995"/>
                    </a:cubicBezTo>
                    <a:cubicBezTo>
                      <a:pt x="2415" y="931"/>
                      <a:pt x="2364" y="884"/>
                      <a:pt x="2302" y="884"/>
                    </a:cubicBezTo>
                    <a:cubicBezTo>
                      <a:pt x="2297" y="884"/>
                      <a:pt x="2291" y="885"/>
                      <a:pt x="2285" y="886"/>
                    </a:cubicBezTo>
                    <a:lnTo>
                      <a:pt x="1460" y="995"/>
                    </a:lnTo>
                    <a:lnTo>
                      <a:pt x="1341" y="111"/>
                    </a:lnTo>
                    <a:cubicBezTo>
                      <a:pt x="1332" y="48"/>
                      <a:pt x="1274" y="1"/>
                      <a:pt x="121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72"/>
              <p:cNvSpPr/>
              <p:nvPr/>
            </p:nvSpPr>
            <p:spPr>
              <a:xfrm>
                <a:off x="-4729" y="3739611"/>
                <a:ext cx="253382" cy="68113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156" extrusionOk="0">
                    <a:moveTo>
                      <a:pt x="1" y="0"/>
                    </a:moveTo>
                    <a:cubicBezTo>
                      <a:pt x="1" y="6"/>
                      <a:pt x="4" y="16"/>
                      <a:pt x="7" y="24"/>
                    </a:cubicBezTo>
                    <a:lnTo>
                      <a:pt x="7" y="24"/>
                    </a:lnTo>
                    <a:cubicBezTo>
                      <a:pt x="5" y="14"/>
                      <a:pt x="3" y="6"/>
                      <a:pt x="1" y="0"/>
                    </a:cubicBezTo>
                    <a:close/>
                    <a:moveTo>
                      <a:pt x="7" y="24"/>
                    </a:moveTo>
                    <a:lnTo>
                      <a:pt x="7" y="24"/>
                    </a:lnTo>
                    <a:cubicBezTo>
                      <a:pt x="11" y="50"/>
                      <a:pt x="13" y="85"/>
                      <a:pt x="20" y="100"/>
                    </a:cubicBezTo>
                    <a:lnTo>
                      <a:pt x="10" y="40"/>
                    </a:lnTo>
                    <a:cubicBezTo>
                      <a:pt x="10" y="36"/>
                      <a:pt x="9" y="30"/>
                      <a:pt x="7" y="24"/>
                    </a:cubicBezTo>
                    <a:close/>
                    <a:moveTo>
                      <a:pt x="20" y="100"/>
                    </a:moveTo>
                    <a:lnTo>
                      <a:pt x="50" y="378"/>
                    </a:lnTo>
                    <a:lnTo>
                      <a:pt x="76" y="554"/>
                    </a:lnTo>
                    <a:lnTo>
                      <a:pt x="76" y="554"/>
                    </a:lnTo>
                    <a:cubicBezTo>
                      <a:pt x="54" y="377"/>
                      <a:pt x="31" y="192"/>
                      <a:pt x="20" y="100"/>
                    </a:cubicBezTo>
                    <a:close/>
                    <a:moveTo>
                      <a:pt x="992" y="807"/>
                    </a:moveTo>
                    <a:cubicBezTo>
                      <a:pt x="1034" y="814"/>
                      <a:pt x="1064" y="838"/>
                      <a:pt x="1081" y="869"/>
                    </a:cubicBezTo>
                    <a:lnTo>
                      <a:pt x="1081" y="869"/>
                    </a:lnTo>
                    <a:cubicBezTo>
                      <a:pt x="1069" y="846"/>
                      <a:pt x="1050" y="827"/>
                      <a:pt x="1023" y="815"/>
                    </a:cubicBezTo>
                    <a:cubicBezTo>
                      <a:pt x="1014" y="810"/>
                      <a:pt x="1003" y="808"/>
                      <a:pt x="992" y="807"/>
                    </a:cubicBezTo>
                    <a:close/>
                    <a:moveTo>
                      <a:pt x="964" y="804"/>
                    </a:moveTo>
                    <a:cubicBezTo>
                      <a:pt x="961" y="804"/>
                      <a:pt x="958" y="804"/>
                      <a:pt x="954" y="805"/>
                    </a:cubicBezTo>
                    <a:cubicBezTo>
                      <a:pt x="770" y="833"/>
                      <a:pt x="388" y="877"/>
                      <a:pt x="175" y="908"/>
                    </a:cubicBezTo>
                    <a:lnTo>
                      <a:pt x="175" y="908"/>
                    </a:lnTo>
                    <a:cubicBezTo>
                      <a:pt x="369" y="883"/>
                      <a:pt x="741" y="833"/>
                      <a:pt x="895" y="815"/>
                    </a:cubicBezTo>
                    <a:cubicBezTo>
                      <a:pt x="914" y="815"/>
                      <a:pt x="947" y="806"/>
                      <a:pt x="979" y="806"/>
                    </a:cubicBezTo>
                    <a:cubicBezTo>
                      <a:pt x="983" y="806"/>
                      <a:pt x="988" y="806"/>
                      <a:pt x="992" y="807"/>
                    </a:cubicBezTo>
                    <a:lnTo>
                      <a:pt x="992" y="807"/>
                    </a:lnTo>
                    <a:cubicBezTo>
                      <a:pt x="983" y="805"/>
                      <a:pt x="974" y="804"/>
                      <a:pt x="964" y="804"/>
                    </a:cubicBezTo>
                    <a:close/>
                    <a:moveTo>
                      <a:pt x="76" y="554"/>
                    </a:moveTo>
                    <a:cubicBezTo>
                      <a:pt x="94" y="699"/>
                      <a:pt x="111" y="838"/>
                      <a:pt x="120" y="914"/>
                    </a:cubicBezTo>
                    <a:cubicBezTo>
                      <a:pt x="123" y="914"/>
                      <a:pt x="126" y="914"/>
                      <a:pt x="129" y="913"/>
                    </a:cubicBezTo>
                    <a:lnTo>
                      <a:pt x="129" y="913"/>
                    </a:lnTo>
                    <a:lnTo>
                      <a:pt x="76" y="554"/>
                    </a:lnTo>
                    <a:close/>
                    <a:moveTo>
                      <a:pt x="175" y="908"/>
                    </a:moveTo>
                    <a:cubicBezTo>
                      <a:pt x="158" y="910"/>
                      <a:pt x="143" y="911"/>
                      <a:pt x="129" y="913"/>
                    </a:cubicBezTo>
                    <a:lnTo>
                      <a:pt x="129" y="913"/>
                    </a:lnTo>
                    <a:lnTo>
                      <a:pt x="129" y="914"/>
                    </a:lnTo>
                    <a:cubicBezTo>
                      <a:pt x="143" y="912"/>
                      <a:pt x="159" y="910"/>
                      <a:pt x="175" y="908"/>
                    </a:cubicBezTo>
                    <a:close/>
                    <a:moveTo>
                      <a:pt x="1081" y="869"/>
                    </a:moveTo>
                    <a:cubicBezTo>
                      <a:pt x="1111" y="928"/>
                      <a:pt x="1090" y="1009"/>
                      <a:pt x="1024" y="1041"/>
                    </a:cubicBezTo>
                    <a:lnTo>
                      <a:pt x="1024" y="1041"/>
                    </a:lnTo>
                    <a:cubicBezTo>
                      <a:pt x="1097" y="1007"/>
                      <a:pt x="1113" y="927"/>
                      <a:pt x="1081" y="869"/>
                    </a:cubicBezTo>
                    <a:close/>
                    <a:moveTo>
                      <a:pt x="1024" y="1041"/>
                    </a:moveTo>
                    <a:cubicBezTo>
                      <a:pt x="1012" y="1046"/>
                      <a:pt x="998" y="1051"/>
                      <a:pt x="984" y="1053"/>
                    </a:cubicBezTo>
                    <a:cubicBezTo>
                      <a:pt x="998" y="1051"/>
                      <a:pt x="1012" y="1047"/>
                      <a:pt x="1024" y="1041"/>
                    </a:cubicBezTo>
                    <a:close/>
                    <a:moveTo>
                      <a:pt x="160" y="1162"/>
                    </a:moveTo>
                    <a:cubicBezTo>
                      <a:pt x="160" y="1162"/>
                      <a:pt x="160" y="1162"/>
                      <a:pt x="160" y="1162"/>
                    </a:cubicBezTo>
                    <a:lnTo>
                      <a:pt x="318" y="2394"/>
                    </a:lnTo>
                    <a:cubicBezTo>
                      <a:pt x="318" y="2394"/>
                      <a:pt x="161" y="1162"/>
                      <a:pt x="160" y="1162"/>
                    </a:cubicBezTo>
                    <a:close/>
                    <a:moveTo>
                      <a:pt x="373" y="2393"/>
                    </a:moveTo>
                    <a:cubicBezTo>
                      <a:pt x="355" y="2393"/>
                      <a:pt x="337" y="2393"/>
                      <a:pt x="318" y="2394"/>
                    </a:cubicBezTo>
                    <a:cubicBezTo>
                      <a:pt x="332" y="2393"/>
                      <a:pt x="345" y="2393"/>
                      <a:pt x="358" y="2393"/>
                    </a:cubicBezTo>
                    <a:cubicBezTo>
                      <a:pt x="660" y="2393"/>
                      <a:pt x="945" y="2487"/>
                      <a:pt x="1182" y="2649"/>
                    </a:cubicBezTo>
                    <a:lnTo>
                      <a:pt x="1182" y="2649"/>
                    </a:lnTo>
                    <a:cubicBezTo>
                      <a:pt x="947" y="2487"/>
                      <a:pt x="666" y="2393"/>
                      <a:pt x="373" y="2393"/>
                    </a:cubicBezTo>
                    <a:close/>
                    <a:moveTo>
                      <a:pt x="1182" y="2649"/>
                    </a:moveTo>
                    <a:cubicBezTo>
                      <a:pt x="1285" y="2719"/>
                      <a:pt x="1379" y="2802"/>
                      <a:pt x="1461" y="2896"/>
                    </a:cubicBezTo>
                    <a:lnTo>
                      <a:pt x="1461" y="2896"/>
                    </a:lnTo>
                    <a:cubicBezTo>
                      <a:pt x="1379" y="2802"/>
                      <a:pt x="1285" y="2719"/>
                      <a:pt x="1182" y="2649"/>
                    </a:cubicBezTo>
                    <a:close/>
                    <a:moveTo>
                      <a:pt x="1461" y="2896"/>
                    </a:moveTo>
                    <a:cubicBezTo>
                      <a:pt x="1641" y="3101"/>
                      <a:pt x="1765" y="3358"/>
                      <a:pt x="1808" y="3645"/>
                    </a:cubicBezTo>
                    <a:cubicBezTo>
                      <a:pt x="1769" y="3361"/>
                      <a:pt x="1643" y="3103"/>
                      <a:pt x="1461" y="2896"/>
                    </a:cubicBezTo>
                    <a:close/>
                    <a:moveTo>
                      <a:pt x="1808" y="3645"/>
                    </a:moveTo>
                    <a:cubicBezTo>
                      <a:pt x="1908" y="4232"/>
                      <a:pt x="1619" y="4848"/>
                      <a:pt x="1103" y="5155"/>
                    </a:cubicBezTo>
                    <a:cubicBezTo>
                      <a:pt x="1630" y="4848"/>
                      <a:pt x="1917" y="4232"/>
                      <a:pt x="1808" y="3645"/>
                    </a:cubicBezTo>
                    <a:close/>
                  </a:path>
                </a:pathLst>
              </a:custGeom>
              <a:solidFill>
                <a:srgbClr val="FC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72"/>
              <p:cNvSpPr/>
              <p:nvPr/>
            </p:nvSpPr>
            <p:spPr>
              <a:xfrm>
                <a:off x="76648" y="3864185"/>
                <a:ext cx="486948" cy="68232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165" extrusionOk="0">
                    <a:moveTo>
                      <a:pt x="1676" y="2419"/>
                    </a:moveTo>
                    <a:cubicBezTo>
                      <a:pt x="2167" y="2419"/>
                      <a:pt x="2634" y="2705"/>
                      <a:pt x="2841" y="3179"/>
                    </a:cubicBezTo>
                    <a:cubicBezTo>
                      <a:pt x="3119" y="3825"/>
                      <a:pt x="2821" y="4570"/>
                      <a:pt x="2175" y="4848"/>
                    </a:cubicBezTo>
                    <a:cubicBezTo>
                      <a:pt x="2014" y="4918"/>
                      <a:pt x="1844" y="4952"/>
                      <a:pt x="1677" y="4952"/>
                    </a:cubicBezTo>
                    <a:cubicBezTo>
                      <a:pt x="1187" y="4952"/>
                      <a:pt x="714" y="4664"/>
                      <a:pt x="507" y="4183"/>
                    </a:cubicBezTo>
                    <a:cubicBezTo>
                      <a:pt x="239" y="3547"/>
                      <a:pt x="537" y="2802"/>
                      <a:pt x="1172" y="2524"/>
                    </a:cubicBezTo>
                    <a:cubicBezTo>
                      <a:pt x="1337" y="2453"/>
                      <a:pt x="1508" y="2419"/>
                      <a:pt x="1676" y="2419"/>
                    </a:cubicBezTo>
                    <a:close/>
                    <a:moveTo>
                      <a:pt x="3089" y="1"/>
                    </a:moveTo>
                    <a:cubicBezTo>
                      <a:pt x="3069" y="1"/>
                      <a:pt x="3060" y="1"/>
                      <a:pt x="3049" y="11"/>
                    </a:cubicBezTo>
                    <a:lnTo>
                      <a:pt x="3040" y="11"/>
                    </a:lnTo>
                    <a:lnTo>
                      <a:pt x="1848" y="636"/>
                    </a:lnTo>
                    <a:cubicBezTo>
                      <a:pt x="1798" y="656"/>
                      <a:pt x="1778" y="726"/>
                      <a:pt x="1808" y="775"/>
                    </a:cubicBezTo>
                    <a:cubicBezTo>
                      <a:pt x="1822" y="809"/>
                      <a:pt x="1858" y="829"/>
                      <a:pt x="1895" y="829"/>
                    </a:cubicBezTo>
                    <a:cubicBezTo>
                      <a:pt x="1913" y="829"/>
                      <a:pt x="1931" y="825"/>
                      <a:pt x="1947" y="815"/>
                    </a:cubicBezTo>
                    <a:lnTo>
                      <a:pt x="2890" y="329"/>
                    </a:lnTo>
                    <a:lnTo>
                      <a:pt x="2116" y="2276"/>
                    </a:lnTo>
                    <a:cubicBezTo>
                      <a:pt x="1972" y="2232"/>
                      <a:pt x="1823" y="2209"/>
                      <a:pt x="1672" y="2209"/>
                    </a:cubicBezTo>
                    <a:cubicBezTo>
                      <a:pt x="1479" y="2209"/>
                      <a:pt x="1283" y="2247"/>
                      <a:pt x="1093" y="2325"/>
                    </a:cubicBezTo>
                    <a:cubicBezTo>
                      <a:pt x="348" y="2653"/>
                      <a:pt x="0" y="3517"/>
                      <a:pt x="318" y="4272"/>
                    </a:cubicBezTo>
                    <a:cubicBezTo>
                      <a:pt x="563" y="4829"/>
                      <a:pt x="1109" y="5164"/>
                      <a:pt x="1685" y="5164"/>
                    </a:cubicBezTo>
                    <a:cubicBezTo>
                      <a:pt x="1878" y="5164"/>
                      <a:pt x="2075" y="5126"/>
                      <a:pt x="2265" y="5046"/>
                    </a:cubicBezTo>
                    <a:cubicBezTo>
                      <a:pt x="3010" y="4719"/>
                      <a:pt x="3358" y="3845"/>
                      <a:pt x="3029" y="3100"/>
                    </a:cubicBezTo>
                    <a:cubicBezTo>
                      <a:pt x="2881" y="2762"/>
                      <a:pt x="2623" y="2504"/>
                      <a:pt x="2305" y="2355"/>
                    </a:cubicBezTo>
                    <a:lnTo>
                      <a:pt x="3089" y="398"/>
                    </a:lnTo>
                    <a:lnTo>
                      <a:pt x="3466" y="1411"/>
                    </a:lnTo>
                    <a:cubicBezTo>
                      <a:pt x="3481" y="1456"/>
                      <a:pt x="3519" y="1478"/>
                      <a:pt x="3561" y="1478"/>
                    </a:cubicBezTo>
                    <a:cubicBezTo>
                      <a:pt x="3576" y="1478"/>
                      <a:pt x="3591" y="1476"/>
                      <a:pt x="3606" y="1471"/>
                    </a:cubicBezTo>
                    <a:cubicBezTo>
                      <a:pt x="3656" y="1451"/>
                      <a:pt x="3685" y="1391"/>
                      <a:pt x="3665" y="1342"/>
                    </a:cubicBezTo>
                    <a:lnTo>
                      <a:pt x="3188" y="71"/>
                    </a:lnTo>
                    <a:lnTo>
                      <a:pt x="3188" y="60"/>
                    </a:lnTo>
                    <a:lnTo>
                      <a:pt x="3179" y="60"/>
                    </a:lnTo>
                    <a:cubicBezTo>
                      <a:pt x="3179" y="51"/>
                      <a:pt x="3169" y="40"/>
                      <a:pt x="3159" y="31"/>
                    </a:cubicBezTo>
                    <a:cubicBezTo>
                      <a:pt x="3149" y="21"/>
                      <a:pt x="3139" y="11"/>
                      <a:pt x="3129" y="11"/>
                    </a:cubicBezTo>
                    <a:cubicBezTo>
                      <a:pt x="3119" y="1"/>
                      <a:pt x="3099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72"/>
              <p:cNvSpPr/>
              <p:nvPr/>
            </p:nvSpPr>
            <p:spPr>
              <a:xfrm>
                <a:off x="238213" y="3872111"/>
                <a:ext cx="322739" cy="6740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5102" extrusionOk="0">
                    <a:moveTo>
                      <a:pt x="1866" y="338"/>
                    </a:moveTo>
                    <a:cubicBezTo>
                      <a:pt x="1878" y="371"/>
                      <a:pt x="1893" y="411"/>
                      <a:pt x="1910" y="457"/>
                    </a:cubicBezTo>
                    <a:lnTo>
                      <a:pt x="1910" y="457"/>
                    </a:lnTo>
                    <a:lnTo>
                      <a:pt x="1866" y="338"/>
                    </a:lnTo>
                    <a:close/>
                    <a:moveTo>
                      <a:pt x="1965" y="0"/>
                    </a:moveTo>
                    <a:lnTo>
                      <a:pt x="1965" y="0"/>
                    </a:lnTo>
                    <a:cubicBezTo>
                      <a:pt x="2027" y="181"/>
                      <a:pt x="2114" y="413"/>
                      <a:pt x="2200" y="642"/>
                    </a:cubicBezTo>
                    <a:lnTo>
                      <a:pt x="2200" y="642"/>
                    </a:lnTo>
                    <a:cubicBezTo>
                      <a:pt x="2114" y="411"/>
                      <a:pt x="2027" y="176"/>
                      <a:pt x="1965" y="0"/>
                    </a:cubicBezTo>
                    <a:close/>
                    <a:moveTo>
                      <a:pt x="2200" y="642"/>
                    </a:moveTo>
                    <a:cubicBezTo>
                      <a:pt x="2280" y="855"/>
                      <a:pt x="2360" y="1065"/>
                      <a:pt x="2422" y="1222"/>
                    </a:cubicBezTo>
                    <a:cubicBezTo>
                      <a:pt x="2360" y="1060"/>
                      <a:pt x="2280" y="852"/>
                      <a:pt x="2200" y="642"/>
                    </a:cubicBezTo>
                    <a:close/>
                    <a:moveTo>
                      <a:pt x="2422" y="1222"/>
                    </a:moveTo>
                    <a:cubicBezTo>
                      <a:pt x="2422" y="1252"/>
                      <a:pt x="2442" y="1282"/>
                      <a:pt x="2442" y="1302"/>
                    </a:cubicBezTo>
                    <a:cubicBezTo>
                      <a:pt x="2442" y="1282"/>
                      <a:pt x="2433" y="1252"/>
                      <a:pt x="2422" y="1222"/>
                    </a:cubicBezTo>
                    <a:close/>
                    <a:moveTo>
                      <a:pt x="1910" y="457"/>
                    </a:moveTo>
                    <a:lnTo>
                      <a:pt x="2104" y="984"/>
                    </a:lnTo>
                    <a:lnTo>
                      <a:pt x="2224" y="1311"/>
                    </a:lnTo>
                    <a:lnTo>
                      <a:pt x="2243" y="1351"/>
                    </a:lnTo>
                    <a:cubicBezTo>
                      <a:pt x="2245" y="1359"/>
                      <a:pt x="2249" y="1366"/>
                      <a:pt x="2253" y="1373"/>
                    </a:cubicBezTo>
                    <a:lnTo>
                      <a:pt x="2253" y="1373"/>
                    </a:lnTo>
                    <a:cubicBezTo>
                      <a:pt x="2243" y="1350"/>
                      <a:pt x="2242" y="1327"/>
                      <a:pt x="2234" y="1311"/>
                    </a:cubicBezTo>
                    <a:cubicBezTo>
                      <a:pt x="2167" y="1135"/>
                      <a:pt x="2006" y="714"/>
                      <a:pt x="1910" y="457"/>
                    </a:cubicBezTo>
                    <a:close/>
                    <a:moveTo>
                      <a:pt x="2253" y="1373"/>
                    </a:moveTo>
                    <a:lnTo>
                      <a:pt x="2253" y="1373"/>
                    </a:lnTo>
                    <a:cubicBezTo>
                      <a:pt x="2256" y="1379"/>
                      <a:pt x="2259" y="1385"/>
                      <a:pt x="2263" y="1391"/>
                    </a:cubicBezTo>
                    <a:cubicBezTo>
                      <a:pt x="2283" y="1411"/>
                      <a:pt x="2313" y="1421"/>
                      <a:pt x="2343" y="1421"/>
                    </a:cubicBezTo>
                    <a:cubicBezTo>
                      <a:pt x="2311" y="1421"/>
                      <a:pt x="2272" y="1401"/>
                      <a:pt x="2253" y="1373"/>
                    </a:cubicBezTo>
                    <a:close/>
                    <a:moveTo>
                      <a:pt x="1082" y="2295"/>
                    </a:moveTo>
                    <a:lnTo>
                      <a:pt x="1082" y="2295"/>
                    </a:lnTo>
                    <a:cubicBezTo>
                      <a:pt x="1250" y="2375"/>
                      <a:pt x="1400" y="2483"/>
                      <a:pt x="1528" y="2622"/>
                    </a:cubicBezTo>
                    <a:cubicBezTo>
                      <a:pt x="1787" y="2891"/>
                      <a:pt x="1926" y="3258"/>
                      <a:pt x="1926" y="3626"/>
                    </a:cubicBezTo>
                    <a:cubicBezTo>
                      <a:pt x="1926" y="4458"/>
                      <a:pt x="1243" y="5102"/>
                      <a:pt x="460" y="5102"/>
                    </a:cubicBezTo>
                    <a:lnTo>
                      <a:pt x="460" y="5102"/>
                    </a:lnTo>
                    <a:cubicBezTo>
                      <a:pt x="309" y="5102"/>
                      <a:pt x="154" y="5078"/>
                      <a:pt x="0" y="5027"/>
                    </a:cubicBezTo>
                    <a:lnTo>
                      <a:pt x="0" y="5027"/>
                    </a:lnTo>
                    <a:cubicBezTo>
                      <a:pt x="155" y="5078"/>
                      <a:pt x="309" y="5102"/>
                      <a:pt x="460" y="5102"/>
                    </a:cubicBezTo>
                    <a:cubicBezTo>
                      <a:pt x="460" y="5102"/>
                      <a:pt x="460" y="5102"/>
                      <a:pt x="460" y="5102"/>
                    </a:cubicBezTo>
                    <a:lnTo>
                      <a:pt x="460" y="5102"/>
                    </a:lnTo>
                    <a:cubicBezTo>
                      <a:pt x="461" y="5102"/>
                      <a:pt x="461" y="5102"/>
                      <a:pt x="461" y="5102"/>
                    </a:cubicBezTo>
                    <a:cubicBezTo>
                      <a:pt x="1246" y="5102"/>
                      <a:pt x="1936" y="4458"/>
                      <a:pt x="1936" y="3626"/>
                    </a:cubicBezTo>
                    <a:cubicBezTo>
                      <a:pt x="1936" y="3258"/>
                      <a:pt x="1787" y="2881"/>
                      <a:pt x="1528" y="2613"/>
                    </a:cubicBezTo>
                    <a:cubicBezTo>
                      <a:pt x="1409" y="2483"/>
                      <a:pt x="1250" y="2364"/>
                      <a:pt x="1082" y="2295"/>
                    </a:cubicBezTo>
                    <a:close/>
                  </a:path>
                </a:pathLst>
              </a:custGeom>
              <a:solidFill>
                <a:srgbClr val="955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72"/>
            <p:cNvSpPr/>
            <p:nvPr/>
          </p:nvSpPr>
          <p:spPr>
            <a:xfrm rot="10800000" flipH="1">
              <a:off x="-92572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2"/>
            <p:cNvSpPr/>
            <p:nvPr/>
          </p:nvSpPr>
          <p:spPr>
            <a:xfrm rot="10800000" flipH="1">
              <a:off x="-92572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72"/>
          <p:cNvSpPr/>
          <p:nvPr/>
        </p:nvSpPr>
        <p:spPr>
          <a:xfrm rot="10800000" flipH="1">
            <a:off x="-168772" y="3641487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77"/>
          <p:cNvGrpSpPr/>
          <p:nvPr/>
        </p:nvGrpSpPr>
        <p:grpSpPr>
          <a:xfrm>
            <a:off x="-27692" y="2988086"/>
            <a:ext cx="4436976" cy="2620079"/>
            <a:chOff x="-27692" y="2752125"/>
            <a:chExt cx="4436976" cy="2620079"/>
          </a:xfrm>
        </p:grpSpPr>
        <p:sp>
          <p:nvSpPr>
            <p:cNvPr id="375" name="Google Shape;375;p77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lnTo>
                    <a:pt x="0" y="3407"/>
                  </a:lnTo>
                  <a:lnTo>
                    <a:pt x="5770" y="3407"/>
                  </a:lnTo>
                  <a:cubicBezTo>
                    <a:pt x="5592" y="2672"/>
                    <a:pt x="5165" y="2165"/>
                    <a:pt x="4499" y="1798"/>
                  </a:cubicBezTo>
                  <a:cubicBezTo>
                    <a:pt x="4291" y="1679"/>
                    <a:pt x="4082" y="1589"/>
                    <a:pt x="3854" y="1530"/>
                  </a:cubicBezTo>
                  <a:cubicBezTo>
                    <a:pt x="3208" y="1381"/>
                    <a:pt x="2473" y="1550"/>
                    <a:pt x="1947" y="1163"/>
                  </a:cubicBezTo>
                  <a:cubicBezTo>
                    <a:pt x="1689" y="984"/>
                    <a:pt x="1530" y="695"/>
                    <a:pt x="1301" y="467"/>
                  </a:cubicBezTo>
                  <a:cubicBezTo>
                    <a:pt x="963" y="130"/>
                    <a:pt x="477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7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cubicBezTo>
                    <a:pt x="298" y="0"/>
                    <a:pt x="596" y="60"/>
                    <a:pt x="864" y="179"/>
                  </a:cubicBezTo>
                  <a:cubicBezTo>
                    <a:pt x="1003" y="249"/>
                    <a:pt x="1122" y="328"/>
                    <a:pt x="1232" y="428"/>
                  </a:cubicBezTo>
                  <a:cubicBezTo>
                    <a:pt x="1341" y="527"/>
                    <a:pt x="1440" y="636"/>
                    <a:pt x="1530" y="755"/>
                  </a:cubicBezTo>
                  <a:cubicBezTo>
                    <a:pt x="1619" y="874"/>
                    <a:pt x="1708" y="993"/>
                    <a:pt x="1828" y="1093"/>
                  </a:cubicBezTo>
                  <a:cubicBezTo>
                    <a:pt x="1937" y="1202"/>
                    <a:pt x="2066" y="1282"/>
                    <a:pt x="2205" y="1331"/>
                  </a:cubicBezTo>
                  <a:cubicBezTo>
                    <a:pt x="2493" y="1441"/>
                    <a:pt x="2801" y="1461"/>
                    <a:pt x="3099" y="1480"/>
                  </a:cubicBezTo>
                  <a:cubicBezTo>
                    <a:pt x="3397" y="1490"/>
                    <a:pt x="3695" y="1500"/>
                    <a:pt x="3973" y="1589"/>
                  </a:cubicBezTo>
                  <a:cubicBezTo>
                    <a:pt x="4251" y="1679"/>
                    <a:pt x="4519" y="1818"/>
                    <a:pt x="4768" y="1987"/>
                  </a:cubicBezTo>
                  <a:cubicBezTo>
                    <a:pt x="5006" y="2156"/>
                    <a:pt x="5225" y="2355"/>
                    <a:pt x="5403" y="2602"/>
                  </a:cubicBezTo>
                  <a:cubicBezTo>
                    <a:pt x="5572" y="2841"/>
                    <a:pt x="5691" y="3119"/>
                    <a:pt x="5770" y="3407"/>
                  </a:cubicBezTo>
                  <a:cubicBezTo>
                    <a:pt x="5701" y="3119"/>
                    <a:pt x="5592" y="2831"/>
                    <a:pt x="5423" y="2583"/>
                  </a:cubicBezTo>
                  <a:cubicBezTo>
                    <a:pt x="5254" y="2344"/>
                    <a:pt x="5035" y="2126"/>
                    <a:pt x="4788" y="1957"/>
                  </a:cubicBezTo>
                  <a:cubicBezTo>
                    <a:pt x="4539" y="1788"/>
                    <a:pt x="4271" y="1639"/>
                    <a:pt x="3983" y="1550"/>
                  </a:cubicBezTo>
                  <a:cubicBezTo>
                    <a:pt x="3695" y="1461"/>
                    <a:pt x="3397" y="1441"/>
                    <a:pt x="3099" y="1430"/>
                  </a:cubicBezTo>
                  <a:cubicBezTo>
                    <a:pt x="2801" y="1411"/>
                    <a:pt x="2503" y="1401"/>
                    <a:pt x="2225" y="1291"/>
                  </a:cubicBezTo>
                  <a:cubicBezTo>
                    <a:pt x="2086" y="1242"/>
                    <a:pt x="1956" y="1163"/>
                    <a:pt x="1857" y="1063"/>
                  </a:cubicBezTo>
                  <a:cubicBezTo>
                    <a:pt x="1748" y="964"/>
                    <a:pt x="1649" y="845"/>
                    <a:pt x="1559" y="735"/>
                  </a:cubicBezTo>
                  <a:cubicBezTo>
                    <a:pt x="1460" y="616"/>
                    <a:pt x="1371" y="497"/>
                    <a:pt x="1252" y="397"/>
                  </a:cubicBezTo>
                  <a:cubicBezTo>
                    <a:pt x="1142" y="298"/>
                    <a:pt x="1013" y="219"/>
                    <a:pt x="874" y="159"/>
                  </a:cubicBezTo>
                  <a:cubicBezTo>
                    <a:pt x="596" y="40"/>
                    <a:pt x="29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77"/>
          <p:cNvGrpSpPr/>
          <p:nvPr/>
        </p:nvGrpSpPr>
        <p:grpSpPr>
          <a:xfrm>
            <a:off x="-36149" y="4145983"/>
            <a:ext cx="9195326" cy="1978898"/>
            <a:chOff x="-36149" y="3393298"/>
            <a:chExt cx="9195326" cy="1978898"/>
          </a:xfrm>
        </p:grpSpPr>
        <p:sp>
          <p:nvSpPr>
            <p:cNvPr id="378" name="Google Shape;378;p77"/>
            <p:cNvSpPr/>
            <p:nvPr/>
          </p:nvSpPr>
          <p:spPr>
            <a:xfrm>
              <a:off x="-27692" y="3424050"/>
              <a:ext cx="9179950" cy="1948146"/>
            </a:xfrm>
            <a:custGeom>
              <a:avLst/>
              <a:gdLst/>
              <a:ahLst/>
              <a:cxnLst/>
              <a:rect l="l" t="t" r="r" b="b"/>
              <a:pathLst>
                <a:path w="11940" h="2534" extrusionOk="0">
                  <a:moveTo>
                    <a:pt x="11939" y="0"/>
                  </a:moveTo>
                  <a:cubicBezTo>
                    <a:pt x="11527" y="618"/>
                    <a:pt x="10640" y="977"/>
                    <a:pt x="9872" y="977"/>
                  </a:cubicBezTo>
                  <a:cubicBezTo>
                    <a:pt x="9788" y="977"/>
                    <a:pt x="9705" y="973"/>
                    <a:pt x="9624" y="964"/>
                  </a:cubicBezTo>
                  <a:cubicBezTo>
                    <a:pt x="8800" y="874"/>
                    <a:pt x="8035" y="556"/>
                    <a:pt x="7221" y="388"/>
                  </a:cubicBezTo>
                  <a:cubicBezTo>
                    <a:pt x="6781" y="295"/>
                    <a:pt x="6418" y="247"/>
                    <a:pt x="6083" y="247"/>
                  </a:cubicBezTo>
                  <a:cubicBezTo>
                    <a:pt x="5449" y="247"/>
                    <a:pt x="4912" y="418"/>
                    <a:pt x="4132" y="775"/>
                  </a:cubicBezTo>
                  <a:cubicBezTo>
                    <a:pt x="3834" y="904"/>
                    <a:pt x="3546" y="1033"/>
                    <a:pt x="3248" y="1172"/>
                  </a:cubicBezTo>
                  <a:cubicBezTo>
                    <a:pt x="2680" y="1440"/>
                    <a:pt x="2194" y="1562"/>
                    <a:pt x="1718" y="1562"/>
                  </a:cubicBezTo>
                  <a:cubicBezTo>
                    <a:pt x="1169" y="1562"/>
                    <a:pt x="633" y="1400"/>
                    <a:pt x="0" y="1113"/>
                  </a:cubicBezTo>
                  <a:lnTo>
                    <a:pt x="0" y="2533"/>
                  </a:lnTo>
                  <a:lnTo>
                    <a:pt x="11939" y="2533"/>
                  </a:lnTo>
                  <a:lnTo>
                    <a:pt x="1193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7"/>
            <p:cNvSpPr/>
            <p:nvPr/>
          </p:nvSpPr>
          <p:spPr>
            <a:xfrm>
              <a:off x="-36149" y="3393298"/>
              <a:ext cx="9195326" cy="1978898"/>
            </a:xfrm>
            <a:custGeom>
              <a:avLst/>
              <a:gdLst/>
              <a:ahLst/>
              <a:cxnLst/>
              <a:rect l="l" t="t" r="r" b="b"/>
              <a:pathLst>
                <a:path w="11960" h="2574" extrusionOk="0">
                  <a:moveTo>
                    <a:pt x="11960" y="0"/>
                  </a:moveTo>
                  <a:lnTo>
                    <a:pt x="11940" y="31"/>
                  </a:lnTo>
                  <a:cubicBezTo>
                    <a:pt x="11791" y="249"/>
                    <a:pt x="11592" y="428"/>
                    <a:pt x="11374" y="567"/>
                  </a:cubicBezTo>
                  <a:cubicBezTo>
                    <a:pt x="11155" y="706"/>
                    <a:pt x="10907" y="815"/>
                    <a:pt x="10659" y="885"/>
                  </a:cubicBezTo>
                  <a:cubicBezTo>
                    <a:pt x="10410" y="954"/>
                    <a:pt x="10142" y="994"/>
                    <a:pt x="9884" y="994"/>
                  </a:cubicBezTo>
                  <a:cubicBezTo>
                    <a:pt x="9626" y="994"/>
                    <a:pt x="9368" y="954"/>
                    <a:pt x="9109" y="894"/>
                  </a:cubicBezTo>
                  <a:cubicBezTo>
                    <a:pt x="8593" y="786"/>
                    <a:pt x="8096" y="616"/>
                    <a:pt x="7580" y="488"/>
                  </a:cubicBezTo>
                  <a:cubicBezTo>
                    <a:pt x="7331" y="418"/>
                    <a:pt x="7073" y="368"/>
                    <a:pt x="6805" y="318"/>
                  </a:cubicBezTo>
                  <a:cubicBezTo>
                    <a:pt x="6592" y="286"/>
                    <a:pt x="6380" y="266"/>
                    <a:pt x="6161" y="266"/>
                  </a:cubicBezTo>
                  <a:cubicBezTo>
                    <a:pt x="6114" y="266"/>
                    <a:pt x="6067" y="267"/>
                    <a:pt x="6020" y="269"/>
                  </a:cubicBezTo>
                  <a:cubicBezTo>
                    <a:pt x="5752" y="269"/>
                    <a:pt x="5494" y="309"/>
                    <a:pt x="5236" y="378"/>
                  </a:cubicBezTo>
                  <a:cubicBezTo>
                    <a:pt x="4977" y="448"/>
                    <a:pt x="4729" y="537"/>
                    <a:pt x="4490" y="636"/>
                  </a:cubicBezTo>
                  <a:cubicBezTo>
                    <a:pt x="4242" y="735"/>
                    <a:pt x="4004" y="855"/>
                    <a:pt x="3766" y="964"/>
                  </a:cubicBezTo>
                  <a:lnTo>
                    <a:pt x="3050" y="1292"/>
                  </a:lnTo>
                  <a:cubicBezTo>
                    <a:pt x="2802" y="1391"/>
                    <a:pt x="2554" y="1470"/>
                    <a:pt x="2296" y="1530"/>
                  </a:cubicBezTo>
                  <a:cubicBezTo>
                    <a:pt x="2111" y="1567"/>
                    <a:pt x="1916" y="1588"/>
                    <a:pt x="1722" y="1588"/>
                  </a:cubicBezTo>
                  <a:cubicBezTo>
                    <a:pt x="1655" y="1588"/>
                    <a:pt x="1587" y="1585"/>
                    <a:pt x="1521" y="1580"/>
                  </a:cubicBezTo>
                  <a:cubicBezTo>
                    <a:pt x="994" y="1540"/>
                    <a:pt x="488" y="1351"/>
                    <a:pt x="11" y="1143"/>
                  </a:cubicBezTo>
                  <a:lnTo>
                    <a:pt x="1" y="1133"/>
                  </a:lnTo>
                  <a:lnTo>
                    <a:pt x="1" y="1153"/>
                  </a:lnTo>
                  <a:lnTo>
                    <a:pt x="11" y="2573"/>
                  </a:lnTo>
                  <a:lnTo>
                    <a:pt x="21" y="1157"/>
                  </a:lnTo>
                  <a:lnTo>
                    <a:pt x="21" y="1157"/>
                  </a:lnTo>
                  <a:cubicBezTo>
                    <a:pt x="494" y="1374"/>
                    <a:pt x="988" y="1561"/>
                    <a:pt x="1510" y="1600"/>
                  </a:cubicBezTo>
                  <a:cubicBezTo>
                    <a:pt x="1596" y="1609"/>
                    <a:pt x="1682" y="1614"/>
                    <a:pt x="1767" y="1614"/>
                  </a:cubicBezTo>
                  <a:cubicBezTo>
                    <a:pt x="1949" y="1614"/>
                    <a:pt x="2129" y="1594"/>
                    <a:pt x="2305" y="1560"/>
                  </a:cubicBezTo>
                  <a:cubicBezTo>
                    <a:pt x="2563" y="1510"/>
                    <a:pt x="2812" y="1421"/>
                    <a:pt x="3060" y="1322"/>
                  </a:cubicBezTo>
                  <a:cubicBezTo>
                    <a:pt x="3298" y="1212"/>
                    <a:pt x="3537" y="1103"/>
                    <a:pt x="3785" y="994"/>
                  </a:cubicBezTo>
                  <a:cubicBezTo>
                    <a:pt x="4024" y="885"/>
                    <a:pt x="4262" y="775"/>
                    <a:pt x="4501" y="676"/>
                  </a:cubicBezTo>
                  <a:cubicBezTo>
                    <a:pt x="4749" y="577"/>
                    <a:pt x="4987" y="488"/>
                    <a:pt x="5245" y="418"/>
                  </a:cubicBezTo>
                  <a:cubicBezTo>
                    <a:pt x="5494" y="358"/>
                    <a:pt x="5762" y="318"/>
                    <a:pt x="6020" y="309"/>
                  </a:cubicBezTo>
                  <a:cubicBezTo>
                    <a:pt x="6278" y="309"/>
                    <a:pt x="6547" y="329"/>
                    <a:pt x="6805" y="368"/>
                  </a:cubicBezTo>
                  <a:cubicBezTo>
                    <a:pt x="7063" y="408"/>
                    <a:pt x="7321" y="457"/>
                    <a:pt x="7569" y="527"/>
                  </a:cubicBezTo>
                  <a:cubicBezTo>
                    <a:pt x="8086" y="656"/>
                    <a:pt x="8582" y="825"/>
                    <a:pt x="9099" y="934"/>
                  </a:cubicBezTo>
                  <a:cubicBezTo>
                    <a:pt x="9357" y="994"/>
                    <a:pt x="9615" y="1033"/>
                    <a:pt x="9884" y="1033"/>
                  </a:cubicBezTo>
                  <a:cubicBezTo>
                    <a:pt x="10152" y="1033"/>
                    <a:pt x="10410" y="994"/>
                    <a:pt x="10668" y="914"/>
                  </a:cubicBezTo>
                  <a:cubicBezTo>
                    <a:pt x="10917" y="845"/>
                    <a:pt x="11165" y="735"/>
                    <a:pt x="11394" y="596"/>
                  </a:cubicBezTo>
                  <a:cubicBezTo>
                    <a:pt x="11603" y="454"/>
                    <a:pt x="11794" y="285"/>
                    <a:pt x="11940" y="79"/>
                  </a:cubicBezTo>
                  <a:lnTo>
                    <a:pt x="11940" y="79"/>
                  </a:lnTo>
                  <a:lnTo>
                    <a:pt x="11950" y="2573"/>
                  </a:lnTo>
                  <a:lnTo>
                    <a:pt x="11960" y="51"/>
                  </a:lnTo>
                  <a:lnTo>
                    <a:pt x="11960" y="51"/>
                  </a:lnTo>
                  <a:cubicBezTo>
                    <a:pt x="11960" y="51"/>
                    <a:pt x="11960" y="51"/>
                    <a:pt x="11960" y="51"/>
                  </a:cubicBezTo>
                  <a:lnTo>
                    <a:pt x="11960" y="50"/>
                  </a:lnTo>
                  <a:lnTo>
                    <a:pt x="11960" y="50"/>
                  </a:lnTo>
                  <a:lnTo>
                    <a:pt x="11960" y="40"/>
                  </a:lnTo>
                  <a:lnTo>
                    <a:pt x="11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77"/>
          <p:cNvGrpSpPr/>
          <p:nvPr/>
        </p:nvGrpSpPr>
        <p:grpSpPr>
          <a:xfrm rot="10800000">
            <a:off x="4713744" y="-464664"/>
            <a:ext cx="4436976" cy="2620079"/>
            <a:chOff x="-27692" y="2752125"/>
            <a:chExt cx="4436976" cy="2620079"/>
          </a:xfrm>
        </p:grpSpPr>
        <p:sp>
          <p:nvSpPr>
            <p:cNvPr id="381" name="Google Shape;381;p77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lnTo>
                    <a:pt x="0" y="3407"/>
                  </a:lnTo>
                  <a:lnTo>
                    <a:pt x="5770" y="3407"/>
                  </a:lnTo>
                  <a:cubicBezTo>
                    <a:pt x="5592" y="2672"/>
                    <a:pt x="5165" y="2165"/>
                    <a:pt x="4499" y="1798"/>
                  </a:cubicBezTo>
                  <a:cubicBezTo>
                    <a:pt x="4291" y="1679"/>
                    <a:pt x="4082" y="1589"/>
                    <a:pt x="3854" y="1530"/>
                  </a:cubicBezTo>
                  <a:cubicBezTo>
                    <a:pt x="3208" y="1381"/>
                    <a:pt x="2473" y="1550"/>
                    <a:pt x="1947" y="1163"/>
                  </a:cubicBezTo>
                  <a:cubicBezTo>
                    <a:pt x="1689" y="984"/>
                    <a:pt x="1530" y="695"/>
                    <a:pt x="1301" y="467"/>
                  </a:cubicBezTo>
                  <a:cubicBezTo>
                    <a:pt x="963" y="130"/>
                    <a:pt x="477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7"/>
            <p:cNvSpPr/>
            <p:nvPr/>
          </p:nvSpPr>
          <p:spPr>
            <a:xfrm>
              <a:off x="-27692" y="2752125"/>
              <a:ext cx="4436976" cy="2620079"/>
            </a:xfrm>
            <a:custGeom>
              <a:avLst/>
              <a:gdLst/>
              <a:ahLst/>
              <a:cxnLst/>
              <a:rect l="l" t="t" r="r" b="b"/>
              <a:pathLst>
                <a:path w="5771" h="3408" extrusionOk="0">
                  <a:moveTo>
                    <a:pt x="0" y="0"/>
                  </a:moveTo>
                  <a:cubicBezTo>
                    <a:pt x="298" y="0"/>
                    <a:pt x="596" y="60"/>
                    <a:pt x="864" y="179"/>
                  </a:cubicBezTo>
                  <a:cubicBezTo>
                    <a:pt x="1003" y="249"/>
                    <a:pt x="1122" y="328"/>
                    <a:pt x="1232" y="428"/>
                  </a:cubicBezTo>
                  <a:cubicBezTo>
                    <a:pt x="1341" y="527"/>
                    <a:pt x="1440" y="636"/>
                    <a:pt x="1530" y="755"/>
                  </a:cubicBezTo>
                  <a:cubicBezTo>
                    <a:pt x="1619" y="874"/>
                    <a:pt x="1708" y="993"/>
                    <a:pt x="1828" y="1093"/>
                  </a:cubicBezTo>
                  <a:cubicBezTo>
                    <a:pt x="1937" y="1202"/>
                    <a:pt x="2066" y="1282"/>
                    <a:pt x="2205" y="1331"/>
                  </a:cubicBezTo>
                  <a:cubicBezTo>
                    <a:pt x="2493" y="1441"/>
                    <a:pt x="2801" y="1461"/>
                    <a:pt x="3099" y="1480"/>
                  </a:cubicBezTo>
                  <a:cubicBezTo>
                    <a:pt x="3397" y="1490"/>
                    <a:pt x="3695" y="1500"/>
                    <a:pt x="3973" y="1589"/>
                  </a:cubicBezTo>
                  <a:cubicBezTo>
                    <a:pt x="4251" y="1679"/>
                    <a:pt x="4519" y="1818"/>
                    <a:pt x="4768" y="1987"/>
                  </a:cubicBezTo>
                  <a:cubicBezTo>
                    <a:pt x="5006" y="2156"/>
                    <a:pt x="5225" y="2355"/>
                    <a:pt x="5403" y="2602"/>
                  </a:cubicBezTo>
                  <a:cubicBezTo>
                    <a:pt x="5572" y="2841"/>
                    <a:pt x="5691" y="3119"/>
                    <a:pt x="5770" y="3407"/>
                  </a:cubicBezTo>
                  <a:cubicBezTo>
                    <a:pt x="5701" y="3119"/>
                    <a:pt x="5592" y="2831"/>
                    <a:pt x="5423" y="2583"/>
                  </a:cubicBezTo>
                  <a:cubicBezTo>
                    <a:pt x="5254" y="2344"/>
                    <a:pt x="5035" y="2126"/>
                    <a:pt x="4788" y="1957"/>
                  </a:cubicBezTo>
                  <a:cubicBezTo>
                    <a:pt x="4539" y="1788"/>
                    <a:pt x="4271" y="1639"/>
                    <a:pt x="3983" y="1550"/>
                  </a:cubicBezTo>
                  <a:cubicBezTo>
                    <a:pt x="3695" y="1461"/>
                    <a:pt x="3397" y="1441"/>
                    <a:pt x="3099" y="1430"/>
                  </a:cubicBezTo>
                  <a:cubicBezTo>
                    <a:pt x="2801" y="1411"/>
                    <a:pt x="2503" y="1401"/>
                    <a:pt x="2225" y="1291"/>
                  </a:cubicBezTo>
                  <a:cubicBezTo>
                    <a:pt x="2086" y="1242"/>
                    <a:pt x="1956" y="1163"/>
                    <a:pt x="1857" y="1063"/>
                  </a:cubicBezTo>
                  <a:cubicBezTo>
                    <a:pt x="1748" y="964"/>
                    <a:pt x="1649" y="845"/>
                    <a:pt x="1559" y="735"/>
                  </a:cubicBezTo>
                  <a:cubicBezTo>
                    <a:pt x="1460" y="616"/>
                    <a:pt x="1371" y="497"/>
                    <a:pt x="1252" y="397"/>
                  </a:cubicBezTo>
                  <a:cubicBezTo>
                    <a:pt x="1142" y="298"/>
                    <a:pt x="1013" y="219"/>
                    <a:pt x="874" y="159"/>
                  </a:cubicBezTo>
                  <a:cubicBezTo>
                    <a:pt x="596" y="40"/>
                    <a:pt x="29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77"/>
          <p:cNvGrpSpPr/>
          <p:nvPr/>
        </p:nvGrpSpPr>
        <p:grpSpPr>
          <a:xfrm rot="10800000">
            <a:off x="-36149" y="-1054406"/>
            <a:ext cx="9195326" cy="1978898"/>
            <a:chOff x="-36149" y="3393298"/>
            <a:chExt cx="9195326" cy="1978898"/>
          </a:xfrm>
        </p:grpSpPr>
        <p:sp>
          <p:nvSpPr>
            <p:cNvPr id="384" name="Google Shape;384;p77"/>
            <p:cNvSpPr/>
            <p:nvPr/>
          </p:nvSpPr>
          <p:spPr>
            <a:xfrm>
              <a:off x="-27692" y="3424050"/>
              <a:ext cx="9179950" cy="1948146"/>
            </a:xfrm>
            <a:custGeom>
              <a:avLst/>
              <a:gdLst/>
              <a:ahLst/>
              <a:cxnLst/>
              <a:rect l="l" t="t" r="r" b="b"/>
              <a:pathLst>
                <a:path w="11940" h="2534" extrusionOk="0">
                  <a:moveTo>
                    <a:pt x="11939" y="0"/>
                  </a:moveTo>
                  <a:cubicBezTo>
                    <a:pt x="11527" y="618"/>
                    <a:pt x="10640" y="977"/>
                    <a:pt x="9872" y="977"/>
                  </a:cubicBezTo>
                  <a:cubicBezTo>
                    <a:pt x="9788" y="977"/>
                    <a:pt x="9705" y="973"/>
                    <a:pt x="9624" y="964"/>
                  </a:cubicBezTo>
                  <a:cubicBezTo>
                    <a:pt x="8800" y="874"/>
                    <a:pt x="8035" y="556"/>
                    <a:pt x="7221" y="388"/>
                  </a:cubicBezTo>
                  <a:cubicBezTo>
                    <a:pt x="6781" y="295"/>
                    <a:pt x="6418" y="247"/>
                    <a:pt x="6083" y="247"/>
                  </a:cubicBezTo>
                  <a:cubicBezTo>
                    <a:pt x="5449" y="247"/>
                    <a:pt x="4912" y="418"/>
                    <a:pt x="4132" y="775"/>
                  </a:cubicBezTo>
                  <a:cubicBezTo>
                    <a:pt x="3834" y="904"/>
                    <a:pt x="3546" y="1033"/>
                    <a:pt x="3248" y="1172"/>
                  </a:cubicBezTo>
                  <a:cubicBezTo>
                    <a:pt x="2680" y="1440"/>
                    <a:pt x="2194" y="1562"/>
                    <a:pt x="1718" y="1562"/>
                  </a:cubicBezTo>
                  <a:cubicBezTo>
                    <a:pt x="1169" y="1562"/>
                    <a:pt x="633" y="1400"/>
                    <a:pt x="0" y="1113"/>
                  </a:cubicBezTo>
                  <a:lnTo>
                    <a:pt x="0" y="2533"/>
                  </a:lnTo>
                  <a:lnTo>
                    <a:pt x="11939" y="2533"/>
                  </a:lnTo>
                  <a:lnTo>
                    <a:pt x="1193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7"/>
            <p:cNvSpPr/>
            <p:nvPr/>
          </p:nvSpPr>
          <p:spPr>
            <a:xfrm>
              <a:off x="-36149" y="3393298"/>
              <a:ext cx="9195326" cy="1978898"/>
            </a:xfrm>
            <a:custGeom>
              <a:avLst/>
              <a:gdLst/>
              <a:ahLst/>
              <a:cxnLst/>
              <a:rect l="l" t="t" r="r" b="b"/>
              <a:pathLst>
                <a:path w="11960" h="2574" extrusionOk="0">
                  <a:moveTo>
                    <a:pt x="11960" y="0"/>
                  </a:moveTo>
                  <a:lnTo>
                    <a:pt x="11940" y="31"/>
                  </a:lnTo>
                  <a:cubicBezTo>
                    <a:pt x="11791" y="249"/>
                    <a:pt x="11592" y="428"/>
                    <a:pt x="11374" y="567"/>
                  </a:cubicBezTo>
                  <a:cubicBezTo>
                    <a:pt x="11155" y="706"/>
                    <a:pt x="10907" y="815"/>
                    <a:pt x="10659" y="885"/>
                  </a:cubicBezTo>
                  <a:cubicBezTo>
                    <a:pt x="10410" y="954"/>
                    <a:pt x="10142" y="994"/>
                    <a:pt x="9884" y="994"/>
                  </a:cubicBezTo>
                  <a:cubicBezTo>
                    <a:pt x="9626" y="994"/>
                    <a:pt x="9368" y="954"/>
                    <a:pt x="9109" y="894"/>
                  </a:cubicBezTo>
                  <a:cubicBezTo>
                    <a:pt x="8593" y="786"/>
                    <a:pt x="8096" y="616"/>
                    <a:pt x="7580" y="488"/>
                  </a:cubicBezTo>
                  <a:cubicBezTo>
                    <a:pt x="7331" y="418"/>
                    <a:pt x="7073" y="368"/>
                    <a:pt x="6805" y="318"/>
                  </a:cubicBezTo>
                  <a:cubicBezTo>
                    <a:pt x="6592" y="286"/>
                    <a:pt x="6380" y="266"/>
                    <a:pt x="6161" y="266"/>
                  </a:cubicBezTo>
                  <a:cubicBezTo>
                    <a:pt x="6114" y="266"/>
                    <a:pt x="6067" y="267"/>
                    <a:pt x="6020" y="269"/>
                  </a:cubicBezTo>
                  <a:cubicBezTo>
                    <a:pt x="5752" y="269"/>
                    <a:pt x="5494" y="309"/>
                    <a:pt x="5236" y="378"/>
                  </a:cubicBezTo>
                  <a:cubicBezTo>
                    <a:pt x="4977" y="448"/>
                    <a:pt x="4729" y="537"/>
                    <a:pt x="4490" y="636"/>
                  </a:cubicBezTo>
                  <a:cubicBezTo>
                    <a:pt x="4242" y="735"/>
                    <a:pt x="4004" y="855"/>
                    <a:pt x="3766" y="964"/>
                  </a:cubicBezTo>
                  <a:lnTo>
                    <a:pt x="3050" y="1292"/>
                  </a:lnTo>
                  <a:cubicBezTo>
                    <a:pt x="2802" y="1391"/>
                    <a:pt x="2554" y="1470"/>
                    <a:pt x="2296" y="1530"/>
                  </a:cubicBezTo>
                  <a:cubicBezTo>
                    <a:pt x="2111" y="1567"/>
                    <a:pt x="1916" y="1588"/>
                    <a:pt x="1722" y="1588"/>
                  </a:cubicBezTo>
                  <a:cubicBezTo>
                    <a:pt x="1655" y="1588"/>
                    <a:pt x="1587" y="1585"/>
                    <a:pt x="1521" y="1580"/>
                  </a:cubicBezTo>
                  <a:cubicBezTo>
                    <a:pt x="994" y="1540"/>
                    <a:pt x="488" y="1351"/>
                    <a:pt x="11" y="1143"/>
                  </a:cubicBezTo>
                  <a:lnTo>
                    <a:pt x="1" y="1133"/>
                  </a:lnTo>
                  <a:lnTo>
                    <a:pt x="1" y="1153"/>
                  </a:lnTo>
                  <a:lnTo>
                    <a:pt x="11" y="2573"/>
                  </a:lnTo>
                  <a:lnTo>
                    <a:pt x="21" y="1157"/>
                  </a:lnTo>
                  <a:lnTo>
                    <a:pt x="21" y="1157"/>
                  </a:lnTo>
                  <a:cubicBezTo>
                    <a:pt x="494" y="1374"/>
                    <a:pt x="988" y="1561"/>
                    <a:pt x="1510" y="1600"/>
                  </a:cubicBezTo>
                  <a:cubicBezTo>
                    <a:pt x="1596" y="1609"/>
                    <a:pt x="1682" y="1614"/>
                    <a:pt x="1767" y="1614"/>
                  </a:cubicBezTo>
                  <a:cubicBezTo>
                    <a:pt x="1949" y="1614"/>
                    <a:pt x="2129" y="1594"/>
                    <a:pt x="2305" y="1560"/>
                  </a:cubicBezTo>
                  <a:cubicBezTo>
                    <a:pt x="2563" y="1510"/>
                    <a:pt x="2812" y="1421"/>
                    <a:pt x="3060" y="1322"/>
                  </a:cubicBezTo>
                  <a:cubicBezTo>
                    <a:pt x="3298" y="1212"/>
                    <a:pt x="3537" y="1103"/>
                    <a:pt x="3785" y="994"/>
                  </a:cubicBezTo>
                  <a:cubicBezTo>
                    <a:pt x="4024" y="885"/>
                    <a:pt x="4262" y="775"/>
                    <a:pt x="4501" y="676"/>
                  </a:cubicBezTo>
                  <a:cubicBezTo>
                    <a:pt x="4749" y="577"/>
                    <a:pt x="4987" y="488"/>
                    <a:pt x="5245" y="418"/>
                  </a:cubicBezTo>
                  <a:cubicBezTo>
                    <a:pt x="5494" y="358"/>
                    <a:pt x="5762" y="318"/>
                    <a:pt x="6020" y="309"/>
                  </a:cubicBezTo>
                  <a:cubicBezTo>
                    <a:pt x="6278" y="309"/>
                    <a:pt x="6547" y="329"/>
                    <a:pt x="6805" y="368"/>
                  </a:cubicBezTo>
                  <a:cubicBezTo>
                    <a:pt x="7063" y="408"/>
                    <a:pt x="7321" y="457"/>
                    <a:pt x="7569" y="527"/>
                  </a:cubicBezTo>
                  <a:cubicBezTo>
                    <a:pt x="8086" y="656"/>
                    <a:pt x="8582" y="825"/>
                    <a:pt x="9099" y="934"/>
                  </a:cubicBezTo>
                  <a:cubicBezTo>
                    <a:pt x="9357" y="994"/>
                    <a:pt x="9615" y="1033"/>
                    <a:pt x="9884" y="1033"/>
                  </a:cubicBezTo>
                  <a:cubicBezTo>
                    <a:pt x="10152" y="1033"/>
                    <a:pt x="10410" y="994"/>
                    <a:pt x="10668" y="914"/>
                  </a:cubicBezTo>
                  <a:cubicBezTo>
                    <a:pt x="10917" y="845"/>
                    <a:pt x="11165" y="735"/>
                    <a:pt x="11394" y="596"/>
                  </a:cubicBezTo>
                  <a:cubicBezTo>
                    <a:pt x="11603" y="454"/>
                    <a:pt x="11794" y="285"/>
                    <a:pt x="11940" y="79"/>
                  </a:cubicBezTo>
                  <a:lnTo>
                    <a:pt x="11940" y="79"/>
                  </a:lnTo>
                  <a:lnTo>
                    <a:pt x="11950" y="2573"/>
                  </a:lnTo>
                  <a:lnTo>
                    <a:pt x="11960" y="51"/>
                  </a:lnTo>
                  <a:lnTo>
                    <a:pt x="11960" y="51"/>
                  </a:lnTo>
                  <a:cubicBezTo>
                    <a:pt x="11960" y="51"/>
                    <a:pt x="11960" y="51"/>
                    <a:pt x="11960" y="51"/>
                  </a:cubicBezTo>
                  <a:lnTo>
                    <a:pt x="11960" y="50"/>
                  </a:lnTo>
                  <a:lnTo>
                    <a:pt x="11960" y="50"/>
                  </a:lnTo>
                  <a:lnTo>
                    <a:pt x="11960" y="40"/>
                  </a:lnTo>
                  <a:lnTo>
                    <a:pt x="11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78"/>
          <p:cNvGrpSpPr/>
          <p:nvPr/>
        </p:nvGrpSpPr>
        <p:grpSpPr>
          <a:xfrm flipH="1">
            <a:off x="-701574" y="-55275"/>
            <a:ext cx="3857620" cy="5256008"/>
            <a:chOff x="5402065" y="-55275"/>
            <a:chExt cx="3857620" cy="5256008"/>
          </a:xfrm>
        </p:grpSpPr>
        <p:sp>
          <p:nvSpPr>
            <p:cNvPr id="388" name="Google Shape;388;p78"/>
            <p:cNvSpPr/>
            <p:nvPr/>
          </p:nvSpPr>
          <p:spPr>
            <a:xfrm>
              <a:off x="5402065" y="-48522"/>
              <a:ext cx="3857620" cy="5249255"/>
            </a:xfrm>
            <a:custGeom>
              <a:avLst/>
              <a:gdLst/>
              <a:ahLst/>
              <a:cxnLst/>
              <a:rect l="l" t="t" r="r" b="b"/>
              <a:pathLst>
                <a:path w="8315" h="11315" extrusionOk="0">
                  <a:moveTo>
                    <a:pt x="0" y="1"/>
                  </a:moveTo>
                  <a:cubicBezTo>
                    <a:pt x="90" y="855"/>
                    <a:pt x="398" y="1670"/>
                    <a:pt x="974" y="2316"/>
                  </a:cubicBezTo>
                  <a:cubicBezTo>
                    <a:pt x="1331" y="2722"/>
                    <a:pt x="1759" y="3060"/>
                    <a:pt x="2086" y="3488"/>
                  </a:cubicBezTo>
                  <a:cubicBezTo>
                    <a:pt x="2573" y="4123"/>
                    <a:pt x="2801" y="4967"/>
                    <a:pt x="2702" y="5762"/>
                  </a:cubicBezTo>
                  <a:cubicBezTo>
                    <a:pt x="2563" y="6765"/>
                    <a:pt x="1957" y="7649"/>
                    <a:pt x="1818" y="8653"/>
                  </a:cubicBezTo>
                  <a:cubicBezTo>
                    <a:pt x="1679" y="9695"/>
                    <a:pt x="2126" y="10639"/>
                    <a:pt x="2931" y="11314"/>
                  </a:cubicBezTo>
                  <a:lnTo>
                    <a:pt x="8314" y="11314"/>
                  </a:lnTo>
                  <a:lnTo>
                    <a:pt x="831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8"/>
            <p:cNvSpPr/>
            <p:nvPr/>
          </p:nvSpPr>
          <p:spPr>
            <a:xfrm>
              <a:off x="5402067" y="-55275"/>
              <a:ext cx="1359793" cy="5249255"/>
            </a:xfrm>
            <a:custGeom>
              <a:avLst/>
              <a:gdLst/>
              <a:ahLst/>
              <a:cxnLst/>
              <a:rect l="l" t="t" r="r" b="b"/>
              <a:pathLst>
                <a:path w="2931" h="11315" extrusionOk="0">
                  <a:moveTo>
                    <a:pt x="0" y="1"/>
                  </a:moveTo>
                  <a:cubicBezTo>
                    <a:pt x="100" y="1093"/>
                    <a:pt x="567" y="2027"/>
                    <a:pt x="1381" y="2762"/>
                  </a:cubicBezTo>
                  <a:cubicBezTo>
                    <a:pt x="1570" y="2951"/>
                    <a:pt x="1759" y="3130"/>
                    <a:pt x="1927" y="3329"/>
                  </a:cubicBezTo>
                  <a:cubicBezTo>
                    <a:pt x="2454" y="3914"/>
                    <a:pt x="2732" y="4709"/>
                    <a:pt x="2692" y="5494"/>
                  </a:cubicBezTo>
                  <a:cubicBezTo>
                    <a:pt x="2653" y="6556"/>
                    <a:pt x="2007" y="7480"/>
                    <a:pt x="1828" y="8513"/>
                  </a:cubicBezTo>
                  <a:cubicBezTo>
                    <a:pt x="1620" y="9566"/>
                    <a:pt x="2106" y="10668"/>
                    <a:pt x="2931" y="11314"/>
                  </a:cubicBezTo>
                  <a:cubicBezTo>
                    <a:pt x="2116" y="10659"/>
                    <a:pt x="1649" y="9566"/>
                    <a:pt x="1858" y="8523"/>
                  </a:cubicBezTo>
                  <a:cubicBezTo>
                    <a:pt x="2046" y="7480"/>
                    <a:pt x="2702" y="6567"/>
                    <a:pt x="2742" y="5494"/>
                  </a:cubicBezTo>
                  <a:cubicBezTo>
                    <a:pt x="2772" y="4699"/>
                    <a:pt x="2494" y="3894"/>
                    <a:pt x="1957" y="3298"/>
                  </a:cubicBezTo>
                  <a:cubicBezTo>
                    <a:pt x="1788" y="3100"/>
                    <a:pt x="1589" y="2921"/>
                    <a:pt x="1401" y="2742"/>
                  </a:cubicBezTo>
                  <a:cubicBezTo>
                    <a:pt x="596" y="2027"/>
                    <a:pt x="110" y="10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78"/>
          <p:cNvGrpSpPr/>
          <p:nvPr/>
        </p:nvGrpSpPr>
        <p:grpSpPr>
          <a:xfrm flipH="1">
            <a:off x="-710845" y="-48522"/>
            <a:ext cx="3345899" cy="3650123"/>
            <a:chOff x="5923056" y="-48522"/>
            <a:chExt cx="3345899" cy="3650123"/>
          </a:xfrm>
        </p:grpSpPr>
        <p:sp>
          <p:nvSpPr>
            <p:cNvPr id="391" name="Google Shape;391;p78"/>
            <p:cNvSpPr/>
            <p:nvPr/>
          </p:nvSpPr>
          <p:spPr>
            <a:xfrm>
              <a:off x="5927693" y="-43884"/>
              <a:ext cx="3336621" cy="3640844"/>
            </a:xfrm>
            <a:custGeom>
              <a:avLst/>
              <a:gdLst/>
              <a:ahLst/>
              <a:cxnLst/>
              <a:rect l="l" t="t" r="r" b="b"/>
              <a:pathLst>
                <a:path w="7192" h="7848" extrusionOk="0">
                  <a:moveTo>
                    <a:pt x="0" y="1"/>
                  </a:moveTo>
                  <a:cubicBezTo>
                    <a:pt x="119" y="965"/>
                    <a:pt x="536" y="1789"/>
                    <a:pt x="1221" y="2484"/>
                  </a:cubicBezTo>
                  <a:cubicBezTo>
                    <a:pt x="1907" y="3190"/>
                    <a:pt x="2771" y="3696"/>
                    <a:pt x="3675" y="4053"/>
                  </a:cubicBezTo>
                  <a:cubicBezTo>
                    <a:pt x="4042" y="4192"/>
                    <a:pt x="4420" y="4322"/>
                    <a:pt x="4757" y="4521"/>
                  </a:cubicBezTo>
                  <a:cubicBezTo>
                    <a:pt x="5244" y="4819"/>
                    <a:pt x="5631" y="5285"/>
                    <a:pt x="5821" y="5821"/>
                  </a:cubicBezTo>
                  <a:cubicBezTo>
                    <a:pt x="5969" y="6219"/>
                    <a:pt x="6009" y="6656"/>
                    <a:pt x="6178" y="7053"/>
                  </a:cubicBezTo>
                  <a:cubicBezTo>
                    <a:pt x="6337" y="7441"/>
                    <a:pt x="6764" y="7828"/>
                    <a:pt x="7191" y="7848"/>
                  </a:cubicBezTo>
                  <a:lnTo>
                    <a:pt x="719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8"/>
            <p:cNvSpPr/>
            <p:nvPr/>
          </p:nvSpPr>
          <p:spPr>
            <a:xfrm>
              <a:off x="5923056" y="-48522"/>
              <a:ext cx="3345899" cy="3650123"/>
            </a:xfrm>
            <a:custGeom>
              <a:avLst/>
              <a:gdLst/>
              <a:ahLst/>
              <a:cxnLst/>
              <a:rect l="l" t="t" r="r" b="b"/>
              <a:pathLst>
                <a:path w="7212" h="7868" extrusionOk="0">
                  <a:moveTo>
                    <a:pt x="7191" y="1"/>
                  </a:moveTo>
                  <a:cubicBezTo>
                    <a:pt x="7181" y="2186"/>
                    <a:pt x="7171" y="5591"/>
                    <a:pt x="7171" y="7817"/>
                  </a:cubicBezTo>
                  <a:lnTo>
                    <a:pt x="7171" y="7817"/>
                  </a:lnTo>
                  <a:cubicBezTo>
                    <a:pt x="6713" y="7777"/>
                    <a:pt x="6335" y="7405"/>
                    <a:pt x="6178" y="6984"/>
                  </a:cubicBezTo>
                  <a:cubicBezTo>
                    <a:pt x="6009" y="6556"/>
                    <a:pt x="5969" y="6070"/>
                    <a:pt x="5771" y="5633"/>
                  </a:cubicBezTo>
                  <a:cubicBezTo>
                    <a:pt x="5572" y="5206"/>
                    <a:pt x="5254" y="4828"/>
                    <a:pt x="4867" y="4570"/>
                  </a:cubicBezTo>
                  <a:cubicBezTo>
                    <a:pt x="4470" y="4302"/>
                    <a:pt x="4013" y="4173"/>
                    <a:pt x="3576" y="3994"/>
                  </a:cubicBezTo>
                  <a:cubicBezTo>
                    <a:pt x="1857" y="3318"/>
                    <a:pt x="219" y="1928"/>
                    <a:pt x="0" y="1"/>
                  </a:cubicBezTo>
                  <a:lnTo>
                    <a:pt x="0" y="1"/>
                  </a:lnTo>
                  <a:cubicBezTo>
                    <a:pt x="199" y="1948"/>
                    <a:pt x="1837" y="3338"/>
                    <a:pt x="3565" y="4024"/>
                  </a:cubicBezTo>
                  <a:cubicBezTo>
                    <a:pt x="3993" y="4203"/>
                    <a:pt x="4450" y="4342"/>
                    <a:pt x="4847" y="4600"/>
                  </a:cubicBezTo>
                  <a:cubicBezTo>
                    <a:pt x="5225" y="4858"/>
                    <a:pt x="5542" y="5236"/>
                    <a:pt x="5731" y="5653"/>
                  </a:cubicBezTo>
                  <a:cubicBezTo>
                    <a:pt x="5929" y="6080"/>
                    <a:pt x="5960" y="6556"/>
                    <a:pt x="6128" y="7004"/>
                  </a:cubicBezTo>
                  <a:cubicBezTo>
                    <a:pt x="6307" y="7441"/>
                    <a:pt x="6704" y="7838"/>
                    <a:pt x="7191" y="7867"/>
                  </a:cubicBezTo>
                  <a:lnTo>
                    <a:pt x="7211" y="7867"/>
                  </a:lnTo>
                  <a:lnTo>
                    <a:pt x="7211" y="7848"/>
                  </a:lnTo>
                  <a:cubicBezTo>
                    <a:pt x="7211" y="5633"/>
                    <a:pt x="7211" y="2186"/>
                    <a:pt x="7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78"/>
          <p:cNvSpPr/>
          <p:nvPr/>
        </p:nvSpPr>
        <p:spPr>
          <a:xfrm flipH="1">
            <a:off x="-204236" y="4301650"/>
            <a:ext cx="4959001" cy="899077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78"/>
          <p:cNvGrpSpPr/>
          <p:nvPr/>
        </p:nvGrpSpPr>
        <p:grpSpPr>
          <a:xfrm rot="10800000" flipH="1">
            <a:off x="5987955" y="-55275"/>
            <a:ext cx="3857620" cy="5256008"/>
            <a:chOff x="5402065" y="-55275"/>
            <a:chExt cx="3857620" cy="5256008"/>
          </a:xfrm>
        </p:grpSpPr>
        <p:sp>
          <p:nvSpPr>
            <p:cNvPr id="395" name="Google Shape;395;p78"/>
            <p:cNvSpPr/>
            <p:nvPr/>
          </p:nvSpPr>
          <p:spPr>
            <a:xfrm>
              <a:off x="5402065" y="-48522"/>
              <a:ext cx="3857620" cy="5249255"/>
            </a:xfrm>
            <a:custGeom>
              <a:avLst/>
              <a:gdLst/>
              <a:ahLst/>
              <a:cxnLst/>
              <a:rect l="l" t="t" r="r" b="b"/>
              <a:pathLst>
                <a:path w="8315" h="11315" extrusionOk="0">
                  <a:moveTo>
                    <a:pt x="0" y="1"/>
                  </a:moveTo>
                  <a:cubicBezTo>
                    <a:pt x="90" y="855"/>
                    <a:pt x="398" y="1670"/>
                    <a:pt x="974" y="2316"/>
                  </a:cubicBezTo>
                  <a:cubicBezTo>
                    <a:pt x="1331" y="2722"/>
                    <a:pt x="1759" y="3060"/>
                    <a:pt x="2086" y="3488"/>
                  </a:cubicBezTo>
                  <a:cubicBezTo>
                    <a:pt x="2573" y="4123"/>
                    <a:pt x="2801" y="4967"/>
                    <a:pt x="2702" y="5762"/>
                  </a:cubicBezTo>
                  <a:cubicBezTo>
                    <a:pt x="2563" y="6765"/>
                    <a:pt x="1957" y="7649"/>
                    <a:pt x="1818" y="8653"/>
                  </a:cubicBezTo>
                  <a:cubicBezTo>
                    <a:pt x="1679" y="9695"/>
                    <a:pt x="2126" y="10639"/>
                    <a:pt x="2931" y="11314"/>
                  </a:cubicBezTo>
                  <a:lnTo>
                    <a:pt x="8314" y="11314"/>
                  </a:lnTo>
                  <a:lnTo>
                    <a:pt x="831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8"/>
            <p:cNvSpPr/>
            <p:nvPr/>
          </p:nvSpPr>
          <p:spPr>
            <a:xfrm>
              <a:off x="5402067" y="-55275"/>
              <a:ext cx="1359793" cy="5249255"/>
            </a:xfrm>
            <a:custGeom>
              <a:avLst/>
              <a:gdLst/>
              <a:ahLst/>
              <a:cxnLst/>
              <a:rect l="l" t="t" r="r" b="b"/>
              <a:pathLst>
                <a:path w="2931" h="11315" extrusionOk="0">
                  <a:moveTo>
                    <a:pt x="0" y="1"/>
                  </a:moveTo>
                  <a:cubicBezTo>
                    <a:pt x="100" y="1093"/>
                    <a:pt x="567" y="2027"/>
                    <a:pt x="1381" y="2762"/>
                  </a:cubicBezTo>
                  <a:cubicBezTo>
                    <a:pt x="1570" y="2951"/>
                    <a:pt x="1759" y="3130"/>
                    <a:pt x="1927" y="3329"/>
                  </a:cubicBezTo>
                  <a:cubicBezTo>
                    <a:pt x="2454" y="3914"/>
                    <a:pt x="2732" y="4709"/>
                    <a:pt x="2692" y="5494"/>
                  </a:cubicBezTo>
                  <a:cubicBezTo>
                    <a:pt x="2653" y="6556"/>
                    <a:pt x="2007" y="7480"/>
                    <a:pt x="1828" y="8513"/>
                  </a:cubicBezTo>
                  <a:cubicBezTo>
                    <a:pt x="1620" y="9566"/>
                    <a:pt x="2106" y="10668"/>
                    <a:pt x="2931" y="11314"/>
                  </a:cubicBezTo>
                  <a:cubicBezTo>
                    <a:pt x="2116" y="10659"/>
                    <a:pt x="1649" y="9566"/>
                    <a:pt x="1858" y="8523"/>
                  </a:cubicBezTo>
                  <a:cubicBezTo>
                    <a:pt x="2046" y="7480"/>
                    <a:pt x="2702" y="6567"/>
                    <a:pt x="2742" y="5494"/>
                  </a:cubicBezTo>
                  <a:cubicBezTo>
                    <a:pt x="2772" y="4699"/>
                    <a:pt x="2494" y="3894"/>
                    <a:pt x="1957" y="3298"/>
                  </a:cubicBezTo>
                  <a:cubicBezTo>
                    <a:pt x="1788" y="3100"/>
                    <a:pt x="1589" y="2921"/>
                    <a:pt x="1401" y="2742"/>
                  </a:cubicBezTo>
                  <a:cubicBezTo>
                    <a:pt x="596" y="2027"/>
                    <a:pt x="110" y="10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78"/>
          <p:cNvGrpSpPr/>
          <p:nvPr/>
        </p:nvGrpSpPr>
        <p:grpSpPr>
          <a:xfrm rot="10800000" flipH="1">
            <a:off x="6508946" y="1543857"/>
            <a:ext cx="3345899" cy="3650123"/>
            <a:chOff x="5923056" y="-48522"/>
            <a:chExt cx="3345899" cy="3650123"/>
          </a:xfrm>
        </p:grpSpPr>
        <p:sp>
          <p:nvSpPr>
            <p:cNvPr id="398" name="Google Shape;398;p78"/>
            <p:cNvSpPr/>
            <p:nvPr/>
          </p:nvSpPr>
          <p:spPr>
            <a:xfrm>
              <a:off x="5927693" y="-43884"/>
              <a:ext cx="3336621" cy="3640844"/>
            </a:xfrm>
            <a:custGeom>
              <a:avLst/>
              <a:gdLst/>
              <a:ahLst/>
              <a:cxnLst/>
              <a:rect l="l" t="t" r="r" b="b"/>
              <a:pathLst>
                <a:path w="7192" h="7848" extrusionOk="0">
                  <a:moveTo>
                    <a:pt x="0" y="1"/>
                  </a:moveTo>
                  <a:cubicBezTo>
                    <a:pt x="119" y="965"/>
                    <a:pt x="536" y="1789"/>
                    <a:pt x="1221" y="2484"/>
                  </a:cubicBezTo>
                  <a:cubicBezTo>
                    <a:pt x="1907" y="3190"/>
                    <a:pt x="2771" y="3696"/>
                    <a:pt x="3675" y="4053"/>
                  </a:cubicBezTo>
                  <a:cubicBezTo>
                    <a:pt x="4042" y="4192"/>
                    <a:pt x="4420" y="4322"/>
                    <a:pt x="4757" y="4521"/>
                  </a:cubicBezTo>
                  <a:cubicBezTo>
                    <a:pt x="5244" y="4819"/>
                    <a:pt x="5631" y="5285"/>
                    <a:pt x="5821" y="5821"/>
                  </a:cubicBezTo>
                  <a:cubicBezTo>
                    <a:pt x="5969" y="6219"/>
                    <a:pt x="6009" y="6656"/>
                    <a:pt x="6178" y="7053"/>
                  </a:cubicBezTo>
                  <a:cubicBezTo>
                    <a:pt x="6337" y="7441"/>
                    <a:pt x="6764" y="7828"/>
                    <a:pt x="7191" y="7848"/>
                  </a:cubicBezTo>
                  <a:lnTo>
                    <a:pt x="719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8"/>
            <p:cNvSpPr/>
            <p:nvPr/>
          </p:nvSpPr>
          <p:spPr>
            <a:xfrm>
              <a:off x="5923056" y="-48522"/>
              <a:ext cx="3345899" cy="3650123"/>
            </a:xfrm>
            <a:custGeom>
              <a:avLst/>
              <a:gdLst/>
              <a:ahLst/>
              <a:cxnLst/>
              <a:rect l="l" t="t" r="r" b="b"/>
              <a:pathLst>
                <a:path w="7212" h="7868" extrusionOk="0">
                  <a:moveTo>
                    <a:pt x="7191" y="1"/>
                  </a:moveTo>
                  <a:cubicBezTo>
                    <a:pt x="7181" y="2186"/>
                    <a:pt x="7171" y="5591"/>
                    <a:pt x="7171" y="7817"/>
                  </a:cubicBezTo>
                  <a:lnTo>
                    <a:pt x="7171" y="7817"/>
                  </a:lnTo>
                  <a:cubicBezTo>
                    <a:pt x="6713" y="7777"/>
                    <a:pt x="6335" y="7405"/>
                    <a:pt x="6178" y="6984"/>
                  </a:cubicBezTo>
                  <a:cubicBezTo>
                    <a:pt x="6009" y="6556"/>
                    <a:pt x="5969" y="6070"/>
                    <a:pt x="5771" y="5633"/>
                  </a:cubicBezTo>
                  <a:cubicBezTo>
                    <a:pt x="5572" y="5206"/>
                    <a:pt x="5254" y="4828"/>
                    <a:pt x="4867" y="4570"/>
                  </a:cubicBezTo>
                  <a:cubicBezTo>
                    <a:pt x="4470" y="4302"/>
                    <a:pt x="4013" y="4173"/>
                    <a:pt x="3576" y="3994"/>
                  </a:cubicBezTo>
                  <a:cubicBezTo>
                    <a:pt x="1857" y="3318"/>
                    <a:pt x="219" y="1928"/>
                    <a:pt x="0" y="1"/>
                  </a:cubicBezTo>
                  <a:lnTo>
                    <a:pt x="0" y="1"/>
                  </a:lnTo>
                  <a:cubicBezTo>
                    <a:pt x="199" y="1948"/>
                    <a:pt x="1837" y="3338"/>
                    <a:pt x="3565" y="4024"/>
                  </a:cubicBezTo>
                  <a:cubicBezTo>
                    <a:pt x="3993" y="4203"/>
                    <a:pt x="4450" y="4342"/>
                    <a:pt x="4847" y="4600"/>
                  </a:cubicBezTo>
                  <a:cubicBezTo>
                    <a:pt x="5225" y="4858"/>
                    <a:pt x="5542" y="5236"/>
                    <a:pt x="5731" y="5653"/>
                  </a:cubicBezTo>
                  <a:cubicBezTo>
                    <a:pt x="5929" y="6080"/>
                    <a:pt x="5960" y="6556"/>
                    <a:pt x="6128" y="7004"/>
                  </a:cubicBezTo>
                  <a:cubicBezTo>
                    <a:pt x="6307" y="7441"/>
                    <a:pt x="6704" y="7838"/>
                    <a:pt x="7191" y="7867"/>
                  </a:cubicBezTo>
                  <a:lnTo>
                    <a:pt x="7211" y="7867"/>
                  </a:lnTo>
                  <a:lnTo>
                    <a:pt x="7211" y="7848"/>
                  </a:lnTo>
                  <a:cubicBezTo>
                    <a:pt x="7211" y="5633"/>
                    <a:pt x="7211" y="2186"/>
                    <a:pt x="7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78"/>
          <p:cNvSpPr/>
          <p:nvPr/>
        </p:nvSpPr>
        <p:spPr>
          <a:xfrm rot="-9616171" flipH="1">
            <a:off x="4760964" y="65323"/>
            <a:ext cx="4958997" cy="899079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numbers and text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4"/>
          <p:cNvSpPr/>
          <p:nvPr/>
        </p:nvSpPr>
        <p:spPr>
          <a:xfrm rot="10800000">
            <a:off x="-5922" y="-222117"/>
            <a:ext cx="3455305" cy="2205135"/>
          </a:xfrm>
          <a:custGeom>
            <a:avLst/>
            <a:gdLst/>
            <a:ahLst/>
            <a:cxnLst/>
            <a:rect l="l" t="t" r="r" b="b"/>
            <a:pathLst>
              <a:path w="12606" h="8045" extrusionOk="0">
                <a:moveTo>
                  <a:pt x="11462" y="0"/>
                </a:moveTo>
                <a:cubicBezTo>
                  <a:pt x="10910" y="0"/>
                  <a:pt x="10356" y="78"/>
                  <a:pt x="9805" y="277"/>
                </a:cubicBezTo>
                <a:cubicBezTo>
                  <a:pt x="8861" y="615"/>
                  <a:pt x="8006" y="1202"/>
                  <a:pt x="7441" y="2016"/>
                </a:cubicBezTo>
                <a:cubicBezTo>
                  <a:pt x="6715" y="3078"/>
                  <a:pt x="6477" y="4489"/>
                  <a:pt x="5464" y="5284"/>
                </a:cubicBezTo>
                <a:cubicBezTo>
                  <a:pt x="4898" y="5731"/>
                  <a:pt x="4172" y="5910"/>
                  <a:pt x="3457" y="6029"/>
                </a:cubicBezTo>
                <a:cubicBezTo>
                  <a:pt x="2742" y="6148"/>
                  <a:pt x="2007" y="6228"/>
                  <a:pt x="1342" y="6515"/>
                </a:cubicBezTo>
                <a:cubicBezTo>
                  <a:pt x="676" y="6804"/>
                  <a:pt x="120" y="7330"/>
                  <a:pt x="1" y="8045"/>
                </a:cubicBezTo>
                <a:lnTo>
                  <a:pt x="12606" y="8045"/>
                </a:lnTo>
                <a:lnTo>
                  <a:pt x="12606" y="99"/>
                </a:lnTo>
                <a:cubicBezTo>
                  <a:pt x="12227" y="38"/>
                  <a:pt x="11845" y="0"/>
                  <a:pt x="11462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4"/>
          <p:cNvSpPr/>
          <p:nvPr/>
        </p:nvSpPr>
        <p:spPr>
          <a:xfrm rot="10800000">
            <a:off x="-5922" y="-222117"/>
            <a:ext cx="3455305" cy="2206779"/>
          </a:xfrm>
          <a:custGeom>
            <a:avLst/>
            <a:gdLst/>
            <a:ahLst/>
            <a:cxnLst/>
            <a:rect l="l" t="t" r="r" b="b"/>
            <a:pathLst>
              <a:path w="12606" h="8051" extrusionOk="0">
                <a:moveTo>
                  <a:pt x="11424" y="1"/>
                </a:moveTo>
                <a:cubicBezTo>
                  <a:pt x="11149" y="1"/>
                  <a:pt x="10873" y="20"/>
                  <a:pt x="10599" y="65"/>
                </a:cubicBezTo>
                <a:cubicBezTo>
                  <a:pt x="9268" y="294"/>
                  <a:pt x="8006" y="1049"/>
                  <a:pt x="7302" y="2201"/>
                </a:cubicBezTo>
                <a:cubicBezTo>
                  <a:pt x="6596" y="3323"/>
                  <a:pt x="6338" y="4813"/>
                  <a:pt x="5116" y="5499"/>
                </a:cubicBezTo>
                <a:cubicBezTo>
                  <a:pt x="3925" y="6164"/>
                  <a:pt x="2464" y="5965"/>
                  <a:pt x="1243" y="6551"/>
                </a:cubicBezTo>
                <a:cubicBezTo>
                  <a:pt x="636" y="6839"/>
                  <a:pt x="110" y="7366"/>
                  <a:pt x="1" y="8051"/>
                </a:cubicBezTo>
                <a:cubicBezTo>
                  <a:pt x="120" y="7375"/>
                  <a:pt x="647" y="6849"/>
                  <a:pt x="1252" y="6571"/>
                </a:cubicBezTo>
                <a:cubicBezTo>
                  <a:pt x="2484" y="6005"/>
                  <a:pt x="3934" y="6203"/>
                  <a:pt x="5136" y="5538"/>
                </a:cubicBezTo>
                <a:cubicBezTo>
                  <a:pt x="6368" y="4852"/>
                  <a:pt x="6646" y="3353"/>
                  <a:pt x="7331" y="2230"/>
                </a:cubicBezTo>
                <a:cubicBezTo>
                  <a:pt x="8037" y="1078"/>
                  <a:pt x="9288" y="323"/>
                  <a:pt x="10599" y="95"/>
                </a:cubicBezTo>
                <a:cubicBezTo>
                  <a:pt x="10903" y="41"/>
                  <a:pt x="11208" y="17"/>
                  <a:pt x="11514" y="17"/>
                </a:cubicBezTo>
                <a:cubicBezTo>
                  <a:pt x="11879" y="17"/>
                  <a:pt x="12243" y="51"/>
                  <a:pt x="12606" y="105"/>
                </a:cubicBezTo>
                <a:cubicBezTo>
                  <a:pt x="12214" y="41"/>
                  <a:pt x="11819" y="1"/>
                  <a:pt x="114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4"/>
          <p:cNvSpPr/>
          <p:nvPr/>
        </p:nvSpPr>
        <p:spPr>
          <a:xfrm rot="10800000">
            <a:off x="-5918" y="-2251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54"/>
          <p:cNvGrpSpPr/>
          <p:nvPr/>
        </p:nvGrpSpPr>
        <p:grpSpPr>
          <a:xfrm flipH="1">
            <a:off x="6592412" y="3202927"/>
            <a:ext cx="2856396" cy="2020665"/>
            <a:chOff x="-92572" y="3202927"/>
            <a:chExt cx="2856396" cy="2020665"/>
          </a:xfrm>
        </p:grpSpPr>
        <p:sp>
          <p:nvSpPr>
            <p:cNvPr id="60" name="Google Shape;60;p54"/>
            <p:cNvSpPr/>
            <p:nvPr/>
          </p:nvSpPr>
          <p:spPr>
            <a:xfrm rot="10800000" flipH="1">
              <a:off x="-92572" y="3203201"/>
              <a:ext cx="2856396" cy="2020391"/>
            </a:xfrm>
            <a:custGeom>
              <a:avLst/>
              <a:gdLst/>
              <a:ahLst/>
              <a:cxnLst/>
              <a:rect l="l" t="t" r="r" b="b"/>
              <a:pathLst>
                <a:path w="10421" h="7371" extrusionOk="0">
                  <a:moveTo>
                    <a:pt x="1" y="1"/>
                  </a:moveTo>
                  <a:lnTo>
                    <a:pt x="1" y="7371"/>
                  </a:lnTo>
                  <a:cubicBezTo>
                    <a:pt x="974" y="7371"/>
                    <a:pt x="1978" y="7172"/>
                    <a:pt x="2702" y="6516"/>
                  </a:cubicBezTo>
                  <a:cubicBezTo>
                    <a:pt x="3437" y="5871"/>
                    <a:pt x="3666" y="4957"/>
                    <a:pt x="4143" y="4103"/>
                  </a:cubicBezTo>
                  <a:cubicBezTo>
                    <a:pt x="4640" y="3199"/>
                    <a:pt x="5205" y="2623"/>
                    <a:pt x="6070" y="2176"/>
                  </a:cubicBezTo>
                  <a:cubicBezTo>
                    <a:pt x="6795" y="1799"/>
                    <a:pt x="7758" y="1689"/>
                    <a:pt x="8533" y="1461"/>
                  </a:cubicBezTo>
                  <a:cubicBezTo>
                    <a:pt x="9317" y="1223"/>
                    <a:pt x="10122" y="756"/>
                    <a:pt x="104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4"/>
            <p:cNvSpPr/>
            <p:nvPr/>
          </p:nvSpPr>
          <p:spPr>
            <a:xfrm rot="10800000" flipH="1">
              <a:off x="-92572" y="3202927"/>
              <a:ext cx="2856396" cy="2020665"/>
            </a:xfrm>
            <a:custGeom>
              <a:avLst/>
              <a:gdLst/>
              <a:ahLst/>
              <a:cxnLst/>
              <a:rect l="l" t="t" r="r" b="b"/>
              <a:pathLst>
                <a:path w="10421" h="7372" extrusionOk="0">
                  <a:moveTo>
                    <a:pt x="10420" y="1"/>
                  </a:moveTo>
                  <a:lnTo>
                    <a:pt x="10420" y="1"/>
                  </a:lnTo>
                  <a:cubicBezTo>
                    <a:pt x="10202" y="527"/>
                    <a:pt x="9745" y="905"/>
                    <a:pt x="9248" y="1163"/>
                  </a:cubicBezTo>
                  <a:cubicBezTo>
                    <a:pt x="8235" y="1680"/>
                    <a:pt x="7033" y="1649"/>
                    <a:pt x="6020" y="2176"/>
                  </a:cubicBezTo>
                  <a:cubicBezTo>
                    <a:pt x="2861" y="3785"/>
                    <a:pt x="4520" y="7262"/>
                    <a:pt x="1" y="7371"/>
                  </a:cubicBezTo>
                  <a:cubicBezTo>
                    <a:pt x="35" y="7371"/>
                    <a:pt x="69" y="7372"/>
                    <a:pt x="104" y="7372"/>
                  </a:cubicBezTo>
                  <a:cubicBezTo>
                    <a:pt x="1188" y="7372"/>
                    <a:pt x="2357" y="7064"/>
                    <a:pt x="3050" y="6179"/>
                  </a:cubicBezTo>
                  <a:cubicBezTo>
                    <a:pt x="3408" y="5732"/>
                    <a:pt x="3626" y="5205"/>
                    <a:pt x="3865" y="4699"/>
                  </a:cubicBezTo>
                  <a:cubicBezTo>
                    <a:pt x="4322" y="3666"/>
                    <a:pt x="5017" y="2722"/>
                    <a:pt x="6040" y="2216"/>
                  </a:cubicBezTo>
                  <a:cubicBezTo>
                    <a:pt x="7053" y="1689"/>
                    <a:pt x="8245" y="1709"/>
                    <a:pt x="9258" y="1183"/>
                  </a:cubicBezTo>
                  <a:cubicBezTo>
                    <a:pt x="9754" y="925"/>
                    <a:pt x="10211" y="527"/>
                    <a:pt x="10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54"/>
          <p:cNvSpPr/>
          <p:nvPr/>
        </p:nvSpPr>
        <p:spPr>
          <a:xfrm rot="10800000">
            <a:off x="5917303" y="3565287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ubTitle" idx="1"/>
          </p:nvPr>
        </p:nvSpPr>
        <p:spPr>
          <a:xfrm>
            <a:off x="888000" y="2774350"/>
            <a:ext cx="2190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subTitle" idx="2"/>
          </p:nvPr>
        </p:nvSpPr>
        <p:spPr>
          <a:xfrm>
            <a:off x="888000" y="3185400"/>
            <a:ext cx="219000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subTitle" idx="3"/>
          </p:nvPr>
        </p:nvSpPr>
        <p:spPr>
          <a:xfrm>
            <a:off x="3477000" y="2774350"/>
            <a:ext cx="2190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54"/>
          <p:cNvSpPr txBox="1">
            <a:spLocks noGrp="1"/>
          </p:cNvSpPr>
          <p:nvPr>
            <p:ph type="subTitle" idx="4"/>
          </p:nvPr>
        </p:nvSpPr>
        <p:spPr>
          <a:xfrm>
            <a:off x="3477000" y="3185400"/>
            <a:ext cx="219000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subTitle" idx="5"/>
          </p:nvPr>
        </p:nvSpPr>
        <p:spPr>
          <a:xfrm>
            <a:off x="6066000" y="2774350"/>
            <a:ext cx="21900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subTitle" idx="6"/>
          </p:nvPr>
        </p:nvSpPr>
        <p:spPr>
          <a:xfrm>
            <a:off x="6066000" y="3185400"/>
            <a:ext cx="219000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title" idx="7"/>
          </p:nvPr>
        </p:nvSpPr>
        <p:spPr>
          <a:xfrm>
            <a:off x="720000" y="1761525"/>
            <a:ext cx="25260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title" idx="8"/>
          </p:nvPr>
        </p:nvSpPr>
        <p:spPr>
          <a:xfrm>
            <a:off x="3309000" y="1761525"/>
            <a:ext cx="25260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title" idx="9"/>
          </p:nvPr>
        </p:nvSpPr>
        <p:spPr>
          <a:xfrm>
            <a:off x="5898000" y="1761525"/>
            <a:ext cx="25260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body" idx="1"/>
          </p:nvPr>
        </p:nvSpPr>
        <p:spPr>
          <a:xfrm>
            <a:off x="720000" y="1062850"/>
            <a:ext cx="77040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/>
          <p:nvPr/>
        </p:nvSpPr>
        <p:spPr>
          <a:xfrm rot="10800000">
            <a:off x="-49588" y="4229956"/>
            <a:ext cx="5440459" cy="1470064"/>
          </a:xfrm>
          <a:custGeom>
            <a:avLst/>
            <a:gdLst/>
            <a:ahLst/>
            <a:cxnLst/>
            <a:rect l="l" t="t" r="r" b="b"/>
            <a:pathLst>
              <a:path w="16032" h="4332" extrusionOk="0">
                <a:moveTo>
                  <a:pt x="1" y="1"/>
                </a:moveTo>
                <a:cubicBezTo>
                  <a:pt x="308" y="1053"/>
                  <a:pt x="994" y="1978"/>
                  <a:pt x="1897" y="2583"/>
                </a:cubicBezTo>
                <a:cubicBezTo>
                  <a:pt x="2601" y="3050"/>
                  <a:pt x="3439" y="3310"/>
                  <a:pt x="4278" y="3310"/>
                </a:cubicBezTo>
                <a:cubicBezTo>
                  <a:pt x="4528" y="3310"/>
                  <a:pt x="4779" y="3287"/>
                  <a:pt x="5026" y="3239"/>
                </a:cubicBezTo>
                <a:cubicBezTo>
                  <a:pt x="5781" y="3090"/>
                  <a:pt x="6466" y="2732"/>
                  <a:pt x="7162" y="2435"/>
                </a:cubicBezTo>
                <a:cubicBezTo>
                  <a:pt x="7976" y="2086"/>
                  <a:pt x="8841" y="1828"/>
                  <a:pt x="9724" y="1769"/>
                </a:cubicBezTo>
                <a:cubicBezTo>
                  <a:pt x="9845" y="1760"/>
                  <a:pt x="9967" y="1756"/>
                  <a:pt x="10089" y="1756"/>
                </a:cubicBezTo>
                <a:cubicBezTo>
                  <a:pt x="10849" y="1756"/>
                  <a:pt x="11618" y="1920"/>
                  <a:pt x="12277" y="2305"/>
                </a:cubicBezTo>
                <a:cubicBezTo>
                  <a:pt x="12942" y="2693"/>
                  <a:pt x="13479" y="3289"/>
                  <a:pt x="14154" y="3656"/>
                </a:cubicBezTo>
                <a:cubicBezTo>
                  <a:pt x="14674" y="3950"/>
                  <a:pt x="15416" y="4331"/>
                  <a:pt x="16008" y="4331"/>
                </a:cubicBezTo>
                <a:cubicBezTo>
                  <a:pt x="16016" y="4331"/>
                  <a:pt x="16024" y="4331"/>
                  <a:pt x="16032" y="4331"/>
                </a:cubicBezTo>
                <a:lnTo>
                  <a:pt x="16032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5"/>
          <p:cNvSpPr/>
          <p:nvPr/>
        </p:nvSpPr>
        <p:spPr>
          <a:xfrm rot="10800000">
            <a:off x="3489431" y="3956575"/>
            <a:ext cx="5696668" cy="1597999"/>
          </a:xfrm>
          <a:custGeom>
            <a:avLst/>
            <a:gdLst/>
            <a:ahLst/>
            <a:cxnLst/>
            <a:rect l="l" t="t" r="r" b="b"/>
            <a:pathLst>
              <a:path w="16787" h="4709" extrusionOk="0">
                <a:moveTo>
                  <a:pt x="0" y="1"/>
                </a:moveTo>
                <a:lnTo>
                  <a:pt x="0" y="4709"/>
                </a:lnTo>
                <a:cubicBezTo>
                  <a:pt x="646" y="4709"/>
                  <a:pt x="1242" y="4600"/>
                  <a:pt x="1749" y="4183"/>
                </a:cubicBezTo>
                <a:cubicBezTo>
                  <a:pt x="2255" y="3775"/>
                  <a:pt x="2652" y="3239"/>
                  <a:pt x="3139" y="2802"/>
                </a:cubicBezTo>
                <a:cubicBezTo>
                  <a:pt x="3566" y="2424"/>
                  <a:pt x="4073" y="2126"/>
                  <a:pt x="4609" y="1928"/>
                </a:cubicBezTo>
                <a:cubicBezTo>
                  <a:pt x="5228" y="1710"/>
                  <a:pt x="5882" y="1624"/>
                  <a:pt x="6540" y="1624"/>
                </a:cubicBezTo>
                <a:cubicBezTo>
                  <a:pt x="6991" y="1624"/>
                  <a:pt x="7443" y="1664"/>
                  <a:pt x="7887" y="1729"/>
                </a:cubicBezTo>
                <a:cubicBezTo>
                  <a:pt x="8989" y="1888"/>
                  <a:pt x="10062" y="2176"/>
                  <a:pt x="11154" y="2345"/>
                </a:cubicBezTo>
                <a:cubicBezTo>
                  <a:pt x="11625" y="2413"/>
                  <a:pt x="12105" y="2458"/>
                  <a:pt x="12583" y="2458"/>
                </a:cubicBezTo>
                <a:cubicBezTo>
                  <a:pt x="13215" y="2458"/>
                  <a:pt x="13843" y="2380"/>
                  <a:pt x="14442" y="2176"/>
                </a:cubicBezTo>
                <a:cubicBezTo>
                  <a:pt x="15485" y="1819"/>
                  <a:pt x="16478" y="1064"/>
                  <a:pt x="1678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5"/>
          <p:cNvSpPr/>
          <p:nvPr/>
        </p:nvSpPr>
        <p:spPr>
          <a:xfrm rot="10800000">
            <a:off x="-49588" y="4229956"/>
            <a:ext cx="5440459" cy="1470064"/>
          </a:xfrm>
          <a:custGeom>
            <a:avLst/>
            <a:gdLst/>
            <a:ahLst/>
            <a:cxnLst/>
            <a:rect l="l" t="t" r="r" b="b"/>
            <a:pathLst>
              <a:path w="16032" h="4332" extrusionOk="0">
                <a:moveTo>
                  <a:pt x="1" y="1"/>
                </a:moveTo>
                <a:cubicBezTo>
                  <a:pt x="427" y="1481"/>
                  <a:pt x="1619" y="2742"/>
                  <a:pt x="3119" y="3159"/>
                </a:cubicBezTo>
                <a:cubicBezTo>
                  <a:pt x="3523" y="3280"/>
                  <a:pt x="3895" y="3331"/>
                  <a:pt x="4249" y="3331"/>
                </a:cubicBezTo>
                <a:cubicBezTo>
                  <a:pt x="5410" y="3331"/>
                  <a:pt x="6369" y="2777"/>
                  <a:pt x="7549" y="2305"/>
                </a:cubicBezTo>
                <a:cubicBezTo>
                  <a:pt x="8265" y="2027"/>
                  <a:pt x="9009" y="1828"/>
                  <a:pt x="9784" y="1779"/>
                </a:cubicBezTo>
                <a:cubicBezTo>
                  <a:pt x="9892" y="1772"/>
                  <a:pt x="10000" y="1768"/>
                  <a:pt x="10108" y="1768"/>
                </a:cubicBezTo>
                <a:cubicBezTo>
                  <a:pt x="11157" y="1768"/>
                  <a:pt x="12171" y="2119"/>
                  <a:pt x="12982" y="2821"/>
                </a:cubicBezTo>
                <a:cubicBezTo>
                  <a:pt x="13429" y="3179"/>
                  <a:pt x="13876" y="3557"/>
                  <a:pt x="14403" y="3805"/>
                </a:cubicBezTo>
                <a:cubicBezTo>
                  <a:pt x="14909" y="4063"/>
                  <a:pt x="15445" y="4331"/>
                  <a:pt x="16032" y="4331"/>
                </a:cubicBezTo>
                <a:cubicBezTo>
                  <a:pt x="15456" y="4322"/>
                  <a:pt x="14909" y="4053"/>
                  <a:pt x="14403" y="3785"/>
                </a:cubicBezTo>
                <a:cubicBezTo>
                  <a:pt x="13886" y="3527"/>
                  <a:pt x="13439" y="3159"/>
                  <a:pt x="12992" y="2792"/>
                </a:cubicBezTo>
                <a:cubicBezTo>
                  <a:pt x="12180" y="2088"/>
                  <a:pt x="11162" y="1728"/>
                  <a:pt x="10096" y="1728"/>
                </a:cubicBezTo>
                <a:cubicBezTo>
                  <a:pt x="9989" y="1728"/>
                  <a:pt x="9882" y="1732"/>
                  <a:pt x="9774" y="1739"/>
                </a:cubicBezTo>
                <a:cubicBezTo>
                  <a:pt x="9000" y="1788"/>
                  <a:pt x="8245" y="1987"/>
                  <a:pt x="7530" y="2256"/>
                </a:cubicBezTo>
                <a:cubicBezTo>
                  <a:pt x="6351" y="2737"/>
                  <a:pt x="5397" y="3296"/>
                  <a:pt x="4231" y="3296"/>
                </a:cubicBezTo>
                <a:cubicBezTo>
                  <a:pt x="3883" y="3296"/>
                  <a:pt x="3517" y="3246"/>
                  <a:pt x="3119" y="3130"/>
                </a:cubicBezTo>
                <a:cubicBezTo>
                  <a:pt x="1639" y="2722"/>
                  <a:pt x="447" y="147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5"/>
          <p:cNvSpPr/>
          <p:nvPr/>
        </p:nvSpPr>
        <p:spPr>
          <a:xfrm rot="10800000">
            <a:off x="3489431" y="3956575"/>
            <a:ext cx="5696668" cy="1597999"/>
          </a:xfrm>
          <a:custGeom>
            <a:avLst/>
            <a:gdLst/>
            <a:ahLst/>
            <a:cxnLst/>
            <a:rect l="l" t="t" r="r" b="b"/>
            <a:pathLst>
              <a:path w="16787" h="4709" extrusionOk="0">
                <a:moveTo>
                  <a:pt x="16787" y="1"/>
                </a:moveTo>
                <a:cubicBezTo>
                  <a:pt x="16299" y="1550"/>
                  <a:pt x="14601" y="2335"/>
                  <a:pt x="13081" y="2424"/>
                </a:cubicBezTo>
                <a:cubicBezTo>
                  <a:pt x="12923" y="2435"/>
                  <a:pt x="12764" y="2441"/>
                  <a:pt x="12605" y="2441"/>
                </a:cubicBezTo>
                <a:cubicBezTo>
                  <a:pt x="10591" y="2441"/>
                  <a:pt x="8507" y="1604"/>
                  <a:pt x="6504" y="1604"/>
                </a:cubicBezTo>
                <a:cubicBezTo>
                  <a:pt x="5596" y="1604"/>
                  <a:pt x="4705" y="1776"/>
                  <a:pt x="3844" y="2276"/>
                </a:cubicBezTo>
                <a:cubicBezTo>
                  <a:pt x="3506" y="2474"/>
                  <a:pt x="3188" y="2722"/>
                  <a:pt x="2910" y="3000"/>
                </a:cubicBezTo>
                <a:cubicBezTo>
                  <a:pt x="2493" y="3408"/>
                  <a:pt x="2136" y="3885"/>
                  <a:pt x="1669" y="4242"/>
                </a:cubicBezTo>
                <a:cubicBezTo>
                  <a:pt x="1192" y="4600"/>
                  <a:pt x="577" y="4709"/>
                  <a:pt x="0" y="4709"/>
                </a:cubicBezTo>
                <a:cubicBezTo>
                  <a:pt x="577" y="4709"/>
                  <a:pt x="1192" y="4609"/>
                  <a:pt x="1679" y="4252"/>
                </a:cubicBezTo>
                <a:cubicBezTo>
                  <a:pt x="2146" y="3894"/>
                  <a:pt x="2513" y="3428"/>
                  <a:pt x="2930" y="3020"/>
                </a:cubicBezTo>
                <a:cubicBezTo>
                  <a:pt x="3208" y="2742"/>
                  <a:pt x="3517" y="2504"/>
                  <a:pt x="3854" y="2305"/>
                </a:cubicBezTo>
                <a:cubicBezTo>
                  <a:pt x="4711" y="1815"/>
                  <a:pt x="5596" y="1646"/>
                  <a:pt x="6495" y="1646"/>
                </a:cubicBezTo>
                <a:cubicBezTo>
                  <a:pt x="8495" y="1646"/>
                  <a:pt x="10570" y="2482"/>
                  <a:pt x="12584" y="2482"/>
                </a:cubicBezTo>
                <a:cubicBezTo>
                  <a:pt x="12750" y="2482"/>
                  <a:pt x="12916" y="2476"/>
                  <a:pt x="13081" y="2464"/>
                </a:cubicBezTo>
                <a:cubicBezTo>
                  <a:pt x="14611" y="2365"/>
                  <a:pt x="16310" y="1560"/>
                  <a:pt x="16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55"/>
          <p:cNvGrpSpPr/>
          <p:nvPr/>
        </p:nvGrpSpPr>
        <p:grpSpPr>
          <a:xfrm flipH="1">
            <a:off x="7755045" y="4060227"/>
            <a:ext cx="1337918" cy="1470037"/>
            <a:chOff x="-180560" y="3728911"/>
            <a:chExt cx="744156" cy="817596"/>
          </a:xfrm>
        </p:grpSpPr>
        <p:sp>
          <p:nvSpPr>
            <p:cNvPr id="81" name="Google Shape;81;p55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5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5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5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solidFill>
              <a:srgbClr val="95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6"/>
          <p:cNvSpPr txBox="1">
            <a:spLocks noGrp="1"/>
          </p:cNvSpPr>
          <p:nvPr>
            <p:ph type="ctrTitle"/>
          </p:nvPr>
        </p:nvSpPr>
        <p:spPr>
          <a:xfrm flipH="1">
            <a:off x="4403975" y="814325"/>
            <a:ext cx="4016700" cy="1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800">
                <a:latin typeface="Lora"/>
                <a:ea typeface="Lora"/>
                <a:cs typeface="Lora"/>
                <a:sym typeface="Lor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subTitle" idx="1"/>
          </p:nvPr>
        </p:nvSpPr>
        <p:spPr>
          <a:xfrm flipH="1">
            <a:off x="4498175" y="2504626"/>
            <a:ext cx="39225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88" name="Google Shape;88;p56"/>
          <p:cNvGrpSpPr/>
          <p:nvPr/>
        </p:nvGrpSpPr>
        <p:grpSpPr>
          <a:xfrm flipH="1">
            <a:off x="-119019" y="-55275"/>
            <a:ext cx="3857620" cy="5256008"/>
            <a:chOff x="5402065" y="-55275"/>
            <a:chExt cx="3857620" cy="5256008"/>
          </a:xfrm>
        </p:grpSpPr>
        <p:sp>
          <p:nvSpPr>
            <p:cNvPr id="89" name="Google Shape;89;p56"/>
            <p:cNvSpPr/>
            <p:nvPr/>
          </p:nvSpPr>
          <p:spPr>
            <a:xfrm>
              <a:off x="5402065" y="-48522"/>
              <a:ext cx="3857620" cy="5249255"/>
            </a:xfrm>
            <a:custGeom>
              <a:avLst/>
              <a:gdLst/>
              <a:ahLst/>
              <a:cxnLst/>
              <a:rect l="l" t="t" r="r" b="b"/>
              <a:pathLst>
                <a:path w="8315" h="11315" extrusionOk="0">
                  <a:moveTo>
                    <a:pt x="0" y="1"/>
                  </a:moveTo>
                  <a:cubicBezTo>
                    <a:pt x="90" y="855"/>
                    <a:pt x="398" y="1670"/>
                    <a:pt x="974" y="2316"/>
                  </a:cubicBezTo>
                  <a:cubicBezTo>
                    <a:pt x="1331" y="2722"/>
                    <a:pt x="1759" y="3060"/>
                    <a:pt x="2086" y="3488"/>
                  </a:cubicBezTo>
                  <a:cubicBezTo>
                    <a:pt x="2573" y="4123"/>
                    <a:pt x="2801" y="4967"/>
                    <a:pt x="2702" y="5762"/>
                  </a:cubicBezTo>
                  <a:cubicBezTo>
                    <a:pt x="2563" y="6765"/>
                    <a:pt x="1957" y="7649"/>
                    <a:pt x="1818" y="8653"/>
                  </a:cubicBezTo>
                  <a:cubicBezTo>
                    <a:pt x="1679" y="9695"/>
                    <a:pt x="2126" y="10639"/>
                    <a:pt x="2931" y="11314"/>
                  </a:cubicBezTo>
                  <a:lnTo>
                    <a:pt x="8314" y="11314"/>
                  </a:lnTo>
                  <a:lnTo>
                    <a:pt x="831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6"/>
            <p:cNvSpPr/>
            <p:nvPr/>
          </p:nvSpPr>
          <p:spPr>
            <a:xfrm>
              <a:off x="5402067" y="-55275"/>
              <a:ext cx="1359793" cy="5249255"/>
            </a:xfrm>
            <a:custGeom>
              <a:avLst/>
              <a:gdLst/>
              <a:ahLst/>
              <a:cxnLst/>
              <a:rect l="l" t="t" r="r" b="b"/>
              <a:pathLst>
                <a:path w="2931" h="11315" extrusionOk="0">
                  <a:moveTo>
                    <a:pt x="0" y="1"/>
                  </a:moveTo>
                  <a:cubicBezTo>
                    <a:pt x="100" y="1093"/>
                    <a:pt x="567" y="2027"/>
                    <a:pt x="1381" y="2762"/>
                  </a:cubicBezTo>
                  <a:cubicBezTo>
                    <a:pt x="1570" y="2951"/>
                    <a:pt x="1759" y="3130"/>
                    <a:pt x="1927" y="3329"/>
                  </a:cubicBezTo>
                  <a:cubicBezTo>
                    <a:pt x="2454" y="3914"/>
                    <a:pt x="2732" y="4709"/>
                    <a:pt x="2692" y="5494"/>
                  </a:cubicBezTo>
                  <a:cubicBezTo>
                    <a:pt x="2653" y="6556"/>
                    <a:pt x="2007" y="7480"/>
                    <a:pt x="1828" y="8513"/>
                  </a:cubicBezTo>
                  <a:cubicBezTo>
                    <a:pt x="1620" y="9566"/>
                    <a:pt x="2106" y="10668"/>
                    <a:pt x="2931" y="11314"/>
                  </a:cubicBezTo>
                  <a:cubicBezTo>
                    <a:pt x="2116" y="10659"/>
                    <a:pt x="1649" y="9566"/>
                    <a:pt x="1858" y="8523"/>
                  </a:cubicBezTo>
                  <a:cubicBezTo>
                    <a:pt x="2046" y="7480"/>
                    <a:pt x="2702" y="6567"/>
                    <a:pt x="2742" y="5494"/>
                  </a:cubicBezTo>
                  <a:cubicBezTo>
                    <a:pt x="2772" y="4699"/>
                    <a:pt x="2494" y="3894"/>
                    <a:pt x="1957" y="3298"/>
                  </a:cubicBezTo>
                  <a:cubicBezTo>
                    <a:pt x="1788" y="3100"/>
                    <a:pt x="1589" y="2921"/>
                    <a:pt x="1401" y="2742"/>
                  </a:cubicBezTo>
                  <a:cubicBezTo>
                    <a:pt x="596" y="2027"/>
                    <a:pt x="110" y="10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56"/>
          <p:cNvGrpSpPr/>
          <p:nvPr/>
        </p:nvGrpSpPr>
        <p:grpSpPr>
          <a:xfrm flipH="1">
            <a:off x="-128289" y="-48522"/>
            <a:ext cx="3345899" cy="3650123"/>
            <a:chOff x="5923056" y="-48522"/>
            <a:chExt cx="3345899" cy="3650123"/>
          </a:xfrm>
        </p:grpSpPr>
        <p:sp>
          <p:nvSpPr>
            <p:cNvPr id="92" name="Google Shape;92;p56"/>
            <p:cNvSpPr/>
            <p:nvPr/>
          </p:nvSpPr>
          <p:spPr>
            <a:xfrm>
              <a:off x="5927693" y="-43884"/>
              <a:ext cx="3336621" cy="3640844"/>
            </a:xfrm>
            <a:custGeom>
              <a:avLst/>
              <a:gdLst/>
              <a:ahLst/>
              <a:cxnLst/>
              <a:rect l="l" t="t" r="r" b="b"/>
              <a:pathLst>
                <a:path w="7192" h="7848" extrusionOk="0">
                  <a:moveTo>
                    <a:pt x="0" y="1"/>
                  </a:moveTo>
                  <a:cubicBezTo>
                    <a:pt x="119" y="965"/>
                    <a:pt x="536" y="1789"/>
                    <a:pt x="1221" y="2484"/>
                  </a:cubicBezTo>
                  <a:cubicBezTo>
                    <a:pt x="1907" y="3190"/>
                    <a:pt x="2771" y="3696"/>
                    <a:pt x="3675" y="4053"/>
                  </a:cubicBezTo>
                  <a:cubicBezTo>
                    <a:pt x="4042" y="4192"/>
                    <a:pt x="4420" y="4322"/>
                    <a:pt x="4757" y="4521"/>
                  </a:cubicBezTo>
                  <a:cubicBezTo>
                    <a:pt x="5244" y="4819"/>
                    <a:pt x="5631" y="5285"/>
                    <a:pt x="5821" y="5821"/>
                  </a:cubicBezTo>
                  <a:cubicBezTo>
                    <a:pt x="5969" y="6219"/>
                    <a:pt x="6009" y="6656"/>
                    <a:pt x="6178" y="7053"/>
                  </a:cubicBezTo>
                  <a:cubicBezTo>
                    <a:pt x="6337" y="7441"/>
                    <a:pt x="6764" y="7828"/>
                    <a:pt x="7191" y="7848"/>
                  </a:cubicBezTo>
                  <a:lnTo>
                    <a:pt x="719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6"/>
            <p:cNvSpPr/>
            <p:nvPr/>
          </p:nvSpPr>
          <p:spPr>
            <a:xfrm>
              <a:off x="5923056" y="-48522"/>
              <a:ext cx="3345899" cy="3650123"/>
            </a:xfrm>
            <a:custGeom>
              <a:avLst/>
              <a:gdLst/>
              <a:ahLst/>
              <a:cxnLst/>
              <a:rect l="l" t="t" r="r" b="b"/>
              <a:pathLst>
                <a:path w="7212" h="7868" extrusionOk="0">
                  <a:moveTo>
                    <a:pt x="7191" y="1"/>
                  </a:moveTo>
                  <a:cubicBezTo>
                    <a:pt x="7181" y="2186"/>
                    <a:pt x="7171" y="5591"/>
                    <a:pt x="7171" y="7817"/>
                  </a:cubicBezTo>
                  <a:lnTo>
                    <a:pt x="7171" y="7817"/>
                  </a:lnTo>
                  <a:cubicBezTo>
                    <a:pt x="6713" y="7777"/>
                    <a:pt x="6335" y="7405"/>
                    <a:pt x="6178" y="6984"/>
                  </a:cubicBezTo>
                  <a:cubicBezTo>
                    <a:pt x="6009" y="6556"/>
                    <a:pt x="5969" y="6070"/>
                    <a:pt x="5771" y="5633"/>
                  </a:cubicBezTo>
                  <a:cubicBezTo>
                    <a:pt x="5572" y="5206"/>
                    <a:pt x="5254" y="4828"/>
                    <a:pt x="4867" y="4570"/>
                  </a:cubicBezTo>
                  <a:cubicBezTo>
                    <a:pt x="4470" y="4302"/>
                    <a:pt x="4013" y="4173"/>
                    <a:pt x="3576" y="3994"/>
                  </a:cubicBezTo>
                  <a:cubicBezTo>
                    <a:pt x="1857" y="3318"/>
                    <a:pt x="219" y="1928"/>
                    <a:pt x="0" y="1"/>
                  </a:cubicBezTo>
                  <a:lnTo>
                    <a:pt x="0" y="1"/>
                  </a:lnTo>
                  <a:cubicBezTo>
                    <a:pt x="199" y="1948"/>
                    <a:pt x="1837" y="3338"/>
                    <a:pt x="3565" y="4024"/>
                  </a:cubicBezTo>
                  <a:cubicBezTo>
                    <a:pt x="3993" y="4203"/>
                    <a:pt x="4450" y="4342"/>
                    <a:pt x="4847" y="4600"/>
                  </a:cubicBezTo>
                  <a:cubicBezTo>
                    <a:pt x="5225" y="4858"/>
                    <a:pt x="5542" y="5236"/>
                    <a:pt x="5731" y="5653"/>
                  </a:cubicBezTo>
                  <a:cubicBezTo>
                    <a:pt x="5929" y="6080"/>
                    <a:pt x="5960" y="6556"/>
                    <a:pt x="6128" y="7004"/>
                  </a:cubicBezTo>
                  <a:cubicBezTo>
                    <a:pt x="6307" y="7441"/>
                    <a:pt x="6704" y="7838"/>
                    <a:pt x="7191" y="7867"/>
                  </a:cubicBezTo>
                  <a:lnTo>
                    <a:pt x="7211" y="7867"/>
                  </a:lnTo>
                  <a:lnTo>
                    <a:pt x="7211" y="7848"/>
                  </a:lnTo>
                  <a:cubicBezTo>
                    <a:pt x="7211" y="5633"/>
                    <a:pt x="7211" y="2186"/>
                    <a:pt x="7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56"/>
          <p:cNvSpPr/>
          <p:nvPr/>
        </p:nvSpPr>
        <p:spPr>
          <a:xfrm flipH="1">
            <a:off x="-204236" y="4301650"/>
            <a:ext cx="4959001" cy="899077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6"/>
          <p:cNvSpPr/>
          <p:nvPr/>
        </p:nvSpPr>
        <p:spPr>
          <a:xfrm rot="-9616171" flipH="1">
            <a:off x="4760964" y="65323"/>
            <a:ext cx="4958997" cy="899079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6"/>
          <p:cNvSpPr txBox="1">
            <a:spLocks noGrp="1"/>
          </p:cNvSpPr>
          <p:nvPr>
            <p:ph type="subTitle" idx="2"/>
          </p:nvPr>
        </p:nvSpPr>
        <p:spPr>
          <a:xfrm flipH="1">
            <a:off x="4498175" y="2029775"/>
            <a:ext cx="39225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solidFill>
                  <a:schemeClr val="dk2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 Medium"/>
              <a:buNone/>
              <a:defRPr sz="2100"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97" name="Google Shape;97;p56"/>
          <p:cNvSpPr txBox="1"/>
          <p:nvPr/>
        </p:nvSpPr>
        <p:spPr>
          <a:xfrm>
            <a:off x="4241025" y="3950875"/>
            <a:ext cx="4182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" sz="1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and infographics &amp; images by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7"/>
          <p:cNvSpPr txBox="1">
            <a:spLocks noGrp="1"/>
          </p:cNvSpPr>
          <p:nvPr>
            <p:ph type="title"/>
          </p:nvPr>
        </p:nvSpPr>
        <p:spPr>
          <a:xfrm>
            <a:off x="4198300" y="2340875"/>
            <a:ext cx="42324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57"/>
          <p:cNvSpPr txBox="1">
            <a:spLocks noGrp="1"/>
          </p:cNvSpPr>
          <p:nvPr>
            <p:ph type="subTitle" idx="1"/>
          </p:nvPr>
        </p:nvSpPr>
        <p:spPr>
          <a:xfrm>
            <a:off x="4198300" y="3127225"/>
            <a:ext cx="4232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57"/>
          <p:cNvSpPr/>
          <p:nvPr/>
        </p:nvSpPr>
        <p:spPr>
          <a:xfrm rot="10800000">
            <a:off x="-5922" y="-222117"/>
            <a:ext cx="3455305" cy="2205135"/>
          </a:xfrm>
          <a:custGeom>
            <a:avLst/>
            <a:gdLst/>
            <a:ahLst/>
            <a:cxnLst/>
            <a:rect l="l" t="t" r="r" b="b"/>
            <a:pathLst>
              <a:path w="12606" h="8045" extrusionOk="0">
                <a:moveTo>
                  <a:pt x="11462" y="0"/>
                </a:moveTo>
                <a:cubicBezTo>
                  <a:pt x="10910" y="0"/>
                  <a:pt x="10356" y="78"/>
                  <a:pt x="9805" y="277"/>
                </a:cubicBezTo>
                <a:cubicBezTo>
                  <a:pt x="8861" y="615"/>
                  <a:pt x="8006" y="1202"/>
                  <a:pt x="7441" y="2016"/>
                </a:cubicBezTo>
                <a:cubicBezTo>
                  <a:pt x="6715" y="3078"/>
                  <a:pt x="6477" y="4489"/>
                  <a:pt x="5464" y="5284"/>
                </a:cubicBezTo>
                <a:cubicBezTo>
                  <a:pt x="4898" y="5731"/>
                  <a:pt x="4172" y="5910"/>
                  <a:pt x="3457" y="6029"/>
                </a:cubicBezTo>
                <a:cubicBezTo>
                  <a:pt x="2742" y="6148"/>
                  <a:pt x="2007" y="6228"/>
                  <a:pt x="1342" y="6515"/>
                </a:cubicBezTo>
                <a:cubicBezTo>
                  <a:pt x="676" y="6804"/>
                  <a:pt x="120" y="7330"/>
                  <a:pt x="1" y="8045"/>
                </a:cubicBezTo>
                <a:lnTo>
                  <a:pt x="12606" y="8045"/>
                </a:lnTo>
                <a:lnTo>
                  <a:pt x="12606" y="99"/>
                </a:lnTo>
                <a:cubicBezTo>
                  <a:pt x="12227" y="38"/>
                  <a:pt x="11845" y="0"/>
                  <a:pt x="11462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7"/>
          <p:cNvSpPr/>
          <p:nvPr/>
        </p:nvSpPr>
        <p:spPr>
          <a:xfrm rot="10800000">
            <a:off x="-5922" y="-222117"/>
            <a:ext cx="3455305" cy="2206779"/>
          </a:xfrm>
          <a:custGeom>
            <a:avLst/>
            <a:gdLst/>
            <a:ahLst/>
            <a:cxnLst/>
            <a:rect l="l" t="t" r="r" b="b"/>
            <a:pathLst>
              <a:path w="12606" h="8051" extrusionOk="0">
                <a:moveTo>
                  <a:pt x="11424" y="1"/>
                </a:moveTo>
                <a:cubicBezTo>
                  <a:pt x="11149" y="1"/>
                  <a:pt x="10873" y="20"/>
                  <a:pt x="10599" y="65"/>
                </a:cubicBezTo>
                <a:cubicBezTo>
                  <a:pt x="9268" y="294"/>
                  <a:pt x="8006" y="1049"/>
                  <a:pt x="7302" y="2201"/>
                </a:cubicBezTo>
                <a:cubicBezTo>
                  <a:pt x="6596" y="3323"/>
                  <a:pt x="6338" y="4813"/>
                  <a:pt x="5116" y="5499"/>
                </a:cubicBezTo>
                <a:cubicBezTo>
                  <a:pt x="3925" y="6164"/>
                  <a:pt x="2464" y="5965"/>
                  <a:pt x="1243" y="6551"/>
                </a:cubicBezTo>
                <a:cubicBezTo>
                  <a:pt x="636" y="6839"/>
                  <a:pt x="110" y="7366"/>
                  <a:pt x="1" y="8051"/>
                </a:cubicBezTo>
                <a:cubicBezTo>
                  <a:pt x="120" y="7375"/>
                  <a:pt x="647" y="6849"/>
                  <a:pt x="1252" y="6571"/>
                </a:cubicBezTo>
                <a:cubicBezTo>
                  <a:pt x="2484" y="6005"/>
                  <a:pt x="3934" y="6203"/>
                  <a:pt x="5136" y="5538"/>
                </a:cubicBezTo>
                <a:cubicBezTo>
                  <a:pt x="6368" y="4852"/>
                  <a:pt x="6646" y="3353"/>
                  <a:pt x="7331" y="2230"/>
                </a:cubicBezTo>
                <a:cubicBezTo>
                  <a:pt x="8037" y="1078"/>
                  <a:pt x="9288" y="323"/>
                  <a:pt x="10599" y="95"/>
                </a:cubicBezTo>
                <a:cubicBezTo>
                  <a:pt x="10903" y="41"/>
                  <a:pt x="11208" y="17"/>
                  <a:pt x="11514" y="17"/>
                </a:cubicBezTo>
                <a:cubicBezTo>
                  <a:pt x="11879" y="17"/>
                  <a:pt x="12243" y="51"/>
                  <a:pt x="12606" y="105"/>
                </a:cubicBezTo>
                <a:cubicBezTo>
                  <a:pt x="12214" y="41"/>
                  <a:pt x="11819" y="1"/>
                  <a:pt x="114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7"/>
          <p:cNvSpPr/>
          <p:nvPr/>
        </p:nvSpPr>
        <p:spPr>
          <a:xfrm rot="10800000">
            <a:off x="-5918" y="-2251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7"/>
          <p:cNvSpPr/>
          <p:nvPr/>
        </p:nvSpPr>
        <p:spPr>
          <a:xfrm rot="10800000">
            <a:off x="6592408" y="3242526"/>
            <a:ext cx="2856396" cy="2020391"/>
          </a:xfrm>
          <a:custGeom>
            <a:avLst/>
            <a:gdLst/>
            <a:ahLst/>
            <a:cxnLst/>
            <a:rect l="l" t="t" r="r" b="b"/>
            <a:pathLst>
              <a:path w="10421" h="7371" extrusionOk="0">
                <a:moveTo>
                  <a:pt x="1" y="1"/>
                </a:moveTo>
                <a:lnTo>
                  <a:pt x="1" y="7371"/>
                </a:lnTo>
                <a:cubicBezTo>
                  <a:pt x="974" y="7371"/>
                  <a:pt x="1978" y="7172"/>
                  <a:pt x="2702" y="6516"/>
                </a:cubicBezTo>
                <a:cubicBezTo>
                  <a:pt x="3437" y="5871"/>
                  <a:pt x="3666" y="4957"/>
                  <a:pt x="4143" y="4103"/>
                </a:cubicBezTo>
                <a:cubicBezTo>
                  <a:pt x="4640" y="3199"/>
                  <a:pt x="5205" y="2623"/>
                  <a:pt x="6070" y="2176"/>
                </a:cubicBezTo>
                <a:cubicBezTo>
                  <a:pt x="6795" y="1799"/>
                  <a:pt x="7758" y="1689"/>
                  <a:pt x="8533" y="1461"/>
                </a:cubicBezTo>
                <a:cubicBezTo>
                  <a:pt x="9317" y="1223"/>
                  <a:pt x="10122" y="756"/>
                  <a:pt x="1042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7"/>
          <p:cNvSpPr/>
          <p:nvPr/>
        </p:nvSpPr>
        <p:spPr>
          <a:xfrm rot="10800000">
            <a:off x="6592408" y="3242252"/>
            <a:ext cx="2856396" cy="2020665"/>
          </a:xfrm>
          <a:custGeom>
            <a:avLst/>
            <a:gdLst/>
            <a:ahLst/>
            <a:cxnLst/>
            <a:rect l="l" t="t" r="r" b="b"/>
            <a:pathLst>
              <a:path w="10421" h="7372" extrusionOk="0">
                <a:moveTo>
                  <a:pt x="10420" y="1"/>
                </a:moveTo>
                <a:lnTo>
                  <a:pt x="10420" y="1"/>
                </a:lnTo>
                <a:cubicBezTo>
                  <a:pt x="10202" y="527"/>
                  <a:pt x="9745" y="905"/>
                  <a:pt x="9248" y="1163"/>
                </a:cubicBezTo>
                <a:cubicBezTo>
                  <a:pt x="8235" y="1680"/>
                  <a:pt x="7033" y="1649"/>
                  <a:pt x="6020" y="2176"/>
                </a:cubicBezTo>
                <a:cubicBezTo>
                  <a:pt x="2861" y="3785"/>
                  <a:pt x="4520" y="7262"/>
                  <a:pt x="1" y="7371"/>
                </a:cubicBezTo>
                <a:cubicBezTo>
                  <a:pt x="35" y="7371"/>
                  <a:pt x="69" y="7372"/>
                  <a:pt x="104" y="7372"/>
                </a:cubicBezTo>
                <a:cubicBezTo>
                  <a:pt x="1188" y="7372"/>
                  <a:pt x="2357" y="7064"/>
                  <a:pt x="3050" y="6179"/>
                </a:cubicBezTo>
                <a:cubicBezTo>
                  <a:pt x="3408" y="5732"/>
                  <a:pt x="3626" y="5205"/>
                  <a:pt x="3865" y="4699"/>
                </a:cubicBezTo>
                <a:cubicBezTo>
                  <a:pt x="4322" y="3666"/>
                  <a:pt x="5017" y="2722"/>
                  <a:pt x="6040" y="2216"/>
                </a:cubicBezTo>
                <a:cubicBezTo>
                  <a:pt x="7053" y="1689"/>
                  <a:pt x="8245" y="1709"/>
                  <a:pt x="9258" y="1183"/>
                </a:cubicBezTo>
                <a:cubicBezTo>
                  <a:pt x="9754" y="925"/>
                  <a:pt x="10211" y="527"/>
                  <a:pt x="104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7"/>
          <p:cNvSpPr/>
          <p:nvPr/>
        </p:nvSpPr>
        <p:spPr>
          <a:xfrm rot="10800000">
            <a:off x="5917299" y="3604612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8"/>
          <p:cNvSpPr txBox="1">
            <a:spLocks noGrp="1"/>
          </p:cNvSpPr>
          <p:nvPr>
            <p:ph type="body" idx="1"/>
          </p:nvPr>
        </p:nvSpPr>
        <p:spPr>
          <a:xfrm>
            <a:off x="720000" y="1307400"/>
            <a:ext cx="40755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p5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8"/>
          <p:cNvSpPr/>
          <p:nvPr/>
        </p:nvSpPr>
        <p:spPr>
          <a:xfrm rot="10800000" flipH="1">
            <a:off x="-310722" y="3394926"/>
            <a:ext cx="2856396" cy="2020391"/>
          </a:xfrm>
          <a:custGeom>
            <a:avLst/>
            <a:gdLst/>
            <a:ahLst/>
            <a:cxnLst/>
            <a:rect l="l" t="t" r="r" b="b"/>
            <a:pathLst>
              <a:path w="10421" h="7371" extrusionOk="0">
                <a:moveTo>
                  <a:pt x="1" y="1"/>
                </a:moveTo>
                <a:lnTo>
                  <a:pt x="1" y="7371"/>
                </a:lnTo>
                <a:cubicBezTo>
                  <a:pt x="974" y="7371"/>
                  <a:pt x="1978" y="7172"/>
                  <a:pt x="2702" y="6516"/>
                </a:cubicBezTo>
                <a:cubicBezTo>
                  <a:pt x="3437" y="5871"/>
                  <a:pt x="3666" y="4957"/>
                  <a:pt x="4143" y="4103"/>
                </a:cubicBezTo>
                <a:cubicBezTo>
                  <a:pt x="4640" y="3199"/>
                  <a:pt x="5205" y="2623"/>
                  <a:pt x="6070" y="2176"/>
                </a:cubicBezTo>
                <a:cubicBezTo>
                  <a:pt x="6795" y="1799"/>
                  <a:pt x="7758" y="1689"/>
                  <a:pt x="8533" y="1461"/>
                </a:cubicBezTo>
                <a:cubicBezTo>
                  <a:pt x="9317" y="1223"/>
                  <a:pt x="10122" y="756"/>
                  <a:pt x="10420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8"/>
          <p:cNvSpPr/>
          <p:nvPr/>
        </p:nvSpPr>
        <p:spPr>
          <a:xfrm rot="10800000" flipH="1">
            <a:off x="-310722" y="3394652"/>
            <a:ext cx="2856396" cy="2020665"/>
          </a:xfrm>
          <a:custGeom>
            <a:avLst/>
            <a:gdLst/>
            <a:ahLst/>
            <a:cxnLst/>
            <a:rect l="l" t="t" r="r" b="b"/>
            <a:pathLst>
              <a:path w="10421" h="7372" extrusionOk="0">
                <a:moveTo>
                  <a:pt x="10420" y="1"/>
                </a:moveTo>
                <a:lnTo>
                  <a:pt x="10420" y="1"/>
                </a:lnTo>
                <a:cubicBezTo>
                  <a:pt x="10202" y="527"/>
                  <a:pt x="9745" y="905"/>
                  <a:pt x="9248" y="1163"/>
                </a:cubicBezTo>
                <a:cubicBezTo>
                  <a:pt x="8235" y="1680"/>
                  <a:pt x="7033" y="1649"/>
                  <a:pt x="6020" y="2176"/>
                </a:cubicBezTo>
                <a:cubicBezTo>
                  <a:pt x="2861" y="3785"/>
                  <a:pt x="4520" y="7262"/>
                  <a:pt x="1" y="7371"/>
                </a:cubicBezTo>
                <a:cubicBezTo>
                  <a:pt x="35" y="7371"/>
                  <a:pt x="69" y="7372"/>
                  <a:pt x="104" y="7372"/>
                </a:cubicBezTo>
                <a:cubicBezTo>
                  <a:pt x="1188" y="7372"/>
                  <a:pt x="2357" y="7064"/>
                  <a:pt x="3050" y="6179"/>
                </a:cubicBezTo>
                <a:cubicBezTo>
                  <a:pt x="3408" y="5732"/>
                  <a:pt x="3626" y="5205"/>
                  <a:pt x="3865" y="4699"/>
                </a:cubicBezTo>
                <a:cubicBezTo>
                  <a:pt x="4322" y="3666"/>
                  <a:pt x="5017" y="2722"/>
                  <a:pt x="6040" y="2216"/>
                </a:cubicBezTo>
                <a:cubicBezTo>
                  <a:pt x="7053" y="1689"/>
                  <a:pt x="8245" y="1709"/>
                  <a:pt x="9258" y="1183"/>
                </a:cubicBezTo>
                <a:cubicBezTo>
                  <a:pt x="9754" y="925"/>
                  <a:pt x="10211" y="527"/>
                  <a:pt x="104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8"/>
          <p:cNvSpPr/>
          <p:nvPr/>
        </p:nvSpPr>
        <p:spPr>
          <a:xfrm rot="10800000" flipH="1">
            <a:off x="-310722" y="3757012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8"/>
          <p:cNvSpPr/>
          <p:nvPr/>
        </p:nvSpPr>
        <p:spPr>
          <a:xfrm rot="10800000" flipH="1">
            <a:off x="5993499" y="-145917"/>
            <a:ext cx="3455305" cy="2205135"/>
          </a:xfrm>
          <a:custGeom>
            <a:avLst/>
            <a:gdLst/>
            <a:ahLst/>
            <a:cxnLst/>
            <a:rect l="l" t="t" r="r" b="b"/>
            <a:pathLst>
              <a:path w="12606" h="8045" extrusionOk="0">
                <a:moveTo>
                  <a:pt x="11462" y="0"/>
                </a:moveTo>
                <a:cubicBezTo>
                  <a:pt x="10910" y="0"/>
                  <a:pt x="10356" y="78"/>
                  <a:pt x="9805" y="277"/>
                </a:cubicBezTo>
                <a:cubicBezTo>
                  <a:pt x="8861" y="615"/>
                  <a:pt x="8006" y="1202"/>
                  <a:pt x="7441" y="2016"/>
                </a:cubicBezTo>
                <a:cubicBezTo>
                  <a:pt x="6715" y="3078"/>
                  <a:pt x="6477" y="4489"/>
                  <a:pt x="5464" y="5284"/>
                </a:cubicBezTo>
                <a:cubicBezTo>
                  <a:pt x="4898" y="5731"/>
                  <a:pt x="4172" y="5910"/>
                  <a:pt x="3457" y="6029"/>
                </a:cubicBezTo>
                <a:cubicBezTo>
                  <a:pt x="2742" y="6148"/>
                  <a:pt x="2007" y="6228"/>
                  <a:pt x="1342" y="6515"/>
                </a:cubicBezTo>
                <a:cubicBezTo>
                  <a:pt x="676" y="6804"/>
                  <a:pt x="120" y="7330"/>
                  <a:pt x="1" y="8045"/>
                </a:cubicBezTo>
                <a:lnTo>
                  <a:pt x="12606" y="8045"/>
                </a:lnTo>
                <a:lnTo>
                  <a:pt x="12606" y="99"/>
                </a:lnTo>
                <a:cubicBezTo>
                  <a:pt x="12227" y="38"/>
                  <a:pt x="11845" y="0"/>
                  <a:pt x="11462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8"/>
          <p:cNvSpPr/>
          <p:nvPr/>
        </p:nvSpPr>
        <p:spPr>
          <a:xfrm rot="10800000" flipH="1">
            <a:off x="5993499" y="-145917"/>
            <a:ext cx="3455305" cy="2206779"/>
          </a:xfrm>
          <a:custGeom>
            <a:avLst/>
            <a:gdLst/>
            <a:ahLst/>
            <a:cxnLst/>
            <a:rect l="l" t="t" r="r" b="b"/>
            <a:pathLst>
              <a:path w="12606" h="8051" extrusionOk="0">
                <a:moveTo>
                  <a:pt x="11424" y="1"/>
                </a:moveTo>
                <a:cubicBezTo>
                  <a:pt x="11149" y="1"/>
                  <a:pt x="10873" y="20"/>
                  <a:pt x="10599" y="65"/>
                </a:cubicBezTo>
                <a:cubicBezTo>
                  <a:pt x="9268" y="294"/>
                  <a:pt x="8006" y="1049"/>
                  <a:pt x="7302" y="2201"/>
                </a:cubicBezTo>
                <a:cubicBezTo>
                  <a:pt x="6596" y="3323"/>
                  <a:pt x="6338" y="4813"/>
                  <a:pt x="5116" y="5499"/>
                </a:cubicBezTo>
                <a:cubicBezTo>
                  <a:pt x="3925" y="6164"/>
                  <a:pt x="2464" y="5965"/>
                  <a:pt x="1243" y="6551"/>
                </a:cubicBezTo>
                <a:cubicBezTo>
                  <a:pt x="636" y="6839"/>
                  <a:pt x="110" y="7366"/>
                  <a:pt x="1" y="8051"/>
                </a:cubicBezTo>
                <a:cubicBezTo>
                  <a:pt x="120" y="7375"/>
                  <a:pt x="647" y="6849"/>
                  <a:pt x="1252" y="6571"/>
                </a:cubicBezTo>
                <a:cubicBezTo>
                  <a:pt x="2484" y="6005"/>
                  <a:pt x="3934" y="6203"/>
                  <a:pt x="5136" y="5538"/>
                </a:cubicBezTo>
                <a:cubicBezTo>
                  <a:pt x="6368" y="4852"/>
                  <a:pt x="6646" y="3353"/>
                  <a:pt x="7331" y="2230"/>
                </a:cubicBezTo>
                <a:cubicBezTo>
                  <a:pt x="8037" y="1078"/>
                  <a:pt x="9288" y="323"/>
                  <a:pt x="10599" y="95"/>
                </a:cubicBezTo>
                <a:cubicBezTo>
                  <a:pt x="10903" y="41"/>
                  <a:pt x="11208" y="17"/>
                  <a:pt x="11514" y="17"/>
                </a:cubicBezTo>
                <a:cubicBezTo>
                  <a:pt x="11879" y="17"/>
                  <a:pt x="12243" y="51"/>
                  <a:pt x="12606" y="105"/>
                </a:cubicBezTo>
                <a:cubicBezTo>
                  <a:pt x="12214" y="41"/>
                  <a:pt x="11819" y="1"/>
                  <a:pt x="114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8"/>
          <p:cNvSpPr/>
          <p:nvPr/>
        </p:nvSpPr>
        <p:spPr>
          <a:xfrm rot="10800000" flipH="1">
            <a:off x="6252246" y="-1489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9"/>
          <p:cNvSpPr txBox="1">
            <a:spLocks noGrp="1"/>
          </p:cNvSpPr>
          <p:nvPr>
            <p:ph type="title"/>
          </p:nvPr>
        </p:nvSpPr>
        <p:spPr>
          <a:xfrm>
            <a:off x="2956625" y="540000"/>
            <a:ext cx="32361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9"/>
          <p:cNvSpPr txBox="1">
            <a:spLocks noGrp="1"/>
          </p:cNvSpPr>
          <p:nvPr>
            <p:ph type="title" idx="2"/>
          </p:nvPr>
        </p:nvSpPr>
        <p:spPr>
          <a:xfrm>
            <a:off x="2956625" y="2851900"/>
            <a:ext cx="32361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9"/>
          <p:cNvSpPr txBox="1">
            <a:spLocks noGrp="1"/>
          </p:cNvSpPr>
          <p:nvPr>
            <p:ph type="subTitle" idx="1"/>
          </p:nvPr>
        </p:nvSpPr>
        <p:spPr>
          <a:xfrm>
            <a:off x="2951275" y="1223600"/>
            <a:ext cx="3236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9"/>
          <p:cNvSpPr txBox="1">
            <a:spLocks noGrp="1"/>
          </p:cNvSpPr>
          <p:nvPr>
            <p:ph type="subTitle" idx="3"/>
          </p:nvPr>
        </p:nvSpPr>
        <p:spPr>
          <a:xfrm>
            <a:off x="2956625" y="3535500"/>
            <a:ext cx="3236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9"/>
          <p:cNvSpPr/>
          <p:nvPr/>
        </p:nvSpPr>
        <p:spPr>
          <a:xfrm>
            <a:off x="-789753" y="-41300"/>
            <a:ext cx="4022963" cy="5212764"/>
          </a:xfrm>
          <a:custGeom>
            <a:avLst/>
            <a:gdLst/>
            <a:ahLst/>
            <a:cxnLst/>
            <a:rect l="l" t="t" r="r" b="b"/>
            <a:pathLst>
              <a:path w="8732" h="11315" extrusionOk="0">
                <a:moveTo>
                  <a:pt x="1" y="1"/>
                </a:moveTo>
                <a:lnTo>
                  <a:pt x="1" y="11314"/>
                </a:lnTo>
                <a:lnTo>
                  <a:pt x="8454" y="11314"/>
                </a:lnTo>
                <a:cubicBezTo>
                  <a:pt x="8732" y="10529"/>
                  <a:pt x="8275" y="9477"/>
                  <a:pt x="7192" y="9218"/>
                </a:cubicBezTo>
                <a:cubicBezTo>
                  <a:pt x="6924" y="9159"/>
                  <a:pt x="6655" y="9059"/>
                  <a:pt x="6397" y="8960"/>
                </a:cubicBezTo>
                <a:cubicBezTo>
                  <a:pt x="5881" y="8752"/>
                  <a:pt x="5533" y="8216"/>
                  <a:pt x="5424" y="7659"/>
                </a:cubicBezTo>
                <a:cubicBezTo>
                  <a:pt x="5324" y="7093"/>
                  <a:pt x="5444" y="6507"/>
                  <a:pt x="5633" y="5971"/>
                </a:cubicBezTo>
                <a:cubicBezTo>
                  <a:pt x="5821" y="5434"/>
                  <a:pt x="6079" y="4927"/>
                  <a:pt x="6278" y="4391"/>
                </a:cubicBezTo>
                <a:cubicBezTo>
                  <a:pt x="6547" y="3676"/>
                  <a:pt x="6715" y="2911"/>
                  <a:pt x="6695" y="2137"/>
                </a:cubicBezTo>
                <a:cubicBezTo>
                  <a:pt x="6666" y="1372"/>
                  <a:pt x="6536" y="617"/>
                  <a:pt x="6099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9"/>
          <p:cNvSpPr/>
          <p:nvPr/>
        </p:nvSpPr>
        <p:spPr>
          <a:xfrm>
            <a:off x="1466332" y="-41300"/>
            <a:ext cx="1771449" cy="5212764"/>
          </a:xfrm>
          <a:custGeom>
            <a:avLst/>
            <a:gdLst/>
            <a:ahLst/>
            <a:cxnLst/>
            <a:rect l="l" t="t" r="r" b="b"/>
            <a:pathLst>
              <a:path w="3845" h="11315" extrusionOk="0">
                <a:moveTo>
                  <a:pt x="1202" y="1"/>
                </a:moveTo>
                <a:cubicBezTo>
                  <a:pt x="1520" y="448"/>
                  <a:pt x="1679" y="994"/>
                  <a:pt x="1739" y="1541"/>
                </a:cubicBezTo>
                <a:cubicBezTo>
                  <a:pt x="1888" y="2643"/>
                  <a:pt x="1659" y="3766"/>
                  <a:pt x="1202" y="4768"/>
                </a:cubicBezTo>
                <a:cubicBezTo>
                  <a:pt x="994" y="5275"/>
                  <a:pt x="745" y="5782"/>
                  <a:pt x="597" y="6318"/>
                </a:cubicBezTo>
                <a:cubicBezTo>
                  <a:pt x="378" y="7103"/>
                  <a:pt x="408" y="8066"/>
                  <a:pt x="1034" y="8672"/>
                </a:cubicBezTo>
                <a:cubicBezTo>
                  <a:pt x="1222" y="8871"/>
                  <a:pt x="1491" y="8980"/>
                  <a:pt x="1758" y="9070"/>
                </a:cubicBezTo>
                <a:cubicBezTo>
                  <a:pt x="2007" y="9169"/>
                  <a:pt x="2285" y="9218"/>
                  <a:pt x="2544" y="9318"/>
                </a:cubicBezTo>
                <a:cubicBezTo>
                  <a:pt x="3328" y="9606"/>
                  <a:pt x="3835" y="10510"/>
                  <a:pt x="3557" y="11314"/>
                </a:cubicBezTo>
                <a:cubicBezTo>
                  <a:pt x="3844" y="10510"/>
                  <a:pt x="3348" y="9576"/>
                  <a:pt x="2553" y="9288"/>
                </a:cubicBezTo>
                <a:cubicBezTo>
                  <a:pt x="2295" y="9189"/>
                  <a:pt x="2027" y="9139"/>
                  <a:pt x="1769" y="9040"/>
                </a:cubicBezTo>
                <a:cubicBezTo>
                  <a:pt x="1511" y="8951"/>
                  <a:pt x="1252" y="8841"/>
                  <a:pt x="1054" y="8642"/>
                </a:cubicBezTo>
                <a:cubicBezTo>
                  <a:pt x="1" y="7550"/>
                  <a:pt x="725" y="5960"/>
                  <a:pt x="1242" y="4788"/>
                </a:cubicBezTo>
                <a:cubicBezTo>
                  <a:pt x="1689" y="3775"/>
                  <a:pt x="1917" y="2643"/>
                  <a:pt x="1758" y="1541"/>
                </a:cubicBezTo>
                <a:cubicBezTo>
                  <a:pt x="1689" y="994"/>
                  <a:pt x="1530" y="448"/>
                  <a:pt x="12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9"/>
          <p:cNvSpPr/>
          <p:nvPr/>
        </p:nvSpPr>
        <p:spPr>
          <a:xfrm>
            <a:off x="6181119" y="-41300"/>
            <a:ext cx="3830928" cy="5212877"/>
          </a:xfrm>
          <a:custGeom>
            <a:avLst/>
            <a:gdLst/>
            <a:ahLst/>
            <a:cxnLst/>
            <a:rect l="l" t="t" r="r" b="b"/>
            <a:pathLst>
              <a:path w="8315" h="11315" extrusionOk="0">
                <a:moveTo>
                  <a:pt x="0" y="1"/>
                </a:moveTo>
                <a:cubicBezTo>
                  <a:pt x="90" y="855"/>
                  <a:pt x="398" y="1670"/>
                  <a:pt x="974" y="2316"/>
                </a:cubicBezTo>
                <a:cubicBezTo>
                  <a:pt x="1331" y="2722"/>
                  <a:pt x="1759" y="3060"/>
                  <a:pt x="2086" y="3488"/>
                </a:cubicBezTo>
                <a:cubicBezTo>
                  <a:pt x="2573" y="4123"/>
                  <a:pt x="2801" y="4967"/>
                  <a:pt x="2702" y="5762"/>
                </a:cubicBezTo>
                <a:cubicBezTo>
                  <a:pt x="2563" y="6765"/>
                  <a:pt x="1957" y="7649"/>
                  <a:pt x="1818" y="8653"/>
                </a:cubicBezTo>
                <a:cubicBezTo>
                  <a:pt x="1679" y="9695"/>
                  <a:pt x="2126" y="10639"/>
                  <a:pt x="2931" y="11314"/>
                </a:cubicBezTo>
                <a:lnTo>
                  <a:pt x="8314" y="11314"/>
                </a:lnTo>
                <a:lnTo>
                  <a:pt x="8314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9"/>
          <p:cNvSpPr/>
          <p:nvPr/>
        </p:nvSpPr>
        <p:spPr>
          <a:xfrm>
            <a:off x="6181119" y="-41300"/>
            <a:ext cx="1350385" cy="5212877"/>
          </a:xfrm>
          <a:custGeom>
            <a:avLst/>
            <a:gdLst/>
            <a:ahLst/>
            <a:cxnLst/>
            <a:rect l="l" t="t" r="r" b="b"/>
            <a:pathLst>
              <a:path w="2931" h="11315" extrusionOk="0">
                <a:moveTo>
                  <a:pt x="0" y="1"/>
                </a:moveTo>
                <a:cubicBezTo>
                  <a:pt x="100" y="1093"/>
                  <a:pt x="567" y="2027"/>
                  <a:pt x="1381" y="2762"/>
                </a:cubicBezTo>
                <a:cubicBezTo>
                  <a:pt x="1570" y="2951"/>
                  <a:pt x="1759" y="3130"/>
                  <a:pt x="1927" y="3329"/>
                </a:cubicBezTo>
                <a:cubicBezTo>
                  <a:pt x="2454" y="3914"/>
                  <a:pt x="2732" y="4709"/>
                  <a:pt x="2692" y="5494"/>
                </a:cubicBezTo>
                <a:cubicBezTo>
                  <a:pt x="2653" y="6556"/>
                  <a:pt x="2007" y="7480"/>
                  <a:pt x="1828" y="8513"/>
                </a:cubicBezTo>
                <a:cubicBezTo>
                  <a:pt x="1620" y="9566"/>
                  <a:pt x="2106" y="10668"/>
                  <a:pt x="2931" y="11314"/>
                </a:cubicBezTo>
                <a:cubicBezTo>
                  <a:pt x="2116" y="10659"/>
                  <a:pt x="1649" y="9566"/>
                  <a:pt x="1858" y="8523"/>
                </a:cubicBezTo>
                <a:cubicBezTo>
                  <a:pt x="2046" y="7480"/>
                  <a:pt x="2702" y="6567"/>
                  <a:pt x="2742" y="5494"/>
                </a:cubicBezTo>
                <a:cubicBezTo>
                  <a:pt x="2772" y="4699"/>
                  <a:pt x="2494" y="3894"/>
                  <a:pt x="1957" y="3298"/>
                </a:cubicBezTo>
                <a:cubicBezTo>
                  <a:pt x="1788" y="3100"/>
                  <a:pt x="1589" y="2921"/>
                  <a:pt x="1401" y="2742"/>
                </a:cubicBezTo>
                <a:cubicBezTo>
                  <a:pt x="596" y="2027"/>
                  <a:pt x="110" y="106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9"/>
          <p:cNvSpPr/>
          <p:nvPr/>
        </p:nvSpPr>
        <p:spPr>
          <a:xfrm>
            <a:off x="5087375" y="4283301"/>
            <a:ext cx="4924690" cy="892846"/>
          </a:xfrm>
          <a:custGeom>
            <a:avLst/>
            <a:gdLst/>
            <a:ahLst/>
            <a:cxnLst/>
            <a:rect l="l" t="t" r="r" b="b"/>
            <a:pathLst>
              <a:path w="10689" h="1938" extrusionOk="0">
                <a:moveTo>
                  <a:pt x="10053" y="209"/>
                </a:moveTo>
                <a:cubicBezTo>
                  <a:pt x="10291" y="209"/>
                  <a:pt x="10519" y="279"/>
                  <a:pt x="10688" y="418"/>
                </a:cubicBezTo>
                <a:cubicBezTo>
                  <a:pt x="10529" y="268"/>
                  <a:pt x="10291" y="209"/>
                  <a:pt x="10053" y="209"/>
                </a:cubicBezTo>
                <a:close/>
                <a:moveTo>
                  <a:pt x="3716" y="1"/>
                </a:moveTo>
                <a:cubicBezTo>
                  <a:pt x="3268" y="1"/>
                  <a:pt x="2831" y="60"/>
                  <a:pt x="2404" y="179"/>
                </a:cubicBezTo>
                <a:cubicBezTo>
                  <a:pt x="1431" y="457"/>
                  <a:pt x="537" y="1073"/>
                  <a:pt x="1" y="1937"/>
                </a:cubicBezTo>
                <a:cubicBezTo>
                  <a:pt x="537" y="1083"/>
                  <a:pt x="1431" y="457"/>
                  <a:pt x="2404" y="189"/>
                </a:cubicBezTo>
                <a:cubicBezTo>
                  <a:pt x="2831" y="70"/>
                  <a:pt x="3268" y="10"/>
                  <a:pt x="3716" y="10"/>
                </a:cubicBezTo>
                <a:cubicBezTo>
                  <a:pt x="4292" y="10"/>
                  <a:pt x="4857" y="109"/>
                  <a:pt x="5404" y="279"/>
                </a:cubicBezTo>
                <a:cubicBezTo>
                  <a:pt x="5930" y="447"/>
                  <a:pt x="6427" y="696"/>
                  <a:pt x="6954" y="844"/>
                </a:cubicBezTo>
                <a:cubicBezTo>
                  <a:pt x="7241" y="924"/>
                  <a:pt x="7550" y="983"/>
                  <a:pt x="7848" y="983"/>
                </a:cubicBezTo>
                <a:cubicBezTo>
                  <a:pt x="8095" y="983"/>
                  <a:pt x="8344" y="944"/>
                  <a:pt x="8572" y="855"/>
                </a:cubicBezTo>
                <a:cubicBezTo>
                  <a:pt x="8920" y="716"/>
                  <a:pt x="9218" y="467"/>
                  <a:pt x="9565" y="318"/>
                </a:cubicBezTo>
                <a:cubicBezTo>
                  <a:pt x="9705" y="248"/>
                  <a:pt x="9883" y="209"/>
                  <a:pt x="10053" y="209"/>
                </a:cubicBezTo>
                <a:cubicBezTo>
                  <a:pt x="9874" y="209"/>
                  <a:pt x="9705" y="239"/>
                  <a:pt x="9556" y="308"/>
                </a:cubicBezTo>
                <a:cubicBezTo>
                  <a:pt x="9218" y="467"/>
                  <a:pt x="8920" y="716"/>
                  <a:pt x="8572" y="844"/>
                </a:cubicBezTo>
                <a:cubicBezTo>
                  <a:pt x="8344" y="944"/>
                  <a:pt x="8095" y="974"/>
                  <a:pt x="7848" y="974"/>
                </a:cubicBezTo>
                <a:cubicBezTo>
                  <a:pt x="7550" y="974"/>
                  <a:pt x="7241" y="924"/>
                  <a:pt x="6954" y="835"/>
                </a:cubicBezTo>
                <a:cubicBezTo>
                  <a:pt x="6427" y="686"/>
                  <a:pt x="5930" y="447"/>
                  <a:pt x="5414" y="279"/>
                </a:cubicBezTo>
                <a:cubicBezTo>
                  <a:pt x="4868" y="100"/>
                  <a:pt x="4292" y="1"/>
                  <a:pt x="37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9"/>
          <p:cNvSpPr/>
          <p:nvPr/>
        </p:nvSpPr>
        <p:spPr>
          <a:xfrm>
            <a:off x="6698506" y="-41300"/>
            <a:ext cx="3313534" cy="3615613"/>
          </a:xfrm>
          <a:custGeom>
            <a:avLst/>
            <a:gdLst/>
            <a:ahLst/>
            <a:cxnLst/>
            <a:rect l="l" t="t" r="r" b="b"/>
            <a:pathLst>
              <a:path w="7192" h="7848" extrusionOk="0">
                <a:moveTo>
                  <a:pt x="0" y="1"/>
                </a:moveTo>
                <a:cubicBezTo>
                  <a:pt x="119" y="965"/>
                  <a:pt x="536" y="1789"/>
                  <a:pt x="1221" y="2484"/>
                </a:cubicBezTo>
                <a:cubicBezTo>
                  <a:pt x="1907" y="3190"/>
                  <a:pt x="2771" y="3696"/>
                  <a:pt x="3675" y="4053"/>
                </a:cubicBezTo>
                <a:cubicBezTo>
                  <a:pt x="4042" y="4192"/>
                  <a:pt x="4420" y="4322"/>
                  <a:pt x="4757" y="4521"/>
                </a:cubicBezTo>
                <a:cubicBezTo>
                  <a:pt x="5244" y="4819"/>
                  <a:pt x="5631" y="5285"/>
                  <a:pt x="5821" y="5821"/>
                </a:cubicBezTo>
                <a:cubicBezTo>
                  <a:pt x="5969" y="6219"/>
                  <a:pt x="6009" y="6656"/>
                  <a:pt x="6178" y="7053"/>
                </a:cubicBezTo>
                <a:cubicBezTo>
                  <a:pt x="6337" y="7441"/>
                  <a:pt x="6764" y="7828"/>
                  <a:pt x="7191" y="7848"/>
                </a:cubicBezTo>
                <a:lnTo>
                  <a:pt x="7191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9"/>
          <p:cNvSpPr/>
          <p:nvPr/>
        </p:nvSpPr>
        <p:spPr>
          <a:xfrm>
            <a:off x="8203671" y="2814126"/>
            <a:ext cx="1524539" cy="1080353"/>
          </a:xfrm>
          <a:custGeom>
            <a:avLst/>
            <a:gdLst/>
            <a:ahLst/>
            <a:cxnLst/>
            <a:rect l="l" t="t" r="r" b="b"/>
            <a:pathLst>
              <a:path w="3309" h="2345" extrusionOk="0">
                <a:moveTo>
                  <a:pt x="190" y="1709"/>
                </a:moveTo>
                <a:cubicBezTo>
                  <a:pt x="289" y="1819"/>
                  <a:pt x="428" y="1928"/>
                  <a:pt x="547" y="1998"/>
                </a:cubicBezTo>
                <a:cubicBezTo>
                  <a:pt x="716" y="2077"/>
                  <a:pt x="875" y="2157"/>
                  <a:pt x="1053" y="2216"/>
                </a:cubicBezTo>
                <a:cubicBezTo>
                  <a:pt x="1242" y="2276"/>
                  <a:pt x="1431" y="2325"/>
                  <a:pt x="1629" y="2345"/>
                </a:cubicBezTo>
                <a:lnTo>
                  <a:pt x="1799" y="2345"/>
                </a:lnTo>
                <a:cubicBezTo>
                  <a:pt x="1749" y="2345"/>
                  <a:pt x="1689" y="2345"/>
                  <a:pt x="1629" y="2335"/>
                </a:cubicBezTo>
                <a:cubicBezTo>
                  <a:pt x="1431" y="2315"/>
                  <a:pt x="1242" y="2276"/>
                  <a:pt x="1053" y="2206"/>
                </a:cubicBezTo>
                <a:cubicBezTo>
                  <a:pt x="885" y="2146"/>
                  <a:pt x="716" y="2077"/>
                  <a:pt x="557" y="1987"/>
                </a:cubicBezTo>
                <a:cubicBezTo>
                  <a:pt x="438" y="1918"/>
                  <a:pt x="289" y="1809"/>
                  <a:pt x="190" y="1709"/>
                </a:cubicBezTo>
                <a:close/>
                <a:moveTo>
                  <a:pt x="2216" y="1"/>
                </a:moveTo>
                <a:cubicBezTo>
                  <a:pt x="2117" y="1"/>
                  <a:pt x="2017" y="11"/>
                  <a:pt x="1918" y="41"/>
                </a:cubicBezTo>
                <a:cubicBezTo>
                  <a:pt x="1729" y="100"/>
                  <a:pt x="1590" y="199"/>
                  <a:pt x="1451" y="299"/>
                </a:cubicBezTo>
                <a:cubicBezTo>
                  <a:pt x="1312" y="398"/>
                  <a:pt x="1173" y="497"/>
                  <a:pt x="964" y="567"/>
                </a:cubicBezTo>
                <a:cubicBezTo>
                  <a:pt x="825" y="617"/>
                  <a:pt x="656" y="647"/>
                  <a:pt x="497" y="696"/>
                </a:cubicBezTo>
                <a:cubicBezTo>
                  <a:pt x="329" y="746"/>
                  <a:pt x="190" y="815"/>
                  <a:pt x="100" y="934"/>
                </a:cubicBezTo>
                <a:cubicBezTo>
                  <a:pt x="31" y="1034"/>
                  <a:pt x="0" y="1143"/>
                  <a:pt x="0" y="1252"/>
                </a:cubicBezTo>
                <a:cubicBezTo>
                  <a:pt x="0" y="1422"/>
                  <a:pt x="70" y="1590"/>
                  <a:pt x="190" y="1709"/>
                </a:cubicBezTo>
                <a:cubicBezTo>
                  <a:pt x="70" y="1580"/>
                  <a:pt x="11" y="1422"/>
                  <a:pt x="11" y="1252"/>
                </a:cubicBezTo>
                <a:cubicBezTo>
                  <a:pt x="11" y="1143"/>
                  <a:pt x="40" y="1034"/>
                  <a:pt x="110" y="934"/>
                </a:cubicBezTo>
                <a:cubicBezTo>
                  <a:pt x="190" y="815"/>
                  <a:pt x="338" y="746"/>
                  <a:pt x="497" y="706"/>
                </a:cubicBezTo>
                <a:cubicBezTo>
                  <a:pt x="656" y="656"/>
                  <a:pt x="825" y="627"/>
                  <a:pt x="964" y="577"/>
                </a:cubicBezTo>
                <a:cubicBezTo>
                  <a:pt x="1173" y="508"/>
                  <a:pt x="1322" y="398"/>
                  <a:pt x="1461" y="299"/>
                </a:cubicBezTo>
                <a:cubicBezTo>
                  <a:pt x="1600" y="199"/>
                  <a:pt x="1729" y="110"/>
                  <a:pt x="1918" y="51"/>
                </a:cubicBezTo>
                <a:cubicBezTo>
                  <a:pt x="2017" y="21"/>
                  <a:pt x="2117" y="11"/>
                  <a:pt x="2216" y="11"/>
                </a:cubicBezTo>
                <a:cubicBezTo>
                  <a:pt x="2534" y="11"/>
                  <a:pt x="2821" y="160"/>
                  <a:pt x="3030" y="369"/>
                </a:cubicBezTo>
                <a:cubicBezTo>
                  <a:pt x="3219" y="557"/>
                  <a:pt x="3298" y="806"/>
                  <a:pt x="3298" y="1064"/>
                </a:cubicBezTo>
                <a:cubicBezTo>
                  <a:pt x="3298" y="1332"/>
                  <a:pt x="3219" y="1600"/>
                  <a:pt x="3050" y="1799"/>
                </a:cubicBezTo>
                <a:cubicBezTo>
                  <a:pt x="2752" y="2166"/>
                  <a:pt x="2275" y="2345"/>
                  <a:pt x="1799" y="2345"/>
                </a:cubicBezTo>
                <a:cubicBezTo>
                  <a:pt x="2275" y="2345"/>
                  <a:pt x="2762" y="2176"/>
                  <a:pt x="3050" y="1809"/>
                </a:cubicBezTo>
                <a:cubicBezTo>
                  <a:pt x="3219" y="1600"/>
                  <a:pt x="3308" y="1332"/>
                  <a:pt x="3308" y="1064"/>
                </a:cubicBezTo>
                <a:cubicBezTo>
                  <a:pt x="3308" y="806"/>
                  <a:pt x="3219" y="547"/>
                  <a:pt x="3040" y="369"/>
                </a:cubicBezTo>
                <a:cubicBezTo>
                  <a:pt x="2821" y="150"/>
                  <a:pt x="2534" y="1"/>
                  <a:pt x="2216" y="1"/>
                </a:cubicBezTo>
                <a:close/>
              </a:path>
            </a:pathLst>
          </a:custGeom>
          <a:solidFill>
            <a:srgbClr val="FCFD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9"/>
          <p:cNvSpPr/>
          <p:nvPr/>
        </p:nvSpPr>
        <p:spPr>
          <a:xfrm>
            <a:off x="6698506" y="-41300"/>
            <a:ext cx="3322749" cy="3624827"/>
          </a:xfrm>
          <a:custGeom>
            <a:avLst/>
            <a:gdLst/>
            <a:ahLst/>
            <a:cxnLst/>
            <a:rect l="l" t="t" r="r" b="b"/>
            <a:pathLst>
              <a:path w="7212" h="7868" extrusionOk="0">
                <a:moveTo>
                  <a:pt x="7191" y="1"/>
                </a:moveTo>
                <a:cubicBezTo>
                  <a:pt x="7181" y="2186"/>
                  <a:pt x="7171" y="5591"/>
                  <a:pt x="7171" y="7817"/>
                </a:cubicBezTo>
                <a:lnTo>
                  <a:pt x="7171" y="7817"/>
                </a:lnTo>
                <a:cubicBezTo>
                  <a:pt x="6713" y="7777"/>
                  <a:pt x="6335" y="7405"/>
                  <a:pt x="6178" y="6984"/>
                </a:cubicBezTo>
                <a:cubicBezTo>
                  <a:pt x="6009" y="6556"/>
                  <a:pt x="5969" y="6070"/>
                  <a:pt x="5771" y="5633"/>
                </a:cubicBezTo>
                <a:cubicBezTo>
                  <a:pt x="5572" y="5206"/>
                  <a:pt x="5254" y="4828"/>
                  <a:pt x="4867" y="4570"/>
                </a:cubicBezTo>
                <a:cubicBezTo>
                  <a:pt x="4470" y="4302"/>
                  <a:pt x="4013" y="4173"/>
                  <a:pt x="3576" y="3994"/>
                </a:cubicBezTo>
                <a:cubicBezTo>
                  <a:pt x="1857" y="3318"/>
                  <a:pt x="219" y="1928"/>
                  <a:pt x="0" y="1"/>
                </a:cubicBezTo>
                <a:lnTo>
                  <a:pt x="0" y="1"/>
                </a:lnTo>
                <a:cubicBezTo>
                  <a:pt x="199" y="1948"/>
                  <a:pt x="1837" y="3338"/>
                  <a:pt x="3565" y="4024"/>
                </a:cubicBezTo>
                <a:cubicBezTo>
                  <a:pt x="3993" y="4203"/>
                  <a:pt x="4450" y="4342"/>
                  <a:pt x="4847" y="4600"/>
                </a:cubicBezTo>
                <a:cubicBezTo>
                  <a:pt x="5225" y="4858"/>
                  <a:pt x="5542" y="5236"/>
                  <a:pt x="5731" y="5653"/>
                </a:cubicBezTo>
                <a:cubicBezTo>
                  <a:pt x="5929" y="6080"/>
                  <a:pt x="5960" y="6556"/>
                  <a:pt x="6128" y="7004"/>
                </a:cubicBezTo>
                <a:cubicBezTo>
                  <a:pt x="6307" y="7441"/>
                  <a:pt x="6704" y="7838"/>
                  <a:pt x="7191" y="7867"/>
                </a:cubicBezTo>
                <a:lnTo>
                  <a:pt x="7211" y="7867"/>
                </a:lnTo>
                <a:lnTo>
                  <a:pt x="7211" y="7848"/>
                </a:lnTo>
                <a:cubicBezTo>
                  <a:pt x="7211" y="5633"/>
                  <a:pt x="7211" y="2186"/>
                  <a:pt x="7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/>
          <p:nvPr/>
        </p:nvSpPr>
        <p:spPr>
          <a:xfrm rot="10800000" flipH="1">
            <a:off x="5993499" y="-145917"/>
            <a:ext cx="3455305" cy="2205135"/>
          </a:xfrm>
          <a:custGeom>
            <a:avLst/>
            <a:gdLst/>
            <a:ahLst/>
            <a:cxnLst/>
            <a:rect l="l" t="t" r="r" b="b"/>
            <a:pathLst>
              <a:path w="12606" h="8045" extrusionOk="0">
                <a:moveTo>
                  <a:pt x="11462" y="0"/>
                </a:moveTo>
                <a:cubicBezTo>
                  <a:pt x="10910" y="0"/>
                  <a:pt x="10356" y="78"/>
                  <a:pt x="9805" y="277"/>
                </a:cubicBezTo>
                <a:cubicBezTo>
                  <a:pt x="8861" y="615"/>
                  <a:pt x="8006" y="1202"/>
                  <a:pt x="7441" y="2016"/>
                </a:cubicBezTo>
                <a:cubicBezTo>
                  <a:pt x="6715" y="3078"/>
                  <a:pt x="6477" y="4489"/>
                  <a:pt x="5464" y="5284"/>
                </a:cubicBezTo>
                <a:cubicBezTo>
                  <a:pt x="4898" y="5731"/>
                  <a:pt x="4172" y="5910"/>
                  <a:pt x="3457" y="6029"/>
                </a:cubicBezTo>
                <a:cubicBezTo>
                  <a:pt x="2742" y="6148"/>
                  <a:pt x="2007" y="6228"/>
                  <a:pt x="1342" y="6515"/>
                </a:cubicBezTo>
                <a:cubicBezTo>
                  <a:pt x="676" y="6804"/>
                  <a:pt x="120" y="7330"/>
                  <a:pt x="1" y="8045"/>
                </a:cubicBezTo>
                <a:lnTo>
                  <a:pt x="12606" y="8045"/>
                </a:lnTo>
                <a:lnTo>
                  <a:pt x="12606" y="99"/>
                </a:lnTo>
                <a:cubicBezTo>
                  <a:pt x="12227" y="38"/>
                  <a:pt x="11845" y="0"/>
                  <a:pt x="11462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0"/>
          <p:cNvSpPr/>
          <p:nvPr/>
        </p:nvSpPr>
        <p:spPr>
          <a:xfrm rot="10800000" flipH="1">
            <a:off x="5993499" y="-145917"/>
            <a:ext cx="3455305" cy="2206779"/>
          </a:xfrm>
          <a:custGeom>
            <a:avLst/>
            <a:gdLst/>
            <a:ahLst/>
            <a:cxnLst/>
            <a:rect l="l" t="t" r="r" b="b"/>
            <a:pathLst>
              <a:path w="12606" h="8051" extrusionOk="0">
                <a:moveTo>
                  <a:pt x="11424" y="1"/>
                </a:moveTo>
                <a:cubicBezTo>
                  <a:pt x="11149" y="1"/>
                  <a:pt x="10873" y="20"/>
                  <a:pt x="10599" y="65"/>
                </a:cubicBezTo>
                <a:cubicBezTo>
                  <a:pt x="9268" y="294"/>
                  <a:pt x="8006" y="1049"/>
                  <a:pt x="7302" y="2201"/>
                </a:cubicBezTo>
                <a:cubicBezTo>
                  <a:pt x="6596" y="3323"/>
                  <a:pt x="6338" y="4813"/>
                  <a:pt x="5116" y="5499"/>
                </a:cubicBezTo>
                <a:cubicBezTo>
                  <a:pt x="3925" y="6164"/>
                  <a:pt x="2464" y="5965"/>
                  <a:pt x="1243" y="6551"/>
                </a:cubicBezTo>
                <a:cubicBezTo>
                  <a:pt x="636" y="6839"/>
                  <a:pt x="110" y="7366"/>
                  <a:pt x="1" y="8051"/>
                </a:cubicBezTo>
                <a:cubicBezTo>
                  <a:pt x="120" y="7375"/>
                  <a:pt x="647" y="6849"/>
                  <a:pt x="1252" y="6571"/>
                </a:cubicBezTo>
                <a:cubicBezTo>
                  <a:pt x="2484" y="6005"/>
                  <a:pt x="3934" y="6203"/>
                  <a:pt x="5136" y="5538"/>
                </a:cubicBezTo>
                <a:cubicBezTo>
                  <a:pt x="6368" y="4852"/>
                  <a:pt x="6646" y="3353"/>
                  <a:pt x="7331" y="2230"/>
                </a:cubicBezTo>
                <a:cubicBezTo>
                  <a:pt x="8037" y="1078"/>
                  <a:pt x="9288" y="323"/>
                  <a:pt x="10599" y="95"/>
                </a:cubicBezTo>
                <a:cubicBezTo>
                  <a:pt x="10903" y="41"/>
                  <a:pt x="11208" y="17"/>
                  <a:pt x="11514" y="17"/>
                </a:cubicBezTo>
                <a:cubicBezTo>
                  <a:pt x="11879" y="17"/>
                  <a:pt x="12243" y="51"/>
                  <a:pt x="12606" y="105"/>
                </a:cubicBezTo>
                <a:cubicBezTo>
                  <a:pt x="12214" y="41"/>
                  <a:pt x="11819" y="1"/>
                  <a:pt x="114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0"/>
          <p:cNvSpPr/>
          <p:nvPr/>
        </p:nvSpPr>
        <p:spPr>
          <a:xfrm rot="10800000" flipH="1">
            <a:off x="6252246" y="-148926"/>
            <a:ext cx="3196554" cy="1792340"/>
          </a:xfrm>
          <a:custGeom>
            <a:avLst/>
            <a:gdLst/>
            <a:ahLst/>
            <a:cxnLst/>
            <a:rect l="l" t="t" r="r" b="b"/>
            <a:pathLst>
              <a:path w="11662" h="6539" extrusionOk="0">
                <a:moveTo>
                  <a:pt x="10688" y="0"/>
                </a:moveTo>
                <a:cubicBezTo>
                  <a:pt x="9786" y="0"/>
                  <a:pt x="8935" y="212"/>
                  <a:pt x="8304" y="608"/>
                </a:cubicBezTo>
                <a:cubicBezTo>
                  <a:pt x="7539" y="1085"/>
                  <a:pt x="7082" y="1840"/>
                  <a:pt x="6645" y="2565"/>
                </a:cubicBezTo>
                <a:cubicBezTo>
                  <a:pt x="6497" y="2803"/>
                  <a:pt x="6358" y="3042"/>
                  <a:pt x="6199" y="3270"/>
                </a:cubicBezTo>
                <a:cubicBezTo>
                  <a:pt x="5632" y="4115"/>
                  <a:pt x="4599" y="4730"/>
                  <a:pt x="3497" y="4879"/>
                </a:cubicBezTo>
                <a:cubicBezTo>
                  <a:pt x="3318" y="4899"/>
                  <a:pt x="3120" y="4919"/>
                  <a:pt x="2911" y="4939"/>
                </a:cubicBezTo>
                <a:cubicBezTo>
                  <a:pt x="2524" y="4978"/>
                  <a:pt x="2136" y="5018"/>
                  <a:pt x="1719" y="5088"/>
                </a:cubicBezTo>
                <a:cubicBezTo>
                  <a:pt x="1391" y="5157"/>
                  <a:pt x="915" y="5316"/>
                  <a:pt x="577" y="5585"/>
                </a:cubicBezTo>
                <a:cubicBezTo>
                  <a:pt x="299" y="5813"/>
                  <a:pt x="129" y="6181"/>
                  <a:pt x="1" y="6518"/>
                </a:cubicBezTo>
                <a:lnTo>
                  <a:pt x="50" y="6538"/>
                </a:lnTo>
                <a:cubicBezTo>
                  <a:pt x="180" y="6210"/>
                  <a:pt x="338" y="5843"/>
                  <a:pt x="617" y="5624"/>
                </a:cubicBezTo>
                <a:cubicBezTo>
                  <a:pt x="934" y="5356"/>
                  <a:pt x="1401" y="5207"/>
                  <a:pt x="1729" y="5148"/>
                </a:cubicBezTo>
                <a:cubicBezTo>
                  <a:pt x="2146" y="5068"/>
                  <a:pt x="2533" y="5028"/>
                  <a:pt x="2911" y="4989"/>
                </a:cubicBezTo>
                <a:cubicBezTo>
                  <a:pt x="3120" y="4969"/>
                  <a:pt x="3318" y="4949"/>
                  <a:pt x="3507" y="4929"/>
                </a:cubicBezTo>
                <a:cubicBezTo>
                  <a:pt x="4619" y="4780"/>
                  <a:pt x="5662" y="4154"/>
                  <a:pt x="6238" y="3300"/>
                </a:cubicBezTo>
                <a:cubicBezTo>
                  <a:pt x="6397" y="3071"/>
                  <a:pt x="6546" y="2833"/>
                  <a:pt x="6685" y="2594"/>
                </a:cubicBezTo>
                <a:cubicBezTo>
                  <a:pt x="7142" y="1840"/>
                  <a:pt x="7579" y="1124"/>
                  <a:pt x="8334" y="658"/>
                </a:cubicBezTo>
                <a:cubicBezTo>
                  <a:pt x="8957" y="262"/>
                  <a:pt x="9797" y="50"/>
                  <a:pt x="10690" y="50"/>
                </a:cubicBezTo>
                <a:cubicBezTo>
                  <a:pt x="11006" y="50"/>
                  <a:pt x="11329" y="77"/>
                  <a:pt x="11651" y="131"/>
                </a:cubicBezTo>
                <a:lnTo>
                  <a:pt x="11662" y="82"/>
                </a:lnTo>
                <a:cubicBezTo>
                  <a:pt x="11336" y="27"/>
                  <a:pt x="11009" y="0"/>
                  <a:pt x="10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0"/>
          <p:cNvSpPr/>
          <p:nvPr/>
        </p:nvSpPr>
        <p:spPr>
          <a:xfrm rot="10800000" flipH="1">
            <a:off x="-310722" y="3394926"/>
            <a:ext cx="2856396" cy="2020391"/>
          </a:xfrm>
          <a:custGeom>
            <a:avLst/>
            <a:gdLst/>
            <a:ahLst/>
            <a:cxnLst/>
            <a:rect l="l" t="t" r="r" b="b"/>
            <a:pathLst>
              <a:path w="10421" h="7371" extrusionOk="0">
                <a:moveTo>
                  <a:pt x="1" y="1"/>
                </a:moveTo>
                <a:lnTo>
                  <a:pt x="1" y="7371"/>
                </a:lnTo>
                <a:cubicBezTo>
                  <a:pt x="974" y="7371"/>
                  <a:pt x="1978" y="7172"/>
                  <a:pt x="2702" y="6516"/>
                </a:cubicBezTo>
                <a:cubicBezTo>
                  <a:pt x="3437" y="5871"/>
                  <a:pt x="3666" y="4957"/>
                  <a:pt x="4143" y="4103"/>
                </a:cubicBezTo>
                <a:cubicBezTo>
                  <a:pt x="4640" y="3199"/>
                  <a:pt x="5205" y="2623"/>
                  <a:pt x="6070" y="2176"/>
                </a:cubicBezTo>
                <a:cubicBezTo>
                  <a:pt x="6795" y="1799"/>
                  <a:pt x="7758" y="1689"/>
                  <a:pt x="8533" y="1461"/>
                </a:cubicBezTo>
                <a:cubicBezTo>
                  <a:pt x="9317" y="1223"/>
                  <a:pt x="10122" y="756"/>
                  <a:pt x="1042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0"/>
          <p:cNvSpPr/>
          <p:nvPr/>
        </p:nvSpPr>
        <p:spPr>
          <a:xfrm rot="10800000" flipH="1">
            <a:off x="-310722" y="3394652"/>
            <a:ext cx="2856396" cy="2020665"/>
          </a:xfrm>
          <a:custGeom>
            <a:avLst/>
            <a:gdLst/>
            <a:ahLst/>
            <a:cxnLst/>
            <a:rect l="l" t="t" r="r" b="b"/>
            <a:pathLst>
              <a:path w="10421" h="7372" extrusionOk="0">
                <a:moveTo>
                  <a:pt x="10420" y="1"/>
                </a:moveTo>
                <a:lnTo>
                  <a:pt x="10420" y="1"/>
                </a:lnTo>
                <a:cubicBezTo>
                  <a:pt x="10202" y="527"/>
                  <a:pt x="9745" y="905"/>
                  <a:pt x="9248" y="1163"/>
                </a:cubicBezTo>
                <a:cubicBezTo>
                  <a:pt x="8235" y="1680"/>
                  <a:pt x="7033" y="1649"/>
                  <a:pt x="6020" y="2176"/>
                </a:cubicBezTo>
                <a:cubicBezTo>
                  <a:pt x="2861" y="3785"/>
                  <a:pt x="4520" y="7262"/>
                  <a:pt x="1" y="7371"/>
                </a:cubicBezTo>
                <a:cubicBezTo>
                  <a:pt x="35" y="7371"/>
                  <a:pt x="69" y="7372"/>
                  <a:pt x="104" y="7372"/>
                </a:cubicBezTo>
                <a:cubicBezTo>
                  <a:pt x="1188" y="7372"/>
                  <a:pt x="2357" y="7064"/>
                  <a:pt x="3050" y="6179"/>
                </a:cubicBezTo>
                <a:cubicBezTo>
                  <a:pt x="3408" y="5732"/>
                  <a:pt x="3626" y="5205"/>
                  <a:pt x="3865" y="4699"/>
                </a:cubicBezTo>
                <a:cubicBezTo>
                  <a:pt x="4322" y="3666"/>
                  <a:pt x="5017" y="2722"/>
                  <a:pt x="6040" y="2216"/>
                </a:cubicBezTo>
                <a:cubicBezTo>
                  <a:pt x="7053" y="1689"/>
                  <a:pt x="8245" y="1709"/>
                  <a:pt x="9258" y="1183"/>
                </a:cubicBezTo>
                <a:cubicBezTo>
                  <a:pt x="9754" y="925"/>
                  <a:pt x="10211" y="527"/>
                  <a:pt x="104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0"/>
          <p:cNvSpPr/>
          <p:nvPr/>
        </p:nvSpPr>
        <p:spPr>
          <a:xfrm rot="10800000" flipH="1">
            <a:off x="-310722" y="3757012"/>
            <a:ext cx="3531504" cy="1663787"/>
          </a:xfrm>
          <a:custGeom>
            <a:avLst/>
            <a:gdLst/>
            <a:ahLst/>
            <a:cxnLst/>
            <a:rect l="l" t="t" r="r" b="b"/>
            <a:pathLst>
              <a:path w="12884" h="6070" extrusionOk="0">
                <a:moveTo>
                  <a:pt x="12834" y="1"/>
                </a:moveTo>
                <a:cubicBezTo>
                  <a:pt x="12139" y="1136"/>
                  <a:pt x="10744" y="1314"/>
                  <a:pt x="9607" y="1314"/>
                </a:cubicBezTo>
                <a:cubicBezTo>
                  <a:pt x="9312" y="1314"/>
                  <a:pt x="9035" y="1302"/>
                  <a:pt x="8791" y="1292"/>
                </a:cubicBezTo>
                <a:lnTo>
                  <a:pt x="8493" y="1282"/>
                </a:lnTo>
                <a:cubicBezTo>
                  <a:pt x="8199" y="1269"/>
                  <a:pt x="7885" y="1254"/>
                  <a:pt x="7561" y="1254"/>
                </a:cubicBezTo>
                <a:cubicBezTo>
                  <a:pt x="6703" y="1254"/>
                  <a:pt x="5777" y="1355"/>
                  <a:pt x="4977" y="1839"/>
                </a:cubicBezTo>
                <a:cubicBezTo>
                  <a:pt x="3974" y="2435"/>
                  <a:pt x="3298" y="3398"/>
                  <a:pt x="2742" y="4242"/>
                </a:cubicBezTo>
                <a:cubicBezTo>
                  <a:pt x="2027" y="5345"/>
                  <a:pt x="1084" y="5951"/>
                  <a:pt x="1" y="6010"/>
                </a:cubicBezTo>
                <a:lnTo>
                  <a:pt x="1" y="6070"/>
                </a:lnTo>
                <a:cubicBezTo>
                  <a:pt x="1104" y="6000"/>
                  <a:pt x="2057" y="5384"/>
                  <a:pt x="2782" y="4272"/>
                </a:cubicBezTo>
                <a:cubicBezTo>
                  <a:pt x="3338" y="3428"/>
                  <a:pt x="4004" y="2474"/>
                  <a:pt x="5007" y="1878"/>
                </a:cubicBezTo>
                <a:cubicBezTo>
                  <a:pt x="5800" y="1405"/>
                  <a:pt x="6696" y="1305"/>
                  <a:pt x="7563" y="1305"/>
                </a:cubicBezTo>
                <a:cubicBezTo>
                  <a:pt x="7879" y="1305"/>
                  <a:pt x="8191" y="1319"/>
                  <a:pt x="8493" y="1332"/>
                </a:cubicBezTo>
                <a:lnTo>
                  <a:pt x="8791" y="1352"/>
                </a:lnTo>
                <a:cubicBezTo>
                  <a:pt x="9029" y="1362"/>
                  <a:pt x="9298" y="1373"/>
                  <a:pt x="9585" y="1373"/>
                </a:cubicBezTo>
                <a:cubicBezTo>
                  <a:pt x="10738" y="1373"/>
                  <a:pt x="12168" y="1192"/>
                  <a:pt x="12884" y="31"/>
                </a:cubicBezTo>
                <a:lnTo>
                  <a:pt x="1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60"/>
          <p:cNvGrpSpPr/>
          <p:nvPr/>
        </p:nvGrpSpPr>
        <p:grpSpPr>
          <a:xfrm rot="-211976" flipH="1">
            <a:off x="8067918" y="4063568"/>
            <a:ext cx="1219682" cy="1340214"/>
            <a:chOff x="-180560" y="3728911"/>
            <a:chExt cx="744156" cy="817596"/>
          </a:xfrm>
        </p:grpSpPr>
        <p:sp>
          <p:nvSpPr>
            <p:cNvPr id="138" name="Google Shape;138;p60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0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0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0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60"/>
          <p:cNvGrpSpPr/>
          <p:nvPr/>
        </p:nvGrpSpPr>
        <p:grpSpPr>
          <a:xfrm rot="-1608830">
            <a:off x="-93020" y="3838740"/>
            <a:ext cx="1280505" cy="1248701"/>
            <a:chOff x="7063669" y="2545323"/>
            <a:chExt cx="127382" cy="124218"/>
          </a:xfrm>
        </p:grpSpPr>
        <p:sp>
          <p:nvSpPr>
            <p:cNvPr id="143" name="Google Shape;143;p60"/>
            <p:cNvSpPr/>
            <p:nvPr/>
          </p:nvSpPr>
          <p:spPr>
            <a:xfrm>
              <a:off x="7063669" y="2545323"/>
              <a:ext cx="127382" cy="124218"/>
            </a:xfrm>
            <a:custGeom>
              <a:avLst/>
              <a:gdLst/>
              <a:ahLst/>
              <a:cxnLst/>
              <a:rect l="l" t="t" r="r" b="b"/>
              <a:pathLst>
                <a:path w="3825" h="3730" extrusionOk="0">
                  <a:moveTo>
                    <a:pt x="1816" y="1"/>
                  </a:moveTo>
                  <a:cubicBezTo>
                    <a:pt x="1787" y="1"/>
                    <a:pt x="1758" y="10"/>
                    <a:pt x="1729" y="24"/>
                  </a:cubicBezTo>
                  <a:cubicBezTo>
                    <a:pt x="1659" y="44"/>
                    <a:pt x="1590" y="75"/>
                    <a:pt x="1530" y="124"/>
                  </a:cubicBezTo>
                  <a:cubicBezTo>
                    <a:pt x="1490" y="154"/>
                    <a:pt x="1460" y="194"/>
                    <a:pt x="1440" y="233"/>
                  </a:cubicBezTo>
                  <a:cubicBezTo>
                    <a:pt x="1341" y="373"/>
                    <a:pt x="1242" y="531"/>
                    <a:pt x="1232" y="700"/>
                  </a:cubicBezTo>
                  <a:cubicBezTo>
                    <a:pt x="1222" y="790"/>
                    <a:pt x="1232" y="869"/>
                    <a:pt x="1252" y="949"/>
                  </a:cubicBezTo>
                  <a:cubicBezTo>
                    <a:pt x="1262" y="1068"/>
                    <a:pt x="1292" y="1197"/>
                    <a:pt x="1332" y="1306"/>
                  </a:cubicBezTo>
                  <a:cubicBezTo>
                    <a:pt x="1401" y="1445"/>
                    <a:pt x="1570" y="1514"/>
                    <a:pt x="1659" y="1644"/>
                  </a:cubicBezTo>
                  <a:cubicBezTo>
                    <a:pt x="1669" y="1664"/>
                    <a:pt x="1679" y="1693"/>
                    <a:pt x="1669" y="1713"/>
                  </a:cubicBezTo>
                  <a:cubicBezTo>
                    <a:pt x="1659" y="1723"/>
                    <a:pt x="1630" y="1723"/>
                    <a:pt x="1610" y="1723"/>
                  </a:cubicBezTo>
                  <a:cubicBezTo>
                    <a:pt x="1490" y="1704"/>
                    <a:pt x="1391" y="1614"/>
                    <a:pt x="1321" y="1514"/>
                  </a:cubicBezTo>
                  <a:cubicBezTo>
                    <a:pt x="1252" y="1415"/>
                    <a:pt x="1202" y="1296"/>
                    <a:pt x="1123" y="1207"/>
                  </a:cubicBezTo>
                  <a:cubicBezTo>
                    <a:pt x="1051" y="1127"/>
                    <a:pt x="949" y="1054"/>
                    <a:pt x="842" y="1054"/>
                  </a:cubicBezTo>
                  <a:cubicBezTo>
                    <a:pt x="830" y="1054"/>
                    <a:pt x="817" y="1055"/>
                    <a:pt x="805" y="1057"/>
                  </a:cubicBezTo>
                  <a:cubicBezTo>
                    <a:pt x="681" y="1067"/>
                    <a:pt x="576" y="1168"/>
                    <a:pt x="462" y="1168"/>
                  </a:cubicBezTo>
                  <a:cubicBezTo>
                    <a:pt x="457" y="1168"/>
                    <a:pt x="452" y="1168"/>
                    <a:pt x="447" y="1167"/>
                  </a:cubicBezTo>
                  <a:cubicBezTo>
                    <a:pt x="419" y="1160"/>
                    <a:pt x="391" y="1153"/>
                    <a:pt x="363" y="1153"/>
                  </a:cubicBezTo>
                  <a:cubicBezTo>
                    <a:pt x="351" y="1153"/>
                    <a:pt x="340" y="1154"/>
                    <a:pt x="328" y="1157"/>
                  </a:cubicBezTo>
                  <a:cubicBezTo>
                    <a:pt x="299" y="1167"/>
                    <a:pt x="268" y="1207"/>
                    <a:pt x="279" y="1247"/>
                  </a:cubicBezTo>
                  <a:cubicBezTo>
                    <a:pt x="279" y="1306"/>
                    <a:pt x="348" y="1355"/>
                    <a:pt x="328" y="1415"/>
                  </a:cubicBezTo>
                  <a:cubicBezTo>
                    <a:pt x="318" y="1435"/>
                    <a:pt x="288" y="1455"/>
                    <a:pt x="268" y="1465"/>
                  </a:cubicBezTo>
                  <a:cubicBezTo>
                    <a:pt x="169" y="1525"/>
                    <a:pt x="80" y="1604"/>
                    <a:pt x="40" y="1713"/>
                  </a:cubicBezTo>
                  <a:cubicBezTo>
                    <a:pt x="1" y="1812"/>
                    <a:pt x="30" y="1951"/>
                    <a:pt x="120" y="2011"/>
                  </a:cubicBezTo>
                  <a:cubicBezTo>
                    <a:pt x="160" y="2041"/>
                    <a:pt x="209" y="2051"/>
                    <a:pt x="259" y="2071"/>
                  </a:cubicBezTo>
                  <a:cubicBezTo>
                    <a:pt x="318" y="2101"/>
                    <a:pt x="378" y="2141"/>
                    <a:pt x="427" y="2190"/>
                  </a:cubicBezTo>
                  <a:cubicBezTo>
                    <a:pt x="487" y="2260"/>
                    <a:pt x="537" y="2339"/>
                    <a:pt x="616" y="2379"/>
                  </a:cubicBezTo>
                  <a:cubicBezTo>
                    <a:pt x="656" y="2401"/>
                    <a:pt x="699" y="2409"/>
                    <a:pt x="742" y="2409"/>
                  </a:cubicBezTo>
                  <a:cubicBezTo>
                    <a:pt x="798" y="2409"/>
                    <a:pt x="854" y="2395"/>
                    <a:pt x="904" y="2379"/>
                  </a:cubicBezTo>
                  <a:cubicBezTo>
                    <a:pt x="1073" y="2329"/>
                    <a:pt x="1242" y="2269"/>
                    <a:pt x="1401" y="2180"/>
                  </a:cubicBezTo>
                  <a:cubicBezTo>
                    <a:pt x="1415" y="2173"/>
                    <a:pt x="1429" y="2166"/>
                    <a:pt x="1443" y="2166"/>
                  </a:cubicBezTo>
                  <a:cubicBezTo>
                    <a:pt x="1449" y="2166"/>
                    <a:pt x="1455" y="2167"/>
                    <a:pt x="1460" y="2170"/>
                  </a:cubicBezTo>
                  <a:cubicBezTo>
                    <a:pt x="1480" y="2170"/>
                    <a:pt x="1490" y="2210"/>
                    <a:pt x="1480" y="2220"/>
                  </a:cubicBezTo>
                  <a:cubicBezTo>
                    <a:pt x="1411" y="2329"/>
                    <a:pt x="1282" y="2388"/>
                    <a:pt x="1153" y="2428"/>
                  </a:cubicBezTo>
                  <a:cubicBezTo>
                    <a:pt x="1023" y="2458"/>
                    <a:pt x="895" y="2488"/>
                    <a:pt x="785" y="2558"/>
                  </a:cubicBezTo>
                  <a:cubicBezTo>
                    <a:pt x="636" y="2657"/>
                    <a:pt x="557" y="2845"/>
                    <a:pt x="586" y="3024"/>
                  </a:cubicBezTo>
                  <a:cubicBezTo>
                    <a:pt x="616" y="3163"/>
                    <a:pt x="705" y="3282"/>
                    <a:pt x="725" y="3432"/>
                  </a:cubicBezTo>
                  <a:cubicBezTo>
                    <a:pt x="725" y="3521"/>
                    <a:pt x="705" y="3630"/>
                    <a:pt x="765" y="3710"/>
                  </a:cubicBezTo>
                  <a:cubicBezTo>
                    <a:pt x="775" y="3719"/>
                    <a:pt x="785" y="3719"/>
                    <a:pt x="785" y="3730"/>
                  </a:cubicBezTo>
                  <a:cubicBezTo>
                    <a:pt x="815" y="3730"/>
                    <a:pt x="835" y="3710"/>
                    <a:pt x="855" y="3690"/>
                  </a:cubicBezTo>
                  <a:cubicBezTo>
                    <a:pt x="954" y="3591"/>
                    <a:pt x="1083" y="3511"/>
                    <a:pt x="1222" y="3491"/>
                  </a:cubicBezTo>
                  <a:cubicBezTo>
                    <a:pt x="1371" y="3461"/>
                    <a:pt x="1550" y="3481"/>
                    <a:pt x="1669" y="3392"/>
                  </a:cubicBezTo>
                  <a:cubicBezTo>
                    <a:pt x="1798" y="3302"/>
                    <a:pt x="1828" y="3134"/>
                    <a:pt x="1828" y="2975"/>
                  </a:cubicBezTo>
                  <a:cubicBezTo>
                    <a:pt x="1828" y="2825"/>
                    <a:pt x="1818" y="2667"/>
                    <a:pt x="1897" y="2528"/>
                  </a:cubicBezTo>
                  <a:lnTo>
                    <a:pt x="1908" y="2518"/>
                  </a:lnTo>
                  <a:cubicBezTo>
                    <a:pt x="1911" y="2514"/>
                    <a:pt x="1915" y="2513"/>
                    <a:pt x="1920" y="2513"/>
                  </a:cubicBezTo>
                  <a:cubicBezTo>
                    <a:pt x="1938" y="2513"/>
                    <a:pt x="1959" y="2543"/>
                    <a:pt x="1967" y="2567"/>
                  </a:cubicBezTo>
                  <a:cubicBezTo>
                    <a:pt x="1997" y="2686"/>
                    <a:pt x="2007" y="2816"/>
                    <a:pt x="1997" y="2945"/>
                  </a:cubicBezTo>
                  <a:cubicBezTo>
                    <a:pt x="1997" y="3024"/>
                    <a:pt x="1977" y="3114"/>
                    <a:pt x="2007" y="3203"/>
                  </a:cubicBezTo>
                  <a:cubicBezTo>
                    <a:pt x="2027" y="3273"/>
                    <a:pt x="2086" y="3342"/>
                    <a:pt x="2136" y="3402"/>
                  </a:cubicBezTo>
                  <a:cubicBezTo>
                    <a:pt x="2206" y="3461"/>
                    <a:pt x="2275" y="3521"/>
                    <a:pt x="2365" y="3551"/>
                  </a:cubicBezTo>
                  <a:cubicBezTo>
                    <a:pt x="2434" y="3571"/>
                    <a:pt x="2513" y="3571"/>
                    <a:pt x="2593" y="3580"/>
                  </a:cubicBezTo>
                  <a:cubicBezTo>
                    <a:pt x="2702" y="3591"/>
                    <a:pt x="2811" y="3630"/>
                    <a:pt x="2901" y="3690"/>
                  </a:cubicBezTo>
                  <a:cubicBezTo>
                    <a:pt x="2901" y="3695"/>
                    <a:pt x="2911" y="3697"/>
                    <a:pt x="2922" y="3697"/>
                  </a:cubicBezTo>
                  <a:cubicBezTo>
                    <a:pt x="2933" y="3697"/>
                    <a:pt x="2945" y="3695"/>
                    <a:pt x="2950" y="3690"/>
                  </a:cubicBezTo>
                  <a:cubicBezTo>
                    <a:pt x="2961" y="3680"/>
                    <a:pt x="2970" y="3670"/>
                    <a:pt x="2970" y="3660"/>
                  </a:cubicBezTo>
                  <a:cubicBezTo>
                    <a:pt x="3000" y="3571"/>
                    <a:pt x="3040" y="3491"/>
                    <a:pt x="3109" y="3421"/>
                  </a:cubicBezTo>
                  <a:cubicBezTo>
                    <a:pt x="3149" y="3372"/>
                    <a:pt x="3199" y="3332"/>
                    <a:pt x="3239" y="3273"/>
                  </a:cubicBezTo>
                  <a:cubicBezTo>
                    <a:pt x="3268" y="3223"/>
                    <a:pt x="3278" y="3163"/>
                    <a:pt x="3288" y="3094"/>
                  </a:cubicBezTo>
                  <a:cubicBezTo>
                    <a:pt x="3298" y="3034"/>
                    <a:pt x="3308" y="2965"/>
                    <a:pt x="3318" y="2895"/>
                  </a:cubicBezTo>
                  <a:cubicBezTo>
                    <a:pt x="3328" y="2865"/>
                    <a:pt x="3328" y="2836"/>
                    <a:pt x="3328" y="2796"/>
                  </a:cubicBezTo>
                  <a:cubicBezTo>
                    <a:pt x="3328" y="2736"/>
                    <a:pt x="3308" y="2677"/>
                    <a:pt x="3288" y="2617"/>
                  </a:cubicBezTo>
                  <a:cubicBezTo>
                    <a:pt x="3258" y="2538"/>
                    <a:pt x="3239" y="2468"/>
                    <a:pt x="3179" y="2419"/>
                  </a:cubicBezTo>
                  <a:cubicBezTo>
                    <a:pt x="3109" y="2359"/>
                    <a:pt x="3020" y="2349"/>
                    <a:pt x="2941" y="2329"/>
                  </a:cubicBezTo>
                  <a:cubicBezTo>
                    <a:pt x="2682" y="2280"/>
                    <a:pt x="2434" y="2170"/>
                    <a:pt x="2226" y="2011"/>
                  </a:cubicBezTo>
                  <a:cubicBezTo>
                    <a:pt x="2232" y="1992"/>
                    <a:pt x="2251" y="1981"/>
                    <a:pt x="2268" y="1981"/>
                  </a:cubicBezTo>
                  <a:cubicBezTo>
                    <a:pt x="2278" y="1981"/>
                    <a:pt x="2288" y="1984"/>
                    <a:pt x="2295" y="1991"/>
                  </a:cubicBezTo>
                  <a:cubicBezTo>
                    <a:pt x="2420" y="2035"/>
                    <a:pt x="2552" y="2055"/>
                    <a:pt x="2685" y="2055"/>
                  </a:cubicBezTo>
                  <a:cubicBezTo>
                    <a:pt x="2825" y="2055"/>
                    <a:pt x="2967" y="2032"/>
                    <a:pt x="3100" y="1991"/>
                  </a:cubicBezTo>
                  <a:cubicBezTo>
                    <a:pt x="3169" y="1971"/>
                    <a:pt x="3239" y="1951"/>
                    <a:pt x="3308" y="1912"/>
                  </a:cubicBezTo>
                  <a:cubicBezTo>
                    <a:pt x="3347" y="1882"/>
                    <a:pt x="3387" y="1852"/>
                    <a:pt x="3427" y="1812"/>
                  </a:cubicBezTo>
                  <a:cubicBezTo>
                    <a:pt x="3586" y="1673"/>
                    <a:pt x="3725" y="1475"/>
                    <a:pt x="3715" y="1256"/>
                  </a:cubicBezTo>
                  <a:cubicBezTo>
                    <a:pt x="3715" y="1207"/>
                    <a:pt x="3705" y="1157"/>
                    <a:pt x="3725" y="1108"/>
                  </a:cubicBezTo>
                  <a:cubicBezTo>
                    <a:pt x="3735" y="1048"/>
                    <a:pt x="3824" y="1008"/>
                    <a:pt x="3785" y="968"/>
                  </a:cubicBezTo>
                  <a:cubicBezTo>
                    <a:pt x="3715" y="909"/>
                    <a:pt x="3616" y="918"/>
                    <a:pt x="3526" y="899"/>
                  </a:cubicBezTo>
                  <a:cubicBezTo>
                    <a:pt x="3467" y="879"/>
                    <a:pt x="3407" y="839"/>
                    <a:pt x="3358" y="799"/>
                  </a:cubicBezTo>
                  <a:cubicBezTo>
                    <a:pt x="3271" y="749"/>
                    <a:pt x="3174" y="714"/>
                    <a:pt x="3074" y="714"/>
                  </a:cubicBezTo>
                  <a:cubicBezTo>
                    <a:pt x="3037" y="714"/>
                    <a:pt x="2999" y="719"/>
                    <a:pt x="2961" y="730"/>
                  </a:cubicBezTo>
                  <a:cubicBezTo>
                    <a:pt x="2841" y="770"/>
                    <a:pt x="2742" y="869"/>
                    <a:pt x="2682" y="988"/>
                  </a:cubicBezTo>
                  <a:cubicBezTo>
                    <a:pt x="2632" y="1057"/>
                    <a:pt x="2603" y="1137"/>
                    <a:pt x="2553" y="1207"/>
                  </a:cubicBezTo>
                  <a:cubicBezTo>
                    <a:pt x="2504" y="1276"/>
                    <a:pt x="2434" y="1336"/>
                    <a:pt x="2354" y="1346"/>
                  </a:cubicBezTo>
                  <a:cubicBezTo>
                    <a:pt x="2345" y="1296"/>
                    <a:pt x="2374" y="1247"/>
                    <a:pt x="2394" y="1207"/>
                  </a:cubicBezTo>
                  <a:cubicBezTo>
                    <a:pt x="2473" y="1048"/>
                    <a:pt x="2523" y="879"/>
                    <a:pt x="2513" y="700"/>
                  </a:cubicBezTo>
                  <a:cubicBezTo>
                    <a:pt x="2493" y="531"/>
                    <a:pt x="2414" y="362"/>
                    <a:pt x="2285" y="253"/>
                  </a:cubicBezTo>
                  <a:cubicBezTo>
                    <a:pt x="2175" y="174"/>
                    <a:pt x="2056" y="134"/>
                    <a:pt x="1947" y="64"/>
                  </a:cubicBezTo>
                  <a:cubicBezTo>
                    <a:pt x="1917" y="44"/>
                    <a:pt x="1877" y="15"/>
                    <a:pt x="1848" y="5"/>
                  </a:cubicBezTo>
                  <a:cubicBezTo>
                    <a:pt x="1837" y="2"/>
                    <a:pt x="1827" y="1"/>
                    <a:pt x="181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0"/>
            <p:cNvSpPr/>
            <p:nvPr/>
          </p:nvSpPr>
          <p:spPr>
            <a:xfrm>
              <a:off x="7104031" y="2580857"/>
              <a:ext cx="46324" cy="49987"/>
            </a:xfrm>
            <a:custGeom>
              <a:avLst/>
              <a:gdLst/>
              <a:ahLst/>
              <a:cxnLst/>
              <a:rect l="l" t="t" r="r" b="b"/>
              <a:pathLst>
                <a:path w="1391" h="1501" extrusionOk="0">
                  <a:moveTo>
                    <a:pt x="874" y="1"/>
                  </a:moveTo>
                  <a:lnTo>
                    <a:pt x="815" y="90"/>
                  </a:lnTo>
                  <a:cubicBezTo>
                    <a:pt x="795" y="50"/>
                    <a:pt x="755" y="30"/>
                    <a:pt x="716" y="21"/>
                  </a:cubicBezTo>
                  <a:lnTo>
                    <a:pt x="716" y="21"/>
                  </a:lnTo>
                  <a:cubicBezTo>
                    <a:pt x="735" y="90"/>
                    <a:pt x="735" y="169"/>
                    <a:pt x="696" y="239"/>
                  </a:cubicBezTo>
                  <a:cubicBezTo>
                    <a:pt x="665" y="189"/>
                    <a:pt x="626" y="149"/>
                    <a:pt x="576" y="120"/>
                  </a:cubicBezTo>
                  <a:cubicBezTo>
                    <a:pt x="565" y="114"/>
                    <a:pt x="550" y="108"/>
                    <a:pt x="538" y="108"/>
                  </a:cubicBezTo>
                  <a:cubicBezTo>
                    <a:pt x="529" y="108"/>
                    <a:pt x="521" y="112"/>
                    <a:pt x="517" y="120"/>
                  </a:cubicBezTo>
                  <a:cubicBezTo>
                    <a:pt x="517" y="130"/>
                    <a:pt x="526" y="149"/>
                    <a:pt x="526" y="160"/>
                  </a:cubicBezTo>
                  <a:cubicBezTo>
                    <a:pt x="566" y="209"/>
                    <a:pt x="586" y="259"/>
                    <a:pt x="606" y="319"/>
                  </a:cubicBezTo>
                  <a:cubicBezTo>
                    <a:pt x="616" y="368"/>
                    <a:pt x="616" y="428"/>
                    <a:pt x="586" y="478"/>
                  </a:cubicBezTo>
                  <a:cubicBezTo>
                    <a:pt x="586" y="487"/>
                    <a:pt x="576" y="497"/>
                    <a:pt x="576" y="497"/>
                  </a:cubicBezTo>
                  <a:cubicBezTo>
                    <a:pt x="566" y="497"/>
                    <a:pt x="557" y="487"/>
                    <a:pt x="557" y="487"/>
                  </a:cubicBezTo>
                  <a:cubicBezTo>
                    <a:pt x="507" y="447"/>
                    <a:pt x="477" y="398"/>
                    <a:pt x="418" y="388"/>
                  </a:cubicBezTo>
                  <a:lnTo>
                    <a:pt x="418" y="388"/>
                  </a:lnTo>
                  <a:cubicBezTo>
                    <a:pt x="418" y="408"/>
                    <a:pt x="437" y="418"/>
                    <a:pt x="447" y="428"/>
                  </a:cubicBezTo>
                  <a:cubicBezTo>
                    <a:pt x="526" y="487"/>
                    <a:pt x="576" y="586"/>
                    <a:pt x="546" y="666"/>
                  </a:cubicBezTo>
                  <a:cubicBezTo>
                    <a:pt x="546" y="676"/>
                    <a:pt x="539" y="679"/>
                    <a:pt x="530" y="679"/>
                  </a:cubicBezTo>
                  <a:cubicBezTo>
                    <a:pt x="521" y="679"/>
                    <a:pt x="512" y="676"/>
                    <a:pt x="507" y="676"/>
                  </a:cubicBezTo>
                  <a:cubicBezTo>
                    <a:pt x="492" y="669"/>
                    <a:pt x="478" y="662"/>
                    <a:pt x="468" y="662"/>
                  </a:cubicBezTo>
                  <a:cubicBezTo>
                    <a:pt x="464" y="662"/>
                    <a:pt x="460" y="663"/>
                    <a:pt x="457" y="666"/>
                  </a:cubicBezTo>
                  <a:cubicBezTo>
                    <a:pt x="447" y="666"/>
                    <a:pt x="437" y="676"/>
                    <a:pt x="437" y="676"/>
                  </a:cubicBezTo>
                  <a:lnTo>
                    <a:pt x="407" y="676"/>
                  </a:lnTo>
                  <a:cubicBezTo>
                    <a:pt x="367" y="656"/>
                    <a:pt x="338" y="646"/>
                    <a:pt x="308" y="637"/>
                  </a:cubicBezTo>
                  <a:lnTo>
                    <a:pt x="308" y="637"/>
                  </a:lnTo>
                  <a:cubicBezTo>
                    <a:pt x="298" y="637"/>
                    <a:pt x="308" y="656"/>
                    <a:pt x="318" y="666"/>
                  </a:cubicBezTo>
                  <a:cubicBezTo>
                    <a:pt x="338" y="676"/>
                    <a:pt x="348" y="686"/>
                    <a:pt x="367" y="696"/>
                  </a:cubicBezTo>
                  <a:cubicBezTo>
                    <a:pt x="378" y="696"/>
                    <a:pt x="387" y="706"/>
                    <a:pt x="387" y="725"/>
                  </a:cubicBezTo>
                  <a:cubicBezTo>
                    <a:pt x="378" y="725"/>
                    <a:pt x="378" y="736"/>
                    <a:pt x="367" y="736"/>
                  </a:cubicBezTo>
                  <a:cubicBezTo>
                    <a:pt x="327" y="747"/>
                    <a:pt x="287" y="752"/>
                    <a:pt x="246" y="752"/>
                  </a:cubicBezTo>
                  <a:cubicBezTo>
                    <a:pt x="217" y="752"/>
                    <a:pt x="188" y="750"/>
                    <a:pt x="159" y="745"/>
                  </a:cubicBezTo>
                  <a:cubicBezTo>
                    <a:pt x="120" y="736"/>
                    <a:pt x="80" y="716"/>
                    <a:pt x="40" y="716"/>
                  </a:cubicBezTo>
                  <a:cubicBezTo>
                    <a:pt x="20" y="716"/>
                    <a:pt x="0" y="725"/>
                    <a:pt x="0" y="745"/>
                  </a:cubicBezTo>
                  <a:cubicBezTo>
                    <a:pt x="10" y="756"/>
                    <a:pt x="10" y="756"/>
                    <a:pt x="20" y="756"/>
                  </a:cubicBezTo>
                  <a:cubicBezTo>
                    <a:pt x="80" y="798"/>
                    <a:pt x="156" y="827"/>
                    <a:pt x="233" y="827"/>
                  </a:cubicBezTo>
                  <a:cubicBezTo>
                    <a:pt x="245" y="827"/>
                    <a:pt x="256" y="826"/>
                    <a:pt x="268" y="825"/>
                  </a:cubicBezTo>
                  <a:lnTo>
                    <a:pt x="268" y="825"/>
                  </a:lnTo>
                  <a:cubicBezTo>
                    <a:pt x="239" y="835"/>
                    <a:pt x="219" y="845"/>
                    <a:pt x="199" y="855"/>
                  </a:cubicBezTo>
                  <a:lnTo>
                    <a:pt x="189" y="855"/>
                  </a:lnTo>
                  <a:cubicBezTo>
                    <a:pt x="179" y="865"/>
                    <a:pt x="179" y="875"/>
                    <a:pt x="189" y="884"/>
                  </a:cubicBezTo>
                  <a:cubicBezTo>
                    <a:pt x="199" y="884"/>
                    <a:pt x="209" y="895"/>
                    <a:pt x="219" y="895"/>
                  </a:cubicBezTo>
                  <a:cubicBezTo>
                    <a:pt x="259" y="904"/>
                    <a:pt x="308" y="915"/>
                    <a:pt x="358" y="924"/>
                  </a:cubicBezTo>
                  <a:cubicBezTo>
                    <a:pt x="338" y="954"/>
                    <a:pt x="298" y="964"/>
                    <a:pt x="268" y="974"/>
                  </a:cubicBezTo>
                  <a:cubicBezTo>
                    <a:pt x="239" y="984"/>
                    <a:pt x="199" y="1014"/>
                    <a:pt x="199" y="1043"/>
                  </a:cubicBezTo>
                  <a:cubicBezTo>
                    <a:pt x="199" y="1074"/>
                    <a:pt x="239" y="1093"/>
                    <a:pt x="268" y="1103"/>
                  </a:cubicBezTo>
                  <a:cubicBezTo>
                    <a:pt x="298" y="1103"/>
                    <a:pt x="328" y="1093"/>
                    <a:pt x="367" y="1093"/>
                  </a:cubicBezTo>
                  <a:lnTo>
                    <a:pt x="378" y="1093"/>
                  </a:lnTo>
                  <a:lnTo>
                    <a:pt x="378" y="1113"/>
                  </a:lnTo>
                  <a:cubicBezTo>
                    <a:pt x="367" y="1133"/>
                    <a:pt x="358" y="1143"/>
                    <a:pt x="348" y="1153"/>
                  </a:cubicBezTo>
                  <a:cubicBezTo>
                    <a:pt x="348" y="1163"/>
                    <a:pt x="338" y="1182"/>
                    <a:pt x="358" y="1193"/>
                  </a:cubicBezTo>
                  <a:cubicBezTo>
                    <a:pt x="364" y="1193"/>
                    <a:pt x="371" y="1188"/>
                    <a:pt x="378" y="1188"/>
                  </a:cubicBezTo>
                  <a:cubicBezTo>
                    <a:pt x="381" y="1188"/>
                    <a:pt x="384" y="1189"/>
                    <a:pt x="387" y="1193"/>
                  </a:cubicBezTo>
                  <a:cubicBezTo>
                    <a:pt x="387" y="1202"/>
                    <a:pt x="378" y="1222"/>
                    <a:pt x="367" y="1232"/>
                  </a:cubicBezTo>
                  <a:cubicBezTo>
                    <a:pt x="358" y="1252"/>
                    <a:pt x="358" y="1272"/>
                    <a:pt x="367" y="1282"/>
                  </a:cubicBezTo>
                  <a:cubicBezTo>
                    <a:pt x="367" y="1302"/>
                    <a:pt x="378" y="1312"/>
                    <a:pt x="398" y="1312"/>
                  </a:cubicBezTo>
                  <a:cubicBezTo>
                    <a:pt x="407" y="1321"/>
                    <a:pt x="427" y="1321"/>
                    <a:pt x="437" y="1321"/>
                  </a:cubicBezTo>
                  <a:cubicBezTo>
                    <a:pt x="477" y="1341"/>
                    <a:pt x="477" y="1391"/>
                    <a:pt x="507" y="1411"/>
                  </a:cubicBezTo>
                  <a:cubicBezTo>
                    <a:pt x="522" y="1426"/>
                    <a:pt x="542" y="1433"/>
                    <a:pt x="561" y="1433"/>
                  </a:cubicBezTo>
                  <a:cubicBezTo>
                    <a:pt x="581" y="1433"/>
                    <a:pt x="601" y="1426"/>
                    <a:pt x="616" y="1411"/>
                  </a:cubicBezTo>
                  <a:cubicBezTo>
                    <a:pt x="646" y="1391"/>
                    <a:pt x="665" y="1352"/>
                    <a:pt x="676" y="1312"/>
                  </a:cubicBezTo>
                  <a:cubicBezTo>
                    <a:pt x="685" y="1282"/>
                    <a:pt x="696" y="1242"/>
                    <a:pt x="705" y="1213"/>
                  </a:cubicBezTo>
                  <a:cubicBezTo>
                    <a:pt x="745" y="1232"/>
                    <a:pt x="725" y="1302"/>
                    <a:pt x="755" y="1302"/>
                  </a:cubicBezTo>
                  <a:cubicBezTo>
                    <a:pt x="775" y="1302"/>
                    <a:pt x="775" y="1272"/>
                    <a:pt x="795" y="1262"/>
                  </a:cubicBezTo>
                  <a:cubicBezTo>
                    <a:pt x="798" y="1259"/>
                    <a:pt x="802" y="1258"/>
                    <a:pt x="807" y="1258"/>
                  </a:cubicBezTo>
                  <a:cubicBezTo>
                    <a:pt x="817" y="1258"/>
                    <a:pt x="828" y="1262"/>
                    <a:pt x="835" y="1262"/>
                  </a:cubicBezTo>
                  <a:cubicBezTo>
                    <a:pt x="914" y="1292"/>
                    <a:pt x="944" y="1391"/>
                    <a:pt x="1014" y="1431"/>
                  </a:cubicBezTo>
                  <a:cubicBezTo>
                    <a:pt x="1023" y="1401"/>
                    <a:pt x="1003" y="1372"/>
                    <a:pt x="974" y="1352"/>
                  </a:cubicBezTo>
                  <a:cubicBezTo>
                    <a:pt x="954" y="1332"/>
                    <a:pt x="924" y="1302"/>
                    <a:pt x="924" y="1272"/>
                  </a:cubicBezTo>
                  <a:lnTo>
                    <a:pt x="924" y="1272"/>
                  </a:lnTo>
                  <a:cubicBezTo>
                    <a:pt x="1033" y="1332"/>
                    <a:pt x="1133" y="1411"/>
                    <a:pt x="1232" y="1500"/>
                  </a:cubicBezTo>
                  <a:cubicBezTo>
                    <a:pt x="1242" y="1491"/>
                    <a:pt x="1232" y="1461"/>
                    <a:pt x="1222" y="1441"/>
                  </a:cubicBezTo>
                  <a:cubicBezTo>
                    <a:pt x="1202" y="1411"/>
                    <a:pt x="1172" y="1381"/>
                    <a:pt x="1133" y="1352"/>
                  </a:cubicBezTo>
                  <a:cubicBezTo>
                    <a:pt x="1133" y="1352"/>
                    <a:pt x="1133" y="1341"/>
                    <a:pt x="1122" y="1341"/>
                  </a:cubicBezTo>
                  <a:cubicBezTo>
                    <a:pt x="1122" y="1332"/>
                    <a:pt x="1133" y="1321"/>
                    <a:pt x="1142" y="1321"/>
                  </a:cubicBezTo>
                  <a:cubicBezTo>
                    <a:pt x="1153" y="1332"/>
                    <a:pt x="1162" y="1332"/>
                    <a:pt x="1172" y="1341"/>
                  </a:cubicBezTo>
                  <a:cubicBezTo>
                    <a:pt x="1182" y="1341"/>
                    <a:pt x="1192" y="1341"/>
                    <a:pt x="1192" y="1332"/>
                  </a:cubicBezTo>
                  <a:cubicBezTo>
                    <a:pt x="1202" y="1321"/>
                    <a:pt x="1182" y="1302"/>
                    <a:pt x="1192" y="1292"/>
                  </a:cubicBezTo>
                  <a:lnTo>
                    <a:pt x="1192" y="1292"/>
                  </a:lnTo>
                  <a:cubicBezTo>
                    <a:pt x="1261" y="1312"/>
                    <a:pt x="1301" y="1381"/>
                    <a:pt x="1341" y="1441"/>
                  </a:cubicBezTo>
                  <a:cubicBezTo>
                    <a:pt x="1351" y="1441"/>
                    <a:pt x="1361" y="1421"/>
                    <a:pt x="1361" y="1411"/>
                  </a:cubicBezTo>
                  <a:cubicBezTo>
                    <a:pt x="1361" y="1391"/>
                    <a:pt x="1361" y="1381"/>
                    <a:pt x="1351" y="1372"/>
                  </a:cubicBezTo>
                  <a:cubicBezTo>
                    <a:pt x="1311" y="1302"/>
                    <a:pt x="1242" y="1222"/>
                    <a:pt x="1172" y="1182"/>
                  </a:cubicBezTo>
                  <a:lnTo>
                    <a:pt x="1172" y="1163"/>
                  </a:lnTo>
                  <a:cubicBezTo>
                    <a:pt x="1222" y="1173"/>
                    <a:pt x="1272" y="1173"/>
                    <a:pt x="1321" y="1173"/>
                  </a:cubicBezTo>
                  <a:cubicBezTo>
                    <a:pt x="1331" y="1173"/>
                    <a:pt x="1341" y="1173"/>
                    <a:pt x="1341" y="1163"/>
                  </a:cubicBezTo>
                  <a:cubicBezTo>
                    <a:pt x="1351" y="1153"/>
                    <a:pt x="1351" y="1143"/>
                    <a:pt x="1341" y="1133"/>
                  </a:cubicBezTo>
                  <a:cubicBezTo>
                    <a:pt x="1331" y="1123"/>
                    <a:pt x="1321" y="1123"/>
                    <a:pt x="1311" y="1123"/>
                  </a:cubicBezTo>
                  <a:cubicBezTo>
                    <a:pt x="1252" y="1103"/>
                    <a:pt x="1212" y="1054"/>
                    <a:pt x="1162" y="1023"/>
                  </a:cubicBezTo>
                  <a:lnTo>
                    <a:pt x="1043" y="964"/>
                  </a:lnTo>
                  <a:cubicBezTo>
                    <a:pt x="1033" y="964"/>
                    <a:pt x="1023" y="954"/>
                    <a:pt x="1023" y="944"/>
                  </a:cubicBezTo>
                  <a:cubicBezTo>
                    <a:pt x="1023" y="924"/>
                    <a:pt x="1043" y="924"/>
                    <a:pt x="1053" y="915"/>
                  </a:cubicBezTo>
                  <a:cubicBezTo>
                    <a:pt x="1093" y="915"/>
                    <a:pt x="1133" y="934"/>
                    <a:pt x="1162" y="934"/>
                  </a:cubicBezTo>
                  <a:lnTo>
                    <a:pt x="1202" y="934"/>
                  </a:lnTo>
                  <a:cubicBezTo>
                    <a:pt x="1212" y="924"/>
                    <a:pt x="1212" y="915"/>
                    <a:pt x="1212" y="904"/>
                  </a:cubicBezTo>
                  <a:cubicBezTo>
                    <a:pt x="1202" y="884"/>
                    <a:pt x="1162" y="884"/>
                    <a:pt x="1153" y="865"/>
                  </a:cubicBezTo>
                  <a:cubicBezTo>
                    <a:pt x="1153" y="861"/>
                    <a:pt x="1154" y="860"/>
                    <a:pt x="1155" y="860"/>
                  </a:cubicBezTo>
                  <a:cubicBezTo>
                    <a:pt x="1158" y="860"/>
                    <a:pt x="1162" y="865"/>
                    <a:pt x="1162" y="865"/>
                  </a:cubicBezTo>
                  <a:cubicBezTo>
                    <a:pt x="1222" y="855"/>
                    <a:pt x="1281" y="855"/>
                    <a:pt x="1341" y="835"/>
                  </a:cubicBezTo>
                  <a:cubicBezTo>
                    <a:pt x="1361" y="835"/>
                    <a:pt x="1391" y="825"/>
                    <a:pt x="1381" y="795"/>
                  </a:cubicBezTo>
                  <a:lnTo>
                    <a:pt x="1381" y="795"/>
                  </a:lnTo>
                  <a:cubicBezTo>
                    <a:pt x="1351" y="805"/>
                    <a:pt x="1319" y="810"/>
                    <a:pt x="1285" y="810"/>
                  </a:cubicBezTo>
                  <a:cubicBezTo>
                    <a:pt x="1252" y="810"/>
                    <a:pt x="1217" y="805"/>
                    <a:pt x="1182" y="795"/>
                  </a:cubicBezTo>
                  <a:cubicBezTo>
                    <a:pt x="1252" y="785"/>
                    <a:pt x="1331" y="756"/>
                    <a:pt x="1361" y="696"/>
                  </a:cubicBezTo>
                  <a:lnTo>
                    <a:pt x="1361" y="696"/>
                  </a:lnTo>
                  <a:cubicBezTo>
                    <a:pt x="1309" y="715"/>
                    <a:pt x="1257" y="730"/>
                    <a:pt x="1205" y="730"/>
                  </a:cubicBezTo>
                  <a:cubicBezTo>
                    <a:pt x="1177" y="730"/>
                    <a:pt x="1150" y="726"/>
                    <a:pt x="1122" y="716"/>
                  </a:cubicBezTo>
                  <a:cubicBezTo>
                    <a:pt x="1162" y="696"/>
                    <a:pt x="1202" y="656"/>
                    <a:pt x="1222" y="617"/>
                  </a:cubicBezTo>
                  <a:cubicBezTo>
                    <a:pt x="1232" y="597"/>
                    <a:pt x="1242" y="567"/>
                    <a:pt x="1232" y="557"/>
                  </a:cubicBezTo>
                  <a:cubicBezTo>
                    <a:pt x="1222" y="547"/>
                    <a:pt x="1202" y="537"/>
                    <a:pt x="1192" y="527"/>
                  </a:cubicBezTo>
                  <a:cubicBezTo>
                    <a:pt x="1182" y="517"/>
                    <a:pt x="1162" y="497"/>
                    <a:pt x="1162" y="478"/>
                  </a:cubicBezTo>
                  <a:cubicBezTo>
                    <a:pt x="1153" y="478"/>
                    <a:pt x="1142" y="487"/>
                    <a:pt x="1133" y="497"/>
                  </a:cubicBezTo>
                  <a:cubicBezTo>
                    <a:pt x="1122" y="507"/>
                    <a:pt x="1113" y="507"/>
                    <a:pt x="1102" y="507"/>
                  </a:cubicBezTo>
                  <a:cubicBezTo>
                    <a:pt x="1093" y="497"/>
                    <a:pt x="1093" y="487"/>
                    <a:pt x="1093" y="487"/>
                  </a:cubicBezTo>
                  <a:cubicBezTo>
                    <a:pt x="1089" y="479"/>
                    <a:pt x="1081" y="476"/>
                    <a:pt x="1073" y="476"/>
                  </a:cubicBezTo>
                  <a:cubicBezTo>
                    <a:pt x="1061" y="476"/>
                    <a:pt x="1049" y="482"/>
                    <a:pt x="1043" y="487"/>
                  </a:cubicBezTo>
                  <a:cubicBezTo>
                    <a:pt x="1023" y="497"/>
                    <a:pt x="1023" y="517"/>
                    <a:pt x="1014" y="537"/>
                  </a:cubicBezTo>
                  <a:cubicBezTo>
                    <a:pt x="994" y="586"/>
                    <a:pt x="954" y="626"/>
                    <a:pt x="904" y="646"/>
                  </a:cubicBezTo>
                  <a:cubicBezTo>
                    <a:pt x="944" y="606"/>
                    <a:pt x="963" y="537"/>
                    <a:pt x="974" y="478"/>
                  </a:cubicBezTo>
                  <a:cubicBezTo>
                    <a:pt x="983" y="408"/>
                    <a:pt x="983" y="348"/>
                    <a:pt x="994" y="279"/>
                  </a:cubicBezTo>
                  <a:cubicBezTo>
                    <a:pt x="1014" y="189"/>
                    <a:pt x="1043" y="100"/>
                    <a:pt x="1093" y="21"/>
                  </a:cubicBezTo>
                  <a:cubicBezTo>
                    <a:pt x="1087" y="15"/>
                    <a:pt x="1080" y="12"/>
                    <a:pt x="1071" y="12"/>
                  </a:cubicBezTo>
                  <a:cubicBezTo>
                    <a:pt x="1051" y="12"/>
                    <a:pt x="1025" y="26"/>
                    <a:pt x="1003" y="41"/>
                  </a:cubicBezTo>
                  <a:cubicBezTo>
                    <a:pt x="974" y="70"/>
                    <a:pt x="944" y="110"/>
                    <a:pt x="914" y="140"/>
                  </a:cubicBezTo>
                  <a:cubicBezTo>
                    <a:pt x="874" y="110"/>
                    <a:pt x="914" y="30"/>
                    <a:pt x="87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7" name="Google Shape;7;p5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wmh3.4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3389/fendo.2022.786271" TargetMode="External"/><Relationship Id="rId4" Type="http://schemas.openxmlformats.org/officeDocument/2006/relationships/hyperlink" Target="https://doi.org/10.1080/19317611.2021.19656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"/>
          <p:cNvSpPr txBox="1">
            <a:spLocks noGrp="1"/>
          </p:cNvSpPr>
          <p:nvPr>
            <p:ph type="ctrTitle"/>
          </p:nvPr>
        </p:nvSpPr>
        <p:spPr>
          <a:xfrm>
            <a:off x="463119" y="1750007"/>
            <a:ext cx="59490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dirty="0"/>
              <a:t>As </a:t>
            </a:r>
            <a:r>
              <a:rPr lang="en" sz="3600" dirty="0">
                <a:solidFill>
                  <a:srgbClr val="551215"/>
                </a:solidFill>
              </a:rPr>
              <a:t>Diferenças/Semelhanças na Saúde Sexual e Reprodutiva </a:t>
            </a:r>
            <a:br>
              <a:rPr lang="en" sz="3600" dirty="0"/>
            </a:br>
            <a:r>
              <a:rPr lang="en" sz="3600" dirty="0">
                <a:solidFill>
                  <a:srgbClr val="551215"/>
                </a:solidFill>
              </a:rPr>
              <a:t>de Homens e Mulheres</a:t>
            </a:r>
            <a:endParaRPr sz="3600" dirty="0">
              <a:solidFill>
                <a:srgbClr val="551215"/>
              </a:solidFill>
            </a:endParaRPr>
          </a:p>
        </p:txBody>
      </p:sp>
      <p:sp>
        <p:nvSpPr>
          <p:cNvPr id="406" name="Google Shape;406;p1"/>
          <p:cNvSpPr txBox="1">
            <a:spLocks noGrp="1"/>
          </p:cNvSpPr>
          <p:nvPr>
            <p:ph type="subTitle" idx="1"/>
          </p:nvPr>
        </p:nvSpPr>
        <p:spPr>
          <a:xfrm>
            <a:off x="705111" y="3618210"/>
            <a:ext cx="4733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407" name="Google Shape;407;p1"/>
          <p:cNvSpPr/>
          <p:nvPr/>
        </p:nvSpPr>
        <p:spPr>
          <a:xfrm flipH="1">
            <a:off x="1751175" y="5114077"/>
            <a:ext cx="214" cy="2355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1" y="0"/>
                </a:move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rgbClr val="E77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1"/>
          <p:cNvGrpSpPr/>
          <p:nvPr/>
        </p:nvGrpSpPr>
        <p:grpSpPr>
          <a:xfrm>
            <a:off x="5827276" y="3601604"/>
            <a:ext cx="1535119" cy="1686700"/>
            <a:chOff x="-180560" y="3728911"/>
            <a:chExt cx="744156" cy="817596"/>
          </a:xfrm>
        </p:grpSpPr>
        <p:sp>
          <p:nvSpPr>
            <p:cNvPr id="409" name="Google Shape;409;p1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solidFill>
              <a:srgbClr val="E6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solidFill>
              <a:srgbClr val="95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"/>
          <p:cNvGrpSpPr/>
          <p:nvPr/>
        </p:nvGrpSpPr>
        <p:grpSpPr>
          <a:xfrm rot="-164146">
            <a:off x="7456445" y="2861777"/>
            <a:ext cx="1990823" cy="2821575"/>
            <a:chOff x="2359820" y="4352969"/>
            <a:chExt cx="793834" cy="1125138"/>
          </a:xfrm>
        </p:grpSpPr>
        <p:sp>
          <p:nvSpPr>
            <p:cNvPr id="414" name="Google Shape;414;p1"/>
            <p:cNvSpPr/>
            <p:nvPr/>
          </p:nvSpPr>
          <p:spPr>
            <a:xfrm>
              <a:off x="2359820" y="4355214"/>
              <a:ext cx="793834" cy="1122893"/>
            </a:xfrm>
            <a:custGeom>
              <a:avLst/>
              <a:gdLst/>
              <a:ahLst/>
              <a:cxnLst/>
              <a:rect l="l" t="t" r="r" b="b"/>
              <a:pathLst>
                <a:path w="6009" h="8500" extrusionOk="0">
                  <a:moveTo>
                    <a:pt x="4264" y="1"/>
                  </a:moveTo>
                  <a:cubicBezTo>
                    <a:pt x="4234" y="1"/>
                    <a:pt x="4203" y="3"/>
                    <a:pt x="4172" y="9"/>
                  </a:cubicBezTo>
                  <a:lnTo>
                    <a:pt x="467" y="654"/>
                  </a:lnTo>
                  <a:cubicBezTo>
                    <a:pt x="188" y="704"/>
                    <a:pt x="0" y="972"/>
                    <a:pt x="49" y="1260"/>
                  </a:cubicBezTo>
                  <a:lnTo>
                    <a:pt x="1232" y="8074"/>
                  </a:lnTo>
                  <a:cubicBezTo>
                    <a:pt x="1276" y="8322"/>
                    <a:pt x="1495" y="8499"/>
                    <a:pt x="1746" y="8499"/>
                  </a:cubicBezTo>
                  <a:cubicBezTo>
                    <a:pt x="1776" y="8499"/>
                    <a:pt x="1806" y="8497"/>
                    <a:pt x="1837" y="8491"/>
                  </a:cubicBezTo>
                  <a:lnTo>
                    <a:pt x="5543" y="7845"/>
                  </a:lnTo>
                  <a:cubicBezTo>
                    <a:pt x="5821" y="7796"/>
                    <a:pt x="6009" y="7527"/>
                    <a:pt x="5960" y="7249"/>
                  </a:cubicBezTo>
                  <a:lnTo>
                    <a:pt x="4777" y="435"/>
                  </a:lnTo>
                  <a:cubicBezTo>
                    <a:pt x="4733" y="179"/>
                    <a:pt x="4515" y="1"/>
                    <a:pt x="426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2850459" y="4440950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11" y="0"/>
                  </a:moveTo>
                  <a:cubicBezTo>
                    <a:pt x="294" y="0"/>
                    <a:pt x="277" y="2"/>
                    <a:pt x="259" y="5"/>
                  </a:cubicBezTo>
                  <a:cubicBezTo>
                    <a:pt x="100" y="35"/>
                    <a:pt x="1" y="184"/>
                    <a:pt x="30" y="343"/>
                  </a:cubicBezTo>
                  <a:cubicBezTo>
                    <a:pt x="49" y="488"/>
                    <a:pt x="175" y="584"/>
                    <a:pt x="318" y="584"/>
                  </a:cubicBezTo>
                  <a:cubicBezTo>
                    <a:pt x="332" y="584"/>
                    <a:pt x="345" y="583"/>
                    <a:pt x="359" y="581"/>
                  </a:cubicBezTo>
                  <a:cubicBezTo>
                    <a:pt x="517" y="552"/>
                    <a:pt x="626" y="402"/>
                    <a:pt x="597" y="243"/>
                  </a:cubicBezTo>
                  <a:cubicBezTo>
                    <a:pt x="570" y="102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2874105" y="4574771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11" y="0"/>
                  </a:moveTo>
                  <a:cubicBezTo>
                    <a:pt x="294" y="0"/>
                    <a:pt x="277" y="2"/>
                    <a:pt x="259" y="5"/>
                  </a:cubicBezTo>
                  <a:cubicBezTo>
                    <a:pt x="100" y="35"/>
                    <a:pt x="1" y="184"/>
                    <a:pt x="21" y="343"/>
                  </a:cubicBezTo>
                  <a:cubicBezTo>
                    <a:pt x="48" y="488"/>
                    <a:pt x="175" y="584"/>
                    <a:pt x="318" y="584"/>
                  </a:cubicBezTo>
                  <a:cubicBezTo>
                    <a:pt x="331" y="584"/>
                    <a:pt x="345" y="583"/>
                    <a:pt x="358" y="581"/>
                  </a:cubicBezTo>
                  <a:cubicBezTo>
                    <a:pt x="517" y="552"/>
                    <a:pt x="626" y="402"/>
                    <a:pt x="597" y="244"/>
                  </a:cubicBezTo>
                  <a:cubicBezTo>
                    <a:pt x="570" y="102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2896431" y="4708592"/>
              <a:ext cx="82831" cy="77546"/>
            </a:xfrm>
            <a:custGeom>
              <a:avLst/>
              <a:gdLst/>
              <a:ahLst/>
              <a:cxnLst/>
              <a:rect l="l" t="t" r="r" b="b"/>
              <a:pathLst>
                <a:path w="627" h="587" extrusionOk="0">
                  <a:moveTo>
                    <a:pt x="321" y="0"/>
                  </a:moveTo>
                  <a:cubicBezTo>
                    <a:pt x="304" y="0"/>
                    <a:pt x="286" y="2"/>
                    <a:pt x="269" y="5"/>
                  </a:cubicBezTo>
                  <a:cubicBezTo>
                    <a:pt x="110" y="35"/>
                    <a:pt x="0" y="184"/>
                    <a:pt x="30" y="343"/>
                  </a:cubicBezTo>
                  <a:cubicBezTo>
                    <a:pt x="57" y="484"/>
                    <a:pt x="177" y="586"/>
                    <a:pt x="315" y="586"/>
                  </a:cubicBezTo>
                  <a:cubicBezTo>
                    <a:pt x="333" y="586"/>
                    <a:pt x="350" y="585"/>
                    <a:pt x="368" y="581"/>
                  </a:cubicBezTo>
                  <a:cubicBezTo>
                    <a:pt x="527" y="552"/>
                    <a:pt x="626" y="403"/>
                    <a:pt x="606" y="244"/>
                  </a:cubicBezTo>
                  <a:cubicBezTo>
                    <a:pt x="580" y="102"/>
                    <a:pt x="459" y="0"/>
                    <a:pt x="32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2919946" y="4842413"/>
              <a:ext cx="82964" cy="77546"/>
            </a:xfrm>
            <a:custGeom>
              <a:avLst/>
              <a:gdLst/>
              <a:ahLst/>
              <a:cxnLst/>
              <a:rect l="l" t="t" r="r" b="b"/>
              <a:pathLst>
                <a:path w="628" h="587" extrusionOk="0">
                  <a:moveTo>
                    <a:pt x="322" y="1"/>
                  </a:moveTo>
                  <a:cubicBezTo>
                    <a:pt x="304" y="1"/>
                    <a:pt x="287" y="2"/>
                    <a:pt x="270" y="5"/>
                  </a:cubicBezTo>
                  <a:cubicBezTo>
                    <a:pt x="111" y="36"/>
                    <a:pt x="1" y="184"/>
                    <a:pt x="31" y="343"/>
                  </a:cubicBezTo>
                  <a:cubicBezTo>
                    <a:pt x="57" y="484"/>
                    <a:pt x="178" y="586"/>
                    <a:pt x="316" y="586"/>
                  </a:cubicBezTo>
                  <a:cubicBezTo>
                    <a:pt x="333" y="586"/>
                    <a:pt x="351" y="585"/>
                    <a:pt x="369" y="581"/>
                  </a:cubicBezTo>
                  <a:cubicBezTo>
                    <a:pt x="528" y="552"/>
                    <a:pt x="627" y="403"/>
                    <a:pt x="597" y="244"/>
                  </a:cubicBezTo>
                  <a:cubicBezTo>
                    <a:pt x="579" y="102"/>
                    <a:pt x="460" y="1"/>
                    <a:pt x="32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2943593" y="4976631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299" y="0"/>
                  </a:moveTo>
                  <a:cubicBezTo>
                    <a:pt x="286" y="0"/>
                    <a:pt x="273" y="1"/>
                    <a:pt x="259" y="3"/>
                  </a:cubicBezTo>
                  <a:cubicBezTo>
                    <a:pt x="110" y="33"/>
                    <a:pt x="1" y="181"/>
                    <a:pt x="31" y="340"/>
                  </a:cubicBezTo>
                  <a:cubicBezTo>
                    <a:pt x="49" y="481"/>
                    <a:pt x="176" y="584"/>
                    <a:pt x="308" y="584"/>
                  </a:cubicBezTo>
                  <a:cubicBezTo>
                    <a:pt x="325" y="584"/>
                    <a:pt x="342" y="582"/>
                    <a:pt x="358" y="579"/>
                  </a:cubicBezTo>
                  <a:cubicBezTo>
                    <a:pt x="517" y="549"/>
                    <a:pt x="627" y="400"/>
                    <a:pt x="597" y="241"/>
                  </a:cubicBezTo>
                  <a:cubicBezTo>
                    <a:pt x="570" y="96"/>
                    <a:pt x="443" y="0"/>
                    <a:pt x="29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2967240" y="5110452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299" y="0"/>
                  </a:moveTo>
                  <a:cubicBezTo>
                    <a:pt x="286" y="0"/>
                    <a:pt x="272" y="1"/>
                    <a:pt x="259" y="3"/>
                  </a:cubicBezTo>
                  <a:cubicBezTo>
                    <a:pt x="100" y="33"/>
                    <a:pt x="1" y="181"/>
                    <a:pt x="20" y="340"/>
                  </a:cubicBezTo>
                  <a:cubicBezTo>
                    <a:pt x="47" y="481"/>
                    <a:pt x="167" y="584"/>
                    <a:pt x="305" y="584"/>
                  </a:cubicBezTo>
                  <a:cubicBezTo>
                    <a:pt x="323" y="584"/>
                    <a:pt x="340" y="582"/>
                    <a:pt x="358" y="579"/>
                  </a:cubicBezTo>
                  <a:cubicBezTo>
                    <a:pt x="517" y="549"/>
                    <a:pt x="627" y="400"/>
                    <a:pt x="597" y="241"/>
                  </a:cubicBezTo>
                  <a:cubicBezTo>
                    <a:pt x="570" y="96"/>
                    <a:pt x="442" y="0"/>
                    <a:pt x="29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2989565" y="5244273"/>
              <a:ext cx="84152" cy="77149"/>
            </a:xfrm>
            <a:custGeom>
              <a:avLst/>
              <a:gdLst/>
              <a:ahLst/>
              <a:cxnLst/>
              <a:rect l="l" t="t" r="r" b="b"/>
              <a:pathLst>
                <a:path w="637" h="584" extrusionOk="0">
                  <a:moveTo>
                    <a:pt x="309" y="0"/>
                  </a:moveTo>
                  <a:cubicBezTo>
                    <a:pt x="296" y="0"/>
                    <a:pt x="282" y="1"/>
                    <a:pt x="269" y="3"/>
                  </a:cubicBezTo>
                  <a:cubicBezTo>
                    <a:pt x="110" y="33"/>
                    <a:pt x="1" y="182"/>
                    <a:pt x="30" y="340"/>
                  </a:cubicBezTo>
                  <a:cubicBezTo>
                    <a:pt x="57" y="482"/>
                    <a:pt x="177" y="584"/>
                    <a:pt x="315" y="584"/>
                  </a:cubicBezTo>
                  <a:cubicBezTo>
                    <a:pt x="332" y="584"/>
                    <a:pt x="350" y="582"/>
                    <a:pt x="368" y="579"/>
                  </a:cubicBezTo>
                  <a:cubicBezTo>
                    <a:pt x="527" y="549"/>
                    <a:pt x="637" y="400"/>
                    <a:pt x="606" y="241"/>
                  </a:cubicBezTo>
                  <a:cubicBezTo>
                    <a:pt x="579" y="96"/>
                    <a:pt x="452" y="0"/>
                    <a:pt x="30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2439744" y="4513078"/>
              <a:ext cx="84152" cy="76225"/>
            </a:xfrm>
            <a:custGeom>
              <a:avLst/>
              <a:gdLst/>
              <a:ahLst/>
              <a:cxnLst/>
              <a:rect l="l" t="t" r="r" b="b"/>
              <a:pathLst>
                <a:path w="637" h="577" extrusionOk="0">
                  <a:moveTo>
                    <a:pt x="326" y="0"/>
                  </a:moveTo>
                  <a:cubicBezTo>
                    <a:pt x="307" y="0"/>
                    <a:pt x="288" y="2"/>
                    <a:pt x="269" y="6"/>
                  </a:cubicBezTo>
                  <a:cubicBezTo>
                    <a:pt x="110" y="26"/>
                    <a:pt x="1" y="174"/>
                    <a:pt x="31" y="333"/>
                  </a:cubicBezTo>
                  <a:cubicBezTo>
                    <a:pt x="57" y="474"/>
                    <a:pt x="178" y="576"/>
                    <a:pt x="316" y="576"/>
                  </a:cubicBezTo>
                  <a:cubicBezTo>
                    <a:pt x="333" y="576"/>
                    <a:pt x="351" y="575"/>
                    <a:pt x="369" y="571"/>
                  </a:cubicBezTo>
                  <a:cubicBezTo>
                    <a:pt x="527" y="542"/>
                    <a:pt x="636" y="393"/>
                    <a:pt x="607" y="234"/>
                  </a:cubicBezTo>
                  <a:cubicBezTo>
                    <a:pt x="580" y="94"/>
                    <a:pt x="462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2463391" y="4646900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26" y="0"/>
                  </a:moveTo>
                  <a:cubicBezTo>
                    <a:pt x="307" y="0"/>
                    <a:pt x="288" y="2"/>
                    <a:pt x="269" y="6"/>
                  </a:cubicBezTo>
                  <a:cubicBezTo>
                    <a:pt x="110" y="26"/>
                    <a:pt x="0" y="174"/>
                    <a:pt x="31" y="333"/>
                  </a:cubicBezTo>
                  <a:cubicBezTo>
                    <a:pt x="57" y="474"/>
                    <a:pt x="177" y="577"/>
                    <a:pt x="315" y="577"/>
                  </a:cubicBezTo>
                  <a:cubicBezTo>
                    <a:pt x="333" y="577"/>
                    <a:pt x="351" y="575"/>
                    <a:pt x="368" y="572"/>
                  </a:cubicBezTo>
                  <a:cubicBezTo>
                    <a:pt x="527" y="542"/>
                    <a:pt x="627" y="393"/>
                    <a:pt x="607" y="234"/>
                  </a:cubicBezTo>
                  <a:cubicBezTo>
                    <a:pt x="580" y="94"/>
                    <a:pt x="462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2487038" y="4780721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19" y="1"/>
                  </a:moveTo>
                  <a:cubicBezTo>
                    <a:pt x="302" y="1"/>
                    <a:pt x="286" y="3"/>
                    <a:pt x="269" y="6"/>
                  </a:cubicBezTo>
                  <a:cubicBezTo>
                    <a:pt x="110" y="26"/>
                    <a:pt x="0" y="185"/>
                    <a:pt x="30" y="333"/>
                  </a:cubicBezTo>
                  <a:cubicBezTo>
                    <a:pt x="57" y="474"/>
                    <a:pt x="177" y="577"/>
                    <a:pt x="315" y="577"/>
                  </a:cubicBezTo>
                  <a:cubicBezTo>
                    <a:pt x="333" y="577"/>
                    <a:pt x="350" y="575"/>
                    <a:pt x="368" y="572"/>
                  </a:cubicBezTo>
                  <a:cubicBezTo>
                    <a:pt x="527" y="542"/>
                    <a:pt x="626" y="393"/>
                    <a:pt x="596" y="234"/>
                  </a:cubicBezTo>
                  <a:cubicBezTo>
                    <a:pt x="579" y="102"/>
                    <a:pt x="451" y="1"/>
                    <a:pt x="31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2510684" y="4914674"/>
              <a:ext cx="82831" cy="76092"/>
            </a:xfrm>
            <a:custGeom>
              <a:avLst/>
              <a:gdLst/>
              <a:ahLst/>
              <a:cxnLst/>
              <a:rect l="l" t="t" r="r" b="b"/>
              <a:pathLst>
                <a:path w="627" h="576" extrusionOk="0">
                  <a:moveTo>
                    <a:pt x="311" y="0"/>
                  </a:moveTo>
                  <a:cubicBezTo>
                    <a:pt x="294" y="0"/>
                    <a:pt x="276" y="2"/>
                    <a:pt x="258" y="5"/>
                  </a:cubicBezTo>
                  <a:cubicBezTo>
                    <a:pt x="99" y="25"/>
                    <a:pt x="0" y="184"/>
                    <a:pt x="30" y="332"/>
                  </a:cubicBezTo>
                  <a:cubicBezTo>
                    <a:pt x="48" y="474"/>
                    <a:pt x="175" y="576"/>
                    <a:pt x="307" y="576"/>
                  </a:cubicBezTo>
                  <a:cubicBezTo>
                    <a:pt x="324" y="576"/>
                    <a:pt x="341" y="574"/>
                    <a:pt x="358" y="571"/>
                  </a:cubicBezTo>
                  <a:cubicBezTo>
                    <a:pt x="517" y="541"/>
                    <a:pt x="626" y="392"/>
                    <a:pt x="596" y="233"/>
                  </a:cubicBezTo>
                  <a:cubicBezTo>
                    <a:pt x="570" y="101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2534199" y="5048495"/>
              <a:ext cx="82831" cy="76092"/>
            </a:xfrm>
            <a:custGeom>
              <a:avLst/>
              <a:gdLst/>
              <a:ahLst/>
              <a:cxnLst/>
              <a:rect l="l" t="t" r="r" b="b"/>
              <a:pathLst>
                <a:path w="627" h="576" extrusionOk="0">
                  <a:moveTo>
                    <a:pt x="312" y="0"/>
                  </a:moveTo>
                  <a:cubicBezTo>
                    <a:pt x="295" y="0"/>
                    <a:pt x="277" y="2"/>
                    <a:pt x="259" y="5"/>
                  </a:cubicBezTo>
                  <a:cubicBezTo>
                    <a:pt x="100" y="25"/>
                    <a:pt x="1" y="184"/>
                    <a:pt x="21" y="343"/>
                  </a:cubicBezTo>
                  <a:cubicBezTo>
                    <a:pt x="47" y="475"/>
                    <a:pt x="168" y="576"/>
                    <a:pt x="305" y="576"/>
                  </a:cubicBezTo>
                  <a:cubicBezTo>
                    <a:pt x="323" y="576"/>
                    <a:pt x="340" y="574"/>
                    <a:pt x="358" y="571"/>
                  </a:cubicBezTo>
                  <a:cubicBezTo>
                    <a:pt x="517" y="551"/>
                    <a:pt x="627" y="392"/>
                    <a:pt x="597" y="233"/>
                  </a:cubicBezTo>
                  <a:cubicBezTo>
                    <a:pt x="571" y="101"/>
                    <a:pt x="450" y="0"/>
                    <a:pt x="31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2556657" y="5182316"/>
              <a:ext cx="84020" cy="76225"/>
            </a:xfrm>
            <a:custGeom>
              <a:avLst/>
              <a:gdLst/>
              <a:ahLst/>
              <a:cxnLst/>
              <a:rect l="l" t="t" r="r" b="b"/>
              <a:pathLst>
                <a:path w="636" h="577" extrusionOk="0">
                  <a:moveTo>
                    <a:pt x="321" y="0"/>
                  </a:moveTo>
                  <a:cubicBezTo>
                    <a:pt x="303" y="0"/>
                    <a:pt x="286" y="2"/>
                    <a:pt x="268" y="5"/>
                  </a:cubicBezTo>
                  <a:cubicBezTo>
                    <a:pt x="109" y="35"/>
                    <a:pt x="0" y="184"/>
                    <a:pt x="29" y="343"/>
                  </a:cubicBezTo>
                  <a:cubicBezTo>
                    <a:pt x="56" y="475"/>
                    <a:pt x="176" y="576"/>
                    <a:pt x="314" y="576"/>
                  </a:cubicBezTo>
                  <a:cubicBezTo>
                    <a:pt x="332" y="576"/>
                    <a:pt x="349" y="575"/>
                    <a:pt x="367" y="571"/>
                  </a:cubicBezTo>
                  <a:cubicBezTo>
                    <a:pt x="526" y="551"/>
                    <a:pt x="636" y="392"/>
                    <a:pt x="606" y="244"/>
                  </a:cubicBezTo>
                  <a:cubicBezTo>
                    <a:pt x="579" y="103"/>
                    <a:pt x="459" y="0"/>
                    <a:pt x="32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2580172" y="5316137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22" y="0"/>
                  </a:moveTo>
                  <a:cubicBezTo>
                    <a:pt x="304" y="0"/>
                    <a:pt x="286" y="2"/>
                    <a:pt x="269" y="5"/>
                  </a:cubicBezTo>
                  <a:cubicBezTo>
                    <a:pt x="110" y="35"/>
                    <a:pt x="1" y="184"/>
                    <a:pt x="30" y="343"/>
                  </a:cubicBezTo>
                  <a:cubicBezTo>
                    <a:pt x="57" y="483"/>
                    <a:pt x="175" y="577"/>
                    <a:pt x="311" y="577"/>
                  </a:cubicBezTo>
                  <a:cubicBezTo>
                    <a:pt x="330" y="577"/>
                    <a:pt x="349" y="575"/>
                    <a:pt x="368" y="571"/>
                  </a:cubicBezTo>
                  <a:cubicBezTo>
                    <a:pt x="527" y="551"/>
                    <a:pt x="626" y="392"/>
                    <a:pt x="606" y="244"/>
                  </a:cubicBezTo>
                  <a:cubicBezTo>
                    <a:pt x="580" y="103"/>
                    <a:pt x="460" y="0"/>
                    <a:pt x="32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2719278" y="5291434"/>
              <a:ext cx="82831" cy="77281"/>
            </a:xfrm>
            <a:custGeom>
              <a:avLst/>
              <a:gdLst/>
              <a:ahLst/>
              <a:cxnLst/>
              <a:rect l="l" t="t" r="r" b="b"/>
              <a:pathLst>
                <a:path w="627" h="585" extrusionOk="0">
                  <a:moveTo>
                    <a:pt x="309" y="1"/>
                  </a:moveTo>
                  <a:cubicBezTo>
                    <a:pt x="295" y="1"/>
                    <a:pt x="282" y="2"/>
                    <a:pt x="268" y="3"/>
                  </a:cubicBezTo>
                  <a:cubicBezTo>
                    <a:pt x="110" y="34"/>
                    <a:pt x="1" y="182"/>
                    <a:pt x="30" y="341"/>
                  </a:cubicBezTo>
                  <a:cubicBezTo>
                    <a:pt x="57" y="482"/>
                    <a:pt x="177" y="584"/>
                    <a:pt x="315" y="584"/>
                  </a:cubicBezTo>
                  <a:cubicBezTo>
                    <a:pt x="332" y="584"/>
                    <a:pt x="350" y="583"/>
                    <a:pt x="368" y="579"/>
                  </a:cubicBezTo>
                  <a:cubicBezTo>
                    <a:pt x="527" y="550"/>
                    <a:pt x="626" y="401"/>
                    <a:pt x="606" y="242"/>
                  </a:cubicBezTo>
                  <a:cubicBezTo>
                    <a:pt x="579" y="96"/>
                    <a:pt x="452" y="1"/>
                    <a:pt x="30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2850459" y="5268844"/>
              <a:ext cx="84152" cy="76357"/>
            </a:xfrm>
            <a:custGeom>
              <a:avLst/>
              <a:gdLst/>
              <a:ahLst/>
              <a:cxnLst/>
              <a:rect l="l" t="t" r="r" b="b"/>
              <a:pathLst>
                <a:path w="637" h="578" extrusionOk="0">
                  <a:moveTo>
                    <a:pt x="322" y="1"/>
                  </a:moveTo>
                  <a:cubicBezTo>
                    <a:pt x="304" y="1"/>
                    <a:pt x="287" y="3"/>
                    <a:pt x="269" y="6"/>
                  </a:cubicBezTo>
                  <a:cubicBezTo>
                    <a:pt x="110" y="35"/>
                    <a:pt x="1" y="185"/>
                    <a:pt x="30" y="344"/>
                  </a:cubicBezTo>
                  <a:cubicBezTo>
                    <a:pt x="57" y="483"/>
                    <a:pt x="175" y="577"/>
                    <a:pt x="311" y="577"/>
                  </a:cubicBezTo>
                  <a:cubicBezTo>
                    <a:pt x="330" y="577"/>
                    <a:pt x="349" y="575"/>
                    <a:pt x="368" y="572"/>
                  </a:cubicBezTo>
                  <a:cubicBezTo>
                    <a:pt x="527" y="552"/>
                    <a:pt x="637" y="403"/>
                    <a:pt x="606" y="244"/>
                  </a:cubicBezTo>
                  <a:cubicBezTo>
                    <a:pt x="580" y="103"/>
                    <a:pt x="460" y="1"/>
                    <a:pt x="32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2580172" y="4488111"/>
              <a:ext cx="82831" cy="77281"/>
            </a:xfrm>
            <a:custGeom>
              <a:avLst/>
              <a:gdLst/>
              <a:ahLst/>
              <a:cxnLst/>
              <a:rect l="l" t="t" r="r" b="b"/>
              <a:pathLst>
                <a:path w="627" h="585" extrusionOk="0">
                  <a:moveTo>
                    <a:pt x="311" y="1"/>
                  </a:moveTo>
                  <a:cubicBezTo>
                    <a:pt x="294" y="1"/>
                    <a:pt x="277" y="2"/>
                    <a:pt x="259" y="6"/>
                  </a:cubicBezTo>
                  <a:cubicBezTo>
                    <a:pt x="100" y="36"/>
                    <a:pt x="1" y="184"/>
                    <a:pt x="21" y="343"/>
                  </a:cubicBezTo>
                  <a:cubicBezTo>
                    <a:pt x="48" y="489"/>
                    <a:pt x="175" y="584"/>
                    <a:pt x="318" y="584"/>
                  </a:cubicBezTo>
                  <a:cubicBezTo>
                    <a:pt x="331" y="584"/>
                    <a:pt x="345" y="583"/>
                    <a:pt x="358" y="582"/>
                  </a:cubicBezTo>
                  <a:cubicBezTo>
                    <a:pt x="517" y="552"/>
                    <a:pt x="626" y="403"/>
                    <a:pt x="597" y="244"/>
                  </a:cubicBezTo>
                  <a:cubicBezTo>
                    <a:pt x="570" y="103"/>
                    <a:pt x="449" y="1"/>
                    <a:pt x="31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2711484" y="4465785"/>
              <a:ext cx="82699" cy="76225"/>
            </a:xfrm>
            <a:custGeom>
              <a:avLst/>
              <a:gdLst/>
              <a:ahLst/>
              <a:cxnLst/>
              <a:rect l="l" t="t" r="r" b="b"/>
              <a:pathLst>
                <a:path w="626" h="577" extrusionOk="0">
                  <a:moveTo>
                    <a:pt x="315" y="1"/>
                  </a:moveTo>
                  <a:cubicBezTo>
                    <a:pt x="296" y="1"/>
                    <a:pt x="277" y="2"/>
                    <a:pt x="258" y="6"/>
                  </a:cubicBezTo>
                  <a:cubicBezTo>
                    <a:pt x="99" y="26"/>
                    <a:pt x="0" y="175"/>
                    <a:pt x="20" y="334"/>
                  </a:cubicBezTo>
                  <a:cubicBezTo>
                    <a:pt x="46" y="475"/>
                    <a:pt x="167" y="577"/>
                    <a:pt x="305" y="577"/>
                  </a:cubicBezTo>
                  <a:cubicBezTo>
                    <a:pt x="322" y="577"/>
                    <a:pt x="340" y="575"/>
                    <a:pt x="358" y="572"/>
                  </a:cubicBezTo>
                  <a:cubicBezTo>
                    <a:pt x="517" y="542"/>
                    <a:pt x="625" y="393"/>
                    <a:pt x="596" y="234"/>
                  </a:cubicBezTo>
                  <a:cubicBezTo>
                    <a:pt x="570" y="94"/>
                    <a:pt x="451" y="1"/>
                    <a:pt x="31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2644507" y="4702251"/>
              <a:ext cx="225772" cy="430002"/>
            </a:xfrm>
            <a:custGeom>
              <a:avLst/>
              <a:gdLst/>
              <a:ahLst/>
              <a:cxnLst/>
              <a:rect l="l" t="t" r="r" b="b"/>
              <a:pathLst>
                <a:path w="1709" h="3255" extrusionOk="0">
                  <a:moveTo>
                    <a:pt x="1001" y="1"/>
                  </a:moveTo>
                  <a:cubicBezTo>
                    <a:pt x="989" y="1"/>
                    <a:pt x="976" y="2"/>
                    <a:pt x="964" y="4"/>
                  </a:cubicBezTo>
                  <a:lnTo>
                    <a:pt x="189" y="143"/>
                  </a:lnTo>
                  <a:cubicBezTo>
                    <a:pt x="70" y="163"/>
                    <a:pt x="0" y="272"/>
                    <a:pt x="20" y="381"/>
                  </a:cubicBezTo>
                  <a:lnTo>
                    <a:pt x="487" y="3073"/>
                  </a:lnTo>
                  <a:cubicBezTo>
                    <a:pt x="505" y="3180"/>
                    <a:pt x="594" y="3255"/>
                    <a:pt x="699" y="3255"/>
                  </a:cubicBezTo>
                  <a:cubicBezTo>
                    <a:pt x="711" y="3255"/>
                    <a:pt x="723" y="3254"/>
                    <a:pt x="735" y="3252"/>
                  </a:cubicBezTo>
                  <a:lnTo>
                    <a:pt x="1510" y="3113"/>
                  </a:lnTo>
                  <a:cubicBezTo>
                    <a:pt x="1629" y="3093"/>
                    <a:pt x="1709" y="2984"/>
                    <a:pt x="1689" y="2865"/>
                  </a:cubicBezTo>
                  <a:lnTo>
                    <a:pt x="1212" y="172"/>
                  </a:lnTo>
                  <a:cubicBezTo>
                    <a:pt x="1194" y="75"/>
                    <a:pt x="1105" y="1"/>
                    <a:pt x="100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2720599" y="4906087"/>
              <a:ext cx="74905" cy="70940"/>
            </a:xfrm>
            <a:custGeom>
              <a:avLst/>
              <a:gdLst/>
              <a:ahLst/>
              <a:cxnLst/>
              <a:rect l="l" t="t" r="r" b="b"/>
              <a:pathLst>
                <a:path w="567" h="537" extrusionOk="0">
                  <a:moveTo>
                    <a:pt x="328" y="60"/>
                  </a:moveTo>
                  <a:cubicBezTo>
                    <a:pt x="448" y="90"/>
                    <a:pt x="517" y="209"/>
                    <a:pt x="487" y="318"/>
                  </a:cubicBezTo>
                  <a:cubicBezTo>
                    <a:pt x="467" y="378"/>
                    <a:pt x="437" y="417"/>
                    <a:pt x="388" y="448"/>
                  </a:cubicBezTo>
                  <a:cubicBezTo>
                    <a:pt x="351" y="470"/>
                    <a:pt x="308" y="481"/>
                    <a:pt x="268" y="481"/>
                  </a:cubicBezTo>
                  <a:cubicBezTo>
                    <a:pt x="255" y="481"/>
                    <a:pt x="242" y="480"/>
                    <a:pt x="229" y="477"/>
                  </a:cubicBezTo>
                  <a:cubicBezTo>
                    <a:pt x="169" y="457"/>
                    <a:pt x="130" y="428"/>
                    <a:pt x="100" y="378"/>
                  </a:cubicBezTo>
                  <a:cubicBezTo>
                    <a:pt x="70" y="328"/>
                    <a:pt x="60" y="269"/>
                    <a:pt x="70" y="219"/>
                  </a:cubicBezTo>
                  <a:cubicBezTo>
                    <a:pt x="90" y="159"/>
                    <a:pt x="119" y="119"/>
                    <a:pt x="169" y="90"/>
                  </a:cubicBezTo>
                  <a:cubicBezTo>
                    <a:pt x="209" y="70"/>
                    <a:pt x="239" y="60"/>
                    <a:pt x="278" y="60"/>
                  </a:cubicBezTo>
                  <a:close/>
                  <a:moveTo>
                    <a:pt x="278" y="0"/>
                  </a:moveTo>
                  <a:cubicBezTo>
                    <a:pt x="232" y="0"/>
                    <a:pt x="186" y="14"/>
                    <a:pt x="139" y="40"/>
                  </a:cubicBezTo>
                  <a:cubicBezTo>
                    <a:pt x="80" y="80"/>
                    <a:pt x="40" y="130"/>
                    <a:pt x="20" y="199"/>
                  </a:cubicBezTo>
                  <a:cubicBezTo>
                    <a:pt x="0" y="269"/>
                    <a:pt x="20" y="338"/>
                    <a:pt x="50" y="408"/>
                  </a:cubicBezTo>
                  <a:cubicBezTo>
                    <a:pt x="90" y="467"/>
                    <a:pt x="150" y="507"/>
                    <a:pt x="209" y="527"/>
                  </a:cubicBezTo>
                  <a:cubicBezTo>
                    <a:pt x="239" y="527"/>
                    <a:pt x="258" y="537"/>
                    <a:pt x="278" y="537"/>
                  </a:cubicBezTo>
                  <a:cubicBezTo>
                    <a:pt x="398" y="537"/>
                    <a:pt x="507" y="457"/>
                    <a:pt x="537" y="338"/>
                  </a:cubicBezTo>
                  <a:cubicBezTo>
                    <a:pt x="567" y="189"/>
                    <a:pt x="487" y="50"/>
                    <a:pt x="348" y="10"/>
                  </a:cubicBezTo>
                  <a:cubicBezTo>
                    <a:pt x="325" y="4"/>
                    <a:pt x="301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2761288" y="4858266"/>
              <a:ext cx="21137" cy="55748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20" y="1"/>
                  </a:moveTo>
                  <a:cubicBezTo>
                    <a:pt x="111" y="1"/>
                    <a:pt x="100" y="10"/>
                    <a:pt x="100" y="24"/>
                  </a:cubicBezTo>
                  <a:lnTo>
                    <a:pt x="1" y="392"/>
                  </a:lnTo>
                  <a:cubicBezTo>
                    <a:pt x="1" y="412"/>
                    <a:pt x="10" y="422"/>
                    <a:pt x="20" y="422"/>
                  </a:cubicBezTo>
                  <a:lnTo>
                    <a:pt x="30" y="422"/>
                  </a:lnTo>
                  <a:cubicBezTo>
                    <a:pt x="40" y="422"/>
                    <a:pt x="50" y="422"/>
                    <a:pt x="60" y="402"/>
                  </a:cubicBezTo>
                  <a:lnTo>
                    <a:pt x="149" y="35"/>
                  </a:lnTo>
                  <a:cubicBezTo>
                    <a:pt x="159" y="15"/>
                    <a:pt x="149" y="5"/>
                    <a:pt x="129" y="5"/>
                  </a:cubicBezTo>
                  <a:cubicBezTo>
                    <a:pt x="127" y="2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2742925" y="4876628"/>
              <a:ext cx="57863" cy="20476"/>
            </a:xfrm>
            <a:custGeom>
              <a:avLst/>
              <a:gdLst/>
              <a:ahLst/>
              <a:cxnLst/>
              <a:rect l="l" t="t" r="r" b="b"/>
              <a:pathLst>
                <a:path w="438" h="155" extrusionOk="0">
                  <a:moveTo>
                    <a:pt x="21" y="1"/>
                  </a:moveTo>
                  <a:cubicBezTo>
                    <a:pt x="14" y="1"/>
                    <a:pt x="7" y="8"/>
                    <a:pt x="0" y="15"/>
                  </a:cubicBezTo>
                  <a:cubicBezTo>
                    <a:pt x="0" y="35"/>
                    <a:pt x="10" y="44"/>
                    <a:pt x="20" y="55"/>
                  </a:cubicBezTo>
                  <a:lnTo>
                    <a:pt x="398" y="144"/>
                  </a:lnTo>
                  <a:cubicBezTo>
                    <a:pt x="398" y="154"/>
                    <a:pt x="407" y="154"/>
                    <a:pt x="407" y="154"/>
                  </a:cubicBezTo>
                  <a:cubicBezTo>
                    <a:pt x="418" y="154"/>
                    <a:pt x="427" y="144"/>
                    <a:pt x="427" y="134"/>
                  </a:cubicBezTo>
                  <a:cubicBezTo>
                    <a:pt x="438" y="114"/>
                    <a:pt x="427" y="104"/>
                    <a:pt x="418" y="94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2421381" y="4352969"/>
              <a:ext cx="731083" cy="1038742"/>
            </a:xfrm>
            <a:custGeom>
              <a:avLst/>
              <a:gdLst/>
              <a:ahLst/>
              <a:cxnLst/>
              <a:rect l="l" t="t" r="r" b="b"/>
              <a:pathLst>
                <a:path w="5534" h="7863" extrusionOk="0">
                  <a:moveTo>
                    <a:pt x="3773" y="0"/>
                  </a:moveTo>
                  <a:cubicBezTo>
                    <a:pt x="3714" y="0"/>
                    <a:pt x="3655" y="9"/>
                    <a:pt x="3596" y="26"/>
                  </a:cubicBezTo>
                  <a:cubicBezTo>
                    <a:pt x="3477" y="46"/>
                    <a:pt x="3159" y="105"/>
                    <a:pt x="3030" y="125"/>
                  </a:cubicBezTo>
                  <a:cubicBezTo>
                    <a:pt x="2276" y="264"/>
                    <a:pt x="755" y="532"/>
                    <a:pt x="1" y="671"/>
                  </a:cubicBezTo>
                  <a:cubicBezTo>
                    <a:pt x="755" y="552"/>
                    <a:pt x="2285" y="294"/>
                    <a:pt x="3040" y="165"/>
                  </a:cubicBezTo>
                  <a:cubicBezTo>
                    <a:pt x="3159" y="145"/>
                    <a:pt x="3487" y="85"/>
                    <a:pt x="3607" y="66"/>
                  </a:cubicBezTo>
                  <a:cubicBezTo>
                    <a:pt x="3662" y="48"/>
                    <a:pt x="3719" y="39"/>
                    <a:pt x="3775" y="39"/>
                  </a:cubicBezTo>
                  <a:cubicBezTo>
                    <a:pt x="4029" y="39"/>
                    <a:pt x="4267" y="215"/>
                    <a:pt x="4291" y="492"/>
                  </a:cubicBezTo>
                  <a:cubicBezTo>
                    <a:pt x="4461" y="1466"/>
                    <a:pt x="4907" y="4028"/>
                    <a:pt x="5086" y="5041"/>
                  </a:cubicBezTo>
                  <a:lnTo>
                    <a:pt x="5364" y="6551"/>
                  </a:lnTo>
                  <a:cubicBezTo>
                    <a:pt x="5404" y="6809"/>
                    <a:pt x="5454" y="7058"/>
                    <a:pt x="5494" y="7306"/>
                  </a:cubicBezTo>
                  <a:cubicBezTo>
                    <a:pt x="5523" y="7564"/>
                    <a:pt x="5335" y="7823"/>
                    <a:pt x="5077" y="7862"/>
                  </a:cubicBezTo>
                  <a:cubicBezTo>
                    <a:pt x="5335" y="7823"/>
                    <a:pt x="5533" y="7575"/>
                    <a:pt x="5514" y="7306"/>
                  </a:cubicBezTo>
                  <a:cubicBezTo>
                    <a:pt x="5474" y="7058"/>
                    <a:pt x="5424" y="6800"/>
                    <a:pt x="5384" y="6551"/>
                  </a:cubicBezTo>
                  <a:lnTo>
                    <a:pt x="5126" y="5032"/>
                  </a:lnTo>
                  <a:cubicBezTo>
                    <a:pt x="4957" y="4039"/>
                    <a:pt x="4510" y="1446"/>
                    <a:pt x="4342" y="483"/>
                  </a:cubicBezTo>
                  <a:cubicBezTo>
                    <a:pt x="4309" y="187"/>
                    <a:pt x="4052" y="0"/>
                    <a:pt x="3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1"/>
          <p:cNvGrpSpPr/>
          <p:nvPr/>
        </p:nvGrpSpPr>
        <p:grpSpPr>
          <a:xfrm>
            <a:off x="7008379" y="2001074"/>
            <a:ext cx="817180" cy="641858"/>
            <a:chOff x="3204764" y="4287181"/>
            <a:chExt cx="303582" cy="238450"/>
          </a:xfrm>
        </p:grpSpPr>
        <p:sp>
          <p:nvSpPr>
            <p:cNvPr id="439" name="Google Shape;439;p1"/>
            <p:cNvSpPr/>
            <p:nvPr/>
          </p:nvSpPr>
          <p:spPr>
            <a:xfrm>
              <a:off x="3204764" y="4287842"/>
              <a:ext cx="300545" cy="237789"/>
            </a:xfrm>
            <a:custGeom>
              <a:avLst/>
              <a:gdLst/>
              <a:ahLst/>
              <a:cxnLst/>
              <a:rect l="l" t="t" r="r" b="b"/>
              <a:pathLst>
                <a:path w="2275" h="1800" extrusionOk="0">
                  <a:moveTo>
                    <a:pt x="596" y="1"/>
                  </a:moveTo>
                  <a:cubicBezTo>
                    <a:pt x="460" y="1"/>
                    <a:pt x="325" y="50"/>
                    <a:pt x="219" y="151"/>
                  </a:cubicBezTo>
                  <a:cubicBezTo>
                    <a:pt x="1" y="360"/>
                    <a:pt x="1" y="707"/>
                    <a:pt x="209" y="926"/>
                  </a:cubicBezTo>
                  <a:lnTo>
                    <a:pt x="1043" y="1800"/>
                  </a:lnTo>
                  <a:lnTo>
                    <a:pt x="1997" y="1045"/>
                  </a:lnTo>
                  <a:cubicBezTo>
                    <a:pt x="2235" y="856"/>
                    <a:pt x="2275" y="508"/>
                    <a:pt x="2087" y="280"/>
                  </a:cubicBezTo>
                  <a:cubicBezTo>
                    <a:pt x="1978" y="143"/>
                    <a:pt x="1817" y="72"/>
                    <a:pt x="1654" y="72"/>
                  </a:cubicBezTo>
                  <a:cubicBezTo>
                    <a:pt x="1534" y="72"/>
                    <a:pt x="1413" y="111"/>
                    <a:pt x="1312" y="191"/>
                  </a:cubicBezTo>
                  <a:lnTo>
                    <a:pt x="1143" y="320"/>
                  </a:lnTo>
                  <a:lnTo>
                    <a:pt x="994" y="171"/>
                  </a:lnTo>
                  <a:cubicBezTo>
                    <a:pt x="886" y="58"/>
                    <a:pt x="741" y="1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3233695" y="4287181"/>
              <a:ext cx="274651" cy="238450"/>
            </a:xfrm>
            <a:custGeom>
              <a:avLst/>
              <a:gdLst/>
              <a:ahLst/>
              <a:cxnLst/>
              <a:rect l="l" t="t" r="r" b="b"/>
              <a:pathLst>
                <a:path w="2079" h="1805" extrusionOk="0">
                  <a:moveTo>
                    <a:pt x="384" y="1"/>
                  </a:moveTo>
                  <a:cubicBezTo>
                    <a:pt x="244" y="1"/>
                    <a:pt x="103" y="53"/>
                    <a:pt x="0" y="156"/>
                  </a:cubicBezTo>
                  <a:cubicBezTo>
                    <a:pt x="122" y="55"/>
                    <a:pt x="245" y="12"/>
                    <a:pt x="364" y="12"/>
                  </a:cubicBezTo>
                  <a:cubicBezTo>
                    <a:pt x="575" y="12"/>
                    <a:pt x="771" y="148"/>
                    <a:pt x="924" y="345"/>
                  </a:cubicBezTo>
                  <a:cubicBezTo>
                    <a:pt x="924" y="350"/>
                    <a:pt x="924" y="352"/>
                    <a:pt x="925" y="352"/>
                  </a:cubicBezTo>
                  <a:cubicBezTo>
                    <a:pt x="926" y="352"/>
                    <a:pt x="929" y="350"/>
                    <a:pt x="934" y="345"/>
                  </a:cubicBezTo>
                  <a:cubicBezTo>
                    <a:pt x="1043" y="266"/>
                    <a:pt x="1133" y="166"/>
                    <a:pt x="1252" y="126"/>
                  </a:cubicBezTo>
                  <a:cubicBezTo>
                    <a:pt x="1311" y="101"/>
                    <a:pt x="1372" y="90"/>
                    <a:pt x="1432" y="90"/>
                  </a:cubicBezTo>
                  <a:cubicBezTo>
                    <a:pt x="1751" y="90"/>
                    <a:pt x="2039" y="417"/>
                    <a:pt x="1947" y="752"/>
                  </a:cubicBezTo>
                  <a:cubicBezTo>
                    <a:pt x="1917" y="871"/>
                    <a:pt x="1848" y="981"/>
                    <a:pt x="1738" y="1060"/>
                  </a:cubicBezTo>
                  <a:lnTo>
                    <a:pt x="1431" y="1308"/>
                  </a:lnTo>
                  <a:cubicBezTo>
                    <a:pt x="1232" y="1477"/>
                    <a:pt x="1033" y="1636"/>
                    <a:pt x="824" y="1805"/>
                  </a:cubicBezTo>
                  <a:cubicBezTo>
                    <a:pt x="1033" y="1646"/>
                    <a:pt x="1241" y="1487"/>
                    <a:pt x="1450" y="1318"/>
                  </a:cubicBezTo>
                  <a:lnTo>
                    <a:pt x="1748" y="1080"/>
                  </a:lnTo>
                  <a:cubicBezTo>
                    <a:pt x="1857" y="1001"/>
                    <a:pt x="1947" y="891"/>
                    <a:pt x="1976" y="762"/>
                  </a:cubicBezTo>
                  <a:cubicBezTo>
                    <a:pt x="2078" y="377"/>
                    <a:pt x="1761" y="67"/>
                    <a:pt x="1428" y="67"/>
                  </a:cubicBezTo>
                  <a:cubicBezTo>
                    <a:pt x="1305" y="67"/>
                    <a:pt x="1180" y="110"/>
                    <a:pt x="1073" y="206"/>
                  </a:cubicBezTo>
                  <a:lnTo>
                    <a:pt x="929" y="321"/>
                  </a:lnTo>
                  <a:lnTo>
                    <a:pt x="929" y="321"/>
                  </a:lnTo>
                  <a:cubicBezTo>
                    <a:pt x="871" y="262"/>
                    <a:pt x="813" y="194"/>
                    <a:pt x="745" y="136"/>
                  </a:cubicBezTo>
                  <a:cubicBezTo>
                    <a:pt x="645" y="45"/>
                    <a:pt x="515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1"/>
          <p:cNvGrpSpPr/>
          <p:nvPr/>
        </p:nvGrpSpPr>
        <p:grpSpPr>
          <a:xfrm>
            <a:off x="6669009" y="2895564"/>
            <a:ext cx="577863" cy="472593"/>
            <a:chOff x="3560391" y="4154681"/>
            <a:chExt cx="214675" cy="175568"/>
          </a:xfrm>
        </p:grpSpPr>
        <p:sp>
          <p:nvSpPr>
            <p:cNvPr id="442" name="Google Shape;442;p1"/>
            <p:cNvSpPr/>
            <p:nvPr/>
          </p:nvSpPr>
          <p:spPr>
            <a:xfrm>
              <a:off x="3560391" y="4155474"/>
              <a:ext cx="204767" cy="174775"/>
            </a:xfrm>
            <a:custGeom>
              <a:avLst/>
              <a:gdLst/>
              <a:ahLst/>
              <a:cxnLst/>
              <a:rect l="l" t="t" r="r" b="b"/>
              <a:pathLst>
                <a:path w="1550" h="1323" extrusionOk="0">
                  <a:moveTo>
                    <a:pt x="430" y="0"/>
                  </a:moveTo>
                  <a:cubicBezTo>
                    <a:pt x="379" y="0"/>
                    <a:pt x="327" y="10"/>
                    <a:pt x="278" y="31"/>
                  </a:cubicBezTo>
                  <a:cubicBezTo>
                    <a:pt x="80" y="120"/>
                    <a:pt x="0" y="349"/>
                    <a:pt x="90" y="547"/>
                  </a:cubicBezTo>
                  <a:lnTo>
                    <a:pt x="437" y="1322"/>
                  </a:lnTo>
                  <a:lnTo>
                    <a:pt x="1242" y="1034"/>
                  </a:lnTo>
                  <a:cubicBezTo>
                    <a:pt x="1441" y="965"/>
                    <a:pt x="1550" y="746"/>
                    <a:pt x="1480" y="547"/>
                  </a:cubicBezTo>
                  <a:cubicBezTo>
                    <a:pt x="1425" y="390"/>
                    <a:pt x="1275" y="288"/>
                    <a:pt x="1117" y="288"/>
                  </a:cubicBezTo>
                  <a:cubicBezTo>
                    <a:pt x="1076" y="288"/>
                    <a:pt x="1034" y="295"/>
                    <a:pt x="993" y="309"/>
                  </a:cubicBezTo>
                  <a:lnTo>
                    <a:pt x="845" y="358"/>
                  </a:lnTo>
                  <a:lnTo>
                    <a:pt x="785" y="230"/>
                  </a:lnTo>
                  <a:cubicBezTo>
                    <a:pt x="719" y="82"/>
                    <a:pt x="576" y="0"/>
                    <a:pt x="43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3597117" y="4154681"/>
              <a:ext cx="177949" cy="175568"/>
            </a:xfrm>
            <a:custGeom>
              <a:avLst/>
              <a:gdLst/>
              <a:ahLst/>
              <a:cxnLst/>
              <a:rect l="l" t="t" r="r" b="b"/>
              <a:pathLst>
                <a:path w="1347" h="1329" extrusionOk="0">
                  <a:moveTo>
                    <a:pt x="168" y="0"/>
                  </a:moveTo>
                  <a:cubicBezTo>
                    <a:pt x="115" y="0"/>
                    <a:pt x="59" y="12"/>
                    <a:pt x="0" y="37"/>
                  </a:cubicBezTo>
                  <a:cubicBezTo>
                    <a:pt x="54" y="16"/>
                    <a:pt x="105" y="6"/>
                    <a:pt x="152" y="6"/>
                  </a:cubicBezTo>
                  <a:cubicBezTo>
                    <a:pt x="351" y="6"/>
                    <a:pt x="492" y="174"/>
                    <a:pt x="556" y="375"/>
                  </a:cubicBezTo>
                  <a:cubicBezTo>
                    <a:pt x="567" y="384"/>
                    <a:pt x="567" y="384"/>
                    <a:pt x="576" y="384"/>
                  </a:cubicBezTo>
                  <a:cubicBezTo>
                    <a:pt x="656" y="355"/>
                    <a:pt x="746" y="315"/>
                    <a:pt x="835" y="315"/>
                  </a:cubicBezTo>
                  <a:cubicBezTo>
                    <a:pt x="839" y="315"/>
                    <a:pt x="843" y="315"/>
                    <a:pt x="847" y="315"/>
                  </a:cubicBezTo>
                  <a:cubicBezTo>
                    <a:pt x="1118" y="315"/>
                    <a:pt x="1309" y="656"/>
                    <a:pt x="1143" y="881"/>
                  </a:cubicBezTo>
                  <a:cubicBezTo>
                    <a:pt x="1063" y="1030"/>
                    <a:pt x="815" y="1070"/>
                    <a:pt x="676" y="1129"/>
                  </a:cubicBezTo>
                  <a:cubicBezTo>
                    <a:pt x="507" y="1199"/>
                    <a:pt x="338" y="1258"/>
                    <a:pt x="159" y="1328"/>
                  </a:cubicBezTo>
                  <a:cubicBezTo>
                    <a:pt x="338" y="1269"/>
                    <a:pt x="507" y="1209"/>
                    <a:pt x="686" y="1149"/>
                  </a:cubicBezTo>
                  <a:cubicBezTo>
                    <a:pt x="835" y="1090"/>
                    <a:pt x="1083" y="1050"/>
                    <a:pt x="1172" y="901"/>
                  </a:cubicBezTo>
                  <a:cubicBezTo>
                    <a:pt x="1347" y="659"/>
                    <a:pt x="1153" y="284"/>
                    <a:pt x="857" y="284"/>
                  </a:cubicBezTo>
                  <a:cubicBezTo>
                    <a:pt x="850" y="284"/>
                    <a:pt x="842" y="284"/>
                    <a:pt x="835" y="285"/>
                  </a:cubicBezTo>
                  <a:cubicBezTo>
                    <a:pt x="738" y="295"/>
                    <a:pt x="661" y="332"/>
                    <a:pt x="575" y="361"/>
                  </a:cubicBezTo>
                  <a:lnTo>
                    <a:pt x="575" y="361"/>
                  </a:lnTo>
                  <a:cubicBezTo>
                    <a:pt x="512" y="159"/>
                    <a:pt x="36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1"/>
          <p:cNvGrpSpPr/>
          <p:nvPr/>
        </p:nvGrpSpPr>
        <p:grpSpPr>
          <a:xfrm>
            <a:off x="5402086" y="4565114"/>
            <a:ext cx="213881" cy="194987"/>
            <a:chOff x="2244361" y="4128789"/>
            <a:chExt cx="213881" cy="194987"/>
          </a:xfrm>
        </p:grpSpPr>
        <p:sp>
          <p:nvSpPr>
            <p:cNvPr id="445" name="Google Shape;445;p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1"/>
          <p:cNvGrpSpPr/>
          <p:nvPr/>
        </p:nvGrpSpPr>
        <p:grpSpPr>
          <a:xfrm rot="2528559">
            <a:off x="6708416" y="1643150"/>
            <a:ext cx="213888" cy="194993"/>
            <a:chOff x="2244361" y="4128789"/>
            <a:chExt cx="213881" cy="194987"/>
          </a:xfrm>
        </p:grpSpPr>
        <p:sp>
          <p:nvSpPr>
            <p:cNvPr id="448" name="Google Shape;448;p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1"/>
          <p:cNvGrpSpPr/>
          <p:nvPr/>
        </p:nvGrpSpPr>
        <p:grpSpPr>
          <a:xfrm rot="-6409989">
            <a:off x="5150633" y="724262"/>
            <a:ext cx="213892" cy="194996"/>
            <a:chOff x="2244361" y="4128789"/>
            <a:chExt cx="213881" cy="194987"/>
          </a:xfrm>
        </p:grpSpPr>
        <p:sp>
          <p:nvSpPr>
            <p:cNvPr id="451" name="Google Shape;451;p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3" name="Google Shape;453;p1" descr="Resultado de imagem para escola superior de enfermagem de coimb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99985" cy="52602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"/>
          <p:cNvSpPr txBox="1"/>
          <p:nvPr/>
        </p:nvSpPr>
        <p:spPr>
          <a:xfrm>
            <a:off x="77275" y="4045725"/>
            <a:ext cx="5304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Curso de Licenciatura em Enfermagem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4ºano/8ºsemestre 2022/2023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Enfermagem da Saúde Sexual e Reprodutiva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Trabalho realizado por: Catarina Conde, Daniela Gomes e Maria Pimpão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Professora responsável: Ana Poço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fadc2c5746_0_1"/>
          <p:cNvSpPr txBox="1">
            <a:spLocks noGrp="1"/>
          </p:cNvSpPr>
          <p:nvPr>
            <p:ph type="ctrTitle"/>
          </p:nvPr>
        </p:nvSpPr>
        <p:spPr>
          <a:xfrm>
            <a:off x="463119" y="1750007"/>
            <a:ext cx="59490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As </a:t>
            </a:r>
            <a:r>
              <a:rPr lang="en" sz="3600">
                <a:solidFill>
                  <a:srgbClr val="551215"/>
                </a:solidFill>
              </a:rPr>
              <a:t>Diferenças/Semelhanças na Saúde Sexual e Reprodutiva </a:t>
            </a:r>
            <a:br>
              <a:rPr lang="en" sz="3600"/>
            </a:br>
            <a:r>
              <a:rPr lang="en" sz="3600">
                <a:solidFill>
                  <a:srgbClr val="551215"/>
                </a:solidFill>
              </a:rPr>
              <a:t>de Homens e Mulheres</a:t>
            </a:r>
            <a:endParaRPr sz="3600">
              <a:solidFill>
                <a:srgbClr val="551215"/>
              </a:solidFill>
            </a:endParaRPr>
          </a:p>
        </p:txBody>
      </p:sp>
      <p:sp>
        <p:nvSpPr>
          <p:cNvPr id="607" name="Google Shape;607;g1fadc2c5746_0_1"/>
          <p:cNvSpPr txBox="1">
            <a:spLocks noGrp="1"/>
          </p:cNvSpPr>
          <p:nvPr>
            <p:ph type="subTitle" idx="1"/>
          </p:nvPr>
        </p:nvSpPr>
        <p:spPr>
          <a:xfrm>
            <a:off x="705111" y="3618210"/>
            <a:ext cx="4733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608" name="Google Shape;608;g1fadc2c5746_0_1"/>
          <p:cNvSpPr/>
          <p:nvPr/>
        </p:nvSpPr>
        <p:spPr>
          <a:xfrm flipH="1">
            <a:off x="1751175" y="5114077"/>
            <a:ext cx="214" cy="2355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1" y="0"/>
                </a:move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rgbClr val="E77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g1fadc2c5746_0_1"/>
          <p:cNvGrpSpPr/>
          <p:nvPr/>
        </p:nvGrpSpPr>
        <p:grpSpPr>
          <a:xfrm>
            <a:off x="5827276" y="3601607"/>
            <a:ext cx="1535120" cy="1686701"/>
            <a:chOff x="-180560" y="3728911"/>
            <a:chExt cx="744156" cy="817596"/>
          </a:xfrm>
        </p:grpSpPr>
        <p:sp>
          <p:nvSpPr>
            <p:cNvPr id="610" name="Google Shape;610;g1fadc2c5746_0_1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solidFill>
              <a:srgbClr val="E6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1fadc2c5746_0_1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1fadc2c5746_0_1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1fadc2c5746_0_1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solidFill>
              <a:srgbClr val="95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g1fadc2c5746_0_1"/>
          <p:cNvGrpSpPr/>
          <p:nvPr/>
        </p:nvGrpSpPr>
        <p:grpSpPr>
          <a:xfrm rot="-164146">
            <a:off x="7456468" y="2861773"/>
            <a:ext cx="1990823" cy="2821573"/>
            <a:chOff x="2359820" y="4352969"/>
            <a:chExt cx="793834" cy="1125138"/>
          </a:xfrm>
        </p:grpSpPr>
        <p:sp>
          <p:nvSpPr>
            <p:cNvPr id="615" name="Google Shape;615;g1fadc2c5746_0_1"/>
            <p:cNvSpPr/>
            <p:nvPr/>
          </p:nvSpPr>
          <p:spPr>
            <a:xfrm>
              <a:off x="2359820" y="4355214"/>
              <a:ext cx="793834" cy="1122893"/>
            </a:xfrm>
            <a:custGeom>
              <a:avLst/>
              <a:gdLst/>
              <a:ahLst/>
              <a:cxnLst/>
              <a:rect l="l" t="t" r="r" b="b"/>
              <a:pathLst>
                <a:path w="6009" h="8500" extrusionOk="0">
                  <a:moveTo>
                    <a:pt x="4264" y="1"/>
                  </a:moveTo>
                  <a:cubicBezTo>
                    <a:pt x="4234" y="1"/>
                    <a:pt x="4203" y="3"/>
                    <a:pt x="4172" y="9"/>
                  </a:cubicBezTo>
                  <a:lnTo>
                    <a:pt x="467" y="654"/>
                  </a:lnTo>
                  <a:cubicBezTo>
                    <a:pt x="188" y="704"/>
                    <a:pt x="0" y="972"/>
                    <a:pt x="49" y="1260"/>
                  </a:cubicBezTo>
                  <a:lnTo>
                    <a:pt x="1232" y="8074"/>
                  </a:lnTo>
                  <a:cubicBezTo>
                    <a:pt x="1276" y="8322"/>
                    <a:pt x="1495" y="8499"/>
                    <a:pt x="1746" y="8499"/>
                  </a:cubicBezTo>
                  <a:cubicBezTo>
                    <a:pt x="1776" y="8499"/>
                    <a:pt x="1806" y="8497"/>
                    <a:pt x="1837" y="8491"/>
                  </a:cubicBezTo>
                  <a:lnTo>
                    <a:pt x="5543" y="7845"/>
                  </a:lnTo>
                  <a:cubicBezTo>
                    <a:pt x="5821" y="7796"/>
                    <a:pt x="6009" y="7527"/>
                    <a:pt x="5960" y="7249"/>
                  </a:cubicBezTo>
                  <a:lnTo>
                    <a:pt x="4777" y="435"/>
                  </a:lnTo>
                  <a:cubicBezTo>
                    <a:pt x="4733" y="179"/>
                    <a:pt x="4515" y="1"/>
                    <a:pt x="426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1fadc2c5746_0_1"/>
            <p:cNvSpPr/>
            <p:nvPr/>
          </p:nvSpPr>
          <p:spPr>
            <a:xfrm>
              <a:off x="2850459" y="4440950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11" y="0"/>
                  </a:moveTo>
                  <a:cubicBezTo>
                    <a:pt x="294" y="0"/>
                    <a:pt x="277" y="2"/>
                    <a:pt x="259" y="5"/>
                  </a:cubicBezTo>
                  <a:cubicBezTo>
                    <a:pt x="100" y="35"/>
                    <a:pt x="1" y="184"/>
                    <a:pt x="30" y="343"/>
                  </a:cubicBezTo>
                  <a:cubicBezTo>
                    <a:pt x="49" y="488"/>
                    <a:pt x="175" y="584"/>
                    <a:pt x="318" y="584"/>
                  </a:cubicBezTo>
                  <a:cubicBezTo>
                    <a:pt x="332" y="584"/>
                    <a:pt x="345" y="583"/>
                    <a:pt x="359" y="581"/>
                  </a:cubicBezTo>
                  <a:cubicBezTo>
                    <a:pt x="517" y="552"/>
                    <a:pt x="626" y="402"/>
                    <a:pt x="597" y="243"/>
                  </a:cubicBezTo>
                  <a:cubicBezTo>
                    <a:pt x="570" y="102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1fadc2c5746_0_1"/>
            <p:cNvSpPr/>
            <p:nvPr/>
          </p:nvSpPr>
          <p:spPr>
            <a:xfrm>
              <a:off x="2874105" y="4574771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11" y="0"/>
                  </a:moveTo>
                  <a:cubicBezTo>
                    <a:pt x="294" y="0"/>
                    <a:pt x="277" y="2"/>
                    <a:pt x="259" y="5"/>
                  </a:cubicBezTo>
                  <a:cubicBezTo>
                    <a:pt x="100" y="35"/>
                    <a:pt x="1" y="184"/>
                    <a:pt x="21" y="343"/>
                  </a:cubicBezTo>
                  <a:cubicBezTo>
                    <a:pt x="48" y="488"/>
                    <a:pt x="175" y="584"/>
                    <a:pt x="318" y="584"/>
                  </a:cubicBezTo>
                  <a:cubicBezTo>
                    <a:pt x="331" y="584"/>
                    <a:pt x="345" y="583"/>
                    <a:pt x="358" y="581"/>
                  </a:cubicBezTo>
                  <a:cubicBezTo>
                    <a:pt x="517" y="552"/>
                    <a:pt x="626" y="402"/>
                    <a:pt x="597" y="244"/>
                  </a:cubicBezTo>
                  <a:cubicBezTo>
                    <a:pt x="570" y="102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1fadc2c5746_0_1"/>
            <p:cNvSpPr/>
            <p:nvPr/>
          </p:nvSpPr>
          <p:spPr>
            <a:xfrm>
              <a:off x="2896431" y="4708592"/>
              <a:ext cx="82831" cy="77546"/>
            </a:xfrm>
            <a:custGeom>
              <a:avLst/>
              <a:gdLst/>
              <a:ahLst/>
              <a:cxnLst/>
              <a:rect l="l" t="t" r="r" b="b"/>
              <a:pathLst>
                <a:path w="627" h="587" extrusionOk="0">
                  <a:moveTo>
                    <a:pt x="321" y="0"/>
                  </a:moveTo>
                  <a:cubicBezTo>
                    <a:pt x="304" y="0"/>
                    <a:pt x="286" y="2"/>
                    <a:pt x="269" y="5"/>
                  </a:cubicBezTo>
                  <a:cubicBezTo>
                    <a:pt x="110" y="35"/>
                    <a:pt x="0" y="184"/>
                    <a:pt x="30" y="343"/>
                  </a:cubicBezTo>
                  <a:cubicBezTo>
                    <a:pt x="57" y="484"/>
                    <a:pt x="177" y="586"/>
                    <a:pt x="315" y="586"/>
                  </a:cubicBezTo>
                  <a:cubicBezTo>
                    <a:pt x="333" y="586"/>
                    <a:pt x="350" y="585"/>
                    <a:pt x="368" y="581"/>
                  </a:cubicBezTo>
                  <a:cubicBezTo>
                    <a:pt x="527" y="552"/>
                    <a:pt x="626" y="403"/>
                    <a:pt x="606" y="244"/>
                  </a:cubicBezTo>
                  <a:cubicBezTo>
                    <a:pt x="580" y="102"/>
                    <a:pt x="459" y="0"/>
                    <a:pt x="32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1fadc2c5746_0_1"/>
            <p:cNvSpPr/>
            <p:nvPr/>
          </p:nvSpPr>
          <p:spPr>
            <a:xfrm>
              <a:off x="2919946" y="4842413"/>
              <a:ext cx="82964" cy="77546"/>
            </a:xfrm>
            <a:custGeom>
              <a:avLst/>
              <a:gdLst/>
              <a:ahLst/>
              <a:cxnLst/>
              <a:rect l="l" t="t" r="r" b="b"/>
              <a:pathLst>
                <a:path w="628" h="587" extrusionOk="0">
                  <a:moveTo>
                    <a:pt x="322" y="1"/>
                  </a:moveTo>
                  <a:cubicBezTo>
                    <a:pt x="304" y="1"/>
                    <a:pt x="287" y="2"/>
                    <a:pt x="270" y="5"/>
                  </a:cubicBezTo>
                  <a:cubicBezTo>
                    <a:pt x="111" y="36"/>
                    <a:pt x="1" y="184"/>
                    <a:pt x="31" y="343"/>
                  </a:cubicBezTo>
                  <a:cubicBezTo>
                    <a:pt x="57" y="484"/>
                    <a:pt x="178" y="586"/>
                    <a:pt x="316" y="586"/>
                  </a:cubicBezTo>
                  <a:cubicBezTo>
                    <a:pt x="333" y="586"/>
                    <a:pt x="351" y="585"/>
                    <a:pt x="369" y="581"/>
                  </a:cubicBezTo>
                  <a:cubicBezTo>
                    <a:pt x="528" y="552"/>
                    <a:pt x="627" y="403"/>
                    <a:pt x="597" y="244"/>
                  </a:cubicBezTo>
                  <a:cubicBezTo>
                    <a:pt x="579" y="102"/>
                    <a:pt x="460" y="1"/>
                    <a:pt x="32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1fadc2c5746_0_1"/>
            <p:cNvSpPr/>
            <p:nvPr/>
          </p:nvSpPr>
          <p:spPr>
            <a:xfrm>
              <a:off x="2943593" y="4976631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299" y="0"/>
                  </a:moveTo>
                  <a:cubicBezTo>
                    <a:pt x="286" y="0"/>
                    <a:pt x="273" y="1"/>
                    <a:pt x="259" y="3"/>
                  </a:cubicBezTo>
                  <a:cubicBezTo>
                    <a:pt x="110" y="33"/>
                    <a:pt x="1" y="181"/>
                    <a:pt x="31" y="340"/>
                  </a:cubicBezTo>
                  <a:cubicBezTo>
                    <a:pt x="49" y="481"/>
                    <a:pt x="176" y="584"/>
                    <a:pt x="308" y="584"/>
                  </a:cubicBezTo>
                  <a:cubicBezTo>
                    <a:pt x="325" y="584"/>
                    <a:pt x="342" y="582"/>
                    <a:pt x="358" y="579"/>
                  </a:cubicBezTo>
                  <a:cubicBezTo>
                    <a:pt x="517" y="549"/>
                    <a:pt x="627" y="400"/>
                    <a:pt x="597" y="241"/>
                  </a:cubicBezTo>
                  <a:cubicBezTo>
                    <a:pt x="570" y="96"/>
                    <a:pt x="443" y="0"/>
                    <a:pt x="29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1fadc2c5746_0_1"/>
            <p:cNvSpPr/>
            <p:nvPr/>
          </p:nvSpPr>
          <p:spPr>
            <a:xfrm>
              <a:off x="2967240" y="5110452"/>
              <a:ext cx="82831" cy="77149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299" y="0"/>
                  </a:moveTo>
                  <a:cubicBezTo>
                    <a:pt x="286" y="0"/>
                    <a:pt x="272" y="1"/>
                    <a:pt x="259" y="3"/>
                  </a:cubicBezTo>
                  <a:cubicBezTo>
                    <a:pt x="100" y="33"/>
                    <a:pt x="1" y="181"/>
                    <a:pt x="20" y="340"/>
                  </a:cubicBezTo>
                  <a:cubicBezTo>
                    <a:pt x="47" y="481"/>
                    <a:pt x="167" y="584"/>
                    <a:pt x="305" y="584"/>
                  </a:cubicBezTo>
                  <a:cubicBezTo>
                    <a:pt x="323" y="584"/>
                    <a:pt x="340" y="582"/>
                    <a:pt x="358" y="579"/>
                  </a:cubicBezTo>
                  <a:cubicBezTo>
                    <a:pt x="517" y="549"/>
                    <a:pt x="627" y="400"/>
                    <a:pt x="597" y="241"/>
                  </a:cubicBezTo>
                  <a:cubicBezTo>
                    <a:pt x="570" y="96"/>
                    <a:pt x="442" y="0"/>
                    <a:pt x="29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1fadc2c5746_0_1"/>
            <p:cNvSpPr/>
            <p:nvPr/>
          </p:nvSpPr>
          <p:spPr>
            <a:xfrm>
              <a:off x="2989565" y="5244273"/>
              <a:ext cx="84152" cy="77149"/>
            </a:xfrm>
            <a:custGeom>
              <a:avLst/>
              <a:gdLst/>
              <a:ahLst/>
              <a:cxnLst/>
              <a:rect l="l" t="t" r="r" b="b"/>
              <a:pathLst>
                <a:path w="637" h="584" extrusionOk="0">
                  <a:moveTo>
                    <a:pt x="309" y="0"/>
                  </a:moveTo>
                  <a:cubicBezTo>
                    <a:pt x="296" y="0"/>
                    <a:pt x="282" y="1"/>
                    <a:pt x="269" y="3"/>
                  </a:cubicBezTo>
                  <a:cubicBezTo>
                    <a:pt x="110" y="33"/>
                    <a:pt x="1" y="182"/>
                    <a:pt x="30" y="340"/>
                  </a:cubicBezTo>
                  <a:cubicBezTo>
                    <a:pt x="57" y="482"/>
                    <a:pt x="177" y="584"/>
                    <a:pt x="315" y="584"/>
                  </a:cubicBezTo>
                  <a:cubicBezTo>
                    <a:pt x="332" y="584"/>
                    <a:pt x="350" y="582"/>
                    <a:pt x="368" y="579"/>
                  </a:cubicBezTo>
                  <a:cubicBezTo>
                    <a:pt x="527" y="549"/>
                    <a:pt x="637" y="400"/>
                    <a:pt x="606" y="241"/>
                  </a:cubicBezTo>
                  <a:cubicBezTo>
                    <a:pt x="579" y="96"/>
                    <a:pt x="452" y="0"/>
                    <a:pt x="30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1fadc2c5746_0_1"/>
            <p:cNvSpPr/>
            <p:nvPr/>
          </p:nvSpPr>
          <p:spPr>
            <a:xfrm>
              <a:off x="2439744" y="4513078"/>
              <a:ext cx="84152" cy="76225"/>
            </a:xfrm>
            <a:custGeom>
              <a:avLst/>
              <a:gdLst/>
              <a:ahLst/>
              <a:cxnLst/>
              <a:rect l="l" t="t" r="r" b="b"/>
              <a:pathLst>
                <a:path w="637" h="577" extrusionOk="0">
                  <a:moveTo>
                    <a:pt x="326" y="0"/>
                  </a:moveTo>
                  <a:cubicBezTo>
                    <a:pt x="307" y="0"/>
                    <a:pt x="288" y="2"/>
                    <a:pt x="269" y="6"/>
                  </a:cubicBezTo>
                  <a:cubicBezTo>
                    <a:pt x="110" y="26"/>
                    <a:pt x="1" y="174"/>
                    <a:pt x="31" y="333"/>
                  </a:cubicBezTo>
                  <a:cubicBezTo>
                    <a:pt x="57" y="474"/>
                    <a:pt x="178" y="576"/>
                    <a:pt x="316" y="576"/>
                  </a:cubicBezTo>
                  <a:cubicBezTo>
                    <a:pt x="333" y="576"/>
                    <a:pt x="351" y="575"/>
                    <a:pt x="369" y="571"/>
                  </a:cubicBezTo>
                  <a:cubicBezTo>
                    <a:pt x="527" y="542"/>
                    <a:pt x="636" y="393"/>
                    <a:pt x="607" y="234"/>
                  </a:cubicBezTo>
                  <a:cubicBezTo>
                    <a:pt x="580" y="94"/>
                    <a:pt x="462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1fadc2c5746_0_1"/>
            <p:cNvSpPr/>
            <p:nvPr/>
          </p:nvSpPr>
          <p:spPr>
            <a:xfrm>
              <a:off x="2463391" y="4646900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26" y="0"/>
                  </a:moveTo>
                  <a:cubicBezTo>
                    <a:pt x="307" y="0"/>
                    <a:pt x="288" y="2"/>
                    <a:pt x="269" y="6"/>
                  </a:cubicBezTo>
                  <a:cubicBezTo>
                    <a:pt x="110" y="26"/>
                    <a:pt x="0" y="174"/>
                    <a:pt x="31" y="333"/>
                  </a:cubicBezTo>
                  <a:cubicBezTo>
                    <a:pt x="57" y="474"/>
                    <a:pt x="177" y="577"/>
                    <a:pt x="315" y="577"/>
                  </a:cubicBezTo>
                  <a:cubicBezTo>
                    <a:pt x="333" y="577"/>
                    <a:pt x="351" y="575"/>
                    <a:pt x="368" y="572"/>
                  </a:cubicBezTo>
                  <a:cubicBezTo>
                    <a:pt x="527" y="542"/>
                    <a:pt x="627" y="393"/>
                    <a:pt x="607" y="234"/>
                  </a:cubicBezTo>
                  <a:cubicBezTo>
                    <a:pt x="580" y="94"/>
                    <a:pt x="462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1fadc2c5746_0_1"/>
            <p:cNvSpPr/>
            <p:nvPr/>
          </p:nvSpPr>
          <p:spPr>
            <a:xfrm>
              <a:off x="2487038" y="4780721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19" y="1"/>
                  </a:moveTo>
                  <a:cubicBezTo>
                    <a:pt x="302" y="1"/>
                    <a:pt x="286" y="3"/>
                    <a:pt x="269" y="6"/>
                  </a:cubicBezTo>
                  <a:cubicBezTo>
                    <a:pt x="110" y="26"/>
                    <a:pt x="0" y="185"/>
                    <a:pt x="30" y="333"/>
                  </a:cubicBezTo>
                  <a:cubicBezTo>
                    <a:pt x="57" y="474"/>
                    <a:pt x="177" y="577"/>
                    <a:pt x="315" y="577"/>
                  </a:cubicBezTo>
                  <a:cubicBezTo>
                    <a:pt x="333" y="577"/>
                    <a:pt x="350" y="575"/>
                    <a:pt x="368" y="572"/>
                  </a:cubicBezTo>
                  <a:cubicBezTo>
                    <a:pt x="527" y="542"/>
                    <a:pt x="626" y="393"/>
                    <a:pt x="596" y="234"/>
                  </a:cubicBezTo>
                  <a:cubicBezTo>
                    <a:pt x="579" y="102"/>
                    <a:pt x="451" y="1"/>
                    <a:pt x="31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1fadc2c5746_0_1"/>
            <p:cNvSpPr/>
            <p:nvPr/>
          </p:nvSpPr>
          <p:spPr>
            <a:xfrm>
              <a:off x="2510684" y="4914674"/>
              <a:ext cx="82831" cy="76092"/>
            </a:xfrm>
            <a:custGeom>
              <a:avLst/>
              <a:gdLst/>
              <a:ahLst/>
              <a:cxnLst/>
              <a:rect l="l" t="t" r="r" b="b"/>
              <a:pathLst>
                <a:path w="627" h="576" extrusionOk="0">
                  <a:moveTo>
                    <a:pt x="311" y="0"/>
                  </a:moveTo>
                  <a:cubicBezTo>
                    <a:pt x="294" y="0"/>
                    <a:pt x="276" y="2"/>
                    <a:pt x="258" y="5"/>
                  </a:cubicBezTo>
                  <a:cubicBezTo>
                    <a:pt x="99" y="25"/>
                    <a:pt x="0" y="184"/>
                    <a:pt x="30" y="332"/>
                  </a:cubicBezTo>
                  <a:cubicBezTo>
                    <a:pt x="48" y="474"/>
                    <a:pt x="175" y="576"/>
                    <a:pt x="307" y="576"/>
                  </a:cubicBezTo>
                  <a:cubicBezTo>
                    <a:pt x="324" y="576"/>
                    <a:pt x="341" y="574"/>
                    <a:pt x="358" y="571"/>
                  </a:cubicBezTo>
                  <a:cubicBezTo>
                    <a:pt x="517" y="541"/>
                    <a:pt x="626" y="392"/>
                    <a:pt x="596" y="233"/>
                  </a:cubicBezTo>
                  <a:cubicBezTo>
                    <a:pt x="570" y="101"/>
                    <a:pt x="449" y="0"/>
                    <a:pt x="31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1fadc2c5746_0_1"/>
            <p:cNvSpPr/>
            <p:nvPr/>
          </p:nvSpPr>
          <p:spPr>
            <a:xfrm>
              <a:off x="2534199" y="5048495"/>
              <a:ext cx="82831" cy="76092"/>
            </a:xfrm>
            <a:custGeom>
              <a:avLst/>
              <a:gdLst/>
              <a:ahLst/>
              <a:cxnLst/>
              <a:rect l="l" t="t" r="r" b="b"/>
              <a:pathLst>
                <a:path w="627" h="576" extrusionOk="0">
                  <a:moveTo>
                    <a:pt x="312" y="0"/>
                  </a:moveTo>
                  <a:cubicBezTo>
                    <a:pt x="295" y="0"/>
                    <a:pt x="277" y="2"/>
                    <a:pt x="259" y="5"/>
                  </a:cubicBezTo>
                  <a:cubicBezTo>
                    <a:pt x="100" y="25"/>
                    <a:pt x="1" y="184"/>
                    <a:pt x="21" y="343"/>
                  </a:cubicBezTo>
                  <a:cubicBezTo>
                    <a:pt x="47" y="475"/>
                    <a:pt x="168" y="576"/>
                    <a:pt x="305" y="576"/>
                  </a:cubicBezTo>
                  <a:cubicBezTo>
                    <a:pt x="323" y="576"/>
                    <a:pt x="340" y="574"/>
                    <a:pt x="358" y="571"/>
                  </a:cubicBezTo>
                  <a:cubicBezTo>
                    <a:pt x="517" y="551"/>
                    <a:pt x="627" y="392"/>
                    <a:pt x="597" y="233"/>
                  </a:cubicBezTo>
                  <a:cubicBezTo>
                    <a:pt x="571" y="101"/>
                    <a:pt x="450" y="0"/>
                    <a:pt x="31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1fadc2c5746_0_1"/>
            <p:cNvSpPr/>
            <p:nvPr/>
          </p:nvSpPr>
          <p:spPr>
            <a:xfrm>
              <a:off x="2556657" y="5182316"/>
              <a:ext cx="84020" cy="76225"/>
            </a:xfrm>
            <a:custGeom>
              <a:avLst/>
              <a:gdLst/>
              <a:ahLst/>
              <a:cxnLst/>
              <a:rect l="l" t="t" r="r" b="b"/>
              <a:pathLst>
                <a:path w="636" h="577" extrusionOk="0">
                  <a:moveTo>
                    <a:pt x="321" y="0"/>
                  </a:moveTo>
                  <a:cubicBezTo>
                    <a:pt x="303" y="0"/>
                    <a:pt x="286" y="2"/>
                    <a:pt x="268" y="5"/>
                  </a:cubicBezTo>
                  <a:cubicBezTo>
                    <a:pt x="109" y="35"/>
                    <a:pt x="0" y="184"/>
                    <a:pt x="29" y="343"/>
                  </a:cubicBezTo>
                  <a:cubicBezTo>
                    <a:pt x="56" y="475"/>
                    <a:pt x="176" y="576"/>
                    <a:pt x="314" y="576"/>
                  </a:cubicBezTo>
                  <a:cubicBezTo>
                    <a:pt x="332" y="576"/>
                    <a:pt x="349" y="575"/>
                    <a:pt x="367" y="571"/>
                  </a:cubicBezTo>
                  <a:cubicBezTo>
                    <a:pt x="526" y="551"/>
                    <a:pt x="636" y="392"/>
                    <a:pt x="606" y="244"/>
                  </a:cubicBezTo>
                  <a:cubicBezTo>
                    <a:pt x="579" y="103"/>
                    <a:pt x="459" y="0"/>
                    <a:pt x="32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1fadc2c5746_0_1"/>
            <p:cNvSpPr/>
            <p:nvPr/>
          </p:nvSpPr>
          <p:spPr>
            <a:xfrm>
              <a:off x="2580172" y="5316137"/>
              <a:ext cx="82831" cy="76225"/>
            </a:xfrm>
            <a:custGeom>
              <a:avLst/>
              <a:gdLst/>
              <a:ahLst/>
              <a:cxnLst/>
              <a:rect l="l" t="t" r="r" b="b"/>
              <a:pathLst>
                <a:path w="627" h="577" extrusionOk="0">
                  <a:moveTo>
                    <a:pt x="322" y="0"/>
                  </a:moveTo>
                  <a:cubicBezTo>
                    <a:pt x="304" y="0"/>
                    <a:pt x="286" y="2"/>
                    <a:pt x="269" y="5"/>
                  </a:cubicBezTo>
                  <a:cubicBezTo>
                    <a:pt x="110" y="35"/>
                    <a:pt x="1" y="184"/>
                    <a:pt x="30" y="343"/>
                  </a:cubicBezTo>
                  <a:cubicBezTo>
                    <a:pt x="57" y="483"/>
                    <a:pt x="175" y="577"/>
                    <a:pt x="311" y="577"/>
                  </a:cubicBezTo>
                  <a:cubicBezTo>
                    <a:pt x="330" y="577"/>
                    <a:pt x="349" y="575"/>
                    <a:pt x="368" y="571"/>
                  </a:cubicBezTo>
                  <a:cubicBezTo>
                    <a:pt x="527" y="551"/>
                    <a:pt x="626" y="392"/>
                    <a:pt x="606" y="244"/>
                  </a:cubicBezTo>
                  <a:cubicBezTo>
                    <a:pt x="580" y="103"/>
                    <a:pt x="460" y="0"/>
                    <a:pt x="32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1fadc2c5746_0_1"/>
            <p:cNvSpPr/>
            <p:nvPr/>
          </p:nvSpPr>
          <p:spPr>
            <a:xfrm>
              <a:off x="2719278" y="5291434"/>
              <a:ext cx="82831" cy="77281"/>
            </a:xfrm>
            <a:custGeom>
              <a:avLst/>
              <a:gdLst/>
              <a:ahLst/>
              <a:cxnLst/>
              <a:rect l="l" t="t" r="r" b="b"/>
              <a:pathLst>
                <a:path w="627" h="585" extrusionOk="0">
                  <a:moveTo>
                    <a:pt x="309" y="1"/>
                  </a:moveTo>
                  <a:cubicBezTo>
                    <a:pt x="295" y="1"/>
                    <a:pt x="282" y="2"/>
                    <a:pt x="268" y="3"/>
                  </a:cubicBezTo>
                  <a:cubicBezTo>
                    <a:pt x="110" y="34"/>
                    <a:pt x="1" y="182"/>
                    <a:pt x="30" y="341"/>
                  </a:cubicBezTo>
                  <a:cubicBezTo>
                    <a:pt x="57" y="482"/>
                    <a:pt x="177" y="584"/>
                    <a:pt x="315" y="584"/>
                  </a:cubicBezTo>
                  <a:cubicBezTo>
                    <a:pt x="332" y="584"/>
                    <a:pt x="350" y="583"/>
                    <a:pt x="368" y="579"/>
                  </a:cubicBezTo>
                  <a:cubicBezTo>
                    <a:pt x="527" y="550"/>
                    <a:pt x="626" y="401"/>
                    <a:pt x="606" y="242"/>
                  </a:cubicBezTo>
                  <a:cubicBezTo>
                    <a:pt x="579" y="96"/>
                    <a:pt x="452" y="1"/>
                    <a:pt x="30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1fadc2c5746_0_1"/>
            <p:cNvSpPr/>
            <p:nvPr/>
          </p:nvSpPr>
          <p:spPr>
            <a:xfrm>
              <a:off x="2850459" y="5268844"/>
              <a:ext cx="84152" cy="76357"/>
            </a:xfrm>
            <a:custGeom>
              <a:avLst/>
              <a:gdLst/>
              <a:ahLst/>
              <a:cxnLst/>
              <a:rect l="l" t="t" r="r" b="b"/>
              <a:pathLst>
                <a:path w="637" h="578" extrusionOk="0">
                  <a:moveTo>
                    <a:pt x="322" y="1"/>
                  </a:moveTo>
                  <a:cubicBezTo>
                    <a:pt x="304" y="1"/>
                    <a:pt x="287" y="3"/>
                    <a:pt x="269" y="6"/>
                  </a:cubicBezTo>
                  <a:cubicBezTo>
                    <a:pt x="110" y="35"/>
                    <a:pt x="1" y="185"/>
                    <a:pt x="30" y="344"/>
                  </a:cubicBezTo>
                  <a:cubicBezTo>
                    <a:pt x="57" y="483"/>
                    <a:pt x="175" y="577"/>
                    <a:pt x="311" y="577"/>
                  </a:cubicBezTo>
                  <a:cubicBezTo>
                    <a:pt x="330" y="577"/>
                    <a:pt x="349" y="575"/>
                    <a:pt x="368" y="572"/>
                  </a:cubicBezTo>
                  <a:cubicBezTo>
                    <a:pt x="527" y="552"/>
                    <a:pt x="637" y="403"/>
                    <a:pt x="606" y="244"/>
                  </a:cubicBezTo>
                  <a:cubicBezTo>
                    <a:pt x="580" y="103"/>
                    <a:pt x="460" y="1"/>
                    <a:pt x="32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1fadc2c5746_0_1"/>
            <p:cNvSpPr/>
            <p:nvPr/>
          </p:nvSpPr>
          <p:spPr>
            <a:xfrm>
              <a:off x="2580172" y="4488111"/>
              <a:ext cx="82831" cy="77281"/>
            </a:xfrm>
            <a:custGeom>
              <a:avLst/>
              <a:gdLst/>
              <a:ahLst/>
              <a:cxnLst/>
              <a:rect l="l" t="t" r="r" b="b"/>
              <a:pathLst>
                <a:path w="627" h="585" extrusionOk="0">
                  <a:moveTo>
                    <a:pt x="311" y="1"/>
                  </a:moveTo>
                  <a:cubicBezTo>
                    <a:pt x="294" y="1"/>
                    <a:pt x="277" y="2"/>
                    <a:pt x="259" y="6"/>
                  </a:cubicBezTo>
                  <a:cubicBezTo>
                    <a:pt x="100" y="36"/>
                    <a:pt x="1" y="184"/>
                    <a:pt x="21" y="343"/>
                  </a:cubicBezTo>
                  <a:cubicBezTo>
                    <a:pt x="48" y="489"/>
                    <a:pt x="175" y="584"/>
                    <a:pt x="318" y="584"/>
                  </a:cubicBezTo>
                  <a:cubicBezTo>
                    <a:pt x="331" y="584"/>
                    <a:pt x="345" y="583"/>
                    <a:pt x="358" y="582"/>
                  </a:cubicBezTo>
                  <a:cubicBezTo>
                    <a:pt x="517" y="552"/>
                    <a:pt x="626" y="403"/>
                    <a:pt x="597" y="244"/>
                  </a:cubicBezTo>
                  <a:cubicBezTo>
                    <a:pt x="570" y="103"/>
                    <a:pt x="449" y="1"/>
                    <a:pt x="31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1fadc2c5746_0_1"/>
            <p:cNvSpPr/>
            <p:nvPr/>
          </p:nvSpPr>
          <p:spPr>
            <a:xfrm>
              <a:off x="2711484" y="4465785"/>
              <a:ext cx="82699" cy="76225"/>
            </a:xfrm>
            <a:custGeom>
              <a:avLst/>
              <a:gdLst/>
              <a:ahLst/>
              <a:cxnLst/>
              <a:rect l="l" t="t" r="r" b="b"/>
              <a:pathLst>
                <a:path w="626" h="577" extrusionOk="0">
                  <a:moveTo>
                    <a:pt x="315" y="1"/>
                  </a:moveTo>
                  <a:cubicBezTo>
                    <a:pt x="296" y="1"/>
                    <a:pt x="277" y="2"/>
                    <a:pt x="258" y="6"/>
                  </a:cubicBezTo>
                  <a:cubicBezTo>
                    <a:pt x="99" y="26"/>
                    <a:pt x="0" y="175"/>
                    <a:pt x="20" y="334"/>
                  </a:cubicBezTo>
                  <a:cubicBezTo>
                    <a:pt x="46" y="475"/>
                    <a:pt x="167" y="577"/>
                    <a:pt x="305" y="577"/>
                  </a:cubicBezTo>
                  <a:cubicBezTo>
                    <a:pt x="322" y="577"/>
                    <a:pt x="340" y="575"/>
                    <a:pt x="358" y="572"/>
                  </a:cubicBezTo>
                  <a:cubicBezTo>
                    <a:pt x="517" y="542"/>
                    <a:pt x="625" y="393"/>
                    <a:pt x="596" y="234"/>
                  </a:cubicBezTo>
                  <a:cubicBezTo>
                    <a:pt x="570" y="94"/>
                    <a:pt x="451" y="1"/>
                    <a:pt x="31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1fadc2c5746_0_1"/>
            <p:cNvSpPr/>
            <p:nvPr/>
          </p:nvSpPr>
          <p:spPr>
            <a:xfrm>
              <a:off x="2644507" y="4702251"/>
              <a:ext cx="225772" cy="430002"/>
            </a:xfrm>
            <a:custGeom>
              <a:avLst/>
              <a:gdLst/>
              <a:ahLst/>
              <a:cxnLst/>
              <a:rect l="l" t="t" r="r" b="b"/>
              <a:pathLst>
                <a:path w="1709" h="3255" extrusionOk="0">
                  <a:moveTo>
                    <a:pt x="1001" y="1"/>
                  </a:moveTo>
                  <a:cubicBezTo>
                    <a:pt x="989" y="1"/>
                    <a:pt x="976" y="2"/>
                    <a:pt x="964" y="4"/>
                  </a:cubicBezTo>
                  <a:lnTo>
                    <a:pt x="189" y="143"/>
                  </a:lnTo>
                  <a:cubicBezTo>
                    <a:pt x="70" y="163"/>
                    <a:pt x="0" y="272"/>
                    <a:pt x="20" y="381"/>
                  </a:cubicBezTo>
                  <a:lnTo>
                    <a:pt x="487" y="3073"/>
                  </a:lnTo>
                  <a:cubicBezTo>
                    <a:pt x="505" y="3180"/>
                    <a:pt x="594" y="3255"/>
                    <a:pt x="699" y="3255"/>
                  </a:cubicBezTo>
                  <a:cubicBezTo>
                    <a:pt x="711" y="3255"/>
                    <a:pt x="723" y="3254"/>
                    <a:pt x="735" y="3252"/>
                  </a:cubicBezTo>
                  <a:lnTo>
                    <a:pt x="1510" y="3113"/>
                  </a:lnTo>
                  <a:cubicBezTo>
                    <a:pt x="1629" y="3093"/>
                    <a:pt x="1709" y="2984"/>
                    <a:pt x="1689" y="2865"/>
                  </a:cubicBezTo>
                  <a:lnTo>
                    <a:pt x="1212" y="172"/>
                  </a:lnTo>
                  <a:cubicBezTo>
                    <a:pt x="1194" y="75"/>
                    <a:pt x="1105" y="1"/>
                    <a:pt x="100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1fadc2c5746_0_1"/>
            <p:cNvSpPr/>
            <p:nvPr/>
          </p:nvSpPr>
          <p:spPr>
            <a:xfrm>
              <a:off x="2720599" y="4906087"/>
              <a:ext cx="74905" cy="70940"/>
            </a:xfrm>
            <a:custGeom>
              <a:avLst/>
              <a:gdLst/>
              <a:ahLst/>
              <a:cxnLst/>
              <a:rect l="l" t="t" r="r" b="b"/>
              <a:pathLst>
                <a:path w="567" h="537" extrusionOk="0">
                  <a:moveTo>
                    <a:pt x="328" y="60"/>
                  </a:moveTo>
                  <a:cubicBezTo>
                    <a:pt x="448" y="90"/>
                    <a:pt x="517" y="209"/>
                    <a:pt x="487" y="318"/>
                  </a:cubicBezTo>
                  <a:cubicBezTo>
                    <a:pt x="467" y="378"/>
                    <a:pt x="437" y="417"/>
                    <a:pt x="388" y="448"/>
                  </a:cubicBezTo>
                  <a:cubicBezTo>
                    <a:pt x="351" y="470"/>
                    <a:pt x="308" y="481"/>
                    <a:pt x="268" y="481"/>
                  </a:cubicBezTo>
                  <a:cubicBezTo>
                    <a:pt x="255" y="481"/>
                    <a:pt x="242" y="480"/>
                    <a:pt x="229" y="477"/>
                  </a:cubicBezTo>
                  <a:cubicBezTo>
                    <a:pt x="169" y="457"/>
                    <a:pt x="130" y="428"/>
                    <a:pt x="100" y="378"/>
                  </a:cubicBezTo>
                  <a:cubicBezTo>
                    <a:pt x="70" y="328"/>
                    <a:pt x="60" y="269"/>
                    <a:pt x="70" y="219"/>
                  </a:cubicBezTo>
                  <a:cubicBezTo>
                    <a:pt x="90" y="159"/>
                    <a:pt x="119" y="119"/>
                    <a:pt x="169" y="90"/>
                  </a:cubicBezTo>
                  <a:cubicBezTo>
                    <a:pt x="209" y="70"/>
                    <a:pt x="239" y="60"/>
                    <a:pt x="278" y="60"/>
                  </a:cubicBezTo>
                  <a:close/>
                  <a:moveTo>
                    <a:pt x="278" y="0"/>
                  </a:moveTo>
                  <a:cubicBezTo>
                    <a:pt x="232" y="0"/>
                    <a:pt x="186" y="14"/>
                    <a:pt x="139" y="40"/>
                  </a:cubicBezTo>
                  <a:cubicBezTo>
                    <a:pt x="80" y="80"/>
                    <a:pt x="40" y="130"/>
                    <a:pt x="20" y="199"/>
                  </a:cubicBezTo>
                  <a:cubicBezTo>
                    <a:pt x="0" y="269"/>
                    <a:pt x="20" y="338"/>
                    <a:pt x="50" y="408"/>
                  </a:cubicBezTo>
                  <a:cubicBezTo>
                    <a:pt x="90" y="467"/>
                    <a:pt x="150" y="507"/>
                    <a:pt x="209" y="527"/>
                  </a:cubicBezTo>
                  <a:cubicBezTo>
                    <a:pt x="239" y="527"/>
                    <a:pt x="258" y="537"/>
                    <a:pt x="278" y="537"/>
                  </a:cubicBezTo>
                  <a:cubicBezTo>
                    <a:pt x="398" y="537"/>
                    <a:pt x="507" y="457"/>
                    <a:pt x="537" y="338"/>
                  </a:cubicBezTo>
                  <a:cubicBezTo>
                    <a:pt x="567" y="189"/>
                    <a:pt x="487" y="50"/>
                    <a:pt x="348" y="10"/>
                  </a:cubicBezTo>
                  <a:cubicBezTo>
                    <a:pt x="325" y="4"/>
                    <a:pt x="301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1fadc2c5746_0_1"/>
            <p:cNvSpPr/>
            <p:nvPr/>
          </p:nvSpPr>
          <p:spPr>
            <a:xfrm>
              <a:off x="2761288" y="4858266"/>
              <a:ext cx="21137" cy="55748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20" y="1"/>
                  </a:moveTo>
                  <a:cubicBezTo>
                    <a:pt x="111" y="1"/>
                    <a:pt x="100" y="10"/>
                    <a:pt x="100" y="24"/>
                  </a:cubicBezTo>
                  <a:lnTo>
                    <a:pt x="1" y="392"/>
                  </a:lnTo>
                  <a:cubicBezTo>
                    <a:pt x="1" y="412"/>
                    <a:pt x="10" y="422"/>
                    <a:pt x="20" y="422"/>
                  </a:cubicBezTo>
                  <a:lnTo>
                    <a:pt x="30" y="422"/>
                  </a:lnTo>
                  <a:cubicBezTo>
                    <a:pt x="40" y="422"/>
                    <a:pt x="50" y="422"/>
                    <a:pt x="60" y="402"/>
                  </a:cubicBezTo>
                  <a:lnTo>
                    <a:pt x="149" y="35"/>
                  </a:lnTo>
                  <a:cubicBezTo>
                    <a:pt x="159" y="15"/>
                    <a:pt x="149" y="5"/>
                    <a:pt x="129" y="5"/>
                  </a:cubicBezTo>
                  <a:cubicBezTo>
                    <a:pt x="127" y="2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1fadc2c5746_0_1"/>
            <p:cNvSpPr/>
            <p:nvPr/>
          </p:nvSpPr>
          <p:spPr>
            <a:xfrm>
              <a:off x="2742925" y="4876628"/>
              <a:ext cx="57863" cy="20476"/>
            </a:xfrm>
            <a:custGeom>
              <a:avLst/>
              <a:gdLst/>
              <a:ahLst/>
              <a:cxnLst/>
              <a:rect l="l" t="t" r="r" b="b"/>
              <a:pathLst>
                <a:path w="438" h="155" extrusionOk="0">
                  <a:moveTo>
                    <a:pt x="21" y="1"/>
                  </a:moveTo>
                  <a:cubicBezTo>
                    <a:pt x="14" y="1"/>
                    <a:pt x="7" y="8"/>
                    <a:pt x="0" y="15"/>
                  </a:cubicBezTo>
                  <a:cubicBezTo>
                    <a:pt x="0" y="35"/>
                    <a:pt x="10" y="44"/>
                    <a:pt x="20" y="55"/>
                  </a:cubicBezTo>
                  <a:lnTo>
                    <a:pt x="398" y="144"/>
                  </a:lnTo>
                  <a:cubicBezTo>
                    <a:pt x="398" y="154"/>
                    <a:pt x="407" y="154"/>
                    <a:pt x="407" y="154"/>
                  </a:cubicBezTo>
                  <a:cubicBezTo>
                    <a:pt x="418" y="154"/>
                    <a:pt x="427" y="144"/>
                    <a:pt x="427" y="134"/>
                  </a:cubicBezTo>
                  <a:cubicBezTo>
                    <a:pt x="438" y="114"/>
                    <a:pt x="427" y="104"/>
                    <a:pt x="418" y="94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1fadc2c5746_0_1"/>
            <p:cNvSpPr/>
            <p:nvPr/>
          </p:nvSpPr>
          <p:spPr>
            <a:xfrm>
              <a:off x="2421381" y="4352969"/>
              <a:ext cx="731083" cy="1038742"/>
            </a:xfrm>
            <a:custGeom>
              <a:avLst/>
              <a:gdLst/>
              <a:ahLst/>
              <a:cxnLst/>
              <a:rect l="l" t="t" r="r" b="b"/>
              <a:pathLst>
                <a:path w="5534" h="7863" extrusionOk="0">
                  <a:moveTo>
                    <a:pt x="3773" y="0"/>
                  </a:moveTo>
                  <a:cubicBezTo>
                    <a:pt x="3714" y="0"/>
                    <a:pt x="3655" y="9"/>
                    <a:pt x="3596" y="26"/>
                  </a:cubicBezTo>
                  <a:cubicBezTo>
                    <a:pt x="3477" y="46"/>
                    <a:pt x="3159" y="105"/>
                    <a:pt x="3030" y="125"/>
                  </a:cubicBezTo>
                  <a:cubicBezTo>
                    <a:pt x="2276" y="264"/>
                    <a:pt x="755" y="532"/>
                    <a:pt x="1" y="671"/>
                  </a:cubicBezTo>
                  <a:cubicBezTo>
                    <a:pt x="755" y="552"/>
                    <a:pt x="2285" y="294"/>
                    <a:pt x="3040" y="165"/>
                  </a:cubicBezTo>
                  <a:cubicBezTo>
                    <a:pt x="3159" y="145"/>
                    <a:pt x="3487" y="85"/>
                    <a:pt x="3607" y="66"/>
                  </a:cubicBezTo>
                  <a:cubicBezTo>
                    <a:pt x="3662" y="48"/>
                    <a:pt x="3719" y="39"/>
                    <a:pt x="3775" y="39"/>
                  </a:cubicBezTo>
                  <a:cubicBezTo>
                    <a:pt x="4029" y="39"/>
                    <a:pt x="4267" y="215"/>
                    <a:pt x="4291" y="492"/>
                  </a:cubicBezTo>
                  <a:cubicBezTo>
                    <a:pt x="4461" y="1466"/>
                    <a:pt x="4907" y="4028"/>
                    <a:pt x="5086" y="5041"/>
                  </a:cubicBezTo>
                  <a:lnTo>
                    <a:pt x="5364" y="6551"/>
                  </a:lnTo>
                  <a:cubicBezTo>
                    <a:pt x="5404" y="6809"/>
                    <a:pt x="5454" y="7058"/>
                    <a:pt x="5494" y="7306"/>
                  </a:cubicBezTo>
                  <a:cubicBezTo>
                    <a:pt x="5523" y="7564"/>
                    <a:pt x="5335" y="7823"/>
                    <a:pt x="5077" y="7862"/>
                  </a:cubicBezTo>
                  <a:cubicBezTo>
                    <a:pt x="5335" y="7823"/>
                    <a:pt x="5533" y="7575"/>
                    <a:pt x="5514" y="7306"/>
                  </a:cubicBezTo>
                  <a:cubicBezTo>
                    <a:pt x="5474" y="7058"/>
                    <a:pt x="5424" y="6800"/>
                    <a:pt x="5384" y="6551"/>
                  </a:cubicBezTo>
                  <a:lnTo>
                    <a:pt x="5126" y="5032"/>
                  </a:lnTo>
                  <a:cubicBezTo>
                    <a:pt x="4957" y="4039"/>
                    <a:pt x="4510" y="1446"/>
                    <a:pt x="4342" y="483"/>
                  </a:cubicBezTo>
                  <a:cubicBezTo>
                    <a:pt x="4309" y="187"/>
                    <a:pt x="4052" y="0"/>
                    <a:pt x="3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g1fadc2c5746_0_1"/>
          <p:cNvGrpSpPr/>
          <p:nvPr/>
        </p:nvGrpSpPr>
        <p:grpSpPr>
          <a:xfrm>
            <a:off x="7008397" y="2001105"/>
            <a:ext cx="817183" cy="641860"/>
            <a:chOff x="3204764" y="4287181"/>
            <a:chExt cx="303582" cy="238450"/>
          </a:xfrm>
        </p:grpSpPr>
        <p:sp>
          <p:nvSpPr>
            <p:cNvPr id="640" name="Google Shape;640;g1fadc2c5746_0_1"/>
            <p:cNvSpPr/>
            <p:nvPr/>
          </p:nvSpPr>
          <p:spPr>
            <a:xfrm>
              <a:off x="3204764" y="4287842"/>
              <a:ext cx="300545" cy="237789"/>
            </a:xfrm>
            <a:custGeom>
              <a:avLst/>
              <a:gdLst/>
              <a:ahLst/>
              <a:cxnLst/>
              <a:rect l="l" t="t" r="r" b="b"/>
              <a:pathLst>
                <a:path w="2275" h="1800" extrusionOk="0">
                  <a:moveTo>
                    <a:pt x="596" y="1"/>
                  </a:moveTo>
                  <a:cubicBezTo>
                    <a:pt x="460" y="1"/>
                    <a:pt x="325" y="50"/>
                    <a:pt x="219" y="151"/>
                  </a:cubicBezTo>
                  <a:cubicBezTo>
                    <a:pt x="1" y="360"/>
                    <a:pt x="1" y="707"/>
                    <a:pt x="209" y="926"/>
                  </a:cubicBezTo>
                  <a:lnTo>
                    <a:pt x="1043" y="1800"/>
                  </a:lnTo>
                  <a:lnTo>
                    <a:pt x="1997" y="1045"/>
                  </a:lnTo>
                  <a:cubicBezTo>
                    <a:pt x="2235" y="856"/>
                    <a:pt x="2275" y="508"/>
                    <a:pt x="2087" y="280"/>
                  </a:cubicBezTo>
                  <a:cubicBezTo>
                    <a:pt x="1978" y="143"/>
                    <a:pt x="1817" y="72"/>
                    <a:pt x="1654" y="72"/>
                  </a:cubicBezTo>
                  <a:cubicBezTo>
                    <a:pt x="1534" y="72"/>
                    <a:pt x="1413" y="111"/>
                    <a:pt x="1312" y="191"/>
                  </a:cubicBezTo>
                  <a:lnTo>
                    <a:pt x="1143" y="320"/>
                  </a:lnTo>
                  <a:lnTo>
                    <a:pt x="994" y="171"/>
                  </a:lnTo>
                  <a:cubicBezTo>
                    <a:pt x="886" y="58"/>
                    <a:pt x="741" y="1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1fadc2c5746_0_1"/>
            <p:cNvSpPr/>
            <p:nvPr/>
          </p:nvSpPr>
          <p:spPr>
            <a:xfrm>
              <a:off x="3233695" y="4287181"/>
              <a:ext cx="274651" cy="238450"/>
            </a:xfrm>
            <a:custGeom>
              <a:avLst/>
              <a:gdLst/>
              <a:ahLst/>
              <a:cxnLst/>
              <a:rect l="l" t="t" r="r" b="b"/>
              <a:pathLst>
                <a:path w="2079" h="1805" extrusionOk="0">
                  <a:moveTo>
                    <a:pt x="384" y="1"/>
                  </a:moveTo>
                  <a:cubicBezTo>
                    <a:pt x="244" y="1"/>
                    <a:pt x="103" y="53"/>
                    <a:pt x="0" y="156"/>
                  </a:cubicBezTo>
                  <a:cubicBezTo>
                    <a:pt x="122" y="55"/>
                    <a:pt x="245" y="12"/>
                    <a:pt x="364" y="12"/>
                  </a:cubicBezTo>
                  <a:cubicBezTo>
                    <a:pt x="575" y="12"/>
                    <a:pt x="771" y="148"/>
                    <a:pt x="924" y="345"/>
                  </a:cubicBezTo>
                  <a:cubicBezTo>
                    <a:pt x="924" y="350"/>
                    <a:pt x="924" y="352"/>
                    <a:pt x="925" y="352"/>
                  </a:cubicBezTo>
                  <a:cubicBezTo>
                    <a:pt x="926" y="352"/>
                    <a:pt x="929" y="350"/>
                    <a:pt x="934" y="345"/>
                  </a:cubicBezTo>
                  <a:cubicBezTo>
                    <a:pt x="1043" y="266"/>
                    <a:pt x="1133" y="166"/>
                    <a:pt x="1252" y="126"/>
                  </a:cubicBezTo>
                  <a:cubicBezTo>
                    <a:pt x="1311" y="101"/>
                    <a:pt x="1372" y="90"/>
                    <a:pt x="1432" y="90"/>
                  </a:cubicBezTo>
                  <a:cubicBezTo>
                    <a:pt x="1751" y="90"/>
                    <a:pt x="2039" y="417"/>
                    <a:pt x="1947" y="752"/>
                  </a:cubicBezTo>
                  <a:cubicBezTo>
                    <a:pt x="1917" y="871"/>
                    <a:pt x="1848" y="981"/>
                    <a:pt x="1738" y="1060"/>
                  </a:cubicBezTo>
                  <a:lnTo>
                    <a:pt x="1431" y="1308"/>
                  </a:lnTo>
                  <a:cubicBezTo>
                    <a:pt x="1232" y="1477"/>
                    <a:pt x="1033" y="1636"/>
                    <a:pt x="824" y="1805"/>
                  </a:cubicBezTo>
                  <a:cubicBezTo>
                    <a:pt x="1033" y="1646"/>
                    <a:pt x="1241" y="1487"/>
                    <a:pt x="1450" y="1318"/>
                  </a:cubicBezTo>
                  <a:lnTo>
                    <a:pt x="1748" y="1080"/>
                  </a:lnTo>
                  <a:cubicBezTo>
                    <a:pt x="1857" y="1001"/>
                    <a:pt x="1947" y="891"/>
                    <a:pt x="1976" y="762"/>
                  </a:cubicBezTo>
                  <a:cubicBezTo>
                    <a:pt x="2078" y="377"/>
                    <a:pt x="1761" y="67"/>
                    <a:pt x="1428" y="67"/>
                  </a:cubicBezTo>
                  <a:cubicBezTo>
                    <a:pt x="1305" y="67"/>
                    <a:pt x="1180" y="110"/>
                    <a:pt x="1073" y="206"/>
                  </a:cubicBezTo>
                  <a:lnTo>
                    <a:pt x="929" y="321"/>
                  </a:lnTo>
                  <a:lnTo>
                    <a:pt x="929" y="321"/>
                  </a:lnTo>
                  <a:cubicBezTo>
                    <a:pt x="871" y="262"/>
                    <a:pt x="813" y="194"/>
                    <a:pt x="745" y="136"/>
                  </a:cubicBezTo>
                  <a:cubicBezTo>
                    <a:pt x="645" y="45"/>
                    <a:pt x="515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g1fadc2c5746_0_1"/>
          <p:cNvGrpSpPr/>
          <p:nvPr/>
        </p:nvGrpSpPr>
        <p:grpSpPr>
          <a:xfrm>
            <a:off x="6669000" y="2895586"/>
            <a:ext cx="577862" cy="472594"/>
            <a:chOff x="3560391" y="4154681"/>
            <a:chExt cx="214675" cy="175568"/>
          </a:xfrm>
        </p:grpSpPr>
        <p:sp>
          <p:nvSpPr>
            <p:cNvPr id="643" name="Google Shape;643;g1fadc2c5746_0_1"/>
            <p:cNvSpPr/>
            <p:nvPr/>
          </p:nvSpPr>
          <p:spPr>
            <a:xfrm>
              <a:off x="3560391" y="4155474"/>
              <a:ext cx="204767" cy="174775"/>
            </a:xfrm>
            <a:custGeom>
              <a:avLst/>
              <a:gdLst/>
              <a:ahLst/>
              <a:cxnLst/>
              <a:rect l="l" t="t" r="r" b="b"/>
              <a:pathLst>
                <a:path w="1550" h="1323" extrusionOk="0">
                  <a:moveTo>
                    <a:pt x="430" y="0"/>
                  </a:moveTo>
                  <a:cubicBezTo>
                    <a:pt x="379" y="0"/>
                    <a:pt x="327" y="10"/>
                    <a:pt x="278" y="31"/>
                  </a:cubicBezTo>
                  <a:cubicBezTo>
                    <a:pt x="80" y="120"/>
                    <a:pt x="0" y="349"/>
                    <a:pt x="90" y="547"/>
                  </a:cubicBezTo>
                  <a:lnTo>
                    <a:pt x="437" y="1322"/>
                  </a:lnTo>
                  <a:lnTo>
                    <a:pt x="1242" y="1034"/>
                  </a:lnTo>
                  <a:cubicBezTo>
                    <a:pt x="1441" y="965"/>
                    <a:pt x="1550" y="746"/>
                    <a:pt x="1480" y="547"/>
                  </a:cubicBezTo>
                  <a:cubicBezTo>
                    <a:pt x="1425" y="390"/>
                    <a:pt x="1275" y="288"/>
                    <a:pt x="1117" y="288"/>
                  </a:cubicBezTo>
                  <a:cubicBezTo>
                    <a:pt x="1076" y="288"/>
                    <a:pt x="1034" y="295"/>
                    <a:pt x="993" y="309"/>
                  </a:cubicBezTo>
                  <a:lnTo>
                    <a:pt x="845" y="358"/>
                  </a:lnTo>
                  <a:lnTo>
                    <a:pt x="785" y="230"/>
                  </a:lnTo>
                  <a:cubicBezTo>
                    <a:pt x="719" y="82"/>
                    <a:pt x="576" y="0"/>
                    <a:pt x="43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1fadc2c5746_0_1"/>
            <p:cNvSpPr/>
            <p:nvPr/>
          </p:nvSpPr>
          <p:spPr>
            <a:xfrm>
              <a:off x="3597117" y="4154681"/>
              <a:ext cx="177949" cy="175568"/>
            </a:xfrm>
            <a:custGeom>
              <a:avLst/>
              <a:gdLst/>
              <a:ahLst/>
              <a:cxnLst/>
              <a:rect l="l" t="t" r="r" b="b"/>
              <a:pathLst>
                <a:path w="1347" h="1329" extrusionOk="0">
                  <a:moveTo>
                    <a:pt x="168" y="0"/>
                  </a:moveTo>
                  <a:cubicBezTo>
                    <a:pt x="115" y="0"/>
                    <a:pt x="59" y="12"/>
                    <a:pt x="0" y="37"/>
                  </a:cubicBezTo>
                  <a:cubicBezTo>
                    <a:pt x="54" y="16"/>
                    <a:pt x="105" y="6"/>
                    <a:pt x="152" y="6"/>
                  </a:cubicBezTo>
                  <a:cubicBezTo>
                    <a:pt x="351" y="6"/>
                    <a:pt x="492" y="174"/>
                    <a:pt x="556" y="375"/>
                  </a:cubicBezTo>
                  <a:cubicBezTo>
                    <a:pt x="567" y="384"/>
                    <a:pt x="567" y="384"/>
                    <a:pt x="576" y="384"/>
                  </a:cubicBezTo>
                  <a:cubicBezTo>
                    <a:pt x="656" y="355"/>
                    <a:pt x="746" y="315"/>
                    <a:pt x="835" y="315"/>
                  </a:cubicBezTo>
                  <a:cubicBezTo>
                    <a:pt x="839" y="315"/>
                    <a:pt x="843" y="315"/>
                    <a:pt x="847" y="315"/>
                  </a:cubicBezTo>
                  <a:cubicBezTo>
                    <a:pt x="1118" y="315"/>
                    <a:pt x="1309" y="656"/>
                    <a:pt x="1143" y="881"/>
                  </a:cubicBezTo>
                  <a:cubicBezTo>
                    <a:pt x="1063" y="1030"/>
                    <a:pt x="815" y="1070"/>
                    <a:pt x="676" y="1129"/>
                  </a:cubicBezTo>
                  <a:cubicBezTo>
                    <a:pt x="507" y="1199"/>
                    <a:pt x="338" y="1258"/>
                    <a:pt x="159" y="1328"/>
                  </a:cubicBezTo>
                  <a:cubicBezTo>
                    <a:pt x="338" y="1269"/>
                    <a:pt x="507" y="1209"/>
                    <a:pt x="686" y="1149"/>
                  </a:cubicBezTo>
                  <a:cubicBezTo>
                    <a:pt x="835" y="1090"/>
                    <a:pt x="1083" y="1050"/>
                    <a:pt x="1172" y="901"/>
                  </a:cubicBezTo>
                  <a:cubicBezTo>
                    <a:pt x="1347" y="659"/>
                    <a:pt x="1153" y="284"/>
                    <a:pt x="857" y="284"/>
                  </a:cubicBezTo>
                  <a:cubicBezTo>
                    <a:pt x="850" y="284"/>
                    <a:pt x="842" y="284"/>
                    <a:pt x="835" y="285"/>
                  </a:cubicBezTo>
                  <a:cubicBezTo>
                    <a:pt x="738" y="295"/>
                    <a:pt x="661" y="332"/>
                    <a:pt x="575" y="361"/>
                  </a:cubicBezTo>
                  <a:lnTo>
                    <a:pt x="575" y="361"/>
                  </a:lnTo>
                  <a:cubicBezTo>
                    <a:pt x="512" y="159"/>
                    <a:pt x="36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g1fadc2c5746_0_1"/>
          <p:cNvGrpSpPr/>
          <p:nvPr/>
        </p:nvGrpSpPr>
        <p:grpSpPr>
          <a:xfrm>
            <a:off x="5402086" y="4565114"/>
            <a:ext cx="213881" cy="194987"/>
            <a:chOff x="2244361" y="4128789"/>
            <a:chExt cx="213881" cy="194987"/>
          </a:xfrm>
        </p:grpSpPr>
        <p:sp>
          <p:nvSpPr>
            <p:cNvPr id="646" name="Google Shape;646;g1fadc2c5746_0_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1fadc2c5746_0_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g1fadc2c5746_0_1"/>
          <p:cNvGrpSpPr/>
          <p:nvPr/>
        </p:nvGrpSpPr>
        <p:grpSpPr>
          <a:xfrm rot="2528559">
            <a:off x="6708412" y="1643151"/>
            <a:ext cx="213888" cy="194993"/>
            <a:chOff x="2244361" y="4128789"/>
            <a:chExt cx="213881" cy="194987"/>
          </a:xfrm>
        </p:grpSpPr>
        <p:sp>
          <p:nvSpPr>
            <p:cNvPr id="649" name="Google Shape;649;g1fadc2c5746_0_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1fadc2c5746_0_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g1fadc2c5746_0_1"/>
          <p:cNvGrpSpPr/>
          <p:nvPr/>
        </p:nvGrpSpPr>
        <p:grpSpPr>
          <a:xfrm rot="-6409989">
            <a:off x="5150650" y="724261"/>
            <a:ext cx="213892" cy="194996"/>
            <a:chOff x="2244361" y="4128789"/>
            <a:chExt cx="213881" cy="194987"/>
          </a:xfrm>
        </p:grpSpPr>
        <p:sp>
          <p:nvSpPr>
            <p:cNvPr id="652" name="Google Shape;652;g1fadc2c5746_0_1"/>
            <p:cNvSpPr/>
            <p:nvPr/>
          </p:nvSpPr>
          <p:spPr>
            <a:xfrm>
              <a:off x="2281086" y="4128789"/>
              <a:ext cx="177156" cy="164735"/>
            </a:xfrm>
            <a:custGeom>
              <a:avLst/>
              <a:gdLst/>
              <a:ahLst/>
              <a:cxnLst/>
              <a:rect l="l" t="t" r="r" b="b"/>
              <a:pathLst>
                <a:path w="1341" h="1247" extrusionOk="0">
                  <a:moveTo>
                    <a:pt x="537" y="0"/>
                  </a:moveTo>
                  <a:cubicBezTo>
                    <a:pt x="343" y="0"/>
                    <a:pt x="148" y="75"/>
                    <a:pt x="0" y="223"/>
                  </a:cubicBezTo>
                  <a:lnTo>
                    <a:pt x="1063" y="1246"/>
                  </a:lnTo>
                  <a:cubicBezTo>
                    <a:pt x="1341" y="958"/>
                    <a:pt x="1341" y="491"/>
                    <a:pt x="1043" y="203"/>
                  </a:cubicBezTo>
                  <a:cubicBezTo>
                    <a:pt x="903" y="67"/>
                    <a:pt x="720" y="0"/>
                    <a:pt x="537" y="0"/>
                  </a:cubicBezTo>
                  <a:close/>
                </a:path>
              </a:pathLst>
            </a:custGeom>
            <a:solidFill>
              <a:srgbClr val="FA9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1fadc2c5746_0_1"/>
            <p:cNvSpPr/>
            <p:nvPr/>
          </p:nvSpPr>
          <p:spPr>
            <a:xfrm>
              <a:off x="2244361" y="4158116"/>
              <a:ext cx="177156" cy="165660"/>
            </a:xfrm>
            <a:custGeom>
              <a:avLst/>
              <a:gdLst/>
              <a:ahLst/>
              <a:cxnLst/>
              <a:rect l="l" t="t" r="r" b="b"/>
              <a:pathLst>
                <a:path w="1341" h="1254" extrusionOk="0">
                  <a:moveTo>
                    <a:pt x="278" y="1"/>
                  </a:moveTo>
                  <a:cubicBezTo>
                    <a:pt x="0" y="299"/>
                    <a:pt x="10" y="766"/>
                    <a:pt x="298" y="1044"/>
                  </a:cubicBezTo>
                  <a:cubicBezTo>
                    <a:pt x="443" y="1184"/>
                    <a:pt x="629" y="1254"/>
                    <a:pt x="813" y="1254"/>
                  </a:cubicBezTo>
                  <a:cubicBezTo>
                    <a:pt x="1006" y="1254"/>
                    <a:pt x="1198" y="1177"/>
                    <a:pt x="1341" y="1024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4" name="Google Shape;654;g1fadc2c5746_0_1" descr="Resultado de imagem para escola superior de enfermagem de coimb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99985" cy="52602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1fadc2c5746_0_1"/>
          <p:cNvSpPr txBox="1"/>
          <p:nvPr/>
        </p:nvSpPr>
        <p:spPr>
          <a:xfrm>
            <a:off x="77275" y="4045725"/>
            <a:ext cx="5304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ven Pro"/>
                <a:ea typeface="Maven Pro"/>
                <a:cs typeface="Maven Pro"/>
                <a:sym typeface="Maven Pro"/>
              </a:rPr>
              <a:t>Curso de Licenciatura em Enfermagem</a:t>
            </a:r>
            <a:endParaRPr sz="10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ven Pro"/>
                <a:ea typeface="Maven Pro"/>
                <a:cs typeface="Maven Pro"/>
                <a:sym typeface="Maven Pro"/>
              </a:rPr>
              <a:t>4ºano/8ºsemestre 2022/2023</a:t>
            </a:r>
            <a:endParaRPr sz="10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ven Pro"/>
                <a:ea typeface="Maven Pro"/>
                <a:cs typeface="Maven Pro"/>
                <a:sym typeface="Maven Pro"/>
              </a:rPr>
              <a:t>Enfermagem da Saúde Sexual e Reprodutiva</a:t>
            </a:r>
            <a:endParaRPr sz="10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ven Pro"/>
                <a:ea typeface="Maven Pro"/>
                <a:cs typeface="Maven Pro"/>
                <a:sym typeface="Maven Pro"/>
              </a:rPr>
              <a:t>Trabalho realizado por: Catarina Conde, Daniela Gomes e Maria Pimpão</a:t>
            </a:r>
            <a:endParaRPr sz="10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ven Pro"/>
                <a:ea typeface="Maven Pro"/>
                <a:cs typeface="Maven Pro"/>
                <a:sym typeface="Maven Pro"/>
              </a:rPr>
              <a:t>Professora responsável: Ana Poço</a:t>
            </a:r>
            <a:endParaRPr sz="10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551215"/>
                </a:solidFill>
              </a:rPr>
              <a:t>Sumário</a:t>
            </a:r>
            <a:endParaRPr>
              <a:solidFill>
                <a:srgbClr val="551215"/>
              </a:solidFill>
            </a:endParaRPr>
          </a:p>
        </p:txBody>
      </p:sp>
      <p:sp>
        <p:nvSpPr>
          <p:cNvPr id="460" name="Google Shape;460;p2"/>
          <p:cNvSpPr txBox="1">
            <a:spLocks noGrp="1"/>
          </p:cNvSpPr>
          <p:nvPr>
            <p:ph type="subTitle" idx="1"/>
          </p:nvPr>
        </p:nvSpPr>
        <p:spPr>
          <a:xfrm>
            <a:off x="1128450" y="2887426"/>
            <a:ext cx="327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sz="2000">
                <a:solidFill>
                  <a:srgbClr val="551215"/>
                </a:solidFill>
              </a:rPr>
              <a:t>Diferenças/Semelhanças Biológicas</a:t>
            </a:r>
            <a:endParaRPr sz="2000">
              <a:solidFill>
                <a:srgbClr val="551215"/>
              </a:solidFill>
            </a:endParaRPr>
          </a:p>
        </p:txBody>
      </p:sp>
      <p:sp>
        <p:nvSpPr>
          <p:cNvPr id="461" name="Google Shape;461;p2"/>
          <p:cNvSpPr txBox="1">
            <a:spLocks noGrp="1"/>
          </p:cNvSpPr>
          <p:nvPr>
            <p:ph type="subTitle" idx="2"/>
          </p:nvPr>
        </p:nvSpPr>
        <p:spPr>
          <a:xfrm>
            <a:off x="4677841" y="2887426"/>
            <a:ext cx="3398068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en" sz="20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Diferenças Culturais/Sociais</a:t>
            </a:r>
            <a:endParaRPr sz="200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62" name="Google Shape;462;p2"/>
          <p:cNvSpPr txBox="1">
            <a:spLocks noGrp="1"/>
          </p:cNvSpPr>
          <p:nvPr>
            <p:ph type="title" idx="3"/>
          </p:nvPr>
        </p:nvSpPr>
        <p:spPr>
          <a:xfrm>
            <a:off x="2034500" y="1961803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rgbClr val="551215"/>
                </a:solidFill>
              </a:rPr>
              <a:t>01</a:t>
            </a:r>
            <a:endParaRPr>
              <a:solidFill>
                <a:srgbClr val="551215"/>
              </a:solidFill>
            </a:endParaRPr>
          </a:p>
        </p:txBody>
      </p:sp>
      <p:sp>
        <p:nvSpPr>
          <p:cNvPr id="463" name="Google Shape;463;p2"/>
          <p:cNvSpPr txBox="1">
            <a:spLocks noGrp="1"/>
          </p:cNvSpPr>
          <p:nvPr>
            <p:ph type="title" idx="6"/>
          </p:nvPr>
        </p:nvSpPr>
        <p:spPr>
          <a:xfrm>
            <a:off x="5644302" y="1961803"/>
            <a:ext cx="1465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rgbClr val="551215"/>
                </a:solidFill>
              </a:rPr>
              <a:t>02</a:t>
            </a:r>
            <a:endParaRPr>
              <a:solidFill>
                <a:srgbClr val="551215"/>
              </a:solidFill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8123012" y="454849"/>
            <a:ext cx="601965" cy="604350"/>
            <a:chOff x="8123012" y="454849"/>
            <a:chExt cx="601965" cy="604350"/>
          </a:xfrm>
        </p:grpSpPr>
        <p:grpSp>
          <p:nvGrpSpPr>
            <p:cNvPr id="465" name="Google Shape;465;p2"/>
            <p:cNvGrpSpPr/>
            <p:nvPr/>
          </p:nvGrpSpPr>
          <p:grpSpPr>
            <a:xfrm>
              <a:off x="8240332" y="454849"/>
              <a:ext cx="484645" cy="419416"/>
              <a:chOff x="8240332" y="454849"/>
              <a:chExt cx="484645" cy="419416"/>
            </a:xfrm>
          </p:grpSpPr>
          <p:sp>
            <p:nvSpPr>
              <p:cNvPr id="466" name="Google Shape;466;p2"/>
              <p:cNvSpPr/>
              <p:nvPr/>
            </p:nvSpPr>
            <p:spPr>
              <a:xfrm rot="526593">
                <a:off x="8265187" y="483793"/>
                <a:ext cx="406786" cy="357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470" extrusionOk="0">
                    <a:moveTo>
                      <a:pt x="1147" y="1"/>
                    </a:moveTo>
                    <a:cubicBezTo>
                      <a:pt x="665" y="1"/>
                      <a:pt x="268" y="368"/>
                      <a:pt x="249" y="847"/>
                    </a:cubicBezTo>
                    <a:cubicBezTo>
                      <a:pt x="249" y="847"/>
                      <a:pt x="0" y="2059"/>
                      <a:pt x="1967" y="3469"/>
                    </a:cubicBezTo>
                    <a:cubicBezTo>
                      <a:pt x="3934" y="2307"/>
                      <a:pt x="3934" y="1174"/>
                      <a:pt x="3924" y="1026"/>
                    </a:cubicBezTo>
                    <a:lnTo>
                      <a:pt x="3924" y="1006"/>
                    </a:lnTo>
                    <a:cubicBezTo>
                      <a:pt x="3953" y="519"/>
                      <a:pt x="3556" y="101"/>
                      <a:pt x="3050" y="82"/>
                    </a:cubicBezTo>
                    <a:cubicBezTo>
                      <a:pt x="3034" y="81"/>
                      <a:pt x="3018" y="80"/>
                      <a:pt x="3002" y="80"/>
                    </a:cubicBezTo>
                    <a:cubicBezTo>
                      <a:pt x="2625" y="80"/>
                      <a:pt x="2299" y="304"/>
                      <a:pt x="2156" y="618"/>
                    </a:cubicBezTo>
                    <a:cubicBezTo>
                      <a:pt x="2147" y="642"/>
                      <a:pt x="2123" y="654"/>
                      <a:pt x="2100" y="654"/>
                    </a:cubicBezTo>
                    <a:cubicBezTo>
                      <a:pt x="2074" y="654"/>
                      <a:pt x="2047" y="640"/>
                      <a:pt x="2037" y="608"/>
                    </a:cubicBezTo>
                    <a:cubicBezTo>
                      <a:pt x="1927" y="271"/>
                      <a:pt x="1600" y="22"/>
                      <a:pt x="1203" y="2"/>
                    </a:cubicBezTo>
                    <a:cubicBezTo>
                      <a:pt x="1184" y="1"/>
                      <a:pt x="1166" y="1"/>
                      <a:pt x="11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 rot="526593">
                <a:off x="8465523" y="508846"/>
                <a:ext cx="234154" cy="34960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398" extrusionOk="0">
                    <a:moveTo>
                      <a:pt x="1057" y="0"/>
                    </a:moveTo>
                    <a:cubicBezTo>
                      <a:pt x="702" y="0"/>
                      <a:pt x="347" y="188"/>
                      <a:pt x="190" y="546"/>
                    </a:cubicBezTo>
                    <a:cubicBezTo>
                      <a:pt x="349" y="205"/>
                      <a:pt x="689" y="28"/>
                      <a:pt x="1029" y="28"/>
                    </a:cubicBezTo>
                    <a:cubicBezTo>
                      <a:pt x="1303" y="28"/>
                      <a:pt x="1578" y="143"/>
                      <a:pt x="1759" y="378"/>
                    </a:cubicBezTo>
                    <a:cubicBezTo>
                      <a:pt x="1888" y="536"/>
                      <a:pt x="1948" y="745"/>
                      <a:pt x="1938" y="954"/>
                    </a:cubicBezTo>
                    <a:cubicBezTo>
                      <a:pt x="1928" y="1569"/>
                      <a:pt x="1541" y="2106"/>
                      <a:pt x="1133" y="2533"/>
                    </a:cubicBezTo>
                    <a:cubicBezTo>
                      <a:pt x="1044" y="2602"/>
                      <a:pt x="915" y="2731"/>
                      <a:pt x="826" y="2801"/>
                    </a:cubicBezTo>
                    <a:cubicBezTo>
                      <a:pt x="587" y="3009"/>
                      <a:pt x="279" y="3228"/>
                      <a:pt x="1" y="3397"/>
                    </a:cubicBezTo>
                    <a:cubicBezTo>
                      <a:pt x="279" y="3238"/>
                      <a:pt x="607" y="3029"/>
                      <a:pt x="846" y="2821"/>
                    </a:cubicBezTo>
                    <a:cubicBezTo>
                      <a:pt x="885" y="2791"/>
                      <a:pt x="965" y="2731"/>
                      <a:pt x="1005" y="2691"/>
                    </a:cubicBezTo>
                    <a:lnTo>
                      <a:pt x="1153" y="2552"/>
                    </a:lnTo>
                    <a:lnTo>
                      <a:pt x="1303" y="2404"/>
                    </a:lnTo>
                    <a:cubicBezTo>
                      <a:pt x="1779" y="1897"/>
                      <a:pt x="2276" y="993"/>
                      <a:pt x="1789" y="347"/>
                    </a:cubicBezTo>
                    <a:cubicBezTo>
                      <a:pt x="1607" y="113"/>
                      <a:pt x="1332" y="0"/>
                      <a:pt x="1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 rot="-835286" flipH="1">
              <a:off x="8145170" y="818992"/>
              <a:ext cx="245374" cy="213177"/>
            </a:xfrm>
            <a:custGeom>
              <a:avLst/>
              <a:gdLst/>
              <a:ahLst/>
              <a:cxnLst/>
              <a:rect l="l" t="t" r="r" b="b"/>
              <a:pathLst>
                <a:path w="2385" h="2072" extrusionOk="0">
                  <a:moveTo>
                    <a:pt x="702" y="1"/>
                  </a:moveTo>
                  <a:cubicBezTo>
                    <a:pt x="434" y="1"/>
                    <a:pt x="206" y="198"/>
                    <a:pt x="179" y="463"/>
                  </a:cubicBezTo>
                  <a:cubicBezTo>
                    <a:pt x="179" y="463"/>
                    <a:pt x="0" y="1178"/>
                    <a:pt x="1102" y="2072"/>
                  </a:cubicBezTo>
                  <a:cubicBezTo>
                    <a:pt x="2305" y="1465"/>
                    <a:pt x="2344" y="790"/>
                    <a:pt x="2354" y="701"/>
                  </a:cubicBezTo>
                  <a:lnTo>
                    <a:pt x="2354" y="691"/>
                  </a:lnTo>
                  <a:cubicBezTo>
                    <a:pt x="2384" y="403"/>
                    <a:pt x="2166" y="145"/>
                    <a:pt x="1868" y="114"/>
                  </a:cubicBezTo>
                  <a:cubicBezTo>
                    <a:pt x="1850" y="113"/>
                    <a:pt x="1833" y="112"/>
                    <a:pt x="1816" y="112"/>
                  </a:cubicBezTo>
                  <a:cubicBezTo>
                    <a:pt x="1599" y="112"/>
                    <a:pt x="1413" y="228"/>
                    <a:pt x="1321" y="403"/>
                  </a:cubicBezTo>
                  <a:cubicBezTo>
                    <a:pt x="1313" y="415"/>
                    <a:pt x="1301" y="421"/>
                    <a:pt x="1289" y="421"/>
                  </a:cubicBezTo>
                  <a:cubicBezTo>
                    <a:pt x="1273" y="421"/>
                    <a:pt x="1257" y="410"/>
                    <a:pt x="1252" y="393"/>
                  </a:cubicBezTo>
                  <a:cubicBezTo>
                    <a:pt x="1192" y="184"/>
                    <a:pt x="1013" y="25"/>
                    <a:pt x="775" y="6"/>
                  </a:cubicBezTo>
                  <a:cubicBezTo>
                    <a:pt x="750" y="2"/>
                    <a:pt x="726" y="1"/>
                    <a:pt x="7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 rot="-835286" flipH="1">
              <a:off x="8145441" y="843090"/>
              <a:ext cx="134673" cy="202888"/>
            </a:xfrm>
            <a:custGeom>
              <a:avLst/>
              <a:gdLst/>
              <a:ahLst/>
              <a:cxnLst/>
              <a:rect l="l" t="t" r="r" b="b"/>
              <a:pathLst>
                <a:path w="1309" h="1972" extrusionOk="0">
                  <a:moveTo>
                    <a:pt x="700" y="0"/>
                  </a:moveTo>
                  <a:cubicBezTo>
                    <a:pt x="510" y="0"/>
                    <a:pt x="322" y="93"/>
                    <a:pt x="219" y="303"/>
                  </a:cubicBezTo>
                  <a:cubicBezTo>
                    <a:pt x="325" y="117"/>
                    <a:pt x="506" y="34"/>
                    <a:pt x="684" y="34"/>
                  </a:cubicBezTo>
                  <a:cubicBezTo>
                    <a:pt x="974" y="34"/>
                    <a:pt x="1259" y="251"/>
                    <a:pt x="1222" y="601"/>
                  </a:cubicBezTo>
                  <a:cubicBezTo>
                    <a:pt x="1163" y="1237"/>
                    <a:pt x="517" y="1683"/>
                    <a:pt x="0" y="1972"/>
                  </a:cubicBezTo>
                  <a:cubicBezTo>
                    <a:pt x="557" y="1713"/>
                    <a:pt x="1212" y="1256"/>
                    <a:pt x="1272" y="610"/>
                  </a:cubicBezTo>
                  <a:cubicBezTo>
                    <a:pt x="1308" y="238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2"/>
          <p:cNvGrpSpPr/>
          <p:nvPr/>
        </p:nvGrpSpPr>
        <p:grpSpPr>
          <a:xfrm>
            <a:off x="419011" y="454849"/>
            <a:ext cx="601966" cy="604350"/>
            <a:chOff x="419011" y="454849"/>
            <a:chExt cx="601966" cy="604350"/>
          </a:xfrm>
        </p:grpSpPr>
        <p:sp>
          <p:nvSpPr>
            <p:cNvPr id="471" name="Google Shape;471;p2"/>
            <p:cNvSpPr/>
            <p:nvPr/>
          </p:nvSpPr>
          <p:spPr>
            <a:xfrm rot="-526593" flipH="1">
              <a:off x="472016" y="483793"/>
              <a:ext cx="406786" cy="357009"/>
            </a:xfrm>
            <a:custGeom>
              <a:avLst/>
              <a:gdLst/>
              <a:ahLst/>
              <a:cxnLst/>
              <a:rect l="l" t="t" r="r" b="b"/>
              <a:pathLst>
                <a:path w="3954" h="3470" extrusionOk="0">
                  <a:moveTo>
                    <a:pt x="1147" y="1"/>
                  </a:moveTo>
                  <a:cubicBezTo>
                    <a:pt x="665" y="1"/>
                    <a:pt x="268" y="368"/>
                    <a:pt x="249" y="847"/>
                  </a:cubicBezTo>
                  <a:cubicBezTo>
                    <a:pt x="249" y="847"/>
                    <a:pt x="0" y="2059"/>
                    <a:pt x="1967" y="3469"/>
                  </a:cubicBezTo>
                  <a:cubicBezTo>
                    <a:pt x="3934" y="2307"/>
                    <a:pt x="3934" y="1174"/>
                    <a:pt x="3924" y="1026"/>
                  </a:cubicBezTo>
                  <a:lnTo>
                    <a:pt x="3924" y="1006"/>
                  </a:lnTo>
                  <a:cubicBezTo>
                    <a:pt x="3953" y="519"/>
                    <a:pt x="3556" y="101"/>
                    <a:pt x="3050" y="82"/>
                  </a:cubicBezTo>
                  <a:cubicBezTo>
                    <a:pt x="3034" y="81"/>
                    <a:pt x="3018" y="80"/>
                    <a:pt x="3002" y="80"/>
                  </a:cubicBezTo>
                  <a:cubicBezTo>
                    <a:pt x="2625" y="80"/>
                    <a:pt x="2299" y="304"/>
                    <a:pt x="2156" y="618"/>
                  </a:cubicBezTo>
                  <a:cubicBezTo>
                    <a:pt x="2147" y="642"/>
                    <a:pt x="2123" y="654"/>
                    <a:pt x="2100" y="654"/>
                  </a:cubicBezTo>
                  <a:cubicBezTo>
                    <a:pt x="2074" y="654"/>
                    <a:pt x="2047" y="640"/>
                    <a:pt x="2037" y="608"/>
                  </a:cubicBezTo>
                  <a:cubicBezTo>
                    <a:pt x="1927" y="271"/>
                    <a:pt x="1600" y="22"/>
                    <a:pt x="1203" y="2"/>
                  </a:cubicBezTo>
                  <a:cubicBezTo>
                    <a:pt x="1184" y="1"/>
                    <a:pt x="1166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 rot="-526593" flipH="1">
              <a:off x="444312" y="508846"/>
              <a:ext cx="234154" cy="349602"/>
            </a:xfrm>
            <a:custGeom>
              <a:avLst/>
              <a:gdLst/>
              <a:ahLst/>
              <a:cxnLst/>
              <a:rect l="l" t="t" r="r" b="b"/>
              <a:pathLst>
                <a:path w="2276" h="3398" extrusionOk="0">
                  <a:moveTo>
                    <a:pt x="1057" y="0"/>
                  </a:moveTo>
                  <a:cubicBezTo>
                    <a:pt x="702" y="0"/>
                    <a:pt x="347" y="188"/>
                    <a:pt x="190" y="546"/>
                  </a:cubicBezTo>
                  <a:cubicBezTo>
                    <a:pt x="349" y="205"/>
                    <a:pt x="689" y="28"/>
                    <a:pt x="1029" y="28"/>
                  </a:cubicBezTo>
                  <a:cubicBezTo>
                    <a:pt x="1303" y="28"/>
                    <a:pt x="1578" y="143"/>
                    <a:pt x="1759" y="378"/>
                  </a:cubicBezTo>
                  <a:cubicBezTo>
                    <a:pt x="1888" y="536"/>
                    <a:pt x="1948" y="745"/>
                    <a:pt x="1938" y="954"/>
                  </a:cubicBezTo>
                  <a:cubicBezTo>
                    <a:pt x="1928" y="1569"/>
                    <a:pt x="1541" y="2106"/>
                    <a:pt x="1133" y="2533"/>
                  </a:cubicBezTo>
                  <a:cubicBezTo>
                    <a:pt x="1044" y="2602"/>
                    <a:pt x="915" y="2731"/>
                    <a:pt x="826" y="2801"/>
                  </a:cubicBezTo>
                  <a:cubicBezTo>
                    <a:pt x="587" y="3009"/>
                    <a:pt x="279" y="3228"/>
                    <a:pt x="1" y="3397"/>
                  </a:cubicBezTo>
                  <a:cubicBezTo>
                    <a:pt x="279" y="3238"/>
                    <a:pt x="607" y="3029"/>
                    <a:pt x="846" y="2821"/>
                  </a:cubicBezTo>
                  <a:cubicBezTo>
                    <a:pt x="885" y="2791"/>
                    <a:pt x="965" y="2731"/>
                    <a:pt x="1005" y="2691"/>
                  </a:cubicBezTo>
                  <a:lnTo>
                    <a:pt x="1153" y="2552"/>
                  </a:lnTo>
                  <a:lnTo>
                    <a:pt x="1303" y="2404"/>
                  </a:lnTo>
                  <a:cubicBezTo>
                    <a:pt x="1779" y="1897"/>
                    <a:pt x="2276" y="993"/>
                    <a:pt x="1789" y="347"/>
                  </a:cubicBezTo>
                  <a:cubicBezTo>
                    <a:pt x="1607" y="113"/>
                    <a:pt x="1332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 rot="835286">
              <a:off x="753446" y="818992"/>
              <a:ext cx="245374" cy="213177"/>
            </a:xfrm>
            <a:custGeom>
              <a:avLst/>
              <a:gdLst/>
              <a:ahLst/>
              <a:cxnLst/>
              <a:rect l="l" t="t" r="r" b="b"/>
              <a:pathLst>
                <a:path w="2385" h="2072" extrusionOk="0">
                  <a:moveTo>
                    <a:pt x="702" y="1"/>
                  </a:moveTo>
                  <a:cubicBezTo>
                    <a:pt x="434" y="1"/>
                    <a:pt x="206" y="198"/>
                    <a:pt x="179" y="463"/>
                  </a:cubicBezTo>
                  <a:cubicBezTo>
                    <a:pt x="179" y="463"/>
                    <a:pt x="0" y="1178"/>
                    <a:pt x="1102" y="2072"/>
                  </a:cubicBezTo>
                  <a:cubicBezTo>
                    <a:pt x="2305" y="1465"/>
                    <a:pt x="2344" y="790"/>
                    <a:pt x="2354" y="701"/>
                  </a:cubicBezTo>
                  <a:lnTo>
                    <a:pt x="2354" y="691"/>
                  </a:lnTo>
                  <a:cubicBezTo>
                    <a:pt x="2384" y="403"/>
                    <a:pt x="2166" y="145"/>
                    <a:pt x="1868" y="114"/>
                  </a:cubicBezTo>
                  <a:cubicBezTo>
                    <a:pt x="1850" y="113"/>
                    <a:pt x="1833" y="112"/>
                    <a:pt x="1816" y="112"/>
                  </a:cubicBezTo>
                  <a:cubicBezTo>
                    <a:pt x="1599" y="112"/>
                    <a:pt x="1413" y="228"/>
                    <a:pt x="1321" y="403"/>
                  </a:cubicBezTo>
                  <a:cubicBezTo>
                    <a:pt x="1313" y="415"/>
                    <a:pt x="1301" y="421"/>
                    <a:pt x="1289" y="421"/>
                  </a:cubicBezTo>
                  <a:cubicBezTo>
                    <a:pt x="1273" y="421"/>
                    <a:pt x="1257" y="410"/>
                    <a:pt x="1252" y="393"/>
                  </a:cubicBezTo>
                  <a:cubicBezTo>
                    <a:pt x="1192" y="184"/>
                    <a:pt x="1013" y="25"/>
                    <a:pt x="775" y="6"/>
                  </a:cubicBezTo>
                  <a:cubicBezTo>
                    <a:pt x="750" y="2"/>
                    <a:pt x="726" y="1"/>
                    <a:pt x="70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 rot="835286">
              <a:off x="863876" y="843090"/>
              <a:ext cx="134673" cy="202888"/>
            </a:xfrm>
            <a:custGeom>
              <a:avLst/>
              <a:gdLst/>
              <a:ahLst/>
              <a:cxnLst/>
              <a:rect l="l" t="t" r="r" b="b"/>
              <a:pathLst>
                <a:path w="1309" h="1972" extrusionOk="0">
                  <a:moveTo>
                    <a:pt x="700" y="0"/>
                  </a:moveTo>
                  <a:cubicBezTo>
                    <a:pt x="510" y="0"/>
                    <a:pt x="322" y="93"/>
                    <a:pt x="219" y="303"/>
                  </a:cubicBezTo>
                  <a:cubicBezTo>
                    <a:pt x="325" y="117"/>
                    <a:pt x="506" y="34"/>
                    <a:pt x="684" y="34"/>
                  </a:cubicBezTo>
                  <a:cubicBezTo>
                    <a:pt x="974" y="34"/>
                    <a:pt x="1259" y="251"/>
                    <a:pt x="1222" y="601"/>
                  </a:cubicBezTo>
                  <a:cubicBezTo>
                    <a:pt x="1163" y="1237"/>
                    <a:pt x="517" y="1683"/>
                    <a:pt x="0" y="1972"/>
                  </a:cubicBezTo>
                  <a:cubicBezTo>
                    <a:pt x="557" y="1713"/>
                    <a:pt x="1212" y="1256"/>
                    <a:pt x="1272" y="610"/>
                  </a:cubicBezTo>
                  <a:cubicBezTo>
                    <a:pt x="1308" y="238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"/>
          <p:cNvGrpSpPr/>
          <p:nvPr/>
        </p:nvGrpSpPr>
        <p:grpSpPr>
          <a:xfrm>
            <a:off x="688895" y="4243049"/>
            <a:ext cx="484645" cy="419416"/>
            <a:chOff x="8240332" y="454849"/>
            <a:chExt cx="484645" cy="419416"/>
          </a:xfrm>
        </p:grpSpPr>
        <p:sp>
          <p:nvSpPr>
            <p:cNvPr id="476" name="Google Shape;476;p2"/>
            <p:cNvSpPr/>
            <p:nvPr/>
          </p:nvSpPr>
          <p:spPr>
            <a:xfrm rot="526593">
              <a:off x="8265187" y="483793"/>
              <a:ext cx="406786" cy="357009"/>
            </a:xfrm>
            <a:custGeom>
              <a:avLst/>
              <a:gdLst/>
              <a:ahLst/>
              <a:cxnLst/>
              <a:rect l="l" t="t" r="r" b="b"/>
              <a:pathLst>
                <a:path w="3954" h="3470" extrusionOk="0">
                  <a:moveTo>
                    <a:pt x="1147" y="1"/>
                  </a:moveTo>
                  <a:cubicBezTo>
                    <a:pt x="665" y="1"/>
                    <a:pt x="268" y="368"/>
                    <a:pt x="249" y="847"/>
                  </a:cubicBezTo>
                  <a:cubicBezTo>
                    <a:pt x="249" y="847"/>
                    <a:pt x="0" y="2059"/>
                    <a:pt x="1967" y="3469"/>
                  </a:cubicBezTo>
                  <a:cubicBezTo>
                    <a:pt x="3934" y="2307"/>
                    <a:pt x="3934" y="1174"/>
                    <a:pt x="3924" y="1026"/>
                  </a:cubicBezTo>
                  <a:lnTo>
                    <a:pt x="3924" y="1006"/>
                  </a:lnTo>
                  <a:cubicBezTo>
                    <a:pt x="3953" y="519"/>
                    <a:pt x="3556" y="101"/>
                    <a:pt x="3050" y="82"/>
                  </a:cubicBezTo>
                  <a:cubicBezTo>
                    <a:pt x="3034" y="81"/>
                    <a:pt x="3018" y="80"/>
                    <a:pt x="3002" y="80"/>
                  </a:cubicBezTo>
                  <a:cubicBezTo>
                    <a:pt x="2625" y="80"/>
                    <a:pt x="2299" y="304"/>
                    <a:pt x="2156" y="618"/>
                  </a:cubicBezTo>
                  <a:cubicBezTo>
                    <a:pt x="2147" y="642"/>
                    <a:pt x="2123" y="654"/>
                    <a:pt x="2100" y="654"/>
                  </a:cubicBezTo>
                  <a:cubicBezTo>
                    <a:pt x="2074" y="654"/>
                    <a:pt x="2047" y="640"/>
                    <a:pt x="2037" y="608"/>
                  </a:cubicBezTo>
                  <a:cubicBezTo>
                    <a:pt x="1927" y="271"/>
                    <a:pt x="1600" y="22"/>
                    <a:pt x="1203" y="2"/>
                  </a:cubicBezTo>
                  <a:cubicBezTo>
                    <a:pt x="1184" y="1"/>
                    <a:pt x="1166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 rot="526593">
              <a:off x="8465523" y="508846"/>
              <a:ext cx="234154" cy="349602"/>
            </a:xfrm>
            <a:custGeom>
              <a:avLst/>
              <a:gdLst/>
              <a:ahLst/>
              <a:cxnLst/>
              <a:rect l="l" t="t" r="r" b="b"/>
              <a:pathLst>
                <a:path w="2276" h="3398" extrusionOk="0">
                  <a:moveTo>
                    <a:pt x="1057" y="0"/>
                  </a:moveTo>
                  <a:cubicBezTo>
                    <a:pt x="702" y="0"/>
                    <a:pt x="347" y="188"/>
                    <a:pt x="190" y="546"/>
                  </a:cubicBezTo>
                  <a:cubicBezTo>
                    <a:pt x="349" y="205"/>
                    <a:pt x="689" y="28"/>
                    <a:pt x="1029" y="28"/>
                  </a:cubicBezTo>
                  <a:cubicBezTo>
                    <a:pt x="1303" y="28"/>
                    <a:pt x="1578" y="143"/>
                    <a:pt x="1759" y="378"/>
                  </a:cubicBezTo>
                  <a:cubicBezTo>
                    <a:pt x="1888" y="536"/>
                    <a:pt x="1948" y="745"/>
                    <a:pt x="1938" y="954"/>
                  </a:cubicBezTo>
                  <a:cubicBezTo>
                    <a:pt x="1928" y="1569"/>
                    <a:pt x="1541" y="2106"/>
                    <a:pt x="1133" y="2533"/>
                  </a:cubicBezTo>
                  <a:cubicBezTo>
                    <a:pt x="1044" y="2602"/>
                    <a:pt x="915" y="2731"/>
                    <a:pt x="826" y="2801"/>
                  </a:cubicBezTo>
                  <a:cubicBezTo>
                    <a:pt x="587" y="3009"/>
                    <a:pt x="279" y="3228"/>
                    <a:pt x="1" y="3397"/>
                  </a:cubicBezTo>
                  <a:cubicBezTo>
                    <a:pt x="279" y="3238"/>
                    <a:pt x="607" y="3029"/>
                    <a:pt x="846" y="2821"/>
                  </a:cubicBezTo>
                  <a:cubicBezTo>
                    <a:pt x="885" y="2791"/>
                    <a:pt x="965" y="2731"/>
                    <a:pt x="1005" y="2691"/>
                  </a:cubicBezTo>
                  <a:lnTo>
                    <a:pt x="1153" y="2552"/>
                  </a:lnTo>
                  <a:lnTo>
                    <a:pt x="1303" y="2404"/>
                  </a:lnTo>
                  <a:cubicBezTo>
                    <a:pt x="1779" y="1897"/>
                    <a:pt x="2276" y="993"/>
                    <a:pt x="1789" y="347"/>
                  </a:cubicBezTo>
                  <a:cubicBezTo>
                    <a:pt x="1607" y="113"/>
                    <a:pt x="1332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"/>
          <p:cNvGrpSpPr/>
          <p:nvPr/>
        </p:nvGrpSpPr>
        <p:grpSpPr>
          <a:xfrm flipH="1">
            <a:off x="8123020" y="4296149"/>
            <a:ext cx="484645" cy="419416"/>
            <a:chOff x="8240332" y="454849"/>
            <a:chExt cx="484645" cy="419416"/>
          </a:xfrm>
        </p:grpSpPr>
        <p:sp>
          <p:nvSpPr>
            <p:cNvPr id="483" name="Google Shape;483;p3"/>
            <p:cNvSpPr/>
            <p:nvPr/>
          </p:nvSpPr>
          <p:spPr>
            <a:xfrm rot="526593">
              <a:off x="8265187" y="483793"/>
              <a:ext cx="406786" cy="357009"/>
            </a:xfrm>
            <a:custGeom>
              <a:avLst/>
              <a:gdLst/>
              <a:ahLst/>
              <a:cxnLst/>
              <a:rect l="l" t="t" r="r" b="b"/>
              <a:pathLst>
                <a:path w="3954" h="3470" extrusionOk="0">
                  <a:moveTo>
                    <a:pt x="1147" y="1"/>
                  </a:moveTo>
                  <a:cubicBezTo>
                    <a:pt x="665" y="1"/>
                    <a:pt x="268" y="368"/>
                    <a:pt x="249" y="847"/>
                  </a:cubicBezTo>
                  <a:cubicBezTo>
                    <a:pt x="249" y="847"/>
                    <a:pt x="0" y="2059"/>
                    <a:pt x="1967" y="3469"/>
                  </a:cubicBezTo>
                  <a:cubicBezTo>
                    <a:pt x="3934" y="2307"/>
                    <a:pt x="3934" y="1174"/>
                    <a:pt x="3924" y="1026"/>
                  </a:cubicBezTo>
                  <a:lnTo>
                    <a:pt x="3924" y="1006"/>
                  </a:lnTo>
                  <a:cubicBezTo>
                    <a:pt x="3953" y="519"/>
                    <a:pt x="3556" y="101"/>
                    <a:pt x="3050" y="82"/>
                  </a:cubicBezTo>
                  <a:cubicBezTo>
                    <a:pt x="3034" y="81"/>
                    <a:pt x="3018" y="80"/>
                    <a:pt x="3002" y="80"/>
                  </a:cubicBezTo>
                  <a:cubicBezTo>
                    <a:pt x="2625" y="80"/>
                    <a:pt x="2299" y="304"/>
                    <a:pt x="2156" y="618"/>
                  </a:cubicBezTo>
                  <a:cubicBezTo>
                    <a:pt x="2147" y="642"/>
                    <a:pt x="2123" y="654"/>
                    <a:pt x="2100" y="654"/>
                  </a:cubicBezTo>
                  <a:cubicBezTo>
                    <a:pt x="2074" y="654"/>
                    <a:pt x="2047" y="640"/>
                    <a:pt x="2037" y="608"/>
                  </a:cubicBezTo>
                  <a:cubicBezTo>
                    <a:pt x="1927" y="271"/>
                    <a:pt x="1600" y="22"/>
                    <a:pt x="1203" y="2"/>
                  </a:cubicBezTo>
                  <a:cubicBezTo>
                    <a:pt x="1184" y="1"/>
                    <a:pt x="1166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 rot="526593">
              <a:off x="8465523" y="508846"/>
              <a:ext cx="234154" cy="349602"/>
            </a:xfrm>
            <a:custGeom>
              <a:avLst/>
              <a:gdLst/>
              <a:ahLst/>
              <a:cxnLst/>
              <a:rect l="l" t="t" r="r" b="b"/>
              <a:pathLst>
                <a:path w="2276" h="3398" extrusionOk="0">
                  <a:moveTo>
                    <a:pt x="1057" y="0"/>
                  </a:moveTo>
                  <a:cubicBezTo>
                    <a:pt x="702" y="0"/>
                    <a:pt x="347" y="188"/>
                    <a:pt x="190" y="546"/>
                  </a:cubicBezTo>
                  <a:cubicBezTo>
                    <a:pt x="349" y="205"/>
                    <a:pt x="689" y="28"/>
                    <a:pt x="1029" y="28"/>
                  </a:cubicBezTo>
                  <a:cubicBezTo>
                    <a:pt x="1303" y="28"/>
                    <a:pt x="1578" y="143"/>
                    <a:pt x="1759" y="378"/>
                  </a:cubicBezTo>
                  <a:cubicBezTo>
                    <a:pt x="1888" y="536"/>
                    <a:pt x="1948" y="745"/>
                    <a:pt x="1938" y="954"/>
                  </a:cubicBezTo>
                  <a:cubicBezTo>
                    <a:pt x="1928" y="1569"/>
                    <a:pt x="1541" y="2106"/>
                    <a:pt x="1133" y="2533"/>
                  </a:cubicBezTo>
                  <a:cubicBezTo>
                    <a:pt x="1044" y="2602"/>
                    <a:pt x="915" y="2731"/>
                    <a:pt x="826" y="2801"/>
                  </a:cubicBezTo>
                  <a:cubicBezTo>
                    <a:pt x="587" y="3009"/>
                    <a:pt x="279" y="3228"/>
                    <a:pt x="1" y="3397"/>
                  </a:cubicBezTo>
                  <a:cubicBezTo>
                    <a:pt x="279" y="3238"/>
                    <a:pt x="607" y="3029"/>
                    <a:pt x="846" y="2821"/>
                  </a:cubicBezTo>
                  <a:cubicBezTo>
                    <a:pt x="885" y="2791"/>
                    <a:pt x="965" y="2731"/>
                    <a:pt x="1005" y="2691"/>
                  </a:cubicBezTo>
                  <a:lnTo>
                    <a:pt x="1153" y="2552"/>
                  </a:lnTo>
                  <a:lnTo>
                    <a:pt x="1303" y="2404"/>
                  </a:lnTo>
                  <a:cubicBezTo>
                    <a:pt x="1779" y="1897"/>
                    <a:pt x="2276" y="993"/>
                    <a:pt x="1789" y="347"/>
                  </a:cubicBezTo>
                  <a:cubicBezTo>
                    <a:pt x="1607" y="113"/>
                    <a:pt x="1332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3"/>
          <p:cNvGrpSpPr/>
          <p:nvPr/>
        </p:nvGrpSpPr>
        <p:grpSpPr>
          <a:xfrm flipH="1">
            <a:off x="419012" y="454849"/>
            <a:ext cx="601965" cy="604350"/>
            <a:chOff x="8123012" y="454849"/>
            <a:chExt cx="601965" cy="604350"/>
          </a:xfrm>
        </p:grpSpPr>
        <p:grpSp>
          <p:nvGrpSpPr>
            <p:cNvPr id="486" name="Google Shape;486;p3"/>
            <p:cNvGrpSpPr/>
            <p:nvPr/>
          </p:nvGrpSpPr>
          <p:grpSpPr>
            <a:xfrm>
              <a:off x="8240332" y="454849"/>
              <a:ext cx="484645" cy="419416"/>
              <a:chOff x="8240332" y="454849"/>
              <a:chExt cx="484645" cy="419416"/>
            </a:xfrm>
          </p:grpSpPr>
          <p:sp>
            <p:nvSpPr>
              <p:cNvPr id="487" name="Google Shape;487;p3"/>
              <p:cNvSpPr/>
              <p:nvPr/>
            </p:nvSpPr>
            <p:spPr>
              <a:xfrm rot="526593">
                <a:off x="8265187" y="483793"/>
                <a:ext cx="406786" cy="357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470" extrusionOk="0">
                    <a:moveTo>
                      <a:pt x="1147" y="1"/>
                    </a:moveTo>
                    <a:cubicBezTo>
                      <a:pt x="665" y="1"/>
                      <a:pt x="268" y="368"/>
                      <a:pt x="249" y="847"/>
                    </a:cubicBezTo>
                    <a:cubicBezTo>
                      <a:pt x="249" y="847"/>
                      <a:pt x="0" y="2059"/>
                      <a:pt x="1967" y="3469"/>
                    </a:cubicBezTo>
                    <a:cubicBezTo>
                      <a:pt x="3934" y="2307"/>
                      <a:pt x="3934" y="1174"/>
                      <a:pt x="3924" y="1026"/>
                    </a:cubicBezTo>
                    <a:lnTo>
                      <a:pt x="3924" y="1006"/>
                    </a:lnTo>
                    <a:cubicBezTo>
                      <a:pt x="3953" y="519"/>
                      <a:pt x="3556" y="101"/>
                      <a:pt x="3050" y="82"/>
                    </a:cubicBezTo>
                    <a:cubicBezTo>
                      <a:pt x="3034" y="81"/>
                      <a:pt x="3018" y="80"/>
                      <a:pt x="3002" y="80"/>
                    </a:cubicBezTo>
                    <a:cubicBezTo>
                      <a:pt x="2625" y="80"/>
                      <a:pt x="2299" y="304"/>
                      <a:pt x="2156" y="618"/>
                    </a:cubicBezTo>
                    <a:cubicBezTo>
                      <a:pt x="2147" y="642"/>
                      <a:pt x="2123" y="654"/>
                      <a:pt x="2100" y="654"/>
                    </a:cubicBezTo>
                    <a:cubicBezTo>
                      <a:pt x="2074" y="654"/>
                      <a:pt x="2047" y="640"/>
                      <a:pt x="2037" y="608"/>
                    </a:cubicBezTo>
                    <a:cubicBezTo>
                      <a:pt x="1927" y="271"/>
                      <a:pt x="1600" y="22"/>
                      <a:pt x="1203" y="2"/>
                    </a:cubicBezTo>
                    <a:cubicBezTo>
                      <a:pt x="1184" y="1"/>
                      <a:pt x="1166" y="1"/>
                      <a:pt x="11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 rot="526593">
                <a:off x="8465523" y="508846"/>
                <a:ext cx="234154" cy="34960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398" extrusionOk="0">
                    <a:moveTo>
                      <a:pt x="1057" y="0"/>
                    </a:moveTo>
                    <a:cubicBezTo>
                      <a:pt x="702" y="0"/>
                      <a:pt x="347" y="188"/>
                      <a:pt x="190" y="546"/>
                    </a:cubicBezTo>
                    <a:cubicBezTo>
                      <a:pt x="349" y="205"/>
                      <a:pt x="689" y="28"/>
                      <a:pt x="1029" y="28"/>
                    </a:cubicBezTo>
                    <a:cubicBezTo>
                      <a:pt x="1303" y="28"/>
                      <a:pt x="1578" y="143"/>
                      <a:pt x="1759" y="378"/>
                    </a:cubicBezTo>
                    <a:cubicBezTo>
                      <a:pt x="1888" y="536"/>
                      <a:pt x="1948" y="745"/>
                      <a:pt x="1938" y="954"/>
                    </a:cubicBezTo>
                    <a:cubicBezTo>
                      <a:pt x="1928" y="1569"/>
                      <a:pt x="1541" y="2106"/>
                      <a:pt x="1133" y="2533"/>
                    </a:cubicBezTo>
                    <a:cubicBezTo>
                      <a:pt x="1044" y="2602"/>
                      <a:pt x="915" y="2731"/>
                      <a:pt x="826" y="2801"/>
                    </a:cubicBezTo>
                    <a:cubicBezTo>
                      <a:pt x="587" y="3009"/>
                      <a:pt x="279" y="3228"/>
                      <a:pt x="1" y="3397"/>
                    </a:cubicBezTo>
                    <a:cubicBezTo>
                      <a:pt x="279" y="3238"/>
                      <a:pt x="607" y="3029"/>
                      <a:pt x="846" y="2821"/>
                    </a:cubicBezTo>
                    <a:cubicBezTo>
                      <a:pt x="885" y="2791"/>
                      <a:pt x="965" y="2731"/>
                      <a:pt x="1005" y="2691"/>
                    </a:cubicBezTo>
                    <a:lnTo>
                      <a:pt x="1153" y="2552"/>
                    </a:lnTo>
                    <a:lnTo>
                      <a:pt x="1303" y="2404"/>
                    </a:lnTo>
                    <a:cubicBezTo>
                      <a:pt x="1779" y="1897"/>
                      <a:pt x="2276" y="993"/>
                      <a:pt x="1789" y="347"/>
                    </a:cubicBezTo>
                    <a:cubicBezTo>
                      <a:pt x="1607" y="113"/>
                      <a:pt x="1332" y="0"/>
                      <a:pt x="1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" name="Google Shape;489;p3"/>
            <p:cNvSpPr/>
            <p:nvPr/>
          </p:nvSpPr>
          <p:spPr>
            <a:xfrm rot="-835286" flipH="1">
              <a:off x="8145170" y="818992"/>
              <a:ext cx="245374" cy="213177"/>
            </a:xfrm>
            <a:custGeom>
              <a:avLst/>
              <a:gdLst/>
              <a:ahLst/>
              <a:cxnLst/>
              <a:rect l="l" t="t" r="r" b="b"/>
              <a:pathLst>
                <a:path w="2385" h="2072" extrusionOk="0">
                  <a:moveTo>
                    <a:pt x="702" y="1"/>
                  </a:moveTo>
                  <a:cubicBezTo>
                    <a:pt x="434" y="1"/>
                    <a:pt x="206" y="198"/>
                    <a:pt x="179" y="463"/>
                  </a:cubicBezTo>
                  <a:cubicBezTo>
                    <a:pt x="179" y="463"/>
                    <a:pt x="0" y="1178"/>
                    <a:pt x="1102" y="2072"/>
                  </a:cubicBezTo>
                  <a:cubicBezTo>
                    <a:pt x="2305" y="1465"/>
                    <a:pt x="2344" y="790"/>
                    <a:pt x="2354" y="701"/>
                  </a:cubicBezTo>
                  <a:lnTo>
                    <a:pt x="2354" y="691"/>
                  </a:lnTo>
                  <a:cubicBezTo>
                    <a:pt x="2384" y="403"/>
                    <a:pt x="2166" y="145"/>
                    <a:pt x="1868" y="114"/>
                  </a:cubicBezTo>
                  <a:cubicBezTo>
                    <a:pt x="1850" y="113"/>
                    <a:pt x="1833" y="112"/>
                    <a:pt x="1816" y="112"/>
                  </a:cubicBezTo>
                  <a:cubicBezTo>
                    <a:pt x="1599" y="112"/>
                    <a:pt x="1413" y="228"/>
                    <a:pt x="1321" y="403"/>
                  </a:cubicBezTo>
                  <a:cubicBezTo>
                    <a:pt x="1313" y="415"/>
                    <a:pt x="1301" y="421"/>
                    <a:pt x="1289" y="421"/>
                  </a:cubicBezTo>
                  <a:cubicBezTo>
                    <a:pt x="1273" y="421"/>
                    <a:pt x="1257" y="410"/>
                    <a:pt x="1252" y="393"/>
                  </a:cubicBezTo>
                  <a:cubicBezTo>
                    <a:pt x="1192" y="184"/>
                    <a:pt x="1013" y="25"/>
                    <a:pt x="775" y="6"/>
                  </a:cubicBezTo>
                  <a:cubicBezTo>
                    <a:pt x="750" y="2"/>
                    <a:pt x="726" y="1"/>
                    <a:pt x="7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 rot="-835286" flipH="1">
              <a:off x="8145441" y="843090"/>
              <a:ext cx="134673" cy="202888"/>
            </a:xfrm>
            <a:custGeom>
              <a:avLst/>
              <a:gdLst/>
              <a:ahLst/>
              <a:cxnLst/>
              <a:rect l="l" t="t" r="r" b="b"/>
              <a:pathLst>
                <a:path w="1309" h="1972" extrusionOk="0">
                  <a:moveTo>
                    <a:pt x="700" y="0"/>
                  </a:moveTo>
                  <a:cubicBezTo>
                    <a:pt x="510" y="0"/>
                    <a:pt x="322" y="93"/>
                    <a:pt x="219" y="303"/>
                  </a:cubicBezTo>
                  <a:cubicBezTo>
                    <a:pt x="325" y="117"/>
                    <a:pt x="506" y="34"/>
                    <a:pt x="684" y="34"/>
                  </a:cubicBezTo>
                  <a:cubicBezTo>
                    <a:pt x="974" y="34"/>
                    <a:pt x="1259" y="251"/>
                    <a:pt x="1222" y="601"/>
                  </a:cubicBezTo>
                  <a:cubicBezTo>
                    <a:pt x="1163" y="1237"/>
                    <a:pt x="517" y="1683"/>
                    <a:pt x="0" y="1972"/>
                  </a:cubicBezTo>
                  <a:cubicBezTo>
                    <a:pt x="557" y="1713"/>
                    <a:pt x="1212" y="1256"/>
                    <a:pt x="1272" y="610"/>
                  </a:cubicBezTo>
                  <a:cubicBezTo>
                    <a:pt x="1308" y="238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3"/>
          <p:cNvGrpSpPr/>
          <p:nvPr/>
        </p:nvGrpSpPr>
        <p:grpSpPr>
          <a:xfrm flipH="1">
            <a:off x="8123012" y="454849"/>
            <a:ext cx="601966" cy="604350"/>
            <a:chOff x="419011" y="454849"/>
            <a:chExt cx="601966" cy="604350"/>
          </a:xfrm>
        </p:grpSpPr>
        <p:sp>
          <p:nvSpPr>
            <p:cNvPr id="492" name="Google Shape;492;p3"/>
            <p:cNvSpPr/>
            <p:nvPr/>
          </p:nvSpPr>
          <p:spPr>
            <a:xfrm rot="-526593" flipH="1">
              <a:off x="472016" y="483793"/>
              <a:ext cx="406786" cy="357009"/>
            </a:xfrm>
            <a:custGeom>
              <a:avLst/>
              <a:gdLst/>
              <a:ahLst/>
              <a:cxnLst/>
              <a:rect l="l" t="t" r="r" b="b"/>
              <a:pathLst>
                <a:path w="3954" h="3470" extrusionOk="0">
                  <a:moveTo>
                    <a:pt x="1147" y="1"/>
                  </a:moveTo>
                  <a:cubicBezTo>
                    <a:pt x="665" y="1"/>
                    <a:pt x="268" y="368"/>
                    <a:pt x="249" y="847"/>
                  </a:cubicBezTo>
                  <a:cubicBezTo>
                    <a:pt x="249" y="847"/>
                    <a:pt x="0" y="2059"/>
                    <a:pt x="1967" y="3469"/>
                  </a:cubicBezTo>
                  <a:cubicBezTo>
                    <a:pt x="3934" y="2307"/>
                    <a:pt x="3934" y="1174"/>
                    <a:pt x="3924" y="1026"/>
                  </a:cubicBezTo>
                  <a:lnTo>
                    <a:pt x="3924" y="1006"/>
                  </a:lnTo>
                  <a:cubicBezTo>
                    <a:pt x="3953" y="519"/>
                    <a:pt x="3556" y="101"/>
                    <a:pt x="3050" y="82"/>
                  </a:cubicBezTo>
                  <a:cubicBezTo>
                    <a:pt x="3034" y="81"/>
                    <a:pt x="3018" y="80"/>
                    <a:pt x="3002" y="80"/>
                  </a:cubicBezTo>
                  <a:cubicBezTo>
                    <a:pt x="2625" y="80"/>
                    <a:pt x="2299" y="304"/>
                    <a:pt x="2156" y="618"/>
                  </a:cubicBezTo>
                  <a:cubicBezTo>
                    <a:pt x="2147" y="642"/>
                    <a:pt x="2123" y="654"/>
                    <a:pt x="2100" y="654"/>
                  </a:cubicBezTo>
                  <a:cubicBezTo>
                    <a:pt x="2074" y="654"/>
                    <a:pt x="2047" y="640"/>
                    <a:pt x="2037" y="608"/>
                  </a:cubicBezTo>
                  <a:cubicBezTo>
                    <a:pt x="1927" y="271"/>
                    <a:pt x="1600" y="22"/>
                    <a:pt x="1203" y="2"/>
                  </a:cubicBezTo>
                  <a:cubicBezTo>
                    <a:pt x="1184" y="1"/>
                    <a:pt x="1166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 rot="-526593" flipH="1">
              <a:off x="444312" y="508846"/>
              <a:ext cx="234154" cy="349602"/>
            </a:xfrm>
            <a:custGeom>
              <a:avLst/>
              <a:gdLst/>
              <a:ahLst/>
              <a:cxnLst/>
              <a:rect l="l" t="t" r="r" b="b"/>
              <a:pathLst>
                <a:path w="2276" h="3398" extrusionOk="0">
                  <a:moveTo>
                    <a:pt x="1057" y="0"/>
                  </a:moveTo>
                  <a:cubicBezTo>
                    <a:pt x="702" y="0"/>
                    <a:pt x="347" y="188"/>
                    <a:pt x="190" y="546"/>
                  </a:cubicBezTo>
                  <a:cubicBezTo>
                    <a:pt x="349" y="205"/>
                    <a:pt x="689" y="28"/>
                    <a:pt x="1029" y="28"/>
                  </a:cubicBezTo>
                  <a:cubicBezTo>
                    <a:pt x="1303" y="28"/>
                    <a:pt x="1578" y="143"/>
                    <a:pt x="1759" y="378"/>
                  </a:cubicBezTo>
                  <a:cubicBezTo>
                    <a:pt x="1888" y="536"/>
                    <a:pt x="1948" y="745"/>
                    <a:pt x="1938" y="954"/>
                  </a:cubicBezTo>
                  <a:cubicBezTo>
                    <a:pt x="1928" y="1569"/>
                    <a:pt x="1541" y="2106"/>
                    <a:pt x="1133" y="2533"/>
                  </a:cubicBezTo>
                  <a:cubicBezTo>
                    <a:pt x="1044" y="2602"/>
                    <a:pt x="915" y="2731"/>
                    <a:pt x="826" y="2801"/>
                  </a:cubicBezTo>
                  <a:cubicBezTo>
                    <a:pt x="587" y="3009"/>
                    <a:pt x="279" y="3228"/>
                    <a:pt x="1" y="3397"/>
                  </a:cubicBezTo>
                  <a:cubicBezTo>
                    <a:pt x="279" y="3238"/>
                    <a:pt x="607" y="3029"/>
                    <a:pt x="846" y="2821"/>
                  </a:cubicBezTo>
                  <a:cubicBezTo>
                    <a:pt x="885" y="2791"/>
                    <a:pt x="965" y="2731"/>
                    <a:pt x="1005" y="2691"/>
                  </a:cubicBezTo>
                  <a:lnTo>
                    <a:pt x="1153" y="2552"/>
                  </a:lnTo>
                  <a:lnTo>
                    <a:pt x="1303" y="2404"/>
                  </a:lnTo>
                  <a:cubicBezTo>
                    <a:pt x="1779" y="1897"/>
                    <a:pt x="2276" y="993"/>
                    <a:pt x="1789" y="347"/>
                  </a:cubicBezTo>
                  <a:cubicBezTo>
                    <a:pt x="1607" y="113"/>
                    <a:pt x="1332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 rot="835286">
              <a:off x="753446" y="818992"/>
              <a:ext cx="245374" cy="213177"/>
            </a:xfrm>
            <a:custGeom>
              <a:avLst/>
              <a:gdLst/>
              <a:ahLst/>
              <a:cxnLst/>
              <a:rect l="l" t="t" r="r" b="b"/>
              <a:pathLst>
                <a:path w="2385" h="2072" extrusionOk="0">
                  <a:moveTo>
                    <a:pt x="702" y="1"/>
                  </a:moveTo>
                  <a:cubicBezTo>
                    <a:pt x="434" y="1"/>
                    <a:pt x="206" y="198"/>
                    <a:pt x="179" y="463"/>
                  </a:cubicBezTo>
                  <a:cubicBezTo>
                    <a:pt x="179" y="463"/>
                    <a:pt x="0" y="1178"/>
                    <a:pt x="1102" y="2072"/>
                  </a:cubicBezTo>
                  <a:cubicBezTo>
                    <a:pt x="2305" y="1465"/>
                    <a:pt x="2344" y="790"/>
                    <a:pt x="2354" y="701"/>
                  </a:cubicBezTo>
                  <a:lnTo>
                    <a:pt x="2354" y="691"/>
                  </a:lnTo>
                  <a:cubicBezTo>
                    <a:pt x="2384" y="403"/>
                    <a:pt x="2166" y="145"/>
                    <a:pt x="1868" y="114"/>
                  </a:cubicBezTo>
                  <a:cubicBezTo>
                    <a:pt x="1850" y="113"/>
                    <a:pt x="1833" y="112"/>
                    <a:pt x="1816" y="112"/>
                  </a:cubicBezTo>
                  <a:cubicBezTo>
                    <a:pt x="1599" y="112"/>
                    <a:pt x="1413" y="228"/>
                    <a:pt x="1321" y="403"/>
                  </a:cubicBezTo>
                  <a:cubicBezTo>
                    <a:pt x="1313" y="415"/>
                    <a:pt x="1301" y="421"/>
                    <a:pt x="1289" y="421"/>
                  </a:cubicBezTo>
                  <a:cubicBezTo>
                    <a:pt x="1273" y="421"/>
                    <a:pt x="1257" y="410"/>
                    <a:pt x="1252" y="393"/>
                  </a:cubicBezTo>
                  <a:cubicBezTo>
                    <a:pt x="1192" y="184"/>
                    <a:pt x="1013" y="25"/>
                    <a:pt x="775" y="6"/>
                  </a:cubicBezTo>
                  <a:cubicBezTo>
                    <a:pt x="750" y="2"/>
                    <a:pt x="726" y="1"/>
                    <a:pt x="70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 rot="835286">
              <a:off x="863876" y="843090"/>
              <a:ext cx="134673" cy="202888"/>
            </a:xfrm>
            <a:custGeom>
              <a:avLst/>
              <a:gdLst/>
              <a:ahLst/>
              <a:cxnLst/>
              <a:rect l="l" t="t" r="r" b="b"/>
              <a:pathLst>
                <a:path w="1309" h="1972" extrusionOk="0">
                  <a:moveTo>
                    <a:pt x="700" y="0"/>
                  </a:moveTo>
                  <a:cubicBezTo>
                    <a:pt x="510" y="0"/>
                    <a:pt x="322" y="93"/>
                    <a:pt x="219" y="303"/>
                  </a:cubicBezTo>
                  <a:cubicBezTo>
                    <a:pt x="325" y="117"/>
                    <a:pt x="506" y="34"/>
                    <a:pt x="684" y="34"/>
                  </a:cubicBezTo>
                  <a:cubicBezTo>
                    <a:pt x="974" y="34"/>
                    <a:pt x="1259" y="251"/>
                    <a:pt x="1222" y="601"/>
                  </a:cubicBezTo>
                  <a:cubicBezTo>
                    <a:pt x="1163" y="1237"/>
                    <a:pt x="517" y="1683"/>
                    <a:pt x="0" y="1972"/>
                  </a:cubicBezTo>
                  <a:cubicBezTo>
                    <a:pt x="557" y="1713"/>
                    <a:pt x="1212" y="1256"/>
                    <a:pt x="1272" y="610"/>
                  </a:cubicBezTo>
                  <a:cubicBezTo>
                    <a:pt x="1308" y="238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3"/>
          <p:cNvSpPr txBox="1">
            <a:spLocks noGrp="1"/>
          </p:cNvSpPr>
          <p:nvPr>
            <p:ph type="subTitle" idx="1"/>
          </p:nvPr>
        </p:nvSpPr>
        <p:spPr>
          <a:xfrm>
            <a:off x="4614525" y="1386400"/>
            <a:ext cx="36054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93663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200" b="1" dirty="0">
                <a:solidFill>
                  <a:srgbClr val="D7242A"/>
                </a:solidFill>
                <a:latin typeface="Lora Medium"/>
                <a:ea typeface="Lora Medium"/>
                <a:cs typeface="Lora Medium"/>
                <a:sym typeface="Lora Medium"/>
              </a:rPr>
              <a:t>Semelhanças</a:t>
            </a:r>
            <a:r>
              <a:rPr lang="en" sz="1200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: Em ambos os sexos existe produção de </a:t>
            </a:r>
            <a:r>
              <a:rPr lang="en" sz="1200" dirty="0">
                <a:solidFill>
                  <a:srgbClr val="551215"/>
                </a:solidFill>
              </a:rPr>
              <a:t>o</a:t>
            </a:r>
            <a:r>
              <a:rPr lang="en" sz="1200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citocina.</a:t>
            </a:r>
            <a:r>
              <a:rPr lang="en" sz="1200" b="0" i="0" u="none" strike="noStrike" cap="none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 Tanto nos homens como nas mulheres, os níveis plasmáticos de </a:t>
            </a:r>
            <a:r>
              <a:rPr lang="en" sz="1200" dirty="0">
                <a:solidFill>
                  <a:srgbClr val="551215"/>
                </a:solidFill>
              </a:rPr>
              <a:t>o</a:t>
            </a:r>
            <a:r>
              <a:rPr lang="en" sz="1200" b="0" i="0" u="none" strike="noStrike" cap="none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citocina aumentam durante a excitação sexual e são significativamente mais altos durante o orgasmo/ejaculação;</a:t>
            </a:r>
            <a:r>
              <a:rPr lang="en" sz="1200" i="0" u="none" strike="noStrike" cap="none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 </a:t>
            </a:r>
            <a:endParaRPr dirty="0"/>
          </a:p>
          <a:p>
            <a:pPr marL="93662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pt-PT" sz="1200" dirty="0">
                <a:solidFill>
                  <a:srgbClr val="551215"/>
                </a:solidFill>
              </a:rPr>
              <a:t>Modelo circular comum: desejo, excitação, orgasmo e resolução.</a:t>
            </a:r>
            <a:endParaRPr sz="1200" dirty="0">
              <a:solidFill>
                <a:srgbClr val="551215"/>
              </a:solidFill>
            </a:endParaRPr>
          </a:p>
          <a:p>
            <a:pPr marL="93663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aven Pro"/>
              <a:buNone/>
            </a:pPr>
            <a:endParaRPr sz="1800" b="0" i="0" u="none" strike="noStrike" cap="none" dirty="0">
              <a:solidFill>
                <a:srgbClr val="551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663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1800" dirty="0">
              <a:solidFill>
                <a:srgbClr val="551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Lora Medium"/>
              <a:buNone/>
            </a:pPr>
            <a:endParaRPr dirty="0"/>
          </a:p>
        </p:txBody>
      </p:sp>
      <p:sp>
        <p:nvSpPr>
          <p:cNvPr id="497" name="Google Shape;497;p3"/>
          <p:cNvSpPr txBox="1"/>
          <p:nvPr/>
        </p:nvSpPr>
        <p:spPr>
          <a:xfrm>
            <a:off x="1832071" y="514928"/>
            <a:ext cx="620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Diferenças/Semelhanças Biológicas</a:t>
            </a:r>
            <a:endParaRPr sz="1200" b="0" i="0" u="none" strike="noStrike" cap="none">
              <a:solidFill>
                <a:srgbClr val="5512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"/>
          <p:cNvSpPr txBox="1"/>
          <p:nvPr/>
        </p:nvSpPr>
        <p:spPr>
          <a:xfrm>
            <a:off x="1349625" y="1330650"/>
            <a:ext cx="32649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3662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7242A"/>
                </a:solidFill>
                <a:latin typeface="Lora Medium"/>
                <a:ea typeface="Lora Medium"/>
                <a:cs typeface="Lora Medium"/>
                <a:sym typeface="Lora Medium"/>
              </a:rPr>
              <a:t>Diferenças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: Funções reprodutivas distintas (os homens não apresentam alterações mensais na atividade endócrina reprodutiva e nas funções reprodutivas);</a:t>
            </a:r>
            <a:endParaRPr sz="21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3662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prevalência de dor ou desconforto durante a relação peniano-vaginal é maior entre as mulheres (10% a 28%) . Nos homens, a dispareunia é muito menos prevalente (0,2% e 8%).</a:t>
            </a:r>
            <a:endParaRPr sz="21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99" name="Google Shape;499;p3"/>
          <p:cNvSpPr txBox="1"/>
          <p:nvPr/>
        </p:nvSpPr>
        <p:spPr>
          <a:xfrm>
            <a:off x="4917225" y="4436200"/>
            <a:ext cx="3000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(Laan, Klein, Verner, Lunsen &amp; Janssen, 2021)</a:t>
            </a:r>
            <a:endParaRPr sz="1000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(Liu, Yang, Han &amp; Ma, 2022)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 Rodrigues, 2021)</a:t>
            </a:r>
            <a:endParaRPr sz="1000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"/>
          <p:cNvSpPr txBox="1">
            <a:spLocks noGrp="1"/>
          </p:cNvSpPr>
          <p:nvPr>
            <p:ph type="title"/>
          </p:nvPr>
        </p:nvSpPr>
        <p:spPr>
          <a:xfrm>
            <a:off x="720000" y="629413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551215"/>
                </a:solidFill>
              </a:rPr>
              <a:t>Diferenças Culturais/ Sociais</a:t>
            </a:r>
            <a:endParaRPr/>
          </a:p>
        </p:txBody>
      </p:sp>
      <p:sp>
        <p:nvSpPr>
          <p:cNvPr id="505" name="Google Shape;505;p4"/>
          <p:cNvSpPr txBox="1">
            <a:spLocks noGrp="1"/>
          </p:cNvSpPr>
          <p:nvPr>
            <p:ph type="body" idx="1"/>
          </p:nvPr>
        </p:nvSpPr>
        <p:spPr>
          <a:xfrm>
            <a:off x="1186800" y="1603475"/>
            <a:ext cx="6770400" cy="3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Os</a:t>
            </a:r>
            <a:r>
              <a:rPr lang="en" sz="1200">
                <a:latin typeface="Lora Medium"/>
                <a:ea typeface="Lora Medium"/>
                <a:cs typeface="Lora Medium"/>
                <a:sym typeface="Lora Medium"/>
              </a:rPr>
              <a:t> 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homens geralmente relatam mais experiências sexuais e atitudes mais tolerantes do que as mulheres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endParaRPr/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As normas sociais encorajam as mulheres a abster-se de ter sexo e a evitar múltiplos parceiros sexuais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 </a:t>
            </a:r>
            <a:endParaRPr/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Os home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n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s são vítimas de maior pressão social para se envolver em atividade sexual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endParaRPr/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prevalência de comportamentos de risco sexual é maior em homens do que em mulheres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(Kim, Park &amp; Park, 2021)</a:t>
            </a:r>
            <a:endParaRPr sz="1200">
              <a:solidFill>
                <a:srgbClr val="551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2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4"/>
          <p:cNvGrpSpPr/>
          <p:nvPr/>
        </p:nvGrpSpPr>
        <p:grpSpPr>
          <a:xfrm>
            <a:off x="273416" y="283177"/>
            <a:ext cx="1023686" cy="947695"/>
            <a:chOff x="4077294" y="857006"/>
            <a:chExt cx="1023686" cy="947695"/>
          </a:xfrm>
        </p:grpSpPr>
        <p:sp>
          <p:nvSpPr>
            <p:cNvPr id="507" name="Google Shape;507;p4"/>
            <p:cNvSpPr/>
            <p:nvPr/>
          </p:nvSpPr>
          <p:spPr>
            <a:xfrm>
              <a:off x="4245601" y="857006"/>
              <a:ext cx="604659" cy="258888"/>
            </a:xfrm>
            <a:custGeom>
              <a:avLst/>
              <a:gdLst/>
              <a:ahLst/>
              <a:cxnLst/>
              <a:rect l="l" t="t" r="r" b="b"/>
              <a:pathLst>
                <a:path w="2186" h="936" extrusionOk="0">
                  <a:moveTo>
                    <a:pt x="1717" y="0"/>
                  </a:moveTo>
                  <a:cubicBezTo>
                    <a:pt x="1659" y="0"/>
                    <a:pt x="1600" y="10"/>
                    <a:pt x="1540" y="32"/>
                  </a:cubicBezTo>
                  <a:cubicBezTo>
                    <a:pt x="1351" y="91"/>
                    <a:pt x="1212" y="240"/>
                    <a:pt x="1192" y="399"/>
                  </a:cubicBezTo>
                  <a:cubicBezTo>
                    <a:pt x="1183" y="409"/>
                    <a:pt x="1183" y="409"/>
                    <a:pt x="1183" y="419"/>
                  </a:cubicBezTo>
                  <a:cubicBezTo>
                    <a:pt x="1183" y="417"/>
                    <a:pt x="1182" y="416"/>
                    <a:pt x="1182" y="416"/>
                  </a:cubicBezTo>
                  <a:cubicBezTo>
                    <a:pt x="1179" y="416"/>
                    <a:pt x="1172" y="431"/>
                    <a:pt x="1172" y="439"/>
                  </a:cubicBezTo>
                  <a:cubicBezTo>
                    <a:pt x="1172" y="449"/>
                    <a:pt x="1163" y="459"/>
                    <a:pt x="1153" y="469"/>
                  </a:cubicBezTo>
                  <a:cubicBezTo>
                    <a:pt x="1143" y="488"/>
                    <a:pt x="1133" y="508"/>
                    <a:pt x="1113" y="528"/>
                  </a:cubicBezTo>
                  <a:cubicBezTo>
                    <a:pt x="1083" y="558"/>
                    <a:pt x="1053" y="598"/>
                    <a:pt x="1004" y="627"/>
                  </a:cubicBezTo>
                  <a:cubicBezTo>
                    <a:pt x="964" y="647"/>
                    <a:pt x="914" y="667"/>
                    <a:pt x="865" y="687"/>
                  </a:cubicBezTo>
                  <a:cubicBezTo>
                    <a:pt x="837" y="694"/>
                    <a:pt x="803" y="701"/>
                    <a:pt x="769" y="701"/>
                  </a:cubicBezTo>
                  <a:cubicBezTo>
                    <a:pt x="754" y="701"/>
                    <a:pt x="740" y="700"/>
                    <a:pt x="726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5" y="566"/>
                    <a:pt x="341" y="565"/>
                    <a:pt x="327" y="565"/>
                  </a:cubicBezTo>
                  <a:cubicBezTo>
                    <a:pt x="262" y="565"/>
                    <a:pt x="199" y="583"/>
                    <a:pt x="150" y="608"/>
                  </a:cubicBezTo>
                  <a:cubicBezTo>
                    <a:pt x="90" y="638"/>
                    <a:pt x="40" y="687"/>
                    <a:pt x="0" y="727"/>
                  </a:cubicBezTo>
                  <a:cubicBezTo>
                    <a:pt x="76" y="679"/>
                    <a:pt x="161" y="645"/>
                    <a:pt x="239" y="645"/>
                  </a:cubicBezTo>
                  <a:cubicBezTo>
                    <a:pt x="274" y="645"/>
                    <a:pt x="307" y="652"/>
                    <a:pt x="338" y="667"/>
                  </a:cubicBezTo>
                  <a:cubicBezTo>
                    <a:pt x="437" y="707"/>
                    <a:pt x="517" y="817"/>
                    <a:pt x="666" y="886"/>
                  </a:cubicBezTo>
                  <a:cubicBezTo>
                    <a:pt x="735" y="925"/>
                    <a:pt x="825" y="936"/>
                    <a:pt x="905" y="936"/>
                  </a:cubicBezTo>
                  <a:cubicBezTo>
                    <a:pt x="984" y="925"/>
                    <a:pt x="1053" y="916"/>
                    <a:pt x="1133" y="886"/>
                  </a:cubicBezTo>
                  <a:cubicBezTo>
                    <a:pt x="1212" y="856"/>
                    <a:pt x="1282" y="817"/>
                    <a:pt x="1342" y="767"/>
                  </a:cubicBezTo>
                  <a:cubicBezTo>
                    <a:pt x="1342" y="757"/>
                    <a:pt x="1351" y="757"/>
                    <a:pt x="1351" y="757"/>
                  </a:cubicBezTo>
                  <a:cubicBezTo>
                    <a:pt x="1425" y="800"/>
                    <a:pt x="1515" y="824"/>
                    <a:pt x="1611" y="824"/>
                  </a:cubicBezTo>
                  <a:cubicBezTo>
                    <a:pt x="1668" y="824"/>
                    <a:pt x="1728" y="815"/>
                    <a:pt x="1788" y="797"/>
                  </a:cubicBezTo>
                  <a:cubicBezTo>
                    <a:pt x="2037" y="717"/>
                    <a:pt x="2185" y="479"/>
                    <a:pt x="2116" y="260"/>
                  </a:cubicBezTo>
                  <a:cubicBezTo>
                    <a:pt x="2063" y="101"/>
                    <a:pt x="1901" y="0"/>
                    <a:pt x="17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493555" y="1544983"/>
              <a:ext cx="607425" cy="259718"/>
            </a:xfrm>
            <a:custGeom>
              <a:avLst/>
              <a:gdLst/>
              <a:ahLst/>
              <a:cxnLst/>
              <a:rect l="l" t="t" r="r" b="b"/>
              <a:pathLst>
                <a:path w="2196" h="939" extrusionOk="0">
                  <a:moveTo>
                    <a:pt x="1719" y="0"/>
                  </a:moveTo>
                  <a:cubicBezTo>
                    <a:pt x="1660" y="0"/>
                    <a:pt x="1599" y="10"/>
                    <a:pt x="1540" y="32"/>
                  </a:cubicBezTo>
                  <a:cubicBezTo>
                    <a:pt x="1351" y="92"/>
                    <a:pt x="1222" y="240"/>
                    <a:pt x="1192" y="399"/>
                  </a:cubicBezTo>
                  <a:cubicBezTo>
                    <a:pt x="1192" y="409"/>
                    <a:pt x="1182" y="409"/>
                    <a:pt x="1182" y="419"/>
                  </a:cubicBezTo>
                  <a:cubicBezTo>
                    <a:pt x="1182" y="419"/>
                    <a:pt x="1182" y="429"/>
                    <a:pt x="1173" y="439"/>
                  </a:cubicBezTo>
                  <a:cubicBezTo>
                    <a:pt x="1173" y="449"/>
                    <a:pt x="1162" y="459"/>
                    <a:pt x="1162" y="469"/>
                  </a:cubicBezTo>
                  <a:cubicBezTo>
                    <a:pt x="1153" y="489"/>
                    <a:pt x="1133" y="509"/>
                    <a:pt x="1122" y="529"/>
                  </a:cubicBezTo>
                  <a:cubicBezTo>
                    <a:pt x="1093" y="568"/>
                    <a:pt x="1053" y="598"/>
                    <a:pt x="1014" y="628"/>
                  </a:cubicBezTo>
                  <a:cubicBezTo>
                    <a:pt x="974" y="648"/>
                    <a:pt x="914" y="668"/>
                    <a:pt x="875" y="687"/>
                  </a:cubicBezTo>
                  <a:cubicBezTo>
                    <a:pt x="845" y="699"/>
                    <a:pt x="820" y="704"/>
                    <a:pt x="794" y="704"/>
                  </a:cubicBezTo>
                  <a:cubicBezTo>
                    <a:pt x="775" y="704"/>
                    <a:pt x="756" y="701"/>
                    <a:pt x="735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3" y="566"/>
                    <a:pt x="339" y="566"/>
                    <a:pt x="325" y="566"/>
                  </a:cubicBezTo>
                  <a:cubicBezTo>
                    <a:pt x="263" y="566"/>
                    <a:pt x="208" y="583"/>
                    <a:pt x="159" y="608"/>
                  </a:cubicBezTo>
                  <a:cubicBezTo>
                    <a:pt x="89" y="637"/>
                    <a:pt x="40" y="687"/>
                    <a:pt x="0" y="727"/>
                  </a:cubicBezTo>
                  <a:cubicBezTo>
                    <a:pt x="78" y="685"/>
                    <a:pt x="166" y="647"/>
                    <a:pt x="246" y="647"/>
                  </a:cubicBezTo>
                  <a:cubicBezTo>
                    <a:pt x="279" y="647"/>
                    <a:pt x="310" y="653"/>
                    <a:pt x="338" y="668"/>
                  </a:cubicBezTo>
                  <a:cubicBezTo>
                    <a:pt x="447" y="707"/>
                    <a:pt x="527" y="816"/>
                    <a:pt x="666" y="886"/>
                  </a:cubicBezTo>
                  <a:cubicBezTo>
                    <a:pt x="723" y="919"/>
                    <a:pt x="794" y="938"/>
                    <a:pt x="861" y="938"/>
                  </a:cubicBezTo>
                  <a:cubicBezTo>
                    <a:pt x="876" y="938"/>
                    <a:pt x="890" y="937"/>
                    <a:pt x="904" y="935"/>
                  </a:cubicBezTo>
                  <a:cubicBezTo>
                    <a:pt x="983" y="926"/>
                    <a:pt x="1063" y="916"/>
                    <a:pt x="1133" y="886"/>
                  </a:cubicBezTo>
                  <a:cubicBezTo>
                    <a:pt x="1212" y="856"/>
                    <a:pt x="1281" y="816"/>
                    <a:pt x="1341" y="767"/>
                  </a:cubicBezTo>
                  <a:cubicBezTo>
                    <a:pt x="1351" y="757"/>
                    <a:pt x="1351" y="757"/>
                    <a:pt x="1361" y="757"/>
                  </a:cubicBezTo>
                  <a:cubicBezTo>
                    <a:pt x="1429" y="800"/>
                    <a:pt x="1516" y="824"/>
                    <a:pt x="1611" y="824"/>
                  </a:cubicBezTo>
                  <a:cubicBezTo>
                    <a:pt x="1668" y="824"/>
                    <a:pt x="1728" y="815"/>
                    <a:pt x="1788" y="796"/>
                  </a:cubicBezTo>
                  <a:cubicBezTo>
                    <a:pt x="2047" y="717"/>
                    <a:pt x="2195" y="478"/>
                    <a:pt x="2126" y="260"/>
                  </a:cubicBezTo>
                  <a:cubicBezTo>
                    <a:pt x="2073" y="102"/>
                    <a:pt x="1905" y="0"/>
                    <a:pt x="171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4077294" y="1249911"/>
              <a:ext cx="607425" cy="260271"/>
            </a:xfrm>
            <a:custGeom>
              <a:avLst/>
              <a:gdLst/>
              <a:ahLst/>
              <a:cxnLst/>
              <a:rect l="l" t="t" r="r" b="b"/>
              <a:pathLst>
                <a:path w="2196" h="941" extrusionOk="0">
                  <a:moveTo>
                    <a:pt x="1710" y="1"/>
                  </a:moveTo>
                  <a:cubicBezTo>
                    <a:pt x="1655" y="1"/>
                    <a:pt x="1598" y="9"/>
                    <a:pt x="1540" y="26"/>
                  </a:cubicBezTo>
                  <a:cubicBezTo>
                    <a:pt x="1351" y="96"/>
                    <a:pt x="1223" y="245"/>
                    <a:pt x="1192" y="404"/>
                  </a:cubicBezTo>
                  <a:cubicBezTo>
                    <a:pt x="1192" y="404"/>
                    <a:pt x="1192" y="414"/>
                    <a:pt x="1183" y="414"/>
                  </a:cubicBezTo>
                  <a:cubicBezTo>
                    <a:pt x="1192" y="414"/>
                    <a:pt x="1183" y="434"/>
                    <a:pt x="1183" y="444"/>
                  </a:cubicBezTo>
                  <a:cubicBezTo>
                    <a:pt x="1173" y="454"/>
                    <a:pt x="1173" y="463"/>
                    <a:pt x="1163" y="474"/>
                  </a:cubicBezTo>
                  <a:cubicBezTo>
                    <a:pt x="1153" y="494"/>
                    <a:pt x="1143" y="514"/>
                    <a:pt x="1123" y="523"/>
                  </a:cubicBezTo>
                  <a:cubicBezTo>
                    <a:pt x="1093" y="563"/>
                    <a:pt x="1053" y="593"/>
                    <a:pt x="1014" y="622"/>
                  </a:cubicBezTo>
                  <a:cubicBezTo>
                    <a:pt x="974" y="653"/>
                    <a:pt x="925" y="672"/>
                    <a:pt x="875" y="692"/>
                  </a:cubicBezTo>
                  <a:cubicBezTo>
                    <a:pt x="847" y="699"/>
                    <a:pt x="814" y="706"/>
                    <a:pt x="779" y="706"/>
                  </a:cubicBezTo>
                  <a:cubicBezTo>
                    <a:pt x="765" y="706"/>
                    <a:pt x="750" y="705"/>
                    <a:pt x="735" y="702"/>
                  </a:cubicBezTo>
                  <a:cubicBezTo>
                    <a:pt x="636" y="682"/>
                    <a:pt x="517" y="593"/>
                    <a:pt x="368" y="573"/>
                  </a:cubicBezTo>
                  <a:cubicBezTo>
                    <a:pt x="352" y="571"/>
                    <a:pt x="335" y="569"/>
                    <a:pt x="317" y="569"/>
                  </a:cubicBezTo>
                  <a:cubicBezTo>
                    <a:pt x="262" y="569"/>
                    <a:pt x="205" y="583"/>
                    <a:pt x="159" y="613"/>
                  </a:cubicBezTo>
                  <a:cubicBezTo>
                    <a:pt x="100" y="642"/>
                    <a:pt x="51" y="682"/>
                    <a:pt x="0" y="732"/>
                  </a:cubicBezTo>
                  <a:cubicBezTo>
                    <a:pt x="76" y="684"/>
                    <a:pt x="166" y="650"/>
                    <a:pt x="246" y="650"/>
                  </a:cubicBezTo>
                  <a:cubicBezTo>
                    <a:pt x="283" y="650"/>
                    <a:pt x="318" y="657"/>
                    <a:pt x="348" y="672"/>
                  </a:cubicBezTo>
                  <a:cubicBezTo>
                    <a:pt x="448" y="712"/>
                    <a:pt x="527" y="821"/>
                    <a:pt x="666" y="891"/>
                  </a:cubicBezTo>
                  <a:cubicBezTo>
                    <a:pt x="735" y="920"/>
                    <a:pt x="825" y="940"/>
                    <a:pt x="914" y="940"/>
                  </a:cubicBezTo>
                  <a:cubicBezTo>
                    <a:pt x="994" y="931"/>
                    <a:pt x="1064" y="911"/>
                    <a:pt x="1143" y="891"/>
                  </a:cubicBezTo>
                  <a:cubicBezTo>
                    <a:pt x="1212" y="861"/>
                    <a:pt x="1282" y="821"/>
                    <a:pt x="1351" y="761"/>
                  </a:cubicBezTo>
                  <a:lnTo>
                    <a:pt x="1362" y="752"/>
                  </a:lnTo>
                  <a:cubicBezTo>
                    <a:pt x="1430" y="802"/>
                    <a:pt x="1523" y="829"/>
                    <a:pt x="1620" y="829"/>
                  </a:cubicBezTo>
                  <a:cubicBezTo>
                    <a:pt x="1676" y="829"/>
                    <a:pt x="1734" y="820"/>
                    <a:pt x="1788" y="801"/>
                  </a:cubicBezTo>
                  <a:cubicBezTo>
                    <a:pt x="2047" y="712"/>
                    <a:pt x="2196" y="474"/>
                    <a:pt x="2126" y="265"/>
                  </a:cubicBezTo>
                  <a:cubicBezTo>
                    <a:pt x="2072" y="103"/>
                    <a:pt x="1904" y="1"/>
                    <a:pt x="17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faedf5dd95_0_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1faedf5dd95_0_2"/>
          <p:cNvSpPr txBox="1"/>
          <p:nvPr/>
        </p:nvSpPr>
        <p:spPr>
          <a:xfrm>
            <a:off x="1349700" y="1580725"/>
            <a:ext cx="6274500" cy="2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Font typeface="Maven Pro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O sexo vivenciado pelas mulheres parece ser substancialmente menos positivo e pode ter um custo maior do que o sexo que os homens vivenciam;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Font typeface="Maven Pro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atividade sexual heterossexual beneficia mais o prazer sexual dos homens do que das mulheres;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Font typeface="Maven Pro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agressão sexual, abuso e assédio ainda são crimes de género, de modo que mulheres e meninas têm maior probabilidade de serem vítimas do que homens e meninos.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6" name="Google Shape;516;g1faedf5dd95_0_2"/>
          <p:cNvSpPr txBox="1"/>
          <p:nvPr/>
        </p:nvSpPr>
        <p:spPr>
          <a:xfrm>
            <a:off x="759900" y="267500"/>
            <a:ext cx="762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Diferenças Culturais/ Sociais</a:t>
            </a:r>
            <a:endParaRPr/>
          </a:p>
        </p:txBody>
      </p:sp>
      <p:sp>
        <p:nvSpPr>
          <p:cNvPr id="517" name="Google Shape;517;g1faedf5dd95_0_2"/>
          <p:cNvSpPr txBox="1"/>
          <p:nvPr/>
        </p:nvSpPr>
        <p:spPr>
          <a:xfrm>
            <a:off x="4827350" y="38789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(Laan, Klein, Verner, Lunsen &amp; Janssen, 2021)</a:t>
            </a:r>
            <a:endParaRPr sz="100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"/>
          <p:cNvSpPr txBox="1">
            <a:spLocks noGrp="1"/>
          </p:cNvSpPr>
          <p:nvPr>
            <p:ph type="title"/>
          </p:nvPr>
        </p:nvSpPr>
        <p:spPr>
          <a:xfrm>
            <a:off x="720000" y="62790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551215"/>
                </a:solidFill>
              </a:rPr>
              <a:t>Diferenças Culturais/ Sociais</a:t>
            </a:r>
            <a:endParaRPr/>
          </a:p>
        </p:txBody>
      </p:sp>
      <p:sp>
        <p:nvSpPr>
          <p:cNvPr id="523" name="Google Shape;523;p5"/>
          <p:cNvSpPr txBox="1">
            <a:spLocks noGrp="1"/>
          </p:cNvSpPr>
          <p:nvPr>
            <p:ph type="body" idx="1"/>
          </p:nvPr>
        </p:nvSpPr>
        <p:spPr>
          <a:xfrm>
            <a:off x="720000" y="1597050"/>
            <a:ext cx="8017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Embora tanto homens 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como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 mulheres demonstrem alguma preocupação com a gravidez, pesquisas revelam que a responsabilidade pela prevenção da gravidez é assumida pela mulher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endParaRPr/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As mulheres geralmente expressam saber mais do que os homens sobre métodos anticoncecionais. Por outro lado, os homens não expressaram muita confiança no conhecimento sobre controle da natalidade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;</a:t>
            </a:r>
            <a:endParaRPr/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diferença de atitudes em relação aos efeitos colaterais do controle de natalidade foi evidente entre os dois sexos. Para as mulheres, o tema dos efeitos colaterais surgiu com frequência. Os homens tinham muito menos 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conhecimento</a:t>
            </a: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 sobre os efeitos colaterais </a:t>
            </a:r>
            <a:r>
              <a:rPr lang="en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do uso de anticoncecionais;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None/>
            </a:pPr>
            <a:endParaRPr sz="1200">
              <a:solidFill>
                <a:srgbClr val="551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grpSp>
        <p:nvGrpSpPr>
          <p:cNvPr id="524" name="Google Shape;524;p5"/>
          <p:cNvGrpSpPr/>
          <p:nvPr/>
        </p:nvGrpSpPr>
        <p:grpSpPr>
          <a:xfrm>
            <a:off x="102582" y="191872"/>
            <a:ext cx="1053928" cy="1343667"/>
            <a:chOff x="5473801" y="1272745"/>
            <a:chExt cx="2314291" cy="3248712"/>
          </a:xfrm>
        </p:grpSpPr>
        <p:sp>
          <p:nvSpPr>
            <p:cNvPr id="525" name="Google Shape;525;p5"/>
            <p:cNvSpPr/>
            <p:nvPr/>
          </p:nvSpPr>
          <p:spPr>
            <a:xfrm>
              <a:off x="5473801" y="1458553"/>
              <a:ext cx="1483738" cy="2064140"/>
            </a:xfrm>
            <a:custGeom>
              <a:avLst/>
              <a:gdLst/>
              <a:ahLst/>
              <a:cxnLst/>
              <a:rect l="l" t="t" r="r" b="b"/>
              <a:pathLst>
                <a:path w="10788" h="15008" extrusionOk="0">
                  <a:moveTo>
                    <a:pt x="0" y="0"/>
                  </a:moveTo>
                  <a:lnTo>
                    <a:pt x="2294" y="15008"/>
                  </a:lnTo>
                  <a:lnTo>
                    <a:pt x="8492" y="15008"/>
                  </a:lnTo>
                  <a:lnTo>
                    <a:pt x="10787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789304" y="3522530"/>
              <a:ext cx="851210" cy="304917"/>
            </a:xfrm>
            <a:custGeom>
              <a:avLst/>
              <a:gdLst/>
              <a:ahLst/>
              <a:cxnLst/>
              <a:rect l="l" t="t" r="r" b="b"/>
              <a:pathLst>
                <a:path w="6189" h="2217" extrusionOk="0">
                  <a:moveTo>
                    <a:pt x="0" y="1"/>
                  </a:moveTo>
                  <a:lnTo>
                    <a:pt x="0" y="2216"/>
                  </a:lnTo>
                  <a:lnTo>
                    <a:pt x="6189" y="2216"/>
                  </a:lnTo>
                  <a:lnTo>
                    <a:pt x="618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5789304" y="3827306"/>
              <a:ext cx="851210" cy="237800"/>
            </a:xfrm>
            <a:custGeom>
              <a:avLst/>
              <a:gdLst/>
              <a:ahLst/>
              <a:cxnLst/>
              <a:rect l="l" t="t" r="r" b="b"/>
              <a:pathLst>
                <a:path w="6189" h="1729" extrusionOk="0">
                  <a:moveTo>
                    <a:pt x="0" y="0"/>
                  </a:moveTo>
                  <a:lnTo>
                    <a:pt x="0" y="1619"/>
                  </a:lnTo>
                  <a:cubicBezTo>
                    <a:pt x="0" y="1679"/>
                    <a:pt x="50" y="1729"/>
                    <a:pt x="110" y="1729"/>
                  </a:cubicBezTo>
                  <a:lnTo>
                    <a:pt x="6079" y="1729"/>
                  </a:lnTo>
                  <a:cubicBezTo>
                    <a:pt x="6139" y="1729"/>
                    <a:pt x="6189" y="1679"/>
                    <a:pt x="6189" y="1619"/>
                  </a:cubicBezTo>
                  <a:lnTo>
                    <a:pt x="618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6077576" y="3827306"/>
              <a:ext cx="277410" cy="139461"/>
            </a:xfrm>
            <a:custGeom>
              <a:avLst/>
              <a:gdLst/>
              <a:ahLst/>
              <a:cxnLst/>
              <a:rect l="l" t="t" r="r" b="b"/>
              <a:pathLst>
                <a:path w="2017" h="1014" extrusionOk="0">
                  <a:moveTo>
                    <a:pt x="1" y="0"/>
                  </a:moveTo>
                  <a:cubicBezTo>
                    <a:pt x="1" y="557"/>
                    <a:pt x="447" y="1013"/>
                    <a:pt x="1003" y="1013"/>
                  </a:cubicBezTo>
                  <a:cubicBezTo>
                    <a:pt x="1560" y="1013"/>
                    <a:pt x="2017" y="557"/>
                    <a:pt x="2017" y="0"/>
                  </a:cubicBezTo>
                  <a:close/>
                </a:path>
              </a:pathLst>
            </a:custGeom>
            <a:solidFill>
              <a:srgbClr val="AB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5587129" y="2190786"/>
              <a:ext cx="1261068" cy="770614"/>
            </a:xfrm>
            <a:custGeom>
              <a:avLst/>
              <a:gdLst/>
              <a:ahLst/>
              <a:cxnLst/>
              <a:rect l="l" t="t" r="r" b="b"/>
              <a:pathLst>
                <a:path w="9169" h="5603" extrusionOk="0">
                  <a:moveTo>
                    <a:pt x="0" y="0"/>
                  </a:moveTo>
                  <a:lnTo>
                    <a:pt x="855" y="5602"/>
                  </a:lnTo>
                  <a:lnTo>
                    <a:pt x="8304" y="5602"/>
                  </a:lnTo>
                  <a:lnTo>
                    <a:pt x="916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02408" y="1637348"/>
              <a:ext cx="1429137" cy="11140"/>
            </a:xfrm>
            <a:custGeom>
              <a:avLst/>
              <a:gdLst/>
              <a:ahLst/>
              <a:cxnLst/>
              <a:rect l="l" t="t" r="r" b="b"/>
              <a:pathLst>
                <a:path w="10391" h="81" extrusionOk="0">
                  <a:moveTo>
                    <a:pt x="1" y="1"/>
                  </a:moveTo>
                  <a:lnTo>
                    <a:pt x="1" y="80"/>
                  </a:lnTo>
                  <a:lnTo>
                    <a:pt x="10390" y="80"/>
                  </a:lnTo>
                  <a:lnTo>
                    <a:pt x="103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987491" y="1458553"/>
              <a:ext cx="11003" cy="184436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79" y="134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6207270" y="1458553"/>
              <a:ext cx="11140" cy="184436"/>
            </a:xfrm>
            <a:custGeom>
              <a:avLst/>
              <a:gdLst/>
              <a:ahLst/>
              <a:cxnLst/>
              <a:rect l="l" t="t" r="r" b="b"/>
              <a:pathLst>
                <a:path w="81" h="1341" extrusionOk="0">
                  <a:moveTo>
                    <a:pt x="1" y="0"/>
                  </a:moveTo>
                  <a:lnTo>
                    <a:pt x="1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6428563" y="1458553"/>
              <a:ext cx="9765" cy="184436"/>
            </a:xfrm>
            <a:custGeom>
              <a:avLst/>
              <a:gdLst/>
              <a:ahLst/>
              <a:cxnLst/>
              <a:rect l="l" t="t" r="r" b="b"/>
              <a:pathLst>
                <a:path w="71" h="1341" extrusionOk="0">
                  <a:moveTo>
                    <a:pt x="1" y="0"/>
                  </a:moveTo>
                  <a:lnTo>
                    <a:pt x="1" y="1341"/>
                  </a:lnTo>
                  <a:lnTo>
                    <a:pt x="71" y="134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6648617" y="1458553"/>
              <a:ext cx="11003" cy="184436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68534" y="1458553"/>
              <a:ext cx="11003" cy="184436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5878151" y="1458553"/>
              <a:ext cx="11003" cy="184436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6098068" y="1458553"/>
              <a:ext cx="11003" cy="184436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317985" y="1458553"/>
              <a:ext cx="11140" cy="184436"/>
            </a:xfrm>
            <a:custGeom>
              <a:avLst/>
              <a:gdLst/>
              <a:ahLst/>
              <a:cxnLst/>
              <a:rect l="l" t="t" r="r" b="b"/>
              <a:pathLst>
                <a:path w="81" h="1341" extrusionOk="0">
                  <a:moveTo>
                    <a:pt x="1" y="0"/>
                  </a:moveTo>
                  <a:lnTo>
                    <a:pt x="1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539278" y="1458553"/>
              <a:ext cx="11140" cy="184436"/>
            </a:xfrm>
            <a:custGeom>
              <a:avLst/>
              <a:gdLst/>
              <a:ahLst/>
              <a:cxnLst/>
              <a:rect l="l" t="t" r="r" b="b"/>
              <a:pathLst>
                <a:path w="81" h="1341" extrusionOk="0">
                  <a:moveTo>
                    <a:pt x="1" y="0"/>
                  </a:moveTo>
                  <a:lnTo>
                    <a:pt x="1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759195" y="1458553"/>
              <a:ext cx="11140" cy="184436"/>
            </a:xfrm>
            <a:custGeom>
              <a:avLst/>
              <a:gdLst/>
              <a:ahLst/>
              <a:cxnLst/>
              <a:rect l="l" t="t" r="r" b="b"/>
              <a:pathLst>
                <a:path w="81" h="1341" extrusionOk="0">
                  <a:moveTo>
                    <a:pt x="1" y="0"/>
                  </a:moveTo>
                  <a:lnTo>
                    <a:pt x="1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5789304" y="3821804"/>
              <a:ext cx="851210" cy="11140"/>
            </a:xfrm>
            <a:custGeom>
              <a:avLst/>
              <a:gdLst/>
              <a:ahLst/>
              <a:cxnLst/>
              <a:rect l="l" t="t" r="r" b="b"/>
              <a:pathLst>
                <a:path w="6189" h="81" extrusionOk="0">
                  <a:moveTo>
                    <a:pt x="0" y="1"/>
                  </a:moveTo>
                  <a:lnTo>
                    <a:pt x="0" y="80"/>
                  </a:lnTo>
                  <a:lnTo>
                    <a:pt x="6189" y="80"/>
                  </a:lnTo>
                  <a:lnTo>
                    <a:pt x="6189" y="1"/>
                  </a:lnTo>
                  <a:close/>
                </a:path>
              </a:pathLst>
            </a:custGeom>
            <a:solidFill>
              <a:srgbClr val="AB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014723" y="2407815"/>
              <a:ext cx="385376" cy="336276"/>
            </a:xfrm>
            <a:custGeom>
              <a:avLst/>
              <a:gdLst/>
              <a:ahLst/>
              <a:cxnLst/>
              <a:rect l="l" t="t" r="r" b="b"/>
              <a:pathLst>
                <a:path w="2802" h="2445" extrusionOk="0">
                  <a:moveTo>
                    <a:pt x="785" y="1"/>
                  </a:moveTo>
                  <a:cubicBezTo>
                    <a:pt x="427" y="1"/>
                    <a:pt x="129" y="289"/>
                    <a:pt x="129" y="637"/>
                  </a:cubicBezTo>
                  <a:cubicBezTo>
                    <a:pt x="129" y="637"/>
                    <a:pt x="1" y="1501"/>
                    <a:pt x="1441" y="2444"/>
                  </a:cubicBezTo>
                  <a:cubicBezTo>
                    <a:pt x="2802" y="1561"/>
                    <a:pt x="2771" y="746"/>
                    <a:pt x="2762" y="647"/>
                  </a:cubicBezTo>
                  <a:lnTo>
                    <a:pt x="2762" y="637"/>
                  </a:lnTo>
                  <a:cubicBezTo>
                    <a:pt x="2762" y="289"/>
                    <a:pt x="2464" y="1"/>
                    <a:pt x="2106" y="1"/>
                  </a:cubicBezTo>
                  <a:cubicBezTo>
                    <a:pt x="1818" y="1"/>
                    <a:pt x="1580" y="170"/>
                    <a:pt x="1491" y="409"/>
                  </a:cubicBezTo>
                  <a:cubicBezTo>
                    <a:pt x="1481" y="428"/>
                    <a:pt x="1463" y="438"/>
                    <a:pt x="1446" y="438"/>
                  </a:cubicBezTo>
                  <a:cubicBezTo>
                    <a:pt x="1428" y="438"/>
                    <a:pt x="1411" y="428"/>
                    <a:pt x="1401" y="409"/>
                  </a:cubicBezTo>
                  <a:cubicBezTo>
                    <a:pt x="1312" y="170"/>
                    <a:pt x="1073" y="1"/>
                    <a:pt x="785" y="1"/>
                  </a:cubicBezTo>
                  <a:close/>
                </a:path>
              </a:pathLst>
            </a:custGeom>
            <a:solidFill>
              <a:srgbClr val="FFD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637614" y="1458553"/>
              <a:ext cx="319909" cy="2487751"/>
            </a:xfrm>
            <a:custGeom>
              <a:avLst/>
              <a:gdLst/>
              <a:ahLst/>
              <a:cxnLst/>
              <a:rect l="l" t="t" r="r" b="b"/>
              <a:pathLst>
                <a:path w="2326" h="18088" extrusionOk="0">
                  <a:moveTo>
                    <a:pt x="2325" y="0"/>
                  </a:moveTo>
                  <a:cubicBezTo>
                    <a:pt x="1580" y="4695"/>
                    <a:pt x="727" y="10303"/>
                    <a:pt x="22" y="14998"/>
                  </a:cubicBezTo>
                  <a:lnTo>
                    <a:pt x="1" y="14998"/>
                  </a:lnTo>
                  <a:cubicBezTo>
                    <a:pt x="1" y="15007"/>
                    <a:pt x="15" y="17253"/>
                    <a:pt x="20" y="17909"/>
                  </a:cubicBezTo>
                  <a:lnTo>
                    <a:pt x="20" y="17909"/>
                  </a:lnTo>
                  <a:cubicBezTo>
                    <a:pt x="23" y="17265"/>
                    <a:pt x="53" y="15093"/>
                    <a:pt x="24" y="15028"/>
                  </a:cubicBezTo>
                  <a:lnTo>
                    <a:pt x="41" y="15028"/>
                  </a:lnTo>
                  <a:lnTo>
                    <a:pt x="50" y="15008"/>
                  </a:lnTo>
                  <a:cubicBezTo>
                    <a:pt x="776" y="10310"/>
                    <a:pt x="1630" y="4708"/>
                    <a:pt x="2325" y="0"/>
                  </a:cubicBezTo>
                  <a:close/>
                  <a:moveTo>
                    <a:pt x="20" y="17909"/>
                  </a:moveTo>
                  <a:cubicBezTo>
                    <a:pt x="19" y="18021"/>
                    <a:pt x="19" y="18087"/>
                    <a:pt x="21" y="18087"/>
                  </a:cubicBezTo>
                  <a:cubicBezTo>
                    <a:pt x="21" y="18087"/>
                    <a:pt x="21" y="18087"/>
                    <a:pt x="21" y="18087"/>
                  </a:cubicBezTo>
                  <a:cubicBezTo>
                    <a:pt x="21" y="18086"/>
                    <a:pt x="20" y="18020"/>
                    <a:pt x="20" y="17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7145803" y="2485934"/>
              <a:ext cx="384000" cy="165593"/>
            </a:xfrm>
            <a:custGeom>
              <a:avLst/>
              <a:gdLst/>
              <a:ahLst/>
              <a:cxnLst/>
              <a:rect l="l" t="t" r="r" b="b"/>
              <a:pathLst>
                <a:path w="2792" h="1204" extrusionOk="0">
                  <a:moveTo>
                    <a:pt x="2187" y="0"/>
                  </a:moveTo>
                  <a:cubicBezTo>
                    <a:pt x="2112" y="0"/>
                    <a:pt x="2034" y="13"/>
                    <a:pt x="1957" y="39"/>
                  </a:cubicBezTo>
                  <a:cubicBezTo>
                    <a:pt x="1709" y="119"/>
                    <a:pt x="1550" y="307"/>
                    <a:pt x="1520" y="516"/>
                  </a:cubicBezTo>
                  <a:lnTo>
                    <a:pt x="1500" y="536"/>
                  </a:lnTo>
                  <a:cubicBezTo>
                    <a:pt x="1511" y="536"/>
                    <a:pt x="1500" y="556"/>
                    <a:pt x="1491" y="565"/>
                  </a:cubicBezTo>
                  <a:cubicBezTo>
                    <a:pt x="1491" y="576"/>
                    <a:pt x="1480" y="585"/>
                    <a:pt x="1480" y="605"/>
                  </a:cubicBezTo>
                  <a:cubicBezTo>
                    <a:pt x="1461" y="625"/>
                    <a:pt x="1441" y="655"/>
                    <a:pt x="1431" y="675"/>
                  </a:cubicBezTo>
                  <a:cubicBezTo>
                    <a:pt x="1391" y="724"/>
                    <a:pt x="1341" y="764"/>
                    <a:pt x="1292" y="804"/>
                  </a:cubicBezTo>
                  <a:cubicBezTo>
                    <a:pt x="1233" y="843"/>
                    <a:pt x="1173" y="863"/>
                    <a:pt x="1113" y="883"/>
                  </a:cubicBezTo>
                  <a:cubicBezTo>
                    <a:pt x="1070" y="898"/>
                    <a:pt x="1026" y="907"/>
                    <a:pt x="983" y="907"/>
                  </a:cubicBezTo>
                  <a:cubicBezTo>
                    <a:pt x="967" y="907"/>
                    <a:pt x="951" y="906"/>
                    <a:pt x="935" y="903"/>
                  </a:cubicBezTo>
                  <a:cubicBezTo>
                    <a:pt x="805" y="883"/>
                    <a:pt x="656" y="774"/>
                    <a:pt x="467" y="744"/>
                  </a:cubicBezTo>
                  <a:cubicBezTo>
                    <a:pt x="451" y="742"/>
                    <a:pt x="434" y="742"/>
                    <a:pt x="419" y="742"/>
                  </a:cubicBezTo>
                  <a:cubicBezTo>
                    <a:pt x="339" y="742"/>
                    <a:pt x="266" y="761"/>
                    <a:pt x="200" y="794"/>
                  </a:cubicBezTo>
                  <a:cubicBezTo>
                    <a:pt x="120" y="834"/>
                    <a:pt x="60" y="893"/>
                    <a:pt x="1" y="953"/>
                  </a:cubicBezTo>
                  <a:cubicBezTo>
                    <a:pt x="101" y="888"/>
                    <a:pt x="217" y="839"/>
                    <a:pt x="322" y="839"/>
                  </a:cubicBezTo>
                  <a:cubicBezTo>
                    <a:pt x="363" y="839"/>
                    <a:pt x="402" y="847"/>
                    <a:pt x="438" y="863"/>
                  </a:cubicBezTo>
                  <a:cubicBezTo>
                    <a:pt x="567" y="923"/>
                    <a:pt x="666" y="1052"/>
                    <a:pt x="855" y="1141"/>
                  </a:cubicBezTo>
                  <a:cubicBezTo>
                    <a:pt x="929" y="1183"/>
                    <a:pt x="1017" y="1204"/>
                    <a:pt x="1107" y="1204"/>
                  </a:cubicBezTo>
                  <a:cubicBezTo>
                    <a:pt x="1125" y="1204"/>
                    <a:pt x="1144" y="1203"/>
                    <a:pt x="1163" y="1201"/>
                  </a:cubicBezTo>
                  <a:cubicBezTo>
                    <a:pt x="1262" y="1191"/>
                    <a:pt x="1352" y="1172"/>
                    <a:pt x="1451" y="1132"/>
                  </a:cubicBezTo>
                  <a:cubicBezTo>
                    <a:pt x="1550" y="1102"/>
                    <a:pt x="1639" y="1042"/>
                    <a:pt x="1719" y="982"/>
                  </a:cubicBezTo>
                  <a:cubicBezTo>
                    <a:pt x="1719" y="973"/>
                    <a:pt x="1729" y="973"/>
                    <a:pt x="1729" y="963"/>
                  </a:cubicBezTo>
                  <a:cubicBezTo>
                    <a:pt x="1819" y="1022"/>
                    <a:pt x="1930" y="1053"/>
                    <a:pt x="2048" y="1053"/>
                  </a:cubicBezTo>
                  <a:cubicBezTo>
                    <a:pt x="2126" y="1053"/>
                    <a:pt x="2207" y="1040"/>
                    <a:pt x="2285" y="1013"/>
                  </a:cubicBezTo>
                  <a:cubicBezTo>
                    <a:pt x="2603" y="903"/>
                    <a:pt x="2792" y="605"/>
                    <a:pt x="2703" y="327"/>
                  </a:cubicBezTo>
                  <a:cubicBezTo>
                    <a:pt x="2634" y="124"/>
                    <a:pt x="2424" y="0"/>
                    <a:pt x="2187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7403954" y="2642998"/>
              <a:ext cx="384138" cy="165593"/>
            </a:xfrm>
            <a:custGeom>
              <a:avLst/>
              <a:gdLst/>
              <a:ahLst/>
              <a:cxnLst/>
              <a:rect l="l" t="t" r="r" b="b"/>
              <a:pathLst>
                <a:path w="2793" h="1204" extrusionOk="0">
                  <a:moveTo>
                    <a:pt x="2187" y="0"/>
                  </a:moveTo>
                  <a:cubicBezTo>
                    <a:pt x="2112" y="0"/>
                    <a:pt x="2034" y="13"/>
                    <a:pt x="1958" y="39"/>
                  </a:cubicBezTo>
                  <a:cubicBezTo>
                    <a:pt x="1709" y="119"/>
                    <a:pt x="1550" y="308"/>
                    <a:pt x="1521" y="516"/>
                  </a:cubicBezTo>
                  <a:lnTo>
                    <a:pt x="1501" y="536"/>
                  </a:lnTo>
                  <a:cubicBezTo>
                    <a:pt x="1511" y="536"/>
                    <a:pt x="1501" y="556"/>
                    <a:pt x="1501" y="566"/>
                  </a:cubicBezTo>
                  <a:cubicBezTo>
                    <a:pt x="1491" y="575"/>
                    <a:pt x="1481" y="586"/>
                    <a:pt x="1481" y="606"/>
                  </a:cubicBezTo>
                  <a:cubicBezTo>
                    <a:pt x="1461" y="626"/>
                    <a:pt x="1451" y="655"/>
                    <a:pt x="1431" y="675"/>
                  </a:cubicBezTo>
                  <a:cubicBezTo>
                    <a:pt x="1391" y="725"/>
                    <a:pt x="1342" y="765"/>
                    <a:pt x="1292" y="804"/>
                  </a:cubicBezTo>
                  <a:cubicBezTo>
                    <a:pt x="1243" y="834"/>
                    <a:pt x="1173" y="864"/>
                    <a:pt x="1113" y="884"/>
                  </a:cubicBezTo>
                  <a:cubicBezTo>
                    <a:pt x="1069" y="898"/>
                    <a:pt x="1031" y="907"/>
                    <a:pt x="986" y="907"/>
                  </a:cubicBezTo>
                  <a:cubicBezTo>
                    <a:pt x="970" y="907"/>
                    <a:pt x="953" y="906"/>
                    <a:pt x="934" y="904"/>
                  </a:cubicBezTo>
                  <a:cubicBezTo>
                    <a:pt x="806" y="884"/>
                    <a:pt x="656" y="774"/>
                    <a:pt x="468" y="745"/>
                  </a:cubicBezTo>
                  <a:cubicBezTo>
                    <a:pt x="448" y="740"/>
                    <a:pt x="428" y="738"/>
                    <a:pt x="407" y="738"/>
                  </a:cubicBezTo>
                  <a:cubicBezTo>
                    <a:pt x="335" y="738"/>
                    <a:pt x="261" y="763"/>
                    <a:pt x="199" y="794"/>
                  </a:cubicBezTo>
                  <a:cubicBezTo>
                    <a:pt x="120" y="834"/>
                    <a:pt x="60" y="893"/>
                    <a:pt x="1" y="953"/>
                  </a:cubicBezTo>
                  <a:cubicBezTo>
                    <a:pt x="101" y="889"/>
                    <a:pt x="217" y="840"/>
                    <a:pt x="322" y="840"/>
                  </a:cubicBezTo>
                  <a:cubicBezTo>
                    <a:pt x="363" y="840"/>
                    <a:pt x="402" y="847"/>
                    <a:pt x="438" y="864"/>
                  </a:cubicBezTo>
                  <a:cubicBezTo>
                    <a:pt x="567" y="923"/>
                    <a:pt x="667" y="1052"/>
                    <a:pt x="855" y="1142"/>
                  </a:cubicBezTo>
                  <a:cubicBezTo>
                    <a:pt x="933" y="1177"/>
                    <a:pt x="1026" y="1203"/>
                    <a:pt x="1121" y="1203"/>
                  </a:cubicBezTo>
                  <a:cubicBezTo>
                    <a:pt x="1135" y="1203"/>
                    <a:pt x="1149" y="1203"/>
                    <a:pt x="1163" y="1202"/>
                  </a:cubicBezTo>
                  <a:cubicBezTo>
                    <a:pt x="1263" y="1191"/>
                    <a:pt x="1362" y="1171"/>
                    <a:pt x="1451" y="1132"/>
                  </a:cubicBezTo>
                  <a:cubicBezTo>
                    <a:pt x="1550" y="1092"/>
                    <a:pt x="1640" y="1043"/>
                    <a:pt x="1719" y="973"/>
                  </a:cubicBezTo>
                  <a:cubicBezTo>
                    <a:pt x="1719" y="973"/>
                    <a:pt x="1729" y="973"/>
                    <a:pt x="1729" y="963"/>
                  </a:cubicBezTo>
                  <a:cubicBezTo>
                    <a:pt x="1822" y="1018"/>
                    <a:pt x="1937" y="1051"/>
                    <a:pt x="2059" y="1051"/>
                  </a:cubicBezTo>
                  <a:cubicBezTo>
                    <a:pt x="2133" y="1051"/>
                    <a:pt x="2210" y="1039"/>
                    <a:pt x="2285" y="1012"/>
                  </a:cubicBezTo>
                  <a:cubicBezTo>
                    <a:pt x="2603" y="904"/>
                    <a:pt x="2792" y="606"/>
                    <a:pt x="2702" y="328"/>
                  </a:cubicBezTo>
                  <a:cubicBezTo>
                    <a:pt x="2635" y="124"/>
                    <a:pt x="2424" y="0"/>
                    <a:pt x="2187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7166295" y="2957952"/>
              <a:ext cx="384000" cy="165868"/>
            </a:xfrm>
            <a:custGeom>
              <a:avLst/>
              <a:gdLst/>
              <a:ahLst/>
              <a:cxnLst/>
              <a:rect l="l" t="t" r="r" b="b"/>
              <a:pathLst>
                <a:path w="2792" h="1206" extrusionOk="0">
                  <a:moveTo>
                    <a:pt x="2168" y="0"/>
                  </a:moveTo>
                  <a:cubicBezTo>
                    <a:pt x="2096" y="0"/>
                    <a:pt x="2022" y="11"/>
                    <a:pt x="1947" y="34"/>
                  </a:cubicBezTo>
                  <a:cubicBezTo>
                    <a:pt x="1709" y="123"/>
                    <a:pt x="1550" y="312"/>
                    <a:pt x="1510" y="510"/>
                  </a:cubicBezTo>
                  <a:cubicBezTo>
                    <a:pt x="1510" y="521"/>
                    <a:pt x="1501" y="530"/>
                    <a:pt x="1501" y="541"/>
                  </a:cubicBezTo>
                  <a:cubicBezTo>
                    <a:pt x="1503" y="539"/>
                    <a:pt x="1504" y="538"/>
                    <a:pt x="1504" y="538"/>
                  </a:cubicBezTo>
                  <a:cubicBezTo>
                    <a:pt x="1506" y="538"/>
                    <a:pt x="1499" y="552"/>
                    <a:pt x="1490" y="560"/>
                  </a:cubicBezTo>
                  <a:cubicBezTo>
                    <a:pt x="1490" y="580"/>
                    <a:pt x="1481" y="590"/>
                    <a:pt x="1471" y="600"/>
                  </a:cubicBezTo>
                  <a:cubicBezTo>
                    <a:pt x="1461" y="630"/>
                    <a:pt x="1441" y="649"/>
                    <a:pt x="1421" y="680"/>
                  </a:cubicBezTo>
                  <a:cubicBezTo>
                    <a:pt x="1382" y="729"/>
                    <a:pt x="1342" y="769"/>
                    <a:pt x="1282" y="799"/>
                  </a:cubicBezTo>
                  <a:cubicBezTo>
                    <a:pt x="1232" y="839"/>
                    <a:pt x="1163" y="868"/>
                    <a:pt x="1113" y="888"/>
                  </a:cubicBezTo>
                  <a:cubicBezTo>
                    <a:pt x="1078" y="900"/>
                    <a:pt x="1043" y="904"/>
                    <a:pt x="1007" y="904"/>
                  </a:cubicBezTo>
                  <a:cubicBezTo>
                    <a:pt x="983" y="904"/>
                    <a:pt x="959" y="902"/>
                    <a:pt x="934" y="898"/>
                  </a:cubicBezTo>
                  <a:cubicBezTo>
                    <a:pt x="805" y="888"/>
                    <a:pt x="656" y="779"/>
                    <a:pt x="468" y="739"/>
                  </a:cubicBezTo>
                  <a:cubicBezTo>
                    <a:pt x="450" y="737"/>
                    <a:pt x="433" y="736"/>
                    <a:pt x="415" y="736"/>
                  </a:cubicBezTo>
                  <a:cubicBezTo>
                    <a:pt x="334" y="736"/>
                    <a:pt x="257" y="756"/>
                    <a:pt x="199" y="788"/>
                  </a:cubicBezTo>
                  <a:cubicBezTo>
                    <a:pt x="120" y="839"/>
                    <a:pt x="60" y="888"/>
                    <a:pt x="0" y="958"/>
                  </a:cubicBezTo>
                  <a:cubicBezTo>
                    <a:pt x="101" y="893"/>
                    <a:pt x="217" y="844"/>
                    <a:pt x="322" y="844"/>
                  </a:cubicBezTo>
                  <a:cubicBezTo>
                    <a:pt x="363" y="844"/>
                    <a:pt x="402" y="851"/>
                    <a:pt x="438" y="868"/>
                  </a:cubicBezTo>
                  <a:cubicBezTo>
                    <a:pt x="567" y="918"/>
                    <a:pt x="666" y="1057"/>
                    <a:pt x="845" y="1146"/>
                  </a:cubicBezTo>
                  <a:cubicBezTo>
                    <a:pt x="944" y="1186"/>
                    <a:pt x="1053" y="1206"/>
                    <a:pt x="1163" y="1206"/>
                  </a:cubicBezTo>
                  <a:cubicBezTo>
                    <a:pt x="1262" y="1196"/>
                    <a:pt x="1351" y="1166"/>
                    <a:pt x="1451" y="1137"/>
                  </a:cubicBezTo>
                  <a:cubicBezTo>
                    <a:pt x="1540" y="1097"/>
                    <a:pt x="1629" y="1047"/>
                    <a:pt x="1709" y="978"/>
                  </a:cubicBezTo>
                  <a:cubicBezTo>
                    <a:pt x="1719" y="978"/>
                    <a:pt x="1719" y="967"/>
                    <a:pt x="1729" y="967"/>
                  </a:cubicBezTo>
                  <a:cubicBezTo>
                    <a:pt x="1822" y="1023"/>
                    <a:pt x="1933" y="1056"/>
                    <a:pt x="2053" y="1056"/>
                  </a:cubicBezTo>
                  <a:cubicBezTo>
                    <a:pt x="2125" y="1056"/>
                    <a:pt x="2200" y="1043"/>
                    <a:pt x="2275" y="1017"/>
                  </a:cubicBezTo>
                  <a:cubicBezTo>
                    <a:pt x="2603" y="908"/>
                    <a:pt x="2792" y="600"/>
                    <a:pt x="2702" y="332"/>
                  </a:cubicBezTo>
                  <a:cubicBezTo>
                    <a:pt x="2625" y="125"/>
                    <a:pt x="2412" y="0"/>
                    <a:pt x="2168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760570" y="1589486"/>
              <a:ext cx="463221" cy="400505"/>
            </a:xfrm>
            <a:custGeom>
              <a:avLst/>
              <a:gdLst/>
              <a:ahLst/>
              <a:cxnLst/>
              <a:rect l="l" t="t" r="r" b="b"/>
              <a:pathLst>
                <a:path w="3368" h="2912" extrusionOk="0">
                  <a:moveTo>
                    <a:pt x="1038" y="1"/>
                  </a:moveTo>
                  <a:cubicBezTo>
                    <a:pt x="679" y="1"/>
                    <a:pt x="362" y="261"/>
                    <a:pt x="308" y="618"/>
                  </a:cubicBezTo>
                  <a:cubicBezTo>
                    <a:pt x="308" y="618"/>
                    <a:pt x="1" y="1591"/>
                    <a:pt x="1491" y="2912"/>
                  </a:cubicBezTo>
                  <a:cubicBezTo>
                    <a:pt x="3199" y="2137"/>
                    <a:pt x="3299" y="1213"/>
                    <a:pt x="3299" y="1084"/>
                  </a:cubicBezTo>
                  <a:cubicBezTo>
                    <a:pt x="3308" y="1084"/>
                    <a:pt x="3308" y="1084"/>
                    <a:pt x="3308" y="1074"/>
                  </a:cubicBezTo>
                  <a:cubicBezTo>
                    <a:pt x="3368" y="677"/>
                    <a:pt x="3080" y="300"/>
                    <a:pt x="2663" y="240"/>
                  </a:cubicBezTo>
                  <a:cubicBezTo>
                    <a:pt x="2622" y="234"/>
                    <a:pt x="2581" y="230"/>
                    <a:pt x="2540" y="230"/>
                  </a:cubicBezTo>
                  <a:cubicBezTo>
                    <a:pt x="2268" y="230"/>
                    <a:pt x="2017" y="373"/>
                    <a:pt x="1888" y="598"/>
                  </a:cubicBezTo>
                  <a:cubicBezTo>
                    <a:pt x="1879" y="615"/>
                    <a:pt x="1863" y="623"/>
                    <a:pt x="1847" y="623"/>
                  </a:cubicBezTo>
                  <a:cubicBezTo>
                    <a:pt x="1826" y="623"/>
                    <a:pt x="1804" y="610"/>
                    <a:pt x="1798" y="587"/>
                  </a:cubicBezTo>
                  <a:cubicBezTo>
                    <a:pt x="1729" y="289"/>
                    <a:pt x="1491" y="61"/>
                    <a:pt x="1163" y="11"/>
                  </a:cubicBezTo>
                  <a:cubicBezTo>
                    <a:pt x="1121" y="4"/>
                    <a:pt x="1079" y="1"/>
                    <a:pt x="10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965496" y="1619331"/>
              <a:ext cx="271909" cy="370660"/>
            </a:xfrm>
            <a:custGeom>
              <a:avLst/>
              <a:gdLst/>
              <a:ahLst/>
              <a:cxnLst/>
              <a:rect l="l" t="t" r="r" b="b"/>
              <a:pathLst>
                <a:path w="1977" h="2695" extrusionOk="0">
                  <a:moveTo>
                    <a:pt x="1067" y="1"/>
                  </a:moveTo>
                  <a:cubicBezTo>
                    <a:pt x="802" y="1"/>
                    <a:pt x="534" y="139"/>
                    <a:pt x="398" y="381"/>
                  </a:cubicBezTo>
                  <a:cubicBezTo>
                    <a:pt x="539" y="157"/>
                    <a:pt x="798" y="28"/>
                    <a:pt x="1053" y="28"/>
                  </a:cubicBezTo>
                  <a:cubicBezTo>
                    <a:pt x="1138" y="28"/>
                    <a:pt x="1222" y="43"/>
                    <a:pt x="1302" y="72"/>
                  </a:cubicBezTo>
                  <a:cubicBezTo>
                    <a:pt x="1948" y="301"/>
                    <a:pt x="1888" y="1006"/>
                    <a:pt x="1560" y="1483"/>
                  </a:cubicBezTo>
                  <a:cubicBezTo>
                    <a:pt x="1193" y="2039"/>
                    <a:pt x="586" y="2407"/>
                    <a:pt x="1" y="2695"/>
                  </a:cubicBezTo>
                  <a:cubicBezTo>
                    <a:pt x="606" y="2427"/>
                    <a:pt x="1213" y="2059"/>
                    <a:pt x="1590" y="1503"/>
                  </a:cubicBezTo>
                  <a:cubicBezTo>
                    <a:pt x="1937" y="1016"/>
                    <a:pt x="1977" y="271"/>
                    <a:pt x="1312" y="43"/>
                  </a:cubicBezTo>
                  <a:cubicBezTo>
                    <a:pt x="1233" y="14"/>
                    <a:pt x="1150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417697" y="1273982"/>
              <a:ext cx="340402" cy="296665"/>
            </a:xfrm>
            <a:custGeom>
              <a:avLst/>
              <a:gdLst/>
              <a:ahLst/>
              <a:cxnLst/>
              <a:rect l="l" t="t" r="r" b="b"/>
              <a:pathLst>
                <a:path w="2475" h="2157" extrusionOk="0">
                  <a:moveTo>
                    <a:pt x="696" y="1"/>
                  </a:moveTo>
                  <a:cubicBezTo>
                    <a:pt x="378" y="1"/>
                    <a:pt x="120" y="250"/>
                    <a:pt x="120" y="557"/>
                  </a:cubicBezTo>
                  <a:cubicBezTo>
                    <a:pt x="120" y="557"/>
                    <a:pt x="0" y="1322"/>
                    <a:pt x="1272" y="2157"/>
                  </a:cubicBezTo>
                  <a:cubicBezTo>
                    <a:pt x="2474" y="1372"/>
                    <a:pt x="2434" y="656"/>
                    <a:pt x="2424" y="567"/>
                  </a:cubicBezTo>
                  <a:lnTo>
                    <a:pt x="2434" y="557"/>
                  </a:lnTo>
                  <a:cubicBezTo>
                    <a:pt x="2434" y="250"/>
                    <a:pt x="2166" y="1"/>
                    <a:pt x="1848" y="1"/>
                  </a:cubicBezTo>
                  <a:cubicBezTo>
                    <a:pt x="1600" y="1"/>
                    <a:pt x="1391" y="150"/>
                    <a:pt x="1312" y="358"/>
                  </a:cubicBezTo>
                  <a:cubicBezTo>
                    <a:pt x="1307" y="378"/>
                    <a:pt x="1292" y="388"/>
                    <a:pt x="1276" y="388"/>
                  </a:cubicBezTo>
                  <a:cubicBezTo>
                    <a:pt x="1259" y="388"/>
                    <a:pt x="1242" y="378"/>
                    <a:pt x="1232" y="358"/>
                  </a:cubicBezTo>
                  <a:cubicBezTo>
                    <a:pt x="1153" y="150"/>
                    <a:pt x="944" y="1"/>
                    <a:pt x="6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592503" y="1272745"/>
              <a:ext cx="175083" cy="297903"/>
            </a:xfrm>
            <a:custGeom>
              <a:avLst/>
              <a:gdLst/>
              <a:ahLst/>
              <a:cxnLst/>
              <a:rect l="l" t="t" r="r" b="b"/>
              <a:pathLst>
                <a:path w="1273" h="2166" extrusionOk="0">
                  <a:moveTo>
                    <a:pt x="583" y="0"/>
                  </a:moveTo>
                  <a:cubicBezTo>
                    <a:pt x="347" y="0"/>
                    <a:pt x="119" y="142"/>
                    <a:pt x="41" y="367"/>
                  </a:cubicBezTo>
                  <a:cubicBezTo>
                    <a:pt x="124" y="158"/>
                    <a:pt x="343" y="26"/>
                    <a:pt x="565" y="26"/>
                  </a:cubicBezTo>
                  <a:cubicBezTo>
                    <a:pt x="605" y="26"/>
                    <a:pt x="646" y="31"/>
                    <a:pt x="687" y="40"/>
                  </a:cubicBezTo>
                  <a:cubicBezTo>
                    <a:pt x="1183" y="129"/>
                    <a:pt x="1223" y="676"/>
                    <a:pt x="1034" y="1063"/>
                  </a:cubicBezTo>
                  <a:cubicBezTo>
                    <a:pt x="815" y="1530"/>
                    <a:pt x="408" y="1868"/>
                    <a:pt x="1" y="2166"/>
                  </a:cubicBezTo>
                  <a:cubicBezTo>
                    <a:pt x="428" y="1888"/>
                    <a:pt x="845" y="1550"/>
                    <a:pt x="1064" y="1073"/>
                  </a:cubicBezTo>
                  <a:cubicBezTo>
                    <a:pt x="1272" y="676"/>
                    <a:pt x="1213" y="100"/>
                    <a:pt x="687" y="10"/>
                  </a:cubicBezTo>
                  <a:cubicBezTo>
                    <a:pt x="652" y="4"/>
                    <a:pt x="61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6405457" y="3272630"/>
              <a:ext cx="1244563" cy="1248827"/>
            </a:xfrm>
            <a:custGeom>
              <a:avLst/>
              <a:gdLst/>
              <a:ahLst/>
              <a:cxnLst/>
              <a:rect l="l" t="t" r="r" b="b"/>
              <a:pathLst>
                <a:path w="9049" h="9080" extrusionOk="0">
                  <a:moveTo>
                    <a:pt x="785" y="1"/>
                  </a:moveTo>
                  <a:lnTo>
                    <a:pt x="785" y="30"/>
                  </a:lnTo>
                  <a:lnTo>
                    <a:pt x="775" y="30"/>
                  </a:lnTo>
                  <a:lnTo>
                    <a:pt x="0" y="8294"/>
                  </a:lnTo>
                  <a:lnTo>
                    <a:pt x="239" y="8234"/>
                  </a:lnTo>
                  <a:lnTo>
                    <a:pt x="467" y="8344"/>
                  </a:lnTo>
                  <a:lnTo>
                    <a:pt x="696" y="8285"/>
                  </a:lnTo>
                  <a:lnTo>
                    <a:pt x="924" y="8384"/>
                  </a:lnTo>
                  <a:lnTo>
                    <a:pt x="1162" y="8324"/>
                  </a:lnTo>
                  <a:lnTo>
                    <a:pt x="1381" y="8424"/>
                  </a:lnTo>
                  <a:lnTo>
                    <a:pt x="1619" y="8374"/>
                  </a:lnTo>
                  <a:lnTo>
                    <a:pt x="1838" y="8473"/>
                  </a:lnTo>
                  <a:lnTo>
                    <a:pt x="2076" y="8413"/>
                  </a:lnTo>
                  <a:lnTo>
                    <a:pt x="2305" y="8513"/>
                  </a:lnTo>
                  <a:lnTo>
                    <a:pt x="2543" y="8453"/>
                  </a:lnTo>
                  <a:lnTo>
                    <a:pt x="2762" y="8563"/>
                  </a:lnTo>
                  <a:lnTo>
                    <a:pt x="3000" y="8503"/>
                  </a:lnTo>
                  <a:lnTo>
                    <a:pt x="3219" y="8602"/>
                  </a:lnTo>
                  <a:lnTo>
                    <a:pt x="3457" y="8543"/>
                  </a:lnTo>
                  <a:lnTo>
                    <a:pt x="3675" y="8642"/>
                  </a:lnTo>
                  <a:lnTo>
                    <a:pt x="3914" y="8582"/>
                  </a:lnTo>
                  <a:lnTo>
                    <a:pt x="4142" y="8691"/>
                  </a:lnTo>
                  <a:lnTo>
                    <a:pt x="4371" y="8632"/>
                  </a:lnTo>
                  <a:lnTo>
                    <a:pt x="4599" y="8731"/>
                  </a:lnTo>
                  <a:lnTo>
                    <a:pt x="4837" y="8671"/>
                  </a:lnTo>
                  <a:lnTo>
                    <a:pt x="5056" y="8771"/>
                  </a:lnTo>
                  <a:lnTo>
                    <a:pt x="5294" y="8711"/>
                  </a:lnTo>
                  <a:lnTo>
                    <a:pt x="5513" y="8821"/>
                  </a:lnTo>
                  <a:lnTo>
                    <a:pt x="5751" y="8761"/>
                  </a:lnTo>
                  <a:lnTo>
                    <a:pt x="5970" y="8861"/>
                  </a:lnTo>
                  <a:lnTo>
                    <a:pt x="6208" y="8801"/>
                  </a:lnTo>
                  <a:lnTo>
                    <a:pt x="6426" y="8900"/>
                  </a:lnTo>
                  <a:lnTo>
                    <a:pt x="6665" y="8841"/>
                  </a:lnTo>
                  <a:lnTo>
                    <a:pt x="6883" y="8950"/>
                  </a:lnTo>
                  <a:lnTo>
                    <a:pt x="7122" y="8890"/>
                  </a:lnTo>
                  <a:lnTo>
                    <a:pt x="7351" y="8989"/>
                  </a:lnTo>
                  <a:lnTo>
                    <a:pt x="7579" y="8930"/>
                  </a:lnTo>
                  <a:lnTo>
                    <a:pt x="7807" y="9029"/>
                  </a:lnTo>
                  <a:lnTo>
                    <a:pt x="8046" y="8980"/>
                  </a:lnTo>
                  <a:lnTo>
                    <a:pt x="8264" y="9079"/>
                  </a:lnTo>
                  <a:lnTo>
                    <a:pt x="8264" y="9049"/>
                  </a:lnTo>
                  <a:lnTo>
                    <a:pt x="9049" y="785"/>
                  </a:lnTo>
                  <a:lnTo>
                    <a:pt x="8810" y="845"/>
                  </a:lnTo>
                  <a:lnTo>
                    <a:pt x="8582" y="736"/>
                  </a:lnTo>
                  <a:lnTo>
                    <a:pt x="8344" y="795"/>
                  </a:lnTo>
                  <a:lnTo>
                    <a:pt x="8125" y="696"/>
                  </a:lnTo>
                  <a:lnTo>
                    <a:pt x="7887" y="756"/>
                  </a:lnTo>
                  <a:lnTo>
                    <a:pt x="7668" y="656"/>
                  </a:lnTo>
                  <a:lnTo>
                    <a:pt x="7430" y="716"/>
                  </a:lnTo>
                  <a:lnTo>
                    <a:pt x="7211" y="606"/>
                  </a:lnTo>
                  <a:lnTo>
                    <a:pt x="6973" y="666"/>
                  </a:lnTo>
                  <a:lnTo>
                    <a:pt x="6744" y="566"/>
                  </a:lnTo>
                  <a:lnTo>
                    <a:pt x="6506" y="626"/>
                  </a:lnTo>
                  <a:lnTo>
                    <a:pt x="6287" y="527"/>
                  </a:lnTo>
                  <a:lnTo>
                    <a:pt x="6049" y="577"/>
                  </a:lnTo>
                  <a:lnTo>
                    <a:pt x="5830" y="477"/>
                  </a:lnTo>
                  <a:lnTo>
                    <a:pt x="5592" y="537"/>
                  </a:lnTo>
                  <a:lnTo>
                    <a:pt x="5374" y="438"/>
                  </a:lnTo>
                  <a:lnTo>
                    <a:pt x="5135" y="497"/>
                  </a:lnTo>
                  <a:lnTo>
                    <a:pt x="4907" y="398"/>
                  </a:lnTo>
                  <a:lnTo>
                    <a:pt x="4678" y="447"/>
                  </a:lnTo>
                  <a:lnTo>
                    <a:pt x="4450" y="348"/>
                  </a:lnTo>
                  <a:lnTo>
                    <a:pt x="4212" y="408"/>
                  </a:lnTo>
                  <a:lnTo>
                    <a:pt x="3993" y="308"/>
                  </a:lnTo>
                  <a:lnTo>
                    <a:pt x="3755" y="368"/>
                  </a:lnTo>
                  <a:lnTo>
                    <a:pt x="3536" y="259"/>
                  </a:lnTo>
                  <a:lnTo>
                    <a:pt x="3298" y="319"/>
                  </a:lnTo>
                  <a:lnTo>
                    <a:pt x="3080" y="219"/>
                  </a:lnTo>
                  <a:lnTo>
                    <a:pt x="2841" y="279"/>
                  </a:lnTo>
                  <a:lnTo>
                    <a:pt x="2623" y="179"/>
                  </a:lnTo>
                  <a:lnTo>
                    <a:pt x="2384" y="239"/>
                  </a:lnTo>
                  <a:lnTo>
                    <a:pt x="2155" y="129"/>
                  </a:lnTo>
                  <a:lnTo>
                    <a:pt x="1927" y="189"/>
                  </a:lnTo>
                  <a:lnTo>
                    <a:pt x="1698" y="90"/>
                  </a:lnTo>
                  <a:lnTo>
                    <a:pt x="1460" y="149"/>
                  </a:lnTo>
                  <a:lnTo>
                    <a:pt x="1242" y="50"/>
                  </a:lnTo>
                  <a:lnTo>
                    <a:pt x="1003" y="110"/>
                  </a:lnTo>
                  <a:lnTo>
                    <a:pt x="78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660858" y="3553888"/>
              <a:ext cx="698270" cy="687542"/>
            </a:xfrm>
            <a:custGeom>
              <a:avLst/>
              <a:gdLst/>
              <a:ahLst/>
              <a:cxnLst/>
              <a:rect l="l" t="t" r="r" b="b"/>
              <a:pathLst>
                <a:path w="5077" h="4999" extrusionOk="0">
                  <a:moveTo>
                    <a:pt x="2537" y="1"/>
                  </a:moveTo>
                  <a:cubicBezTo>
                    <a:pt x="2513" y="1"/>
                    <a:pt x="2488" y="1"/>
                    <a:pt x="2464" y="2"/>
                  </a:cubicBezTo>
                  <a:cubicBezTo>
                    <a:pt x="1083" y="42"/>
                    <a:pt x="0" y="1194"/>
                    <a:pt x="40" y="2574"/>
                  </a:cubicBezTo>
                  <a:cubicBezTo>
                    <a:pt x="79" y="3920"/>
                    <a:pt x="1192" y="4999"/>
                    <a:pt x="2540" y="4999"/>
                  </a:cubicBezTo>
                  <a:cubicBezTo>
                    <a:pt x="2564" y="4999"/>
                    <a:pt x="2589" y="4998"/>
                    <a:pt x="2613" y="4998"/>
                  </a:cubicBezTo>
                  <a:cubicBezTo>
                    <a:pt x="3993" y="4958"/>
                    <a:pt x="5076" y="3806"/>
                    <a:pt x="5037" y="2425"/>
                  </a:cubicBezTo>
                  <a:cubicBezTo>
                    <a:pt x="4998" y="1069"/>
                    <a:pt x="3885" y="1"/>
                    <a:pt x="2537" y="1"/>
                  </a:cubicBezTo>
                  <a:close/>
                </a:path>
              </a:pathLst>
            </a:custGeom>
            <a:solidFill>
              <a:srgbClr val="E6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6598005" y="3491172"/>
              <a:ext cx="823978" cy="811875"/>
            </a:xfrm>
            <a:custGeom>
              <a:avLst/>
              <a:gdLst/>
              <a:ahLst/>
              <a:cxnLst/>
              <a:rect l="l" t="t" r="r" b="b"/>
              <a:pathLst>
                <a:path w="5991" h="5903" extrusionOk="0">
                  <a:moveTo>
                    <a:pt x="2994" y="457"/>
                  </a:moveTo>
                  <a:cubicBezTo>
                    <a:pt x="4342" y="457"/>
                    <a:pt x="5455" y="1525"/>
                    <a:pt x="5494" y="2881"/>
                  </a:cubicBezTo>
                  <a:cubicBezTo>
                    <a:pt x="5533" y="4262"/>
                    <a:pt x="4450" y="5414"/>
                    <a:pt x="3070" y="5454"/>
                  </a:cubicBezTo>
                  <a:cubicBezTo>
                    <a:pt x="3046" y="5454"/>
                    <a:pt x="3021" y="5455"/>
                    <a:pt x="2997" y="5455"/>
                  </a:cubicBezTo>
                  <a:cubicBezTo>
                    <a:pt x="1649" y="5455"/>
                    <a:pt x="536" y="4376"/>
                    <a:pt x="497" y="3030"/>
                  </a:cubicBezTo>
                  <a:cubicBezTo>
                    <a:pt x="457" y="1650"/>
                    <a:pt x="1540" y="498"/>
                    <a:pt x="2921" y="458"/>
                  </a:cubicBezTo>
                  <a:cubicBezTo>
                    <a:pt x="2945" y="457"/>
                    <a:pt x="2970" y="457"/>
                    <a:pt x="2994" y="457"/>
                  </a:cubicBezTo>
                  <a:close/>
                  <a:moveTo>
                    <a:pt x="2985" y="0"/>
                  </a:moveTo>
                  <a:cubicBezTo>
                    <a:pt x="2960" y="0"/>
                    <a:pt x="2936" y="0"/>
                    <a:pt x="2911" y="1"/>
                  </a:cubicBezTo>
                  <a:cubicBezTo>
                    <a:pt x="1282" y="50"/>
                    <a:pt x="1" y="1411"/>
                    <a:pt x="51" y="3040"/>
                  </a:cubicBezTo>
                  <a:cubicBezTo>
                    <a:pt x="90" y="4639"/>
                    <a:pt x="1400" y="5902"/>
                    <a:pt x="2989" y="5902"/>
                  </a:cubicBezTo>
                  <a:cubicBezTo>
                    <a:pt x="3019" y="5902"/>
                    <a:pt x="3049" y="5902"/>
                    <a:pt x="3080" y="5901"/>
                  </a:cubicBezTo>
                  <a:cubicBezTo>
                    <a:pt x="4709" y="5861"/>
                    <a:pt x="5990" y="4500"/>
                    <a:pt x="5940" y="2871"/>
                  </a:cubicBezTo>
                  <a:cubicBezTo>
                    <a:pt x="5901" y="1267"/>
                    <a:pt x="4581" y="0"/>
                    <a:pt x="2985" y="0"/>
                  </a:cubicBezTo>
                  <a:close/>
                </a:path>
              </a:pathLst>
            </a:custGeom>
            <a:solidFill>
              <a:srgbClr val="E6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532401" y="3421442"/>
              <a:ext cx="956425" cy="951336"/>
            </a:xfrm>
            <a:custGeom>
              <a:avLst/>
              <a:gdLst/>
              <a:ahLst/>
              <a:cxnLst/>
              <a:rect l="l" t="t" r="r" b="b"/>
              <a:pathLst>
                <a:path w="6954" h="6917" extrusionOk="0">
                  <a:moveTo>
                    <a:pt x="876" y="0"/>
                  </a:moveTo>
                  <a:cubicBezTo>
                    <a:pt x="715" y="0"/>
                    <a:pt x="576" y="117"/>
                    <a:pt x="557" y="289"/>
                  </a:cubicBezTo>
                  <a:lnTo>
                    <a:pt x="11" y="6040"/>
                  </a:lnTo>
                  <a:cubicBezTo>
                    <a:pt x="1" y="6209"/>
                    <a:pt x="120" y="6358"/>
                    <a:pt x="299" y="6378"/>
                  </a:cubicBezTo>
                  <a:lnTo>
                    <a:pt x="6050" y="6914"/>
                  </a:lnTo>
                  <a:cubicBezTo>
                    <a:pt x="6062" y="6915"/>
                    <a:pt x="6073" y="6916"/>
                    <a:pt x="6084" y="6916"/>
                  </a:cubicBezTo>
                  <a:cubicBezTo>
                    <a:pt x="6238" y="6916"/>
                    <a:pt x="6369" y="6794"/>
                    <a:pt x="6388" y="6636"/>
                  </a:cubicBezTo>
                  <a:lnTo>
                    <a:pt x="6934" y="965"/>
                  </a:lnTo>
                  <a:cubicBezTo>
                    <a:pt x="6954" y="766"/>
                    <a:pt x="6805" y="577"/>
                    <a:pt x="6596" y="557"/>
                  </a:cubicBezTo>
                  <a:lnTo>
                    <a:pt x="895" y="1"/>
                  </a:lnTo>
                  <a:cubicBezTo>
                    <a:pt x="888" y="1"/>
                    <a:pt x="882" y="0"/>
                    <a:pt x="87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6598005" y="3491172"/>
              <a:ext cx="823978" cy="811875"/>
            </a:xfrm>
            <a:custGeom>
              <a:avLst/>
              <a:gdLst/>
              <a:ahLst/>
              <a:cxnLst/>
              <a:rect l="l" t="t" r="r" b="b"/>
              <a:pathLst>
                <a:path w="5991" h="5903" extrusionOk="0">
                  <a:moveTo>
                    <a:pt x="2994" y="457"/>
                  </a:moveTo>
                  <a:cubicBezTo>
                    <a:pt x="4342" y="457"/>
                    <a:pt x="5455" y="1525"/>
                    <a:pt x="5494" y="2881"/>
                  </a:cubicBezTo>
                  <a:cubicBezTo>
                    <a:pt x="5533" y="4262"/>
                    <a:pt x="4450" y="5414"/>
                    <a:pt x="3070" y="5454"/>
                  </a:cubicBezTo>
                  <a:cubicBezTo>
                    <a:pt x="3046" y="5454"/>
                    <a:pt x="3021" y="5455"/>
                    <a:pt x="2997" y="5455"/>
                  </a:cubicBezTo>
                  <a:cubicBezTo>
                    <a:pt x="1649" y="5455"/>
                    <a:pt x="536" y="4376"/>
                    <a:pt x="497" y="3030"/>
                  </a:cubicBezTo>
                  <a:cubicBezTo>
                    <a:pt x="457" y="1650"/>
                    <a:pt x="1540" y="498"/>
                    <a:pt x="2921" y="458"/>
                  </a:cubicBezTo>
                  <a:cubicBezTo>
                    <a:pt x="2945" y="457"/>
                    <a:pt x="2970" y="457"/>
                    <a:pt x="2994" y="457"/>
                  </a:cubicBezTo>
                  <a:close/>
                  <a:moveTo>
                    <a:pt x="2985" y="0"/>
                  </a:moveTo>
                  <a:cubicBezTo>
                    <a:pt x="2960" y="0"/>
                    <a:pt x="2936" y="0"/>
                    <a:pt x="2911" y="1"/>
                  </a:cubicBezTo>
                  <a:cubicBezTo>
                    <a:pt x="1282" y="50"/>
                    <a:pt x="1" y="1411"/>
                    <a:pt x="51" y="3040"/>
                  </a:cubicBezTo>
                  <a:cubicBezTo>
                    <a:pt x="90" y="4639"/>
                    <a:pt x="1400" y="5902"/>
                    <a:pt x="2989" y="5902"/>
                  </a:cubicBezTo>
                  <a:cubicBezTo>
                    <a:pt x="3019" y="5902"/>
                    <a:pt x="3049" y="5902"/>
                    <a:pt x="3080" y="5901"/>
                  </a:cubicBezTo>
                  <a:cubicBezTo>
                    <a:pt x="4709" y="5861"/>
                    <a:pt x="5990" y="4500"/>
                    <a:pt x="5940" y="2871"/>
                  </a:cubicBezTo>
                  <a:cubicBezTo>
                    <a:pt x="5901" y="1267"/>
                    <a:pt x="4581" y="0"/>
                    <a:pt x="298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6856294" y="3685233"/>
              <a:ext cx="297903" cy="368734"/>
            </a:xfrm>
            <a:custGeom>
              <a:avLst/>
              <a:gdLst/>
              <a:ahLst/>
              <a:cxnLst/>
              <a:rect l="l" t="t" r="r" b="b"/>
              <a:pathLst>
                <a:path w="2166" h="2681" extrusionOk="0">
                  <a:moveTo>
                    <a:pt x="1090" y="1012"/>
                  </a:moveTo>
                  <a:cubicBezTo>
                    <a:pt x="1177" y="1012"/>
                    <a:pt x="1265" y="1028"/>
                    <a:pt x="1351" y="1063"/>
                  </a:cubicBezTo>
                  <a:cubicBezTo>
                    <a:pt x="1709" y="1202"/>
                    <a:pt x="1897" y="1619"/>
                    <a:pt x="1748" y="1977"/>
                  </a:cubicBezTo>
                  <a:cubicBezTo>
                    <a:pt x="1643" y="2256"/>
                    <a:pt x="1376" y="2427"/>
                    <a:pt x="1097" y="2427"/>
                  </a:cubicBezTo>
                  <a:cubicBezTo>
                    <a:pt x="1009" y="2427"/>
                    <a:pt x="920" y="2410"/>
                    <a:pt x="835" y="2374"/>
                  </a:cubicBezTo>
                  <a:cubicBezTo>
                    <a:pt x="467" y="2235"/>
                    <a:pt x="288" y="1828"/>
                    <a:pt x="427" y="1460"/>
                  </a:cubicBezTo>
                  <a:cubicBezTo>
                    <a:pt x="541" y="1186"/>
                    <a:pt x="807" y="1012"/>
                    <a:pt x="1090" y="1012"/>
                  </a:cubicBezTo>
                  <a:close/>
                  <a:moveTo>
                    <a:pt x="1768" y="0"/>
                  </a:moveTo>
                  <a:lnTo>
                    <a:pt x="1023" y="239"/>
                  </a:lnTo>
                  <a:lnTo>
                    <a:pt x="1102" y="477"/>
                  </a:lnTo>
                  <a:lnTo>
                    <a:pt x="1490" y="348"/>
                  </a:lnTo>
                  <a:lnTo>
                    <a:pt x="1321" y="785"/>
                  </a:lnTo>
                  <a:cubicBezTo>
                    <a:pt x="1247" y="767"/>
                    <a:pt x="1172" y="759"/>
                    <a:pt x="1098" y="759"/>
                  </a:cubicBezTo>
                  <a:cubicBezTo>
                    <a:pt x="715" y="759"/>
                    <a:pt x="349" y="988"/>
                    <a:pt x="199" y="1371"/>
                  </a:cubicBezTo>
                  <a:cubicBezTo>
                    <a:pt x="0" y="1857"/>
                    <a:pt x="248" y="2424"/>
                    <a:pt x="745" y="2612"/>
                  </a:cubicBezTo>
                  <a:cubicBezTo>
                    <a:pt x="859" y="2659"/>
                    <a:pt x="977" y="2681"/>
                    <a:pt x="1093" y="2681"/>
                  </a:cubicBezTo>
                  <a:cubicBezTo>
                    <a:pt x="1473" y="2681"/>
                    <a:pt x="1835" y="2446"/>
                    <a:pt x="1987" y="2066"/>
                  </a:cubicBezTo>
                  <a:cubicBezTo>
                    <a:pt x="2165" y="1619"/>
                    <a:pt x="1967" y="1113"/>
                    <a:pt x="1559" y="884"/>
                  </a:cubicBezTo>
                  <a:lnTo>
                    <a:pt x="1728" y="447"/>
                  </a:lnTo>
                  <a:lnTo>
                    <a:pt x="1927" y="804"/>
                  </a:lnTo>
                  <a:lnTo>
                    <a:pt x="2146" y="685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6921760" y="3313615"/>
              <a:ext cx="731004" cy="1207841"/>
            </a:xfrm>
            <a:custGeom>
              <a:avLst/>
              <a:gdLst/>
              <a:ahLst/>
              <a:cxnLst/>
              <a:rect l="l" t="t" r="r" b="b"/>
              <a:pathLst>
                <a:path w="5315" h="8782" extrusionOk="0">
                  <a:moveTo>
                    <a:pt x="239" y="1"/>
                  </a:moveTo>
                  <a:lnTo>
                    <a:pt x="1" y="70"/>
                  </a:lnTo>
                  <a:lnTo>
                    <a:pt x="239" y="10"/>
                  </a:lnTo>
                  <a:lnTo>
                    <a:pt x="239" y="10"/>
                  </a:lnTo>
                  <a:cubicBezTo>
                    <a:pt x="236" y="13"/>
                    <a:pt x="458" y="110"/>
                    <a:pt x="458" y="110"/>
                  </a:cubicBezTo>
                  <a:lnTo>
                    <a:pt x="458" y="120"/>
                  </a:lnTo>
                  <a:lnTo>
                    <a:pt x="467" y="120"/>
                  </a:lnTo>
                  <a:lnTo>
                    <a:pt x="696" y="60"/>
                  </a:lnTo>
                  <a:lnTo>
                    <a:pt x="915" y="160"/>
                  </a:lnTo>
                  <a:lnTo>
                    <a:pt x="924" y="160"/>
                  </a:lnTo>
                  <a:lnTo>
                    <a:pt x="1156" y="102"/>
                  </a:lnTo>
                  <a:lnTo>
                    <a:pt x="1156" y="102"/>
                  </a:lnTo>
                  <a:lnTo>
                    <a:pt x="1372" y="209"/>
                  </a:lnTo>
                  <a:lnTo>
                    <a:pt x="1381" y="209"/>
                  </a:lnTo>
                  <a:lnTo>
                    <a:pt x="1613" y="151"/>
                  </a:lnTo>
                  <a:lnTo>
                    <a:pt x="1613" y="151"/>
                  </a:lnTo>
                  <a:lnTo>
                    <a:pt x="1829" y="249"/>
                  </a:lnTo>
                  <a:lnTo>
                    <a:pt x="1838" y="259"/>
                  </a:lnTo>
                  <a:lnTo>
                    <a:pt x="1838" y="249"/>
                  </a:lnTo>
                  <a:lnTo>
                    <a:pt x="2070" y="201"/>
                  </a:lnTo>
                  <a:lnTo>
                    <a:pt x="2070" y="201"/>
                  </a:lnTo>
                  <a:lnTo>
                    <a:pt x="2295" y="299"/>
                  </a:lnTo>
                  <a:lnTo>
                    <a:pt x="2305" y="299"/>
                  </a:lnTo>
                  <a:lnTo>
                    <a:pt x="2527" y="241"/>
                  </a:lnTo>
                  <a:lnTo>
                    <a:pt x="2527" y="241"/>
                  </a:lnTo>
                  <a:lnTo>
                    <a:pt x="2752" y="338"/>
                  </a:lnTo>
                  <a:lnTo>
                    <a:pt x="2762" y="338"/>
                  </a:lnTo>
                  <a:lnTo>
                    <a:pt x="3001" y="288"/>
                  </a:lnTo>
                  <a:lnTo>
                    <a:pt x="2990" y="279"/>
                  </a:lnTo>
                  <a:lnTo>
                    <a:pt x="3209" y="388"/>
                  </a:lnTo>
                  <a:lnTo>
                    <a:pt x="3219" y="388"/>
                  </a:lnTo>
                  <a:lnTo>
                    <a:pt x="3451" y="330"/>
                  </a:lnTo>
                  <a:lnTo>
                    <a:pt x="3451" y="330"/>
                  </a:lnTo>
                  <a:lnTo>
                    <a:pt x="3666" y="427"/>
                  </a:lnTo>
                  <a:cubicBezTo>
                    <a:pt x="3673" y="427"/>
                    <a:pt x="3675" y="432"/>
                    <a:pt x="3676" y="432"/>
                  </a:cubicBezTo>
                  <a:cubicBezTo>
                    <a:pt x="3676" y="432"/>
                    <a:pt x="3676" y="431"/>
                    <a:pt x="3676" y="427"/>
                  </a:cubicBezTo>
                  <a:lnTo>
                    <a:pt x="3914" y="378"/>
                  </a:lnTo>
                  <a:lnTo>
                    <a:pt x="3904" y="368"/>
                  </a:lnTo>
                  <a:lnTo>
                    <a:pt x="3904" y="368"/>
                  </a:lnTo>
                  <a:lnTo>
                    <a:pt x="4123" y="477"/>
                  </a:lnTo>
                  <a:lnTo>
                    <a:pt x="4142" y="477"/>
                  </a:lnTo>
                  <a:lnTo>
                    <a:pt x="4368" y="421"/>
                  </a:lnTo>
                  <a:lnTo>
                    <a:pt x="4368" y="421"/>
                  </a:lnTo>
                  <a:lnTo>
                    <a:pt x="4590" y="517"/>
                  </a:lnTo>
                  <a:lnTo>
                    <a:pt x="4599" y="517"/>
                  </a:lnTo>
                  <a:lnTo>
                    <a:pt x="4831" y="459"/>
                  </a:lnTo>
                  <a:lnTo>
                    <a:pt x="5047" y="566"/>
                  </a:lnTo>
                  <a:lnTo>
                    <a:pt x="5056" y="566"/>
                  </a:lnTo>
                  <a:lnTo>
                    <a:pt x="5272" y="512"/>
                  </a:lnTo>
                  <a:lnTo>
                    <a:pt x="5272" y="512"/>
                  </a:lnTo>
                  <a:cubicBezTo>
                    <a:pt x="5172" y="1544"/>
                    <a:pt x="4976" y="3594"/>
                    <a:pt x="4888" y="4619"/>
                  </a:cubicBezTo>
                  <a:cubicBezTo>
                    <a:pt x="4758" y="5970"/>
                    <a:pt x="4630" y="7430"/>
                    <a:pt x="4510" y="8741"/>
                  </a:cubicBezTo>
                  <a:lnTo>
                    <a:pt x="4510" y="8751"/>
                  </a:lnTo>
                  <a:cubicBezTo>
                    <a:pt x="4679" y="7410"/>
                    <a:pt x="4778" y="5990"/>
                    <a:pt x="4928" y="4619"/>
                  </a:cubicBezTo>
                  <a:cubicBezTo>
                    <a:pt x="5027" y="3586"/>
                    <a:pt x="5225" y="1520"/>
                    <a:pt x="5314" y="487"/>
                  </a:cubicBezTo>
                  <a:lnTo>
                    <a:pt x="5314" y="458"/>
                  </a:lnTo>
                  <a:lnTo>
                    <a:pt x="5285" y="467"/>
                  </a:lnTo>
                  <a:lnTo>
                    <a:pt x="5047" y="517"/>
                  </a:lnTo>
                  <a:lnTo>
                    <a:pt x="5067" y="527"/>
                  </a:lnTo>
                  <a:lnTo>
                    <a:pt x="5067" y="527"/>
                  </a:lnTo>
                  <a:lnTo>
                    <a:pt x="4838" y="418"/>
                  </a:lnTo>
                  <a:lnTo>
                    <a:pt x="4828" y="418"/>
                  </a:lnTo>
                  <a:lnTo>
                    <a:pt x="4596" y="476"/>
                  </a:lnTo>
                  <a:lnTo>
                    <a:pt x="4596" y="476"/>
                  </a:lnTo>
                  <a:lnTo>
                    <a:pt x="4381" y="378"/>
                  </a:lnTo>
                  <a:lnTo>
                    <a:pt x="4371" y="378"/>
                  </a:lnTo>
                  <a:lnTo>
                    <a:pt x="4139" y="436"/>
                  </a:lnTo>
                  <a:lnTo>
                    <a:pt x="4139" y="436"/>
                  </a:lnTo>
                  <a:lnTo>
                    <a:pt x="3924" y="338"/>
                  </a:lnTo>
                  <a:lnTo>
                    <a:pt x="3904" y="338"/>
                  </a:lnTo>
                  <a:lnTo>
                    <a:pt x="3682" y="396"/>
                  </a:lnTo>
                  <a:lnTo>
                    <a:pt x="3682" y="396"/>
                  </a:lnTo>
                  <a:lnTo>
                    <a:pt x="3457" y="299"/>
                  </a:lnTo>
                  <a:lnTo>
                    <a:pt x="3457" y="288"/>
                  </a:lnTo>
                  <a:lnTo>
                    <a:pt x="3447" y="299"/>
                  </a:lnTo>
                  <a:lnTo>
                    <a:pt x="3209" y="348"/>
                  </a:lnTo>
                  <a:lnTo>
                    <a:pt x="3219" y="358"/>
                  </a:lnTo>
                  <a:lnTo>
                    <a:pt x="3219" y="358"/>
                  </a:lnTo>
                  <a:lnTo>
                    <a:pt x="3001" y="249"/>
                  </a:lnTo>
                  <a:lnTo>
                    <a:pt x="2990" y="249"/>
                  </a:lnTo>
                  <a:lnTo>
                    <a:pt x="2759" y="307"/>
                  </a:lnTo>
                  <a:lnTo>
                    <a:pt x="2759" y="307"/>
                  </a:lnTo>
                  <a:lnTo>
                    <a:pt x="2544" y="209"/>
                  </a:lnTo>
                  <a:lnTo>
                    <a:pt x="2533" y="209"/>
                  </a:lnTo>
                  <a:lnTo>
                    <a:pt x="2302" y="267"/>
                  </a:lnTo>
                  <a:lnTo>
                    <a:pt x="2302" y="267"/>
                  </a:lnTo>
                  <a:lnTo>
                    <a:pt x="2076" y="169"/>
                  </a:lnTo>
                  <a:lnTo>
                    <a:pt x="2067" y="169"/>
                  </a:lnTo>
                  <a:lnTo>
                    <a:pt x="1845" y="227"/>
                  </a:lnTo>
                  <a:lnTo>
                    <a:pt x="1845" y="227"/>
                  </a:lnTo>
                  <a:lnTo>
                    <a:pt x="1620" y="129"/>
                  </a:lnTo>
                  <a:lnTo>
                    <a:pt x="1620" y="120"/>
                  </a:lnTo>
                  <a:lnTo>
                    <a:pt x="1610" y="129"/>
                  </a:lnTo>
                  <a:cubicBezTo>
                    <a:pt x="1619" y="129"/>
                    <a:pt x="1391" y="178"/>
                    <a:pt x="1378" y="188"/>
                  </a:cubicBezTo>
                  <a:lnTo>
                    <a:pt x="1378" y="188"/>
                  </a:lnTo>
                  <a:lnTo>
                    <a:pt x="1163" y="90"/>
                  </a:lnTo>
                  <a:lnTo>
                    <a:pt x="1153" y="80"/>
                  </a:lnTo>
                  <a:lnTo>
                    <a:pt x="1153" y="90"/>
                  </a:lnTo>
                  <a:lnTo>
                    <a:pt x="921" y="148"/>
                  </a:lnTo>
                  <a:lnTo>
                    <a:pt x="921" y="148"/>
                  </a:lnTo>
                  <a:lnTo>
                    <a:pt x="696" y="40"/>
                  </a:lnTo>
                  <a:cubicBezTo>
                    <a:pt x="696" y="40"/>
                    <a:pt x="491" y="92"/>
                    <a:pt x="461" y="107"/>
                  </a:cubicBezTo>
                  <a:lnTo>
                    <a:pt x="461" y="107"/>
                  </a:lnTo>
                  <a:lnTo>
                    <a:pt x="239" y="1"/>
                  </a:lnTo>
                  <a:close/>
                  <a:moveTo>
                    <a:pt x="3825" y="8632"/>
                  </a:moveTo>
                  <a:lnTo>
                    <a:pt x="4053" y="8741"/>
                  </a:lnTo>
                  <a:lnTo>
                    <a:pt x="4292" y="8682"/>
                  </a:lnTo>
                  <a:lnTo>
                    <a:pt x="4292" y="8682"/>
                  </a:lnTo>
                  <a:cubicBezTo>
                    <a:pt x="4289" y="8685"/>
                    <a:pt x="4510" y="8781"/>
                    <a:pt x="4510" y="8781"/>
                  </a:cubicBezTo>
                  <a:lnTo>
                    <a:pt x="4520" y="8781"/>
                  </a:lnTo>
                  <a:lnTo>
                    <a:pt x="4520" y="8751"/>
                  </a:lnTo>
                  <a:lnTo>
                    <a:pt x="4510" y="8751"/>
                  </a:lnTo>
                  <a:lnTo>
                    <a:pt x="4510" y="8771"/>
                  </a:lnTo>
                  <a:lnTo>
                    <a:pt x="4292" y="8671"/>
                  </a:lnTo>
                  <a:lnTo>
                    <a:pt x="4053" y="8731"/>
                  </a:lnTo>
                  <a:lnTo>
                    <a:pt x="3825" y="8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5661266" y="1458553"/>
              <a:ext cx="11003" cy="184434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79" y="134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5551926" y="1458553"/>
              <a:ext cx="11003" cy="184434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5771843" y="1458553"/>
              <a:ext cx="11003" cy="184434"/>
            </a:xfrm>
            <a:custGeom>
              <a:avLst/>
              <a:gdLst/>
              <a:ahLst/>
              <a:cxnLst/>
              <a:rect l="l" t="t" r="r" b="b"/>
              <a:pathLst>
                <a:path w="80" h="1341" extrusionOk="0">
                  <a:moveTo>
                    <a:pt x="0" y="0"/>
                  </a:moveTo>
                  <a:lnTo>
                    <a:pt x="0" y="1341"/>
                  </a:lnTo>
                  <a:lnTo>
                    <a:pt x="80" y="13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5"/>
          <p:cNvSpPr txBox="1"/>
          <p:nvPr/>
        </p:nvSpPr>
        <p:spPr>
          <a:xfrm>
            <a:off x="7052525" y="3939675"/>
            <a:ext cx="244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(Flanagan et al, 2021)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faedf5dd95_0_10"/>
          <p:cNvSpPr txBox="1"/>
          <p:nvPr/>
        </p:nvSpPr>
        <p:spPr>
          <a:xfrm>
            <a:off x="1033500" y="2152250"/>
            <a:ext cx="70770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Font typeface="Maven Pro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A falta de uso do preservativo entre os adolescentes prioriza o prazer masculino em detrimento das necessidades de saúde femininas, o que exemplifica a divisão sexual do poder; 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1B1F"/>
              </a:buClr>
              <a:buSzPts val="1200"/>
              <a:buFont typeface="Maven Pro"/>
              <a:buChar char="●"/>
            </a:pPr>
            <a:r>
              <a:rPr lang="en" sz="12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Os meninos geralmente aprendem sobre masturbação com os colegas do sexo masculino, em conversação ou observando-os, enquanto as meninas geralmente aprendem sobre masturbação por meio da autodescoberta. 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68" name="Google Shape;568;g1faedf5dd95_0_10"/>
          <p:cNvSpPr txBox="1"/>
          <p:nvPr/>
        </p:nvSpPr>
        <p:spPr>
          <a:xfrm>
            <a:off x="516750" y="851175"/>
            <a:ext cx="811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Diferenças Culturais/ Sociais</a:t>
            </a:r>
            <a:endParaRPr sz="30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69" name="Google Shape;569;g1faedf5dd95_0_10"/>
          <p:cNvSpPr txBox="1"/>
          <p:nvPr/>
        </p:nvSpPr>
        <p:spPr>
          <a:xfrm>
            <a:off x="6724275" y="41829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ora Medium"/>
                <a:ea typeface="Lora Medium"/>
                <a:cs typeface="Lora Medium"/>
                <a:sym typeface="Lora Medium"/>
              </a:rPr>
              <a:t>(Flanagan et al, 2021)</a:t>
            </a:r>
            <a:endParaRPr sz="100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"/>
          <p:cNvSpPr txBox="1">
            <a:spLocks noGrp="1"/>
          </p:cNvSpPr>
          <p:nvPr>
            <p:ph type="ctrTitle"/>
          </p:nvPr>
        </p:nvSpPr>
        <p:spPr>
          <a:xfrm flipH="1">
            <a:off x="3702582" y="1549344"/>
            <a:ext cx="4813619" cy="1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rgbClr val="551215"/>
                </a:solidFill>
              </a:rPr>
              <a:t>Obrigada!</a:t>
            </a:r>
            <a:endParaRPr>
              <a:solidFill>
                <a:srgbClr val="551215"/>
              </a:solidFill>
            </a:endParaRPr>
          </a:p>
        </p:txBody>
      </p:sp>
      <p:grpSp>
        <p:nvGrpSpPr>
          <p:cNvPr id="575" name="Google Shape;575;p6"/>
          <p:cNvGrpSpPr/>
          <p:nvPr/>
        </p:nvGrpSpPr>
        <p:grpSpPr>
          <a:xfrm>
            <a:off x="162211" y="1184839"/>
            <a:ext cx="1808727" cy="2940636"/>
            <a:chOff x="688539" y="1404129"/>
            <a:chExt cx="1376190" cy="2237416"/>
          </a:xfrm>
        </p:grpSpPr>
        <p:sp>
          <p:nvSpPr>
            <p:cNvPr id="576" name="Google Shape;576;p6"/>
            <p:cNvSpPr/>
            <p:nvPr/>
          </p:nvSpPr>
          <p:spPr>
            <a:xfrm>
              <a:off x="688539" y="3302005"/>
              <a:ext cx="770139" cy="337653"/>
            </a:xfrm>
            <a:custGeom>
              <a:avLst/>
              <a:gdLst/>
              <a:ahLst/>
              <a:cxnLst/>
              <a:rect l="l" t="t" r="r" b="b"/>
              <a:pathLst>
                <a:path w="3736" h="1638" extrusionOk="0">
                  <a:moveTo>
                    <a:pt x="214" y="1"/>
                  </a:moveTo>
                  <a:cubicBezTo>
                    <a:pt x="142" y="1"/>
                    <a:pt x="71" y="48"/>
                    <a:pt x="41" y="124"/>
                  </a:cubicBezTo>
                  <a:cubicBezTo>
                    <a:pt x="1" y="213"/>
                    <a:pt x="50" y="323"/>
                    <a:pt x="149" y="363"/>
                  </a:cubicBezTo>
                  <a:lnTo>
                    <a:pt x="3457" y="1624"/>
                  </a:lnTo>
                  <a:cubicBezTo>
                    <a:pt x="3481" y="1633"/>
                    <a:pt x="3505" y="1638"/>
                    <a:pt x="3529" y="1638"/>
                  </a:cubicBezTo>
                  <a:cubicBezTo>
                    <a:pt x="3604" y="1638"/>
                    <a:pt x="3673" y="1593"/>
                    <a:pt x="3696" y="1524"/>
                  </a:cubicBezTo>
                  <a:cubicBezTo>
                    <a:pt x="3736" y="1425"/>
                    <a:pt x="3685" y="1316"/>
                    <a:pt x="3596" y="1276"/>
                  </a:cubicBezTo>
                  <a:lnTo>
                    <a:pt x="279" y="15"/>
                  </a:lnTo>
                  <a:cubicBezTo>
                    <a:pt x="258" y="5"/>
                    <a:pt x="236" y="1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58214" y="1404129"/>
              <a:ext cx="1306515" cy="2157023"/>
            </a:xfrm>
            <a:custGeom>
              <a:avLst/>
              <a:gdLst/>
              <a:ahLst/>
              <a:cxnLst/>
              <a:rect l="l" t="t" r="r" b="b"/>
              <a:pathLst>
                <a:path w="6338" h="10464" extrusionOk="0">
                  <a:moveTo>
                    <a:pt x="5240" y="1"/>
                  </a:moveTo>
                  <a:cubicBezTo>
                    <a:pt x="5101" y="1"/>
                    <a:pt x="4973" y="85"/>
                    <a:pt x="4927" y="223"/>
                  </a:cubicBezTo>
                  <a:lnTo>
                    <a:pt x="4868" y="352"/>
                  </a:lnTo>
                  <a:cubicBezTo>
                    <a:pt x="4817" y="501"/>
                    <a:pt x="4698" y="560"/>
                    <a:pt x="4539" y="571"/>
                  </a:cubicBezTo>
                  <a:lnTo>
                    <a:pt x="4420" y="571"/>
                  </a:lnTo>
                  <a:cubicBezTo>
                    <a:pt x="3765" y="610"/>
                    <a:pt x="3149" y="1028"/>
                    <a:pt x="2901" y="1683"/>
                  </a:cubicBezTo>
                  <a:lnTo>
                    <a:pt x="2384" y="3034"/>
                  </a:lnTo>
                  <a:lnTo>
                    <a:pt x="2325" y="3004"/>
                  </a:lnTo>
                  <a:cubicBezTo>
                    <a:pt x="2311" y="3000"/>
                    <a:pt x="2296" y="2998"/>
                    <a:pt x="2282" y="2998"/>
                  </a:cubicBezTo>
                  <a:cubicBezTo>
                    <a:pt x="2225" y="2998"/>
                    <a:pt x="2171" y="3028"/>
                    <a:pt x="2156" y="3083"/>
                  </a:cubicBezTo>
                  <a:lnTo>
                    <a:pt x="2146" y="3103"/>
                  </a:lnTo>
                  <a:cubicBezTo>
                    <a:pt x="2116" y="3173"/>
                    <a:pt x="2156" y="3252"/>
                    <a:pt x="2225" y="3272"/>
                  </a:cubicBezTo>
                  <a:lnTo>
                    <a:pt x="2285" y="3302"/>
                  </a:lnTo>
                  <a:lnTo>
                    <a:pt x="2146" y="3639"/>
                  </a:lnTo>
                  <a:lnTo>
                    <a:pt x="2086" y="3620"/>
                  </a:lnTo>
                  <a:cubicBezTo>
                    <a:pt x="2073" y="3613"/>
                    <a:pt x="2058" y="3610"/>
                    <a:pt x="2043" y="3610"/>
                  </a:cubicBezTo>
                  <a:cubicBezTo>
                    <a:pt x="1993" y="3610"/>
                    <a:pt x="1940" y="3646"/>
                    <a:pt x="1917" y="3699"/>
                  </a:cubicBezTo>
                  <a:lnTo>
                    <a:pt x="1908" y="3719"/>
                  </a:lnTo>
                  <a:cubicBezTo>
                    <a:pt x="1888" y="3789"/>
                    <a:pt x="1917" y="3858"/>
                    <a:pt x="1987" y="3888"/>
                  </a:cubicBezTo>
                  <a:lnTo>
                    <a:pt x="2047" y="3908"/>
                  </a:lnTo>
                  <a:lnTo>
                    <a:pt x="1917" y="4255"/>
                  </a:lnTo>
                  <a:lnTo>
                    <a:pt x="1858" y="4235"/>
                  </a:lnTo>
                  <a:cubicBezTo>
                    <a:pt x="1840" y="4228"/>
                    <a:pt x="1821" y="4224"/>
                    <a:pt x="1803" y="4224"/>
                  </a:cubicBezTo>
                  <a:cubicBezTo>
                    <a:pt x="1751" y="4224"/>
                    <a:pt x="1704" y="4254"/>
                    <a:pt x="1689" y="4305"/>
                  </a:cubicBezTo>
                  <a:lnTo>
                    <a:pt x="1679" y="4325"/>
                  </a:lnTo>
                  <a:cubicBezTo>
                    <a:pt x="1649" y="4394"/>
                    <a:pt x="1689" y="4474"/>
                    <a:pt x="1758" y="4504"/>
                  </a:cubicBezTo>
                  <a:lnTo>
                    <a:pt x="1808" y="4524"/>
                  </a:lnTo>
                  <a:lnTo>
                    <a:pt x="1679" y="4871"/>
                  </a:lnTo>
                  <a:lnTo>
                    <a:pt x="1619" y="4842"/>
                  </a:lnTo>
                  <a:cubicBezTo>
                    <a:pt x="1605" y="4838"/>
                    <a:pt x="1591" y="4836"/>
                    <a:pt x="1577" y="4836"/>
                  </a:cubicBezTo>
                  <a:cubicBezTo>
                    <a:pt x="1523" y="4836"/>
                    <a:pt x="1474" y="4866"/>
                    <a:pt x="1451" y="4921"/>
                  </a:cubicBezTo>
                  <a:lnTo>
                    <a:pt x="1440" y="4941"/>
                  </a:lnTo>
                  <a:cubicBezTo>
                    <a:pt x="1421" y="5010"/>
                    <a:pt x="1451" y="5090"/>
                    <a:pt x="1520" y="5109"/>
                  </a:cubicBezTo>
                  <a:lnTo>
                    <a:pt x="1579" y="5140"/>
                  </a:lnTo>
                  <a:lnTo>
                    <a:pt x="1451" y="5477"/>
                  </a:lnTo>
                  <a:lnTo>
                    <a:pt x="1391" y="5458"/>
                  </a:lnTo>
                  <a:cubicBezTo>
                    <a:pt x="1375" y="5451"/>
                    <a:pt x="1358" y="5447"/>
                    <a:pt x="1342" y="5447"/>
                  </a:cubicBezTo>
                  <a:cubicBezTo>
                    <a:pt x="1287" y="5447"/>
                    <a:pt x="1235" y="5483"/>
                    <a:pt x="1212" y="5537"/>
                  </a:cubicBezTo>
                  <a:lnTo>
                    <a:pt x="1212" y="5557"/>
                  </a:lnTo>
                  <a:cubicBezTo>
                    <a:pt x="1182" y="5616"/>
                    <a:pt x="1212" y="5696"/>
                    <a:pt x="1281" y="5725"/>
                  </a:cubicBezTo>
                  <a:lnTo>
                    <a:pt x="1341" y="5745"/>
                  </a:lnTo>
                  <a:lnTo>
                    <a:pt x="1212" y="6093"/>
                  </a:lnTo>
                  <a:lnTo>
                    <a:pt x="1153" y="6073"/>
                  </a:lnTo>
                  <a:cubicBezTo>
                    <a:pt x="1134" y="6065"/>
                    <a:pt x="1115" y="6062"/>
                    <a:pt x="1097" y="6062"/>
                  </a:cubicBezTo>
                  <a:cubicBezTo>
                    <a:pt x="1045" y="6062"/>
                    <a:pt x="998" y="6091"/>
                    <a:pt x="983" y="6142"/>
                  </a:cubicBezTo>
                  <a:lnTo>
                    <a:pt x="974" y="6162"/>
                  </a:lnTo>
                  <a:cubicBezTo>
                    <a:pt x="944" y="6232"/>
                    <a:pt x="983" y="6312"/>
                    <a:pt x="1053" y="6341"/>
                  </a:cubicBezTo>
                  <a:lnTo>
                    <a:pt x="1113" y="6361"/>
                  </a:lnTo>
                  <a:lnTo>
                    <a:pt x="974" y="6699"/>
                  </a:lnTo>
                  <a:lnTo>
                    <a:pt x="914" y="6679"/>
                  </a:lnTo>
                  <a:cubicBezTo>
                    <a:pt x="902" y="6675"/>
                    <a:pt x="889" y="6673"/>
                    <a:pt x="876" y="6673"/>
                  </a:cubicBezTo>
                  <a:cubicBezTo>
                    <a:pt x="825" y="6673"/>
                    <a:pt x="769" y="6703"/>
                    <a:pt x="745" y="6758"/>
                  </a:cubicBezTo>
                  <a:lnTo>
                    <a:pt x="736" y="6778"/>
                  </a:lnTo>
                  <a:cubicBezTo>
                    <a:pt x="716" y="6848"/>
                    <a:pt x="745" y="6928"/>
                    <a:pt x="815" y="6947"/>
                  </a:cubicBezTo>
                  <a:lnTo>
                    <a:pt x="875" y="6967"/>
                  </a:lnTo>
                  <a:lnTo>
                    <a:pt x="745" y="7315"/>
                  </a:lnTo>
                  <a:lnTo>
                    <a:pt x="686" y="7295"/>
                  </a:lnTo>
                  <a:cubicBezTo>
                    <a:pt x="669" y="7288"/>
                    <a:pt x="653" y="7285"/>
                    <a:pt x="637" y="7285"/>
                  </a:cubicBezTo>
                  <a:cubicBezTo>
                    <a:pt x="583" y="7285"/>
                    <a:pt x="532" y="7319"/>
                    <a:pt x="517" y="7365"/>
                  </a:cubicBezTo>
                  <a:lnTo>
                    <a:pt x="507" y="7384"/>
                  </a:lnTo>
                  <a:cubicBezTo>
                    <a:pt x="477" y="7454"/>
                    <a:pt x="517" y="7533"/>
                    <a:pt x="577" y="7563"/>
                  </a:cubicBezTo>
                  <a:lnTo>
                    <a:pt x="636" y="7583"/>
                  </a:lnTo>
                  <a:lnTo>
                    <a:pt x="507" y="7930"/>
                  </a:lnTo>
                  <a:lnTo>
                    <a:pt x="447" y="7901"/>
                  </a:lnTo>
                  <a:cubicBezTo>
                    <a:pt x="433" y="7897"/>
                    <a:pt x="419" y="7895"/>
                    <a:pt x="405" y="7895"/>
                  </a:cubicBezTo>
                  <a:cubicBezTo>
                    <a:pt x="351" y="7895"/>
                    <a:pt x="302" y="7925"/>
                    <a:pt x="279" y="7980"/>
                  </a:cubicBezTo>
                  <a:lnTo>
                    <a:pt x="268" y="8000"/>
                  </a:lnTo>
                  <a:cubicBezTo>
                    <a:pt x="248" y="8069"/>
                    <a:pt x="279" y="8149"/>
                    <a:pt x="348" y="8169"/>
                  </a:cubicBezTo>
                  <a:lnTo>
                    <a:pt x="407" y="8199"/>
                  </a:lnTo>
                  <a:lnTo>
                    <a:pt x="268" y="8537"/>
                  </a:lnTo>
                  <a:lnTo>
                    <a:pt x="219" y="8517"/>
                  </a:lnTo>
                  <a:cubicBezTo>
                    <a:pt x="203" y="8510"/>
                    <a:pt x="186" y="8507"/>
                    <a:pt x="170" y="8507"/>
                  </a:cubicBezTo>
                  <a:cubicBezTo>
                    <a:pt x="115" y="8507"/>
                    <a:pt x="63" y="8542"/>
                    <a:pt x="40" y="8596"/>
                  </a:cubicBezTo>
                  <a:lnTo>
                    <a:pt x="40" y="8616"/>
                  </a:lnTo>
                  <a:cubicBezTo>
                    <a:pt x="10" y="8685"/>
                    <a:pt x="40" y="8755"/>
                    <a:pt x="109" y="8785"/>
                  </a:cubicBezTo>
                  <a:lnTo>
                    <a:pt x="169" y="8804"/>
                  </a:lnTo>
                  <a:lnTo>
                    <a:pt x="1" y="9241"/>
                  </a:lnTo>
                  <a:lnTo>
                    <a:pt x="3199" y="10464"/>
                  </a:lnTo>
                  <a:lnTo>
                    <a:pt x="3358" y="10027"/>
                  </a:lnTo>
                  <a:lnTo>
                    <a:pt x="3417" y="10056"/>
                  </a:lnTo>
                  <a:cubicBezTo>
                    <a:pt x="3432" y="10060"/>
                    <a:pt x="3446" y="10062"/>
                    <a:pt x="3461" y="10062"/>
                  </a:cubicBezTo>
                  <a:cubicBezTo>
                    <a:pt x="3517" y="10062"/>
                    <a:pt x="3572" y="10032"/>
                    <a:pt x="3596" y="9976"/>
                  </a:cubicBezTo>
                  <a:lnTo>
                    <a:pt x="3596" y="9957"/>
                  </a:lnTo>
                  <a:cubicBezTo>
                    <a:pt x="3626" y="9887"/>
                    <a:pt x="3586" y="9808"/>
                    <a:pt x="3526" y="9788"/>
                  </a:cubicBezTo>
                  <a:lnTo>
                    <a:pt x="3467" y="9758"/>
                  </a:lnTo>
                  <a:lnTo>
                    <a:pt x="3596" y="9420"/>
                  </a:lnTo>
                  <a:lnTo>
                    <a:pt x="3656" y="9440"/>
                  </a:lnTo>
                  <a:cubicBezTo>
                    <a:pt x="3672" y="9447"/>
                    <a:pt x="3688" y="9450"/>
                    <a:pt x="3703" y="9450"/>
                  </a:cubicBezTo>
                  <a:cubicBezTo>
                    <a:pt x="3755" y="9450"/>
                    <a:pt x="3802" y="9414"/>
                    <a:pt x="3824" y="9361"/>
                  </a:cubicBezTo>
                  <a:lnTo>
                    <a:pt x="3835" y="9341"/>
                  </a:lnTo>
                  <a:cubicBezTo>
                    <a:pt x="3864" y="9272"/>
                    <a:pt x="3824" y="9202"/>
                    <a:pt x="3755" y="9172"/>
                  </a:cubicBezTo>
                  <a:lnTo>
                    <a:pt x="3695" y="9152"/>
                  </a:lnTo>
                  <a:lnTo>
                    <a:pt x="3835" y="8804"/>
                  </a:lnTo>
                  <a:lnTo>
                    <a:pt x="3884" y="8824"/>
                  </a:lnTo>
                  <a:cubicBezTo>
                    <a:pt x="3900" y="8831"/>
                    <a:pt x="3917" y="8835"/>
                    <a:pt x="3934" y="8835"/>
                  </a:cubicBezTo>
                  <a:cubicBezTo>
                    <a:pt x="3988" y="8835"/>
                    <a:pt x="4040" y="8801"/>
                    <a:pt x="4063" y="8755"/>
                  </a:cubicBezTo>
                  <a:lnTo>
                    <a:pt x="4063" y="8735"/>
                  </a:lnTo>
                  <a:cubicBezTo>
                    <a:pt x="4093" y="8665"/>
                    <a:pt x="4063" y="8586"/>
                    <a:pt x="3993" y="8557"/>
                  </a:cubicBezTo>
                  <a:lnTo>
                    <a:pt x="3934" y="8537"/>
                  </a:lnTo>
                  <a:lnTo>
                    <a:pt x="4063" y="8189"/>
                  </a:lnTo>
                  <a:lnTo>
                    <a:pt x="4122" y="8219"/>
                  </a:lnTo>
                  <a:cubicBezTo>
                    <a:pt x="4136" y="8223"/>
                    <a:pt x="4151" y="8225"/>
                    <a:pt x="4165" y="8225"/>
                  </a:cubicBezTo>
                  <a:cubicBezTo>
                    <a:pt x="4222" y="8225"/>
                    <a:pt x="4276" y="8194"/>
                    <a:pt x="4291" y="8139"/>
                  </a:cubicBezTo>
                  <a:lnTo>
                    <a:pt x="4301" y="8119"/>
                  </a:lnTo>
                  <a:cubicBezTo>
                    <a:pt x="4331" y="8050"/>
                    <a:pt x="4291" y="7970"/>
                    <a:pt x="4222" y="7950"/>
                  </a:cubicBezTo>
                  <a:lnTo>
                    <a:pt x="4172" y="7921"/>
                  </a:lnTo>
                  <a:lnTo>
                    <a:pt x="4301" y="7583"/>
                  </a:lnTo>
                  <a:lnTo>
                    <a:pt x="4361" y="7603"/>
                  </a:lnTo>
                  <a:cubicBezTo>
                    <a:pt x="4376" y="7610"/>
                    <a:pt x="4392" y="7613"/>
                    <a:pt x="4408" y="7613"/>
                  </a:cubicBezTo>
                  <a:cubicBezTo>
                    <a:pt x="4460" y="7613"/>
                    <a:pt x="4507" y="7577"/>
                    <a:pt x="4530" y="7524"/>
                  </a:cubicBezTo>
                  <a:lnTo>
                    <a:pt x="4539" y="7504"/>
                  </a:lnTo>
                  <a:cubicBezTo>
                    <a:pt x="4559" y="7434"/>
                    <a:pt x="4530" y="7365"/>
                    <a:pt x="4460" y="7334"/>
                  </a:cubicBezTo>
                  <a:lnTo>
                    <a:pt x="4400" y="7315"/>
                  </a:lnTo>
                  <a:lnTo>
                    <a:pt x="4530" y="6967"/>
                  </a:lnTo>
                  <a:lnTo>
                    <a:pt x="4589" y="6987"/>
                  </a:lnTo>
                  <a:cubicBezTo>
                    <a:pt x="4607" y="6995"/>
                    <a:pt x="4626" y="6998"/>
                    <a:pt x="4645" y="6998"/>
                  </a:cubicBezTo>
                  <a:cubicBezTo>
                    <a:pt x="4697" y="6998"/>
                    <a:pt x="4746" y="6969"/>
                    <a:pt x="4768" y="6917"/>
                  </a:cubicBezTo>
                  <a:lnTo>
                    <a:pt x="4768" y="6897"/>
                  </a:lnTo>
                  <a:cubicBezTo>
                    <a:pt x="4798" y="6828"/>
                    <a:pt x="4758" y="6749"/>
                    <a:pt x="4698" y="6719"/>
                  </a:cubicBezTo>
                  <a:lnTo>
                    <a:pt x="4639" y="6699"/>
                  </a:lnTo>
                  <a:lnTo>
                    <a:pt x="4768" y="6361"/>
                  </a:lnTo>
                  <a:lnTo>
                    <a:pt x="4828" y="6381"/>
                  </a:lnTo>
                  <a:cubicBezTo>
                    <a:pt x="4842" y="6385"/>
                    <a:pt x="4857" y="6387"/>
                    <a:pt x="4871" y="6387"/>
                  </a:cubicBezTo>
                  <a:cubicBezTo>
                    <a:pt x="4927" y="6387"/>
                    <a:pt x="4980" y="6357"/>
                    <a:pt x="4996" y="6301"/>
                  </a:cubicBezTo>
                  <a:lnTo>
                    <a:pt x="5007" y="6282"/>
                  </a:lnTo>
                  <a:cubicBezTo>
                    <a:pt x="5036" y="6212"/>
                    <a:pt x="4996" y="6133"/>
                    <a:pt x="4927" y="6113"/>
                  </a:cubicBezTo>
                  <a:lnTo>
                    <a:pt x="4868" y="6093"/>
                  </a:lnTo>
                  <a:lnTo>
                    <a:pt x="5007" y="5745"/>
                  </a:lnTo>
                  <a:lnTo>
                    <a:pt x="5056" y="5765"/>
                  </a:lnTo>
                  <a:cubicBezTo>
                    <a:pt x="5072" y="5772"/>
                    <a:pt x="5089" y="5775"/>
                    <a:pt x="5105" y="5775"/>
                  </a:cubicBezTo>
                  <a:cubicBezTo>
                    <a:pt x="5160" y="5775"/>
                    <a:pt x="5212" y="5739"/>
                    <a:pt x="5235" y="5686"/>
                  </a:cubicBezTo>
                  <a:lnTo>
                    <a:pt x="5245" y="5666"/>
                  </a:lnTo>
                  <a:cubicBezTo>
                    <a:pt x="5265" y="5606"/>
                    <a:pt x="5235" y="5527"/>
                    <a:pt x="5166" y="5497"/>
                  </a:cubicBezTo>
                  <a:lnTo>
                    <a:pt x="5106" y="5477"/>
                  </a:lnTo>
                  <a:lnTo>
                    <a:pt x="5235" y="5129"/>
                  </a:lnTo>
                  <a:lnTo>
                    <a:pt x="5294" y="5160"/>
                  </a:lnTo>
                  <a:cubicBezTo>
                    <a:pt x="5308" y="5164"/>
                    <a:pt x="5323" y="5166"/>
                    <a:pt x="5337" y="5166"/>
                  </a:cubicBezTo>
                  <a:cubicBezTo>
                    <a:pt x="5394" y="5166"/>
                    <a:pt x="5448" y="5135"/>
                    <a:pt x="5463" y="5080"/>
                  </a:cubicBezTo>
                  <a:lnTo>
                    <a:pt x="5473" y="5060"/>
                  </a:lnTo>
                  <a:cubicBezTo>
                    <a:pt x="5503" y="4990"/>
                    <a:pt x="5463" y="4911"/>
                    <a:pt x="5394" y="4891"/>
                  </a:cubicBezTo>
                  <a:lnTo>
                    <a:pt x="5344" y="4862"/>
                  </a:lnTo>
                  <a:lnTo>
                    <a:pt x="5473" y="4524"/>
                  </a:lnTo>
                  <a:lnTo>
                    <a:pt x="5533" y="4544"/>
                  </a:lnTo>
                  <a:cubicBezTo>
                    <a:pt x="5549" y="4550"/>
                    <a:pt x="5564" y="4554"/>
                    <a:pt x="5580" y="4554"/>
                  </a:cubicBezTo>
                  <a:cubicBezTo>
                    <a:pt x="5632" y="4554"/>
                    <a:pt x="5679" y="4518"/>
                    <a:pt x="5702" y="4464"/>
                  </a:cubicBezTo>
                  <a:lnTo>
                    <a:pt x="5711" y="4444"/>
                  </a:lnTo>
                  <a:cubicBezTo>
                    <a:pt x="5731" y="4374"/>
                    <a:pt x="5702" y="4305"/>
                    <a:pt x="5632" y="4275"/>
                  </a:cubicBezTo>
                  <a:lnTo>
                    <a:pt x="5572" y="4255"/>
                  </a:lnTo>
                  <a:lnTo>
                    <a:pt x="6089" y="2904"/>
                  </a:lnTo>
                  <a:cubicBezTo>
                    <a:pt x="6338" y="2249"/>
                    <a:pt x="6168" y="1524"/>
                    <a:pt x="5702" y="1057"/>
                  </a:cubicBezTo>
                  <a:lnTo>
                    <a:pt x="5692" y="1057"/>
                  </a:lnTo>
                  <a:cubicBezTo>
                    <a:pt x="5672" y="1028"/>
                    <a:pt x="5642" y="1008"/>
                    <a:pt x="5612" y="978"/>
                  </a:cubicBezTo>
                  <a:cubicBezTo>
                    <a:pt x="5503" y="869"/>
                    <a:pt x="5453" y="739"/>
                    <a:pt x="5513" y="600"/>
                  </a:cubicBezTo>
                  <a:lnTo>
                    <a:pt x="5563" y="461"/>
                  </a:lnTo>
                  <a:cubicBezTo>
                    <a:pt x="5632" y="282"/>
                    <a:pt x="5543" y="84"/>
                    <a:pt x="5364" y="24"/>
                  </a:cubicBezTo>
                  <a:cubicBezTo>
                    <a:pt x="5323" y="8"/>
                    <a:pt x="5281" y="1"/>
                    <a:pt x="5240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390852" y="1409076"/>
              <a:ext cx="665214" cy="2232469"/>
            </a:xfrm>
            <a:custGeom>
              <a:avLst/>
              <a:gdLst/>
              <a:ahLst/>
              <a:cxnLst/>
              <a:rect l="l" t="t" r="r" b="b"/>
              <a:pathLst>
                <a:path w="3227" h="10830" extrusionOk="0">
                  <a:moveTo>
                    <a:pt x="2296" y="0"/>
                  </a:moveTo>
                  <a:cubicBezTo>
                    <a:pt x="2474" y="60"/>
                    <a:pt x="2563" y="278"/>
                    <a:pt x="2483" y="447"/>
                  </a:cubicBezTo>
                  <a:cubicBezTo>
                    <a:pt x="2454" y="536"/>
                    <a:pt x="2404" y="626"/>
                    <a:pt x="2414" y="715"/>
                  </a:cubicBezTo>
                  <a:cubicBezTo>
                    <a:pt x="2424" y="814"/>
                    <a:pt x="2474" y="894"/>
                    <a:pt x="2543" y="964"/>
                  </a:cubicBezTo>
                  <a:lnTo>
                    <a:pt x="2623" y="1033"/>
                  </a:lnTo>
                  <a:lnTo>
                    <a:pt x="2623" y="1043"/>
                  </a:lnTo>
                  <a:lnTo>
                    <a:pt x="2633" y="1043"/>
                  </a:lnTo>
                  <a:cubicBezTo>
                    <a:pt x="3029" y="1451"/>
                    <a:pt x="3206" y="2060"/>
                    <a:pt x="3079" y="2613"/>
                  </a:cubicBezTo>
                  <a:cubicBezTo>
                    <a:pt x="3030" y="2851"/>
                    <a:pt x="2881" y="3189"/>
                    <a:pt x="2801" y="3417"/>
                  </a:cubicBezTo>
                  <a:lnTo>
                    <a:pt x="2483" y="4222"/>
                  </a:lnTo>
                  <a:lnTo>
                    <a:pt x="2483" y="4242"/>
                  </a:lnTo>
                  <a:cubicBezTo>
                    <a:pt x="2523" y="4261"/>
                    <a:pt x="2583" y="4261"/>
                    <a:pt x="2613" y="4311"/>
                  </a:cubicBezTo>
                  <a:cubicBezTo>
                    <a:pt x="2666" y="4381"/>
                    <a:pt x="2601" y="4506"/>
                    <a:pt x="2510" y="4506"/>
                  </a:cubicBezTo>
                  <a:cubicBezTo>
                    <a:pt x="2499" y="4506"/>
                    <a:pt x="2486" y="4504"/>
                    <a:pt x="2474" y="4500"/>
                  </a:cubicBezTo>
                  <a:lnTo>
                    <a:pt x="2414" y="4480"/>
                  </a:lnTo>
                  <a:lnTo>
                    <a:pt x="2394" y="4470"/>
                  </a:lnTo>
                  <a:lnTo>
                    <a:pt x="2384" y="4490"/>
                  </a:lnTo>
                  <a:lnTo>
                    <a:pt x="2255" y="4838"/>
                  </a:lnTo>
                  <a:lnTo>
                    <a:pt x="2245" y="4847"/>
                  </a:lnTo>
                  <a:cubicBezTo>
                    <a:pt x="2255" y="4857"/>
                    <a:pt x="2315" y="4877"/>
                    <a:pt x="2325" y="4887"/>
                  </a:cubicBezTo>
                  <a:cubicBezTo>
                    <a:pt x="2384" y="4907"/>
                    <a:pt x="2414" y="4977"/>
                    <a:pt x="2384" y="5036"/>
                  </a:cubicBezTo>
                  <a:cubicBezTo>
                    <a:pt x="2368" y="5085"/>
                    <a:pt x="2318" y="5121"/>
                    <a:pt x="2268" y="5121"/>
                  </a:cubicBezTo>
                  <a:cubicBezTo>
                    <a:pt x="2257" y="5121"/>
                    <a:pt x="2246" y="5119"/>
                    <a:pt x="2236" y="5116"/>
                  </a:cubicBezTo>
                  <a:cubicBezTo>
                    <a:pt x="2225" y="5105"/>
                    <a:pt x="2166" y="5085"/>
                    <a:pt x="2156" y="5076"/>
                  </a:cubicBezTo>
                  <a:lnTo>
                    <a:pt x="2146" y="5105"/>
                  </a:lnTo>
                  <a:lnTo>
                    <a:pt x="2017" y="5443"/>
                  </a:lnTo>
                  <a:lnTo>
                    <a:pt x="2007" y="5463"/>
                  </a:lnTo>
                  <a:lnTo>
                    <a:pt x="2027" y="5473"/>
                  </a:lnTo>
                  <a:lnTo>
                    <a:pt x="2097" y="5503"/>
                  </a:lnTo>
                  <a:cubicBezTo>
                    <a:pt x="2196" y="5542"/>
                    <a:pt x="2166" y="5701"/>
                    <a:pt x="2066" y="5721"/>
                  </a:cubicBezTo>
                  <a:cubicBezTo>
                    <a:pt x="2057" y="5725"/>
                    <a:pt x="2047" y="5727"/>
                    <a:pt x="2036" y="5727"/>
                  </a:cubicBezTo>
                  <a:cubicBezTo>
                    <a:pt x="1995" y="5727"/>
                    <a:pt x="1950" y="5699"/>
                    <a:pt x="1918" y="5692"/>
                  </a:cubicBezTo>
                  <a:lnTo>
                    <a:pt x="1907" y="5712"/>
                  </a:lnTo>
                  <a:lnTo>
                    <a:pt x="1779" y="6059"/>
                  </a:lnTo>
                  <a:lnTo>
                    <a:pt x="1768" y="6079"/>
                  </a:lnTo>
                  <a:cubicBezTo>
                    <a:pt x="1788" y="6089"/>
                    <a:pt x="1838" y="6109"/>
                    <a:pt x="1858" y="6109"/>
                  </a:cubicBezTo>
                  <a:cubicBezTo>
                    <a:pt x="1976" y="6163"/>
                    <a:pt x="1912" y="6342"/>
                    <a:pt x="1801" y="6342"/>
                  </a:cubicBezTo>
                  <a:cubicBezTo>
                    <a:pt x="1790" y="6342"/>
                    <a:pt x="1779" y="6340"/>
                    <a:pt x="1768" y="6337"/>
                  </a:cubicBezTo>
                  <a:cubicBezTo>
                    <a:pt x="1759" y="6327"/>
                    <a:pt x="1699" y="6308"/>
                    <a:pt x="1689" y="6308"/>
                  </a:cubicBezTo>
                  <a:lnTo>
                    <a:pt x="1679" y="6327"/>
                  </a:lnTo>
                  <a:lnTo>
                    <a:pt x="1550" y="6665"/>
                  </a:lnTo>
                  <a:lnTo>
                    <a:pt x="1540" y="6685"/>
                  </a:lnTo>
                  <a:cubicBezTo>
                    <a:pt x="1580" y="6705"/>
                    <a:pt x="1640" y="6714"/>
                    <a:pt x="1669" y="6754"/>
                  </a:cubicBezTo>
                  <a:cubicBezTo>
                    <a:pt x="1719" y="6824"/>
                    <a:pt x="1669" y="6933"/>
                    <a:pt x="1600" y="6953"/>
                  </a:cubicBezTo>
                  <a:cubicBezTo>
                    <a:pt x="1594" y="6954"/>
                    <a:pt x="1588" y="6955"/>
                    <a:pt x="1582" y="6955"/>
                  </a:cubicBezTo>
                  <a:cubicBezTo>
                    <a:pt x="1546" y="6955"/>
                    <a:pt x="1504" y="6932"/>
                    <a:pt x="1470" y="6923"/>
                  </a:cubicBezTo>
                  <a:lnTo>
                    <a:pt x="1450" y="6913"/>
                  </a:lnTo>
                  <a:lnTo>
                    <a:pt x="1441" y="6933"/>
                  </a:lnTo>
                  <a:lnTo>
                    <a:pt x="1311" y="7281"/>
                  </a:lnTo>
                  <a:lnTo>
                    <a:pt x="1302" y="7301"/>
                  </a:lnTo>
                  <a:cubicBezTo>
                    <a:pt x="1351" y="7321"/>
                    <a:pt x="1411" y="7330"/>
                    <a:pt x="1431" y="7370"/>
                  </a:cubicBezTo>
                  <a:cubicBezTo>
                    <a:pt x="1481" y="7440"/>
                    <a:pt x="1441" y="7549"/>
                    <a:pt x="1362" y="7569"/>
                  </a:cubicBezTo>
                  <a:cubicBezTo>
                    <a:pt x="1355" y="7570"/>
                    <a:pt x="1348" y="7571"/>
                    <a:pt x="1341" y="7571"/>
                  </a:cubicBezTo>
                  <a:cubicBezTo>
                    <a:pt x="1298" y="7571"/>
                    <a:pt x="1257" y="7546"/>
                    <a:pt x="1222" y="7529"/>
                  </a:cubicBezTo>
                  <a:lnTo>
                    <a:pt x="1212" y="7549"/>
                  </a:lnTo>
                  <a:lnTo>
                    <a:pt x="1083" y="7897"/>
                  </a:lnTo>
                  <a:lnTo>
                    <a:pt x="1073" y="7906"/>
                  </a:lnTo>
                  <a:lnTo>
                    <a:pt x="1093" y="7917"/>
                  </a:lnTo>
                  <a:lnTo>
                    <a:pt x="1153" y="7946"/>
                  </a:lnTo>
                  <a:cubicBezTo>
                    <a:pt x="1212" y="7966"/>
                    <a:pt x="1242" y="8036"/>
                    <a:pt x="1212" y="8095"/>
                  </a:cubicBezTo>
                  <a:cubicBezTo>
                    <a:pt x="1196" y="8151"/>
                    <a:pt x="1149" y="8181"/>
                    <a:pt x="1101" y="8181"/>
                  </a:cubicBezTo>
                  <a:cubicBezTo>
                    <a:pt x="1088" y="8181"/>
                    <a:pt x="1076" y="8179"/>
                    <a:pt x="1064" y="8175"/>
                  </a:cubicBezTo>
                  <a:cubicBezTo>
                    <a:pt x="1044" y="8165"/>
                    <a:pt x="1013" y="8155"/>
                    <a:pt x="984" y="8145"/>
                  </a:cubicBezTo>
                  <a:lnTo>
                    <a:pt x="984" y="8165"/>
                  </a:lnTo>
                  <a:lnTo>
                    <a:pt x="845" y="8502"/>
                  </a:lnTo>
                  <a:lnTo>
                    <a:pt x="845" y="8522"/>
                  </a:lnTo>
                  <a:cubicBezTo>
                    <a:pt x="885" y="8542"/>
                    <a:pt x="944" y="8552"/>
                    <a:pt x="974" y="8592"/>
                  </a:cubicBezTo>
                  <a:cubicBezTo>
                    <a:pt x="1024" y="8661"/>
                    <a:pt x="974" y="8780"/>
                    <a:pt x="894" y="8791"/>
                  </a:cubicBezTo>
                  <a:cubicBezTo>
                    <a:pt x="883" y="8795"/>
                    <a:pt x="871" y="8797"/>
                    <a:pt x="861" y="8797"/>
                  </a:cubicBezTo>
                  <a:cubicBezTo>
                    <a:pt x="826" y="8797"/>
                    <a:pt x="796" y="8778"/>
                    <a:pt x="766" y="8771"/>
                  </a:cubicBezTo>
                  <a:lnTo>
                    <a:pt x="755" y="8761"/>
                  </a:lnTo>
                  <a:lnTo>
                    <a:pt x="746" y="8780"/>
                  </a:lnTo>
                  <a:lnTo>
                    <a:pt x="616" y="9118"/>
                  </a:lnTo>
                  <a:lnTo>
                    <a:pt x="607" y="9128"/>
                  </a:lnTo>
                  <a:cubicBezTo>
                    <a:pt x="656" y="9148"/>
                    <a:pt x="706" y="9158"/>
                    <a:pt x="735" y="9208"/>
                  </a:cubicBezTo>
                  <a:cubicBezTo>
                    <a:pt x="785" y="9268"/>
                    <a:pt x="746" y="9387"/>
                    <a:pt x="656" y="9407"/>
                  </a:cubicBezTo>
                  <a:cubicBezTo>
                    <a:pt x="647" y="9408"/>
                    <a:pt x="639" y="9409"/>
                    <a:pt x="630" y="9409"/>
                  </a:cubicBezTo>
                  <a:cubicBezTo>
                    <a:pt x="592" y="9409"/>
                    <a:pt x="558" y="9393"/>
                    <a:pt x="517" y="9376"/>
                  </a:cubicBezTo>
                  <a:lnTo>
                    <a:pt x="517" y="9387"/>
                  </a:lnTo>
                  <a:lnTo>
                    <a:pt x="388" y="9734"/>
                  </a:lnTo>
                  <a:lnTo>
                    <a:pt x="378" y="9744"/>
                  </a:lnTo>
                  <a:cubicBezTo>
                    <a:pt x="428" y="9764"/>
                    <a:pt x="477" y="9774"/>
                    <a:pt x="507" y="9813"/>
                  </a:cubicBezTo>
                  <a:cubicBezTo>
                    <a:pt x="527" y="9853"/>
                    <a:pt x="537" y="9893"/>
                    <a:pt x="517" y="9943"/>
                  </a:cubicBezTo>
                  <a:cubicBezTo>
                    <a:pt x="507" y="9983"/>
                    <a:pt x="468" y="10012"/>
                    <a:pt x="428" y="10022"/>
                  </a:cubicBezTo>
                  <a:cubicBezTo>
                    <a:pt x="416" y="10027"/>
                    <a:pt x="405" y="10029"/>
                    <a:pt x="395" y="10029"/>
                  </a:cubicBezTo>
                  <a:cubicBezTo>
                    <a:pt x="359" y="10029"/>
                    <a:pt x="327" y="10007"/>
                    <a:pt x="289" y="9992"/>
                  </a:cubicBezTo>
                  <a:lnTo>
                    <a:pt x="289" y="10003"/>
                  </a:lnTo>
                  <a:lnTo>
                    <a:pt x="120" y="10440"/>
                  </a:lnTo>
                  <a:cubicBezTo>
                    <a:pt x="239" y="10469"/>
                    <a:pt x="348" y="10568"/>
                    <a:pt x="289" y="10698"/>
                  </a:cubicBezTo>
                  <a:cubicBezTo>
                    <a:pt x="264" y="10785"/>
                    <a:pt x="199" y="10822"/>
                    <a:pt x="128" y="10822"/>
                  </a:cubicBezTo>
                  <a:cubicBezTo>
                    <a:pt x="86" y="10822"/>
                    <a:pt x="41" y="10809"/>
                    <a:pt x="0" y="10787"/>
                  </a:cubicBezTo>
                  <a:lnTo>
                    <a:pt x="0" y="10787"/>
                  </a:lnTo>
                  <a:cubicBezTo>
                    <a:pt x="41" y="10812"/>
                    <a:pt x="89" y="10829"/>
                    <a:pt x="137" y="10829"/>
                  </a:cubicBezTo>
                  <a:cubicBezTo>
                    <a:pt x="148" y="10829"/>
                    <a:pt x="159" y="10828"/>
                    <a:pt x="170" y="10827"/>
                  </a:cubicBezTo>
                  <a:cubicBezTo>
                    <a:pt x="289" y="10797"/>
                    <a:pt x="348" y="10628"/>
                    <a:pt x="278" y="10529"/>
                  </a:cubicBezTo>
                  <a:cubicBezTo>
                    <a:pt x="239" y="10479"/>
                    <a:pt x="189" y="10449"/>
                    <a:pt x="130" y="10440"/>
                  </a:cubicBezTo>
                  <a:lnTo>
                    <a:pt x="297" y="10015"/>
                  </a:lnTo>
                  <a:lnTo>
                    <a:pt x="297" y="10015"/>
                  </a:lnTo>
                  <a:cubicBezTo>
                    <a:pt x="334" y="10031"/>
                    <a:pt x="366" y="10045"/>
                    <a:pt x="402" y="10045"/>
                  </a:cubicBezTo>
                  <a:cubicBezTo>
                    <a:pt x="410" y="10045"/>
                    <a:pt x="419" y="10044"/>
                    <a:pt x="428" y="10042"/>
                  </a:cubicBezTo>
                  <a:cubicBezTo>
                    <a:pt x="527" y="10022"/>
                    <a:pt x="587" y="9883"/>
                    <a:pt x="527" y="9804"/>
                  </a:cubicBezTo>
                  <a:cubicBezTo>
                    <a:pt x="500" y="9759"/>
                    <a:pt x="458" y="9747"/>
                    <a:pt x="413" y="9730"/>
                  </a:cubicBezTo>
                  <a:lnTo>
                    <a:pt x="413" y="9730"/>
                  </a:lnTo>
                  <a:lnTo>
                    <a:pt x="532" y="9409"/>
                  </a:lnTo>
                  <a:lnTo>
                    <a:pt x="532" y="9409"/>
                  </a:lnTo>
                  <a:cubicBezTo>
                    <a:pt x="563" y="9424"/>
                    <a:pt x="600" y="9439"/>
                    <a:pt x="638" y="9439"/>
                  </a:cubicBezTo>
                  <a:cubicBezTo>
                    <a:pt x="647" y="9439"/>
                    <a:pt x="657" y="9438"/>
                    <a:pt x="666" y="9436"/>
                  </a:cubicBezTo>
                  <a:cubicBezTo>
                    <a:pt x="715" y="9426"/>
                    <a:pt x="755" y="9387"/>
                    <a:pt x="775" y="9337"/>
                  </a:cubicBezTo>
                  <a:cubicBezTo>
                    <a:pt x="822" y="9234"/>
                    <a:pt x="745" y="9148"/>
                    <a:pt x="652" y="9114"/>
                  </a:cubicBezTo>
                  <a:lnTo>
                    <a:pt x="652" y="9114"/>
                  </a:lnTo>
                  <a:lnTo>
                    <a:pt x="772" y="8798"/>
                  </a:lnTo>
                  <a:lnTo>
                    <a:pt x="772" y="8798"/>
                  </a:lnTo>
                  <a:cubicBezTo>
                    <a:pt x="805" y="8812"/>
                    <a:pt x="837" y="8827"/>
                    <a:pt x="870" y="8827"/>
                  </a:cubicBezTo>
                  <a:cubicBezTo>
                    <a:pt x="881" y="8827"/>
                    <a:pt x="893" y="8825"/>
                    <a:pt x="905" y="8820"/>
                  </a:cubicBezTo>
                  <a:cubicBezTo>
                    <a:pt x="954" y="8811"/>
                    <a:pt x="994" y="8771"/>
                    <a:pt x="1013" y="8721"/>
                  </a:cubicBezTo>
                  <a:cubicBezTo>
                    <a:pt x="1051" y="8617"/>
                    <a:pt x="981" y="8531"/>
                    <a:pt x="881" y="8506"/>
                  </a:cubicBezTo>
                  <a:lnTo>
                    <a:pt x="881" y="8506"/>
                  </a:lnTo>
                  <a:lnTo>
                    <a:pt x="1007" y="8191"/>
                  </a:lnTo>
                  <a:lnTo>
                    <a:pt x="1007" y="8191"/>
                  </a:lnTo>
                  <a:cubicBezTo>
                    <a:pt x="1037" y="8205"/>
                    <a:pt x="1071" y="8217"/>
                    <a:pt x="1106" y="8217"/>
                  </a:cubicBezTo>
                  <a:cubicBezTo>
                    <a:pt x="1115" y="8217"/>
                    <a:pt x="1124" y="8216"/>
                    <a:pt x="1133" y="8215"/>
                  </a:cubicBezTo>
                  <a:cubicBezTo>
                    <a:pt x="1183" y="8204"/>
                    <a:pt x="1232" y="8155"/>
                    <a:pt x="1242" y="8115"/>
                  </a:cubicBezTo>
                  <a:cubicBezTo>
                    <a:pt x="1272" y="8065"/>
                    <a:pt x="1262" y="8006"/>
                    <a:pt x="1232" y="7956"/>
                  </a:cubicBezTo>
                  <a:cubicBezTo>
                    <a:pt x="1206" y="7921"/>
                    <a:pt x="1163" y="7901"/>
                    <a:pt x="1119" y="7890"/>
                  </a:cubicBezTo>
                  <a:lnTo>
                    <a:pt x="1119" y="7890"/>
                  </a:lnTo>
                  <a:lnTo>
                    <a:pt x="1241" y="7587"/>
                  </a:lnTo>
                  <a:lnTo>
                    <a:pt x="1241" y="7587"/>
                  </a:lnTo>
                  <a:cubicBezTo>
                    <a:pt x="1271" y="7600"/>
                    <a:pt x="1303" y="7607"/>
                    <a:pt x="1333" y="7607"/>
                  </a:cubicBezTo>
                  <a:cubicBezTo>
                    <a:pt x="1398" y="7607"/>
                    <a:pt x="1455" y="7576"/>
                    <a:pt x="1481" y="7500"/>
                  </a:cubicBezTo>
                  <a:cubicBezTo>
                    <a:pt x="1527" y="7396"/>
                    <a:pt x="1459" y="7311"/>
                    <a:pt x="1360" y="7276"/>
                  </a:cubicBezTo>
                  <a:lnTo>
                    <a:pt x="1360" y="7276"/>
                  </a:lnTo>
                  <a:lnTo>
                    <a:pt x="1474" y="6971"/>
                  </a:lnTo>
                  <a:lnTo>
                    <a:pt x="1474" y="6971"/>
                  </a:lnTo>
                  <a:cubicBezTo>
                    <a:pt x="1506" y="6987"/>
                    <a:pt x="1539" y="6996"/>
                    <a:pt x="1571" y="6996"/>
                  </a:cubicBezTo>
                  <a:cubicBezTo>
                    <a:pt x="1635" y="6996"/>
                    <a:pt x="1694" y="6960"/>
                    <a:pt x="1719" y="6884"/>
                  </a:cubicBezTo>
                  <a:cubicBezTo>
                    <a:pt x="1765" y="6780"/>
                    <a:pt x="1698" y="6695"/>
                    <a:pt x="1599" y="6661"/>
                  </a:cubicBezTo>
                  <a:lnTo>
                    <a:pt x="1599" y="6661"/>
                  </a:lnTo>
                  <a:lnTo>
                    <a:pt x="1708" y="6366"/>
                  </a:lnTo>
                  <a:lnTo>
                    <a:pt x="1708" y="6366"/>
                  </a:lnTo>
                  <a:cubicBezTo>
                    <a:pt x="1739" y="6378"/>
                    <a:pt x="1772" y="6385"/>
                    <a:pt x="1803" y="6385"/>
                  </a:cubicBezTo>
                  <a:cubicBezTo>
                    <a:pt x="1870" y="6385"/>
                    <a:pt x="1932" y="6353"/>
                    <a:pt x="1957" y="6277"/>
                  </a:cubicBezTo>
                  <a:cubicBezTo>
                    <a:pt x="2002" y="6169"/>
                    <a:pt x="1932" y="6085"/>
                    <a:pt x="1836" y="6048"/>
                  </a:cubicBezTo>
                  <a:lnTo>
                    <a:pt x="1836" y="6048"/>
                  </a:lnTo>
                  <a:lnTo>
                    <a:pt x="1950" y="5751"/>
                  </a:lnTo>
                  <a:lnTo>
                    <a:pt x="1950" y="5751"/>
                  </a:lnTo>
                  <a:cubicBezTo>
                    <a:pt x="1979" y="5763"/>
                    <a:pt x="2009" y="5769"/>
                    <a:pt x="2038" y="5769"/>
                  </a:cubicBezTo>
                  <a:cubicBezTo>
                    <a:pt x="2102" y="5769"/>
                    <a:pt x="2160" y="5738"/>
                    <a:pt x="2186" y="5662"/>
                  </a:cubicBezTo>
                  <a:cubicBezTo>
                    <a:pt x="2233" y="5559"/>
                    <a:pt x="2165" y="5474"/>
                    <a:pt x="2066" y="5439"/>
                  </a:cubicBezTo>
                  <a:lnTo>
                    <a:pt x="2066" y="5439"/>
                  </a:lnTo>
                  <a:lnTo>
                    <a:pt x="2178" y="5135"/>
                  </a:lnTo>
                  <a:lnTo>
                    <a:pt x="2178" y="5135"/>
                  </a:lnTo>
                  <a:cubicBezTo>
                    <a:pt x="2209" y="5148"/>
                    <a:pt x="2240" y="5162"/>
                    <a:pt x="2271" y="5162"/>
                  </a:cubicBezTo>
                  <a:cubicBezTo>
                    <a:pt x="2282" y="5162"/>
                    <a:pt x="2293" y="5160"/>
                    <a:pt x="2305" y="5155"/>
                  </a:cubicBezTo>
                  <a:cubicBezTo>
                    <a:pt x="2454" y="5125"/>
                    <a:pt x="2483" y="4907"/>
                    <a:pt x="2344" y="4847"/>
                  </a:cubicBezTo>
                  <a:cubicBezTo>
                    <a:pt x="2329" y="4840"/>
                    <a:pt x="2314" y="4832"/>
                    <a:pt x="2294" y="4824"/>
                  </a:cubicBezTo>
                  <a:lnTo>
                    <a:pt x="2294" y="4824"/>
                  </a:lnTo>
                  <a:lnTo>
                    <a:pt x="2415" y="4521"/>
                  </a:lnTo>
                  <a:lnTo>
                    <a:pt x="2415" y="4521"/>
                  </a:lnTo>
                  <a:cubicBezTo>
                    <a:pt x="2448" y="4537"/>
                    <a:pt x="2481" y="4545"/>
                    <a:pt x="2513" y="4545"/>
                  </a:cubicBezTo>
                  <a:cubicBezTo>
                    <a:pt x="2574" y="4545"/>
                    <a:pt x="2628" y="4513"/>
                    <a:pt x="2653" y="4440"/>
                  </a:cubicBezTo>
                  <a:cubicBezTo>
                    <a:pt x="2700" y="4327"/>
                    <a:pt x="2630" y="4249"/>
                    <a:pt x="2529" y="4216"/>
                  </a:cubicBezTo>
                  <a:lnTo>
                    <a:pt x="2529" y="4216"/>
                  </a:lnTo>
                  <a:lnTo>
                    <a:pt x="2832" y="3427"/>
                  </a:lnTo>
                  <a:cubicBezTo>
                    <a:pt x="2911" y="3198"/>
                    <a:pt x="3060" y="2861"/>
                    <a:pt x="3110" y="2622"/>
                  </a:cubicBezTo>
                  <a:cubicBezTo>
                    <a:pt x="3227" y="2066"/>
                    <a:pt x="3056" y="1461"/>
                    <a:pt x="2654" y="1054"/>
                  </a:cubicBezTo>
                  <a:lnTo>
                    <a:pt x="2654" y="1054"/>
                  </a:lnTo>
                  <a:lnTo>
                    <a:pt x="2673" y="1063"/>
                  </a:lnTo>
                  <a:lnTo>
                    <a:pt x="2633" y="1033"/>
                  </a:lnTo>
                  <a:lnTo>
                    <a:pt x="2633" y="1033"/>
                  </a:lnTo>
                  <a:cubicBezTo>
                    <a:pt x="2633" y="1033"/>
                    <a:pt x="2633" y="1033"/>
                    <a:pt x="2633" y="1033"/>
                  </a:cubicBezTo>
                  <a:lnTo>
                    <a:pt x="2633" y="1023"/>
                  </a:lnTo>
                  <a:lnTo>
                    <a:pt x="2616" y="1018"/>
                  </a:lnTo>
                  <a:lnTo>
                    <a:pt x="2616" y="1018"/>
                  </a:lnTo>
                  <a:cubicBezTo>
                    <a:pt x="2530" y="940"/>
                    <a:pt x="2434" y="836"/>
                    <a:pt x="2424" y="715"/>
                  </a:cubicBezTo>
                  <a:cubicBezTo>
                    <a:pt x="2414" y="626"/>
                    <a:pt x="2464" y="536"/>
                    <a:pt x="2494" y="457"/>
                  </a:cubicBezTo>
                  <a:cubicBezTo>
                    <a:pt x="2573" y="278"/>
                    <a:pt x="2474" y="60"/>
                    <a:pt x="2296" y="0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6"/>
          <p:cNvGrpSpPr/>
          <p:nvPr/>
        </p:nvGrpSpPr>
        <p:grpSpPr>
          <a:xfrm rot="212088">
            <a:off x="-363218" y="-152286"/>
            <a:ext cx="1697002" cy="1864721"/>
            <a:chOff x="-180560" y="3728911"/>
            <a:chExt cx="744156" cy="817596"/>
          </a:xfrm>
        </p:grpSpPr>
        <p:sp>
          <p:nvSpPr>
            <p:cNvPr id="580" name="Google Shape;580;p6"/>
            <p:cNvSpPr/>
            <p:nvPr/>
          </p:nvSpPr>
          <p:spPr>
            <a:xfrm>
              <a:off x="-180560" y="3728911"/>
              <a:ext cx="443617" cy="719048"/>
            </a:xfrm>
            <a:custGeom>
              <a:avLst/>
              <a:gdLst/>
              <a:ahLst/>
              <a:cxnLst/>
              <a:rect l="l" t="t" r="r" b="b"/>
              <a:pathLst>
                <a:path w="3358" h="5443" extrusionOk="0">
                  <a:moveTo>
                    <a:pt x="1683" y="2717"/>
                  </a:moveTo>
                  <a:cubicBezTo>
                    <a:pt x="1945" y="2717"/>
                    <a:pt x="2209" y="2800"/>
                    <a:pt x="2434" y="2971"/>
                  </a:cubicBezTo>
                  <a:cubicBezTo>
                    <a:pt x="2970" y="3389"/>
                    <a:pt x="3069" y="4163"/>
                    <a:pt x="2663" y="4710"/>
                  </a:cubicBezTo>
                  <a:cubicBezTo>
                    <a:pt x="2417" y="5025"/>
                    <a:pt x="2049" y="5193"/>
                    <a:pt x="1676" y="5193"/>
                  </a:cubicBezTo>
                  <a:cubicBezTo>
                    <a:pt x="1414" y="5193"/>
                    <a:pt x="1149" y="5110"/>
                    <a:pt x="924" y="4938"/>
                  </a:cubicBezTo>
                  <a:cubicBezTo>
                    <a:pt x="378" y="4521"/>
                    <a:pt x="279" y="3746"/>
                    <a:pt x="696" y="3200"/>
                  </a:cubicBezTo>
                  <a:cubicBezTo>
                    <a:pt x="941" y="2885"/>
                    <a:pt x="1310" y="2717"/>
                    <a:pt x="1683" y="2717"/>
                  </a:cubicBezTo>
                  <a:close/>
                  <a:moveTo>
                    <a:pt x="1218" y="1"/>
                  </a:moveTo>
                  <a:cubicBezTo>
                    <a:pt x="1213" y="1"/>
                    <a:pt x="1207" y="1"/>
                    <a:pt x="1202" y="2"/>
                  </a:cubicBezTo>
                  <a:cubicBezTo>
                    <a:pt x="1133" y="12"/>
                    <a:pt x="1083" y="71"/>
                    <a:pt x="1093" y="141"/>
                  </a:cubicBezTo>
                  <a:lnTo>
                    <a:pt x="1212" y="1025"/>
                  </a:lnTo>
                  <a:lnTo>
                    <a:pt x="378" y="1134"/>
                  </a:lnTo>
                  <a:cubicBezTo>
                    <a:pt x="308" y="1144"/>
                    <a:pt x="268" y="1214"/>
                    <a:pt x="268" y="1283"/>
                  </a:cubicBezTo>
                  <a:cubicBezTo>
                    <a:pt x="278" y="1337"/>
                    <a:pt x="336" y="1384"/>
                    <a:pt x="399" y="1384"/>
                  </a:cubicBezTo>
                  <a:cubicBezTo>
                    <a:pt x="405" y="1384"/>
                    <a:pt x="412" y="1383"/>
                    <a:pt x="418" y="1382"/>
                  </a:cubicBezTo>
                  <a:lnTo>
                    <a:pt x="1242" y="1273"/>
                  </a:lnTo>
                  <a:lnTo>
                    <a:pt x="1401" y="2495"/>
                  </a:lnTo>
                  <a:cubicBezTo>
                    <a:pt x="1053" y="2565"/>
                    <a:pt x="725" y="2753"/>
                    <a:pt x="497" y="3051"/>
                  </a:cubicBezTo>
                  <a:cubicBezTo>
                    <a:pt x="1" y="3706"/>
                    <a:pt x="120" y="4640"/>
                    <a:pt x="775" y="5137"/>
                  </a:cubicBezTo>
                  <a:cubicBezTo>
                    <a:pt x="1043" y="5343"/>
                    <a:pt x="1360" y="5443"/>
                    <a:pt x="1675" y="5443"/>
                  </a:cubicBezTo>
                  <a:cubicBezTo>
                    <a:pt x="2121" y="5443"/>
                    <a:pt x="2564" y="5243"/>
                    <a:pt x="2861" y="4859"/>
                  </a:cubicBezTo>
                  <a:cubicBezTo>
                    <a:pt x="3358" y="4213"/>
                    <a:pt x="3228" y="3280"/>
                    <a:pt x="2583" y="2773"/>
                  </a:cubicBezTo>
                  <a:cubicBezTo>
                    <a:pt x="2317" y="2574"/>
                    <a:pt x="2005" y="2474"/>
                    <a:pt x="1692" y="2474"/>
                  </a:cubicBezTo>
                  <a:cubicBezTo>
                    <a:pt x="1678" y="2474"/>
                    <a:pt x="1664" y="2474"/>
                    <a:pt x="1649" y="2475"/>
                  </a:cubicBezTo>
                  <a:lnTo>
                    <a:pt x="1491" y="1243"/>
                  </a:lnTo>
                  <a:lnTo>
                    <a:pt x="2315" y="1134"/>
                  </a:lnTo>
                  <a:cubicBezTo>
                    <a:pt x="2354" y="1124"/>
                    <a:pt x="2384" y="1104"/>
                    <a:pt x="2404" y="1084"/>
                  </a:cubicBezTo>
                  <a:cubicBezTo>
                    <a:pt x="2424" y="1055"/>
                    <a:pt x="2434" y="1025"/>
                    <a:pt x="2424" y="995"/>
                  </a:cubicBezTo>
                  <a:cubicBezTo>
                    <a:pt x="2415" y="931"/>
                    <a:pt x="2364" y="884"/>
                    <a:pt x="2302" y="884"/>
                  </a:cubicBezTo>
                  <a:cubicBezTo>
                    <a:pt x="2297" y="884"/>
                    <a:pt x="2291" y="885"/>
                    <a:pt x="2285" y="886"/>
                  </a:cubicBezTo>
                  <a:lnTo>
                    <a:pt x="1460" y="995"/>
                  </a:lnTo>
                  <a:lnTo>
                    <a:pt x="1341" y="111"/>
                  </a:lnTo>
                  <a:cubicBezTo>
                    <a:pt x="1332" y="48"/>
                    <a:pt x="1274" y="1"/>
                    <a:pt x="12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4729" y="3739611"/>
              <a:ext cx="253382" cy="681133"/>
            </a:xfrm>
            <a:custGeom>
              <a:avLst/>
              <a:gdLst/>
              <a:ahLst/>
              <a:cxnLst/>
              <a:rect l="l" t="t" r="r" b="b"/>
              <a:pathLst>
                <a:path w="1918" h="5156" extrusionOk="0">
                  <a:moveTo>
                    <a:pt x="1" y="0"/>
                  </a:moveTo>
                  <a:cubicBezTo>
                    <a:pt x="1" y="6"/>
                    <a:pt x="4" y="16"/>
                    <a:pt x="7" y="24"/>
                  </a:cubicBezTo>
                  <a:lnTo>
                    <a:pt x="7" y="24"/>
                  </a:lnTo>
                  <a:cubicBezTo>
                    <a:pt x="5" y="14"/>
                    <a:pt x="3" y="6"/>
                    <a:pt x="1" y="0"/>
                  </a:cubicBezTo>
                  <a:close/>
                  <a:moveTo>
                    <a:pt x="7" y="24"/>
                  </a:moveTo>
                  <a:lnTo>
                    <a:pt x="7" y="24"/>
                  </a:lnTo>
                  <a:cubicBezTo>
                    <a:pt x="11" y="50"/>
                    <a:pt x="13" y="85"/>
                    <a:pt x="20" y="100"/>
                  </a:cubicBezTo>
                  <a:lnTo>
                    <a:pt x="10" y="40"/>
                  </a:lnTo>
                  <a:cubicBezTo>
                    <a:pt x="10" y="36"/>
                    <a:pt x="9" y="30"/>
                    <a:pt x="7" y="24"/>
                  </a:cubicBezTo>
                  <a:close/>
                  <a:moveTo>
                    <a:pt x="20" y="100"/>
                  </a:moveTo>
                  <a:lnTo>
                    <a:pt x="50" y="378"/>
                  </a:lnTo>
                  <a:lnTo>
                    <a:pt x="76" y="554"/>
                  </a:lnTo>
                  <a:lnTo>
                    <a:pt x="76" y="554"/>
                  </a:lnTo>
                  <a:cubicBezTo>
                    <a:pt x="54" y="377"/>
                    <a:pt x="31" y="192"/>
                    <a:pt x="20" y="100"/>
                  </a:cubicBezTo>
                  <a:close/>
                  <a:moveTo>
                    <a:pt x="992" y="807"/>
                  </a:moveTo>
                  <a:cubicBezTo>
                    <a:pt x="1034" y="814"/>
                    <a:pt x="1064" y="838"/>
                    <a:pt x="1081" y="869"/>
                  </a:cubicBezTo>
                  <a:lnTo>
                    <a:pt x="1081" y="869"/>
                  </a:lnTo>
                  <a:cubicBezTo>
                    <a:pt x="1069" y="846"/>
                    <a:pt x="1050" y="827"/>
                    <a:pt x="1023" y="815"/>
                  </a:cubicBezTo>
                  <a:cubicBezTo>
                    <a:pt x="1014" y="810"/>
                    <a:pt x="1003" y="808"/>
                    <a:pt x="992" y="807"/>
                  </a:cubicBezTo>
                  <a:close/>
                  <a:moveTo>
                    <a:pt x="964" y="804"/>
                  </a:moveTo>
                  <a:cubicBezTo>
                    <a:pt x="961" y="804"/>
                    <a:pt x="958" y="804"/>
                    <a:pt x="954" y="805"/>
                  </a:cubicBezTo>
                  <a:cubicBezTo>
                    <a:pt x="770" y="833"/>
                    <a:pt x="388" y="877"/>
                    <a:pt x="175" y="908"/>
                  </a:cubicBezTo>
                  <a:lnTo>
                    <a:pt x="175" y="908"/>
                  </a:lnTo>
                  <a:cubicBezTo>
                    <a:pt x="369" y="883"/>
                    <a:pt x="741" y="833"/>
                    <a:pt x="895" y="815"/>
                  </a:cubicBezTo>
                  <a:cubicBezTo>
                    <a:pt x="914" y="815"/>
                    <a:pt x="947" y="806"/>
                    <a:pt x="979" y="806"/>
                  </a:cubicBezTo>
                  <a:cubicBezTo>
                    <a:pt x="983" y="806"/>
                    <a:pt x="988" y="806"/>
                    <a:pt x="992" y="807"/>
                  </a:cubicBezTo>
                  <a:lnTo>
                    <a:pt x="992" y="807"/>
                  </a:lnTo>
                  <a:cubicBezTo>
                    <a:pt x="983" y="805"/>
                    <a:pt x="974" y="804"/>
                    <a:pt x="964" y="804"/>
                  </a:cubicBezTo>
                  <a:close/>
                  <a:moveTo>
                    <a:pt x="76" y="554"/>
                  </a:moveTo>
                  <a:cubicBezTo>
                    <a:pt x="94" y="699"/>
                    <a:pt x="111" y="838"/>
                    <a:pt x="120" y="914"/>
                  </a:cubicBezTo>
                  <a:cubicBezTo>
                    <a:pt x="123" y="914"/>
                    <a:pt x="126" y="914"/>
                    <a:pt x="129" y="913"/>
                  </a:cubicBezTo>
                  <a:lnTo>
                    <a:pt x="129" y="913"/>
                  </a:lnTo>
                  <a:lnTo>
                    <a:pt x="76" y="554"/>
                  </a:lnTo>
                  <a:close/>
                  <a:moveTo>
                    <a:pt x="175" y="908"/>
                  </a:moveTo>
                  <a:cubicBezTo>
                    <a:pt x="158" y="910"/>
                    <a:pt x="143" y="911"/>
                    <a:pt x="129" y="913"/>
                  </a:cubicBezTo>
                  <a:lnTo>
                    <a:pt x="129" y="913"/>
                  </a:lnTo>
                  <a:lnTo>
                    <a:pt x="129" y="914"/>
                  </a:lnTo>
                  <a:cubicBezTo>
                    <a:pt x="143" y="912"/>
                    <a:pt x="159" y="910"/>
                    <a:pt x="175" y="908"/>
                  </a:cubicBezTo>
                  <a:close/>
                  <a:moveTo>
                    <a:pt x="1081" y="869"/>
                  </a:moveTo>
                  <a:cubicBezTo>
                    <a:pt x="1111" y="928"/>
                    <a:pt x="1090" y="1009"/>
                    <a:pt x="1024" y="1041"/>
                  </a:cubicBezTo>
                  <a:lnTo>
                    <a:pt x="1024" y="1041"/>
                  </a:lnTo>
                  <a:cubicBezTo>
                    <a:pt x="1097" y="1007"/>
                    <a:pt x="1113" y="927"/>
                    <a:pt x="1081" y="869"/>
                  </a:cubicBezTo>
                  <a:close/>
                  <a:moveTo>
                    <a:pt x="1024" y="1041"/>
                  </a:moveTo>
                  <a:cubicBezTo>
                    <a:pt x="1012" y="1046"/>
                    <a:pt x="998" y="1051"/>
                    <a:pt x="984" y="1053"/>
                  </a:cubicBezTo>
                  <a:cubicBezTo>
                    <a:pt x="998" y="1051"/>
                    <a:pt x="1012" y="1047"/>
                    <a:pt x="1024" y="1041"/>
                  </a:cubicBezTo>
                  <a:close/>
                  <a:moveTo>
                    <a:pt x="160" y="1162"/>
                  </a:moveTo>
                  <a:cubicBezTo>
                    <a:pt x="160" y="1162"/>
                    <a:pt x="160" y="1162"/>
                    <a:pt x="160" y="1162"/>
                  </a:cubicBezTo>
                  <a:lnTo>
                    <a:pt x="318" y="2394"/>
                  </a:lnTo>
                  <a:cubicBezTo>
                    <a:pt x="318" y="2394"/>
                    <a:pt x="161" y="1162"/>
                    <a:pt x="160" y="1162"/>
                  </a:cubicBezTo>
                  <a:close/>
                  <a:moveTo>
                    <a:pt x="373" y="2393"/>
                  </a:moveTo>
                  <a:cubicBezTo>
                    <a:pt x="355" y="2393"/>
                    <a:pt x="337" y="2393"/>
                    <a:pt x="318" y="2394"/>
                  </a:cubicBezTo>
                  <a:cubicBezTo>
                    <a:pt x="332" y="2393"/>
                    <a:pt x="345" y="2393"/>
                    <a:pt x="358" y="2393"/>
                  </a:cubicBezTo>
                  <a:cubicBezTo>
                    <a:pt x="660" y="2393"/>
                    <a:pt x="945" y="2487"/>
                    <a:pt x="1182" y="2649"/>
                  </a:cubicBezTo>
                  <a:lnTo>
                    <a:pt x="1182" y="2649"/>
                  </a:lnTo>
                  <a:cubicBezTo>
                    <a:pt x="947" y="2487"/>
                    <a:pt x="666" y="2393"/>
                    <a:pt x="373" y="2393"/>
                  </a:cubicBezTo>
                  <a:close/>
                  <a:moveTo>
                    <a:pt x="1182" y="2649"/>
                  </a:moveTo>
                  <a:cubicBezTo>
                    <a:pt x="1285" y="2719"/>
                    <a:pt x="1379" y="2802"/>
                    <a:pt x="1461" y="2896"/>
                  </a:cubicBezTo>
                  <a:lnTo>
                    <a:pt x="1461" y="2896"/>
                  </a:lnTo>
                  <a:cubicBezTo>
                    <a:pt x="1379" y="2802"/>
                    <a:pt x="1285" y="2719"/>
                    <a:pt x="1182" y="2649"/>
                  </a:cubicBezTo>
                  <a:close/>
                  <a:moveTo>
                    <a:pt x="1461" y="2896"/>
                  </a:moveTo>
                  <a:cubicBezTo>
                    <a:pt x="1641" y="3101"/>
                    <a:pt x="1765" y="3358"/>
                    <a:pt x="1808" y="3645"/>
                  </a:cubicBezTo>
                  <a:cubicBezTo>
                    <a:pt x="1769" y="3361"/>
                    <a:pt x="1643" y="3103"/>
                    <a:pt x="1461" y="2896"/>
                  </a:cubicBezTo>
                  <a:close/>
                  <a:moveTo>
                    <a:pt x="1808" y="3645"/>
                  </a:moveTo>
                  <a:cubicBezTo>
                    <a:pt x="1908" y="4232"/>
                    <a:pt x="1619" y="4848"/>
                    <a:pt x="1103" y="5155"/>
                  </a:cubicBezTo>
                  <a:cubicBezTo>
                    <a:pt x="1630" y="4848"/>
                    <a:pt x="1917" y="4232"/>
                    <a:pt x="1808" y="364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6648" y="3864185"/>
              <a:ext cx="486948" cy="682322"/>
            </a:xfrm>
            <a:custGeom>
              <a:avLst/>
              <a:gdLst/>
              <a:ahLst/>
              <a:cxnLst/>
              <a:rect l="l" t="t" r="r" b="b"/>
              <a:pathLst>
                <a:path w="3686" h="5165" extrusionOk="0">
                  <a:moveTo>
                    <a:pt x="1676" y="2419"/>
                  </a:moveTo>
                  <a:cubicBezTo>
                    <a:pt x="2167" y="2419"/>
                    <a:pt x="2634" y="2705"/>
                    <a:pt x="2841" y="3179"/>
                  </a:cubicBezTo>
                  <a:cubicBezTo>
                    <a:pt x="3119" y="3825"/>
                    <a:pt x="2821" y="4570"/>
                    <a:pt x="2175" y="4848"/>
                  </a:cubicBezTo>
                  <a:cubicBezTo>
                    <a:pt x="2014" y="4918"/>
                    <a:pt x="1844" y="4952"/>
                    <a:pt x="1677" y="4952"/>
                  </a:cubicBezTo>
                  <a:cubicBezTo>
                    <a:pt x="1187" y="4952"/>
                    <a:pt x="714" y="4664"/>
                    <a:pt x="507" y="4183"/>
                  </a:cubicBezTo>
                  <a:cubicBezTo>
                    <a:pt x="239" y="3547"/>
                    <a:pt x="537" y="2802"/>
                    <a:pt x="1172" y="2524"/>
                  </a:cubicBezTo>
                  <a:cubicBezTo>
                    <a:pt x="1337" y="2453"/>
                    <a:pt x="1508" y="2419"/>
                    <a:pt x="1676" y="2419"/>
                  </a:cubicBezTo>
                  <a:close/>
                  <a:moveTo>
                    <a:pt x="3089" y="1"/>
                  </a:moveTo>
                  <a:cubicBezTo>
                    <a:pt x="3069" y="1"/>
                    <a:pt x="3060" y="1"/>
                    <a:pt x="3049" y="11"/>
                  </a:cubicBezTo>
                  <a:lnTo>
                    <a:pt x="3040" y="11"/>
                  </a:lnTo>
                  <a:lnTo>
                    <a:pt x="1848" y="636"/>
                  </a:lnTo>
                  <a:cubicBezTo>
                    <a:pt x="1798" y="656"/>
                    <a:pt x="1778" y="726"/>
                    <a:pt x="1808" y="775"/>
                  </a:cubicBezTo>
                  <a:cubicBezTo>
                    <a:pt x="1822" y="809"/>
                    <a:pt x="1858" y="829"/>
                    <a:pt x="1895" y="829"/>
                  </a:cubicBezTo>
                  <a:cubicBezTo>
                    <a:pt x="1913" y="829"/>
                    <a:pt x="1931" y="825"/>
                    <a:pt x="1947" y="815"/>
                  </a:cubicBezTo>
                  <a:lnTo>
                    <a:pt x="2890" y="329"/>
                  </a:lnTo>
                  <a:lnTo>
                    <a:pt x="2116" y="2276"/>
                  </a:lnTo>
                  <a:cubicBezTo>
                    <a:pt x="1972" y="2232"/>
                    <a:pt x="1823" y="2209"/>
                    <a:pt x="1672" y="2209"/>
                  </a:cubicBezTo>
                  <a:cubicBezTo>
                    <a:pt x="1479" y="2209"/>
                    <a:pt x="1283" y="2247"/>
                    <a:pt x="1093" y="2325"/>
                  </a:cubicBezTo>
                  <a:cubicBezTo>
                    <a:pt x="348" y="2653"/>
                    <a:pt x="0" y="3517"/>
                    <a:pt x="318" y="4272"/>
                  </a:cubicBezTo>
                  <a:cubicBezTo>
                    <a:pt x="563" y="4829"/>
                    <a:pt x="1109" y="5164"/>
                    <a:pt x="1685" y="5164"/>
                  </a:cubicBezTo>
                  <a:cubicBezTo>
                    <a:pt x="1878" y="5164"/>
                    <a:pt x="2075" y="5126"/>
                    <a:pt x="2265" y="5046"/>
                  </a:cubicBezTo>
                  <a:cubicBezTo>
                    <a:pt x="3010" y="4719"/>
                    <a:pt x="3358" y="3845"/>
                    <a:pt x="3029" y="3100"/>
                  </a:cubicBezTo>
                  <a:cubicBezTo>
                    <a:pt x="2881" y="2762"/>
                    <a:pt x="2623" y="2504"/>
                    <a:pt x="2305" y="2355"/>
                  </a:cubicBezTo>
                  <a:lnTo>
                    <a:pt x="3089" y="398"/>
                  </a:lnTo>
                  <a:lnTo>
                    <a:pt x="3466" y="1411"/>
                  </a:lnTo>
                  <a:cubicBezTo>
                    <a:pt x="3481" y="1456"/>
                    <a:pt x="3519" y="1478"/>
                    <a:pt x="3561" y="1478"/>
                  </a:cubicBezTo>
                  <a:cubicBezTo>
                    <a:pt x="3576" y="1478"/>
                    <a:pt x="3591" y="1476"/>
                    <a:pt x="3606" y="1471"/>
                  </a:cubicBezTo>
                  <a:cubicBezTo>
                    <a:pt x="3656" y="1451"/>
                    <a:pt x="3685" y="1391"/>
                    <a:pt x="3665" y="1342"/>
                  </a:cubicBezTo>
                  <a:lnTo>
                    <a:pt x="3188" y="71"/>
                  </a:lnTo>
                  <a:lnTo>
                    <a:pt x="3188" y="60"/>
                  </a:lnTo>
                  <a:lnTo>
                    <a:pt x="3179" y="60"/>
                  </a:lnTo>
                  <a:cubicBezTo>
                    <a:pt x="3179" y="51"/>
                    <a:pt x="3169" y="40"/>
                    <a:pt x="3159" y="31"/>
                  </a:cubicBezTo>
                  <a:cubicBezTo>
                    <a:pt x="3149" y="21"/>
                    <a:pt x="3139" y="11"/>
                    <a:pt x="3129" y="11"/>
                  </a:cubicBezTo>
                  <a:cubicBezTo>
                    <a:pt x="3119" y="1"/>
                    <a:pt x="3099" y="1"/>
                    <a:pt x="30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38213" y="3872111"/>
              <a:ext cx="322739" cy="674000"/>
            </a:xfrm>
            <a:custGeom>
              <a:avLst/>
              <a:gdLst/>
              <a:ahLst/>
              <a:cxnLst/>
              <a:rect l="l" t="t" r="r" b="b"/>
              <a:pathLst>
                <a:path w="2443" h="5102" extrusionOk="0">
                  <a:moveTo>
                    <a:pt x="1866" y="338"/>
                  </a:moveTo>
                  <a:cubicBezTo>
                    <a:pt x="1878" y="371"/>
                    <a:pt x="1893" y="411"/>
                    <a:pt x="1910" y="457"/>
                  </a:cubicBezTo>
                  <a:lnTo>
                    <a:pt x="1910" y="457"/>
                  </a:lnTo>
                  <a:lnTo>
                    <a:pt x="1866" y="338"/>
                  </a:lnTo>
                  <a:close/>
                  <a:moveTo>
                    <a:pt x="1965" y="0"/>
                  </a:moveTo>
                  <a:lnTo>
                    <a:pt x="1965" y="0"/>
                  </a:lnTo>
                  <a:cubicBezTo>
                    <a:pt x="2027" y="181"/>
                    <a:pt x="2114" y="413"/>
                    <a:pt x="2200" y="642"/>
                  </a:cubicBezTo>
                  <a:lnTo>
                    <a:pt x="2200" y="642"/>
                  </a:lnTo>
                  <a:cubicBezTo>
                    <a:pt x="2114" y="411"/>
                    <a:pt x="2027" y="176"/>
                    <a:pt x="1965" y="0"/>
                  </a:cubicBezTo>
                  <a:close/>
                  <a:moveTo>
                    <a:pt x="2200" y="642"/>
                  </a:moveTo>
                  <a:cubicBezTo>
                    <a:pt x="2280" y="855"/>
                    <a:pt x="2360" y="1065"/>
                    <a:pt x="2422" y="1222"/>
                  </a:cubicBezTo>
                  <a:cubicBezTo>
                    <a:pt x="2360" y="1060"/>
                    <a:pt x="2280" y="852"/>
                    <a:pt x="2200" y="642"/>
                  </a:cubicBezTo>
                  <a:close/>
                  <a:moveTo>
                    <a:pt x="2422" y="1222"/>
                  </a:moveTo>
                  <a:cubicBezTo>
                    <a:pt x="2422" y="1252"/>
                    <a:pt x="2442" y="1282"/>
                    <a:pt x="2442" y="1302"/>
                  </a:cubicBezTo>
                  <a:cubicBezTo>
                    <a:pt x="2442" y="1282"/>
                    <a:pt x="2433" y="1252"/>
                    <a:pt x="2422" y="1222"/>
                  </a:cubicBezTo>
                  <a:close/>
                  <a:moveTo>
                    <a:pt x="1910" y="457"/>
                  </a:moveTo>
                  <a:lnTo>
                    <a:pt x="2104" y="984"/>
                  </a:lnTo>
                  <a:lnTo>
                    <a:pt x="2224" y="1311"/>
                  </a:lnTo>
                  <a:lnTo>
                    <a:pt x="2243" y="1351"/>
                  </a:lnTo>
                  <a:cubicBezTo>
                    <a:pt x="2245" y="1359"/>
                    <a:pt x="2249" y="1366"/>
                    <a:pt x="2253" y="1373"/>
                  </a:cubicBezTo>
                  <a:lnTo>
                    <a:pt x="2253" y="1373"/>
                  </a:lnTo>
                  <a:cubicBezTo>
                    <a:pt x="2243" y="1350"/>
                    <a:pt x="2242" y="1327"/>
                    <a:pt x="2234" y="1311"/>
                  </a:cubicBezTo>
                  <a:cubicBezTo>
                    <a:pt x="2167" y="1135"/>
                    <a:pt x="2006" y="714"/>
                    <a:pt x="1910" y="457"/>
                  </a:cubicBezTo>
                  <a:close/>
                  <a:moveTo>
                    <a:pt x="2253" y="1373"/>
                  </a:moveTo>
                  <a:lnTo>
                    <a:pt x="2253" y="1373"/>
                  </a:lnTo>
                  <a:cubicBezTo>
                    <a:pt x="2256" y="1379"/>
                    <a:pt x="2259" y="1385"/>
                    <a:pt x="2263" y="1391"/>
                  </a:cubicBezTo>
                  <a:cubicBezTo>
                    <a:pt x="2283" y="1411"/>
                    <a:pt x="2313" y="1421"/>
                    <a:pt x="2343" y="1421"/>
                  </a:cubicBezTo>
                  <a:cubicBezTo>
                    <a:pt x="2311" y="1421"/>
                    <a:pt x="2272" y="1401"/>
                    <a:pt x="2253" y="1373"/>
                  </a:cubicBezTo>
                  <a:close/>
                  <a:moveTo>
                    <a:pt x="1082" y="2295"/>
                  </a:moveTo>
                  <a:lnTo>
                    <a:pt x="1082" y="2295"/>
                  </a:lnTo>
                  <a:cubicBezTo>
                    <a:pt x="1250" y="2375"/>
                    <a:pt x="1400" y="2483"/>
                    <a:pt x="1528" y="2622"/>
                  </a:cubicBezTo>
                  <a:cubicBezTo>
                    <a:pt x="1787" y="2891"/>
                    <a:pt x="1926" y="3258"/>
                    <a:pt x="1926" y="3626"/>
                  </a:cubicBezTo>
                  <a:cubicBezTo>
                    <a:pt x="1926" y="4458"/>
                    <a:pt x="1243" y="5102"/>
                    <a:pt x="460" y="5102"/>
                  </a:cubicBezTo>
                  <a:lnTo>
                    <a:pt x="460" y="5102"/>
                  </a:lnTo>
                  <a:cubicBezTo>
                    <a:pt x="309" y="5102"/>
                    <a:pt x="154" y="5078"/>
                    <a:pt x="0" y="5027"/>
                  </a:cubicBezTo>
                  <a:lnTo>
                    <a:pt x="0" y="5027"/>
                  </a:lnTo>
                  <a:cubicBezTo>
                    <a:pt x="155" y="5078"/>
                    <a:pt x="309" y="5102"/>
                    <a:pt x="460" y="5102"/>
                  </a:cubicBezTo>
                  <a:cubicBezTo>
                    <a:pt x="460" y="5102"/>
                    <a:pt x="460" y="5102"/>
                    <a:pt x="460" y="5102"/>
                  </a:cubicBezTo>
                  <a:lnTo>
                    <a:pt x="460" y="5102"/>
                  </a:lnTo>
                  <a:cubicBezTo>
                    <a:pt x="461" y="5102"/>
                    <a:pt x="461" y="5102"/>
                    <a:pt x="461" y="5102"/>
                  </a:cubicBezTo>
                  <a:cubicBezTo>
                    <a:pt x="1246" y="5102"/>
                    <a:pt x="1936" y="4458"/>
                    <a:pt x="1936" y="3626"/>
                  </a:cubicBezTo>
                  <a:cubicBezTo>
                    <a:pt x="1936" y="3258"/>
                    <a:pt x="1787" y="2881"/>
                    <a:pt x="1528" y="2613"/>
                  </a:cubicBezTo>
                  <a:cubicBezTo>
                    <a:pt x="1409" y="2483"/>
                    <a:pt x="1250" y="2364"/>
                    <a:pt x="1082" y="229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6"/>
          <p:cNvGrpSpPr/>
          <p:nvPr/>
        </p:nvGrpSpPr>
        <p:grpSpPr>
          <a:xfrm>
            <a:off x="10" y="3424734"/>
            <a:ext cx="1683023" cy="1641662"/>
            <a:chOff x="7063669" y="2545290"/>
            <a:chExt cx="127382" cy="124251"/>
          </a:xfrm>
        </p:grpSpPr>
        <p:sp>
          <p:nvSpPr>
            <p:cNvPr id="585" name="Google Shape;585;p6"/>
            <p:cNvSpPr/>
            <p:nvPr/>
          </p:nvSpPr>
          <p:spPr>
            <a:xfrm>
              <a:off x="7063669" y="2545323"/>
              <a:ext cx="127382" cy="124218"/>
            </a:xfrm>
            <a:custGeom>
              <a:avLst/>
              <a:gdLst/>
              <a:ahLst/>
              <a:cxnLst/>
              <a:rect l="l" t="t" r="r" b="b"/>
              <a:pathLst>
                <a:path w="3825" h="3730" extrusionOk="0">
                  <a:moveTo>
                    <a:pt x="1816" y="1"/>
                  </a:moveTo>
                  <a:cubicBezTo>
                    <a:pt x="1787" y="1"/>
                    <a:pt x="1758" y="10"/>
                    <a:pt x="1729" y="24"/>
                  </a:cubicBezTo>
                  <a:cubicBezTo>
                    <a:pt x="1659" y="44"/>
                    <a:pt x="1590" y="75"/>
                    <a:pt x="1530" y="124"/>
                  </a:cubicBezTo>
                  <a:cubicBezTo>
                    <a:pt x="1490" y="154"/>
                    <a:pt x="1460" y="194"/>
                    <a:pt x="1440" y="233"/>
                  </a:cubicBezTo>
                  <a:cubicBezTo>
                    <a:pt x="1341" y="373"/>
                    <a:pt x="1242" y="531"/>
                    <a:pt x="1232" y="700"/>
                  </a:cubicBezTo>
                  <a:cubicBezTo>
                    <a:pt x="1222" y="790"/>
                    <a:pt x="1232" y="869"/>
                    <a:pt x="1252" y="949"/>
                  </a:cubicBezTo>
                  <a:cubicBezTo>
                    <a:pt x="1262" y="1068"/>
                    <a:pt x="1292" y="1197"/>
                    <a:pt x="1332" y="1306"/>
                  </a:cubicBezTo>
                  <a:cubicBezTo>
                    <a:pt x="1401" y="1445"/>
                    <a:pt x="1570" y="1514"/>
                    <a:pt x="1659" y="1644"/>
                  </a:cubicBezTo>
                  <a:cubicBezTo>
                    <a:pt x="1669" y="1664"/>
                    <a:pt x="1679" y="1693"/>
                    <a:pt x="1669" y="1713"/>
                  </a:cubicBezTo>
                  <a:cubicBezTo>
                    <a:pt x="1659" y="1723"/>
                    <a:pt x="1630" y="1723"/>
                    <a:pt x="1610" y="1723"/>
                  </a:cubicBezTo>
                  <a:cubicBezTo>
                    <a:pt x="1490" y="1704"/>
                    <a:pt x="1391" y="1614"/>
                    <a:pt x="1321" y="1514"/>
                  </a:cubicBezTo>
                  <a:cubicBezTo>
                    <a:pt x="1252" y="1415"/>
                    <a:pt x="1202" y="1296"/>
                    <a:pt x="1123" y="1207"/>
                  </a:cubicBezTo>
                  <a:cubicBezTo>
                    <a:pt x="1051" y="1127"/>
                    <a:pt x="949" y="1054"/>
                    <a:pt x="842" y="1054"/>
                  </a:cubicBezTo>
                  <a:cubicBezTo>
                    <a:pt x="830" y="1054"/>
                    <a:pt x="817" y="1055"/>
                    <a:pt x="805" y="1057"/>
                  </a:cubicBezTo>
                  <a:cubicBezTo>
                    <a:pt x="681" y="1067"/>
                    <a:pt x="576" y="1168"/>
                    <a:pt x="462" y="1168"/>
                  </a:cubicBezTo>
                  <a:cubicBezTo>
                    <a:pt x="457" y="1168"/>
                    <a:pt x="452" y="1168"/>
                    <a:pt x="447" y="1167"/>
                  </a:cubicBezTo>
                  <a:cubicBezTo>
                    <a:pt x="419" y="1160"/>
                    <a:pt x="391" y="1153"/>
                    <a:pt x="363" y="1153"/>
                  </a:cubicBezTo>
                  <a:cubicBezTo>
                    <a:pt x="351" y="1153"/>
                    <a:pt x="340" y="1154"/>
                    <a:pt x="328" y="1157"/>
                  </a:cubicBezTo>
                  <a:cubicBezTo>
                    <a:pt x="299" y="1167"/>
                    <a:pt x="268" y="1207"/>
                    <a:pt x="279" y="1247"/>
                  </a:cubicBezTo>
                  <a:cubicBezTo>
                    <a:pt x="279" y="1306"/>
                    <a:pt x="348" y="1355"/>
                    <a:pt x="328" y="1415"/>
                  </a:cubicBezTo>
                  <a:cubicBezTo>
                    <a:pt x="318" y="1435"/>
                    <a:pt x="288" y="1455"/>
                    <a:pt x="268" y="1465"/>
                  </a:cubicBezTo>
                  <a:cubicBezTo>
                    <a:pt x="169" y="1525"/>
                    <a:pt x="80" y="1604"/>
                    <a:pt x="40" y="1713"/>
                  </a:cubicBezTo>
                  <a:cubicBezTo>
                    <a:pt x="1" y="1812"/>
                    <a:pt x="30" y="1951"/>
                    <a:pt x="120" y="2011"/>
                  </a:cubicBezTo>
                  <a:cubicBezTo>
                    <a:pt x="160" y="2041"/>
                    <a:pt x="209" y="2051"/>
                    <a:pt x="259" y="2071"/>
                  </a:cubicBezTo>
                  <a:cubicBezTo>
                    <a:pt x="318" y="2101"/>
                    <a:pt x="378" y="2141"/>
                    <a:pt x="427" y="2190"/>
                  </a:cubicBezTo>
                  <a:cubicBezTo>
                    <a:pt x="487" y="2260"/>
                    <a:pt x="537" y="2339"/>
                    <a:pt x="616" y="2379"/>
                  </a:cubicBezTo>
                  <a:cubicBezTo>
                    <a:pt x="656" y="2401"/>
                    <a:pt x="699" y="2409"/>
                    <a:pt x="742" y="2409"/>
                  </a:cubicBezTo>
                  <a:cubicBezTo>
                    <a:pt x="798" y="2409"/>
                    <a:pt x="854" y="2395"/>
                    <a:pt x="904" y="2379"/>
                  </a:cubicBezTo>
                  <a:cubicBezTo>
                    <a:pt x="1073" y="2329"/>
                    <a:pt x="1242" y="2269"/>
                    <a:pt x="1401" y="2180"/>
                  </a:cubicBezTo>
                  <a:cubicBezTo>
                    <a:pt x="1415" y="2173"/>
                    <a:pt x="1429" y="2166"/>
                    <a:pt x="1443" y="2166"/>
                  </a:cubicBezTo>
                  <a:cubicBezTo>
                    <a:pt x="1449" y="2166"/>
                    <a:pt x="1455" y="2167"/>
                    <a:pt x="1460" y="2170"/>
                  </a:cubicBezTo>
                  <a:cubicBezTo>
                    <a:pt x="1480" y="2170"/>
                    <a:pt x="1490" y="2210"/>
                    <a:pt x="1480" y="2220"/>
                  </a:cubicBezTo>
                  <a:cubicBezTo>
                    <a:pt x="1411" y="2329"/>
                    <a:pt x="1282" y="2388"/>
                    <a:pt x="1153" y="2428"/>
                  </a:cubicBezTo>
                  <a:cubicBezTo>
                    <a:pt x="1023" y="2458"/>
                    <a:pt x="895" y="2488"/>
                    <a:pt x="785" y="2558"/>
                  </a:cubicBezTo>
                  <a:cubicBezTo>
                    <a:pt x="636" y="2657"/>
                    <a:pt x="557" y="2845"/>
                    <a:pt x="586" y="3024"/>
                  </a:cubicBezTo>
                  <a:cubicBezTo>
                    <a:pt x="616" y="3163"/>
                    <a:pt x="705" y="3282"/>
                    <a:pt x="725" y="3432"/>
                  </a:cubicBezTo>
                  <a:cubicBezTo>
                    <a:pt x="725" y="3521"/>
                    <a:pt x="705" y="3630"/>
                    <a:pt x="765" y="3710"/>
                  </a:cubicBezTo>
                  <a:cubicBezTo>
                    <a:pt x="775" y="3719"/>
                    <a:pt x="785" y="3719"/>
                    <a:pt x="785" y="3730"/>
                  </a:cubicBezTo>
                  <a:cubicBezTo>
                    <a:pt x="815" y="3730"/>
                    <a:pt x="835" y="3710"/>
                    <a:pt x="855" y="3690"/>
                  </a:cubicBezTo>
                  <a:cubicBezTo>
                    <a:pt x="954" y="3591"/>
                    <a:pt x="1083" y="3511"/>
                    <a:pt x="1222" y="3491"/>
                  </a:cubicBezTo>
                  <a:cubicBezTo>
                    <a:pt x="1371" y="3461"/>
                    <a:pt x="1550" y="3481"/>
                    <a:pt x="1669" y="3392"/>
                  </a:cubicBezTo>
                  <a:cubicBezTo>
                    <a:pt x="1798" y="3302"/>
                    <a:pt x="1828" y="3134"/>
                    <a:pt x="1828" y="2975"/>
                  </a:cubicBezTo>
                  <a:cubicBezTo>
                    <a:pt x="1828" y="2825"/>
                    <a:pt x="1818" y="2667"/>
                    <a:pt x="1897" y="2528"/>
                  </a:cubicBezTo>
                  <a:lnTo>
                    <a:pt x="1908" y="2518"/>
                  </a:lnTo>
                  <a:cubicBezTo>
                    <a:pt x="1911" y="2514"/>
                    <a:pt x="1915" y="2513"/>
                    <a:pt x="1920" y="2513"/>
                  </a:cubicBezTo>
                  <a:cubicBezTo>
                    <a:pt x="1938" y="2513"/>
                    <a:pt x="1959" y="2543"/>
                    <a:pt x="1967" y="2567"/>
                  </a:cubicBezTo>
                  <a:cubicBezTo>
                    <a:pt x="1997" y="2686"/>
                    <a:pt x="2007" y="2816"/>
                    <a:pt x="1997" y="2945"/>
                  </a:cubicBezTo>
                  <a:cubicBezTo>
                    <a:pt x="1997" y="3024"/>
                    <a:pt x="1977" y="3114"/>
                    <a:pt x="2007" y="3203"/>
                  </a:cubicBezTo>
                  <a:cubicBezTo>
                    <a:pt x="2027" y="3273"/>
                    <a:pt x="2086" y="3342"/>
                    <a:pt x="2136" y="3402"/>
                  </a:cubicBezTo>
                  <a:cubicBezTo>
                    <a:pt x="2206" y="3461"/>
                    <a:pt x="2275" y="3521"/>
                    <a:pt x="2365" y="3551"/>
                  </a:cubicBezTo>
                  <a:cubicBezTo>
                    <a:pt x="2434" y="3571"/>
                    <a:pt x="2513" y="3571"/>
                    <a:pt x="2593" y="3580"/>
                  </a:cubicBezTo>
                  <a:cubicBezTo>
                    <a:pt x="2702" y="3591"/>
                    <a:pt x="2811" y="3630"/>
                    <a:pt x="2901" y="3690"/>
                  </a:cubicBezTo>
                  <a:cubicBezTo>
                    <a:pt x="2901" y="3695"/>
                    <a:pt x="2911" y="3697"/>
                    <a:pt x="2922" y="3697"/>
                  </a:cubicBezTo>
                  <a:cubicBezTo>
                    <a:pt x="2933" y="3697"/>
                    <a:pt x="2945" y="3695"/>
                    <a:pt x="2950" y="3690"/>
                  </a:cubicBezTo>
                  <a:cubicBezTo>
                    <a:pt x="2961" y="3680"/>
                    <a:pt x="2970" y="3670"/>
                    <a:pt x="2970" y="3660"/>
                  </a:cubicBezTo>
                  <a:cubicBezTo>
                    <a:pt x="3000" y="3571"/>
                    <a:pt x="3040" y="3491"/>
                    <a:pt x="3109" y="3421"/>
                  </a:cubicBezTo>
                  <a:cubicBezTo>
                    <a:pt x="3149" y="3372"/>
                    <a:pt x="3199" y="3332"/>
                    <a:pt x="3239" y="3273"/>
                  </a:cubicBezTo>
                  <a:cubicBezTo>
                    <a:pt x="3268" y="3223"/>
                    <a:pt x="3278" y="3163"/>
                    <a:pt x="3288" y="3094"/>
                  </a:cubicBezTo>
                  <a:cubicBezTo>
                    <a:pt x="3298" y="3034"/>
                    <a:pt x="3308" y="2965"/>
                    <a:pt x="3318" y="2895"/>
                  </a:cubicBezTo>
                  <a:cubicBezTo>
                    <a:pt x="3328" y="2865"/>
                    <a:pt x="3328" y="2836"/>
                    <a:pt x="3328" y="2796"/>
                  </a:cubicBezTo>
                  <a:cubicBezTo>
                    <a:pt x="3328" y="2736"/>
                    <a:pt x="3308" y="2677"/>
                    <a:pt x="3288" y="2617"/>
                  </a:cubicBezTo>
                  <a:cubicBezTo>
                    <a:pt x="3258" y="2538"/>
                    <a:pt x="3239" y="2468"/>
                    <a:pt x="3179" y="2419"/>
                  </a:cubicBezTo>
                  <a:cubicBezTo>
                    <a:pt x="3109" y="2359"/>
                    <a:pt x="3020" y="2349"/>
                    <a:pt x="2941" y="2329"/>
                  </a:cubicBezTo>
                  <a:cubicBezTo>
                    <a:pt x="2682" y="2280"/>
                    <a:pt x="2434" y="2170"/>
                    <a:pt x="2226" y="2011"/>
                  </a:cubicBezTo>
                  <a:cubicBezTo>
                    <a:pt x="2232" y="1992"/>
                    <a:pt x="2251" y="1981"/>
                    <a:pt x="2268" y="1981"/>
                  </a:cubicBezTo>
                  <a:cubicBezTo>
                    <a:pt x="2278" y="1981"/>
                    <a:pt x="2288" y="1984"/>
                    <a:pt x="2295" y="1991"/>
                  </a:cubicBezTo>
                  <a:cubicBezTo>
                    <a:pt x="2420" y="2035"/>
                    <a:pt x="2552" y="2055"/>
                    <a:pt x="2685" y="2055"/>
                  </a:cubicBezTo>
                  <a:cubicBezTo>
                    <a:pt x="2825" y="2055"/>
                    <a:pt x="2967" y="2032"/>
                    <a:pt x="3100" y="1991"/>
                  </a:cubicBezTo>
                  <a:cubicBezTo>
                    <a:pt x="3169" y="1971"/>
                    <a:pt x="3239" y="1951"/>
                    <a:pt x="3308" y="1912"/>
                  </a:cubicBezTo>
                  <a:cubicBezTo>
                    <a:pt x="3347" y="1882"/>
                    <a:pt x="3387" y="1852"/>
                    <a:pt x="3427" y="1812"/>
                  </a:cubicBezTo>
                  <a:cubicBezTo>
                    <a:pt x="3586" y="1673"/>
                    <a:pt x="3725" y="1475"/>
                    <a:pt x="3715" y="1256"/>
                  </a:cubicBezTo>
                  <a:cubicBezTo>
                    <a:pt x="3715" y="1207"/>
                    <a:pt x="3705" y="1157"/>
                    <a:pt x="3725" y="1108"/>
                  </a:cubicBezTo>
                  <a:cubicBezTo>
                    <a:pt x="3735" y="1048"/>
                    <a:pt x="3824" y="1008"/>
                    <a:pt x="3785" y="968"/>
                  </a:cubicBezTo>
                  <a:cubicBezTo>
                    <a:pt x="3715" y="909"/>
                    <a:pt x="3616" y="918"/>
                    <a:pt x="3526" y="899"/>
                  </a:cubicBezTo>
                  <a:cubicBezTo>
                    <a:pt x="3467" y="879"/>
                    <a:pt x="3407" y="839"/>
                    <a:pt x="3358" y="799"/>
                  </a:cubicBezTo>
                  <a:cubicBezTo>
                    <a:pt x="3271" y="749"/>
                    <a:pt x="3174" y="714"/>
                    <a:pt x="3074" y="714"/>
                  </a:cubicBezTo>
                  <a:cubicBezTo>
                    <a:pt x="3037" y="714"/>
                    <a:pt x="2999" y="719"/>
                    <a:pt x="2961" y="730"/>
                  </a:cubicBezTo>
                  <a:cubicBezTo>
                    <a:pt x="2841" y="770"/>
                    <a:pt x="2742" y="869"/>
                    <a:pt x="2682" y="988"/>
                  </a:cubicBezTo>
                  <a:cubicBezTo>
                    <a:pt x="2632" y="1057"/>
                    <a:pt x="2603" y="1137"/>
                    <a:pt x="2553" y="1207"/>
                  </a:cubicBezTo>
                  <a:cubicBezTo>
                    <a:pt x="2504" y="1276"/>
                    <a:pt x="2434" y="1336"/>
                    <a:pt x="2354" y="1346"/>
                  </a:cubicBezTo>
                  <a:cubicBezTo>
                    <a:pt x="2345" y="1296"/>
                    <a:pt x="2374" y="1247"/>
                    <a:pt x="2394" y="1207"/>
                  </a:cubicBezTo>
                  <a:cubicBezTo>
                    <a:pt x="2473" y="1048"/>
                    <a:pt x="2523" y="879"/>
                    <a:pt x="2513" y="700"/>
                  </a:cubicBezTo>
                  <a:cubicBezTo>
                    <a:pt x="2493" y="531"/>
                    <a:pt x="2414" y="362"/>
                    <a:pt x="2285" y="253"/>
                  </a:cubicBezTo>
                  <a:cubicBezTo>
                    <a:pt x="2175" y="174"/>
                    <a:pt x="2056" y="134"/>
                    <a:pt x="1947" y="64"/>
                  </a:cubicBezTo>
                  <a:cubicBezTo>
                    <a:pt x="1917" y="44"/>
                    <a:pt x="1877" y="15"/>
                    <a:pt x="1848" y="5"/>
                  </a:cubicBezTo>
                  <a:cubicBezTo>
                    <a:pt x="1837" y="2"/>
                    <a:pt x="1827" y="1"/>
                    <a:pt x="181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104031" y="2580857"/>
              <a:ext cx="46324" cy="49987"/>
            </a:xfrm>
            <a:custGeom>
              <a:avLst/>
              <a:gdLst/>
              <a:ahLst/>
              <a:cxnLst/>
              <a:rect l="l" t="t" r="r" b="b"/>
              <a:pathLst>
                <a:path w="1391" h="1501" extrusionOk="0">
                  <a:moveTo>
                    <a:pt x="874" y="1"/>
                  </a:moveTo>
                  <a:lnTo>
                    <a:pt x="815" y="90"/>
                  </a:lnTo>
                  <a:cubicBezTo>
                    <a:pt x="795" y="50"/>
                    <a:pt x="755" y="30"/>
                    <a:pt x="716" y="21"/>
                  </a:cubicBezTo>
                  <a:lnTo>
                    <a:pt x="716" y="21"/>
                  </a:lnTo>
                  <a:cubicBezTo>
                    <a:pt x="735" y="90"/>
                    <a:pt x="735" y="169"/>
                    <a:pt x="696" y="239"/>
                  </a:cubicBezTo>
                  <a:cubicBezTo>
                    <a:pt x="665" y="189"/>
                    <a:pt x="626" y="149"/>
                    <a:pt x="576" y="120"/>
                  </a:cubicBezTo>
                  <a:cubicBezTo>
                    <a:pt x="565" y="114"/>
                    <a:pt x="550" y="108"/>
                    <a:pt x="538" y="108"/>
                  </a:cubicBezTo>
                  <a:cubicBezTo>
                    <a:pt x="529" y="108"/>
                    <a:pt x="521" y="112"/>
                    <a:pt x="517" y="120"/>
                  </a:cubicBezTo>
                  <a:cubicBezTo>
                    <a:pt x="517" y="130"/>
                    <a:pt x="526" y="149"/>
                    <a:pt x="526" y="160"/>
                  </a:cubicBezTo>
                  <a:cubicBezTo>
                    <a:pt x="566" y="209"/>
                    <a:pt x="586" y="259"/>
                    <a:pt x="606" y="319"/>
                  </a:cubicBezTo>
                  <a:cubicBezTo>
                    <a:pt x="616" y="368"/>
                    <a:pt x="616" y="428"/>
                    <a:pt x="586" y="478"/>
                  </a:cubicBezTo>
                  <a:cubicBezTo>
                    <a:pt x="586" y="487"/>
                    <a:pt x="576" y="497"/>
                    <a:pt x="576" y="497"/>
                  </a:cubicBezTo>
                  <a:cubicBezTo>
                    <a:pt x="566" y="497"/>
                    <a:pt x="557" y="487"/>
                    <a:pt x="557" y="487"/>
                  </a:cubicBezTo>
                  <a:cubicBezTo>
                    <a:pt x="507" y="447"/>
                    <a:pt x="477" y="398"/>
                    <a:pt x="418" y="388"/>
                  </a:cubicBezTo>
                  <a:lnTo>
                    <a:pt x="418" y="388"/>
                  </a:lnTo>
                  <a:cubicBezTo>
                    <a:pt x="418" y="408"/>
                    <a:pt x="437" y="418"/>
                    <a:pt x="447" y="428"/>
                  </a:cubicBezTo>
                  <a:cubicBezTo>
                    <a:pt x="526" y="487"/>
                    <a:pt x="576" y="586"/>
                    <a:pt x="546" y="666"/>
                  </a:cubicBezTo>
                  <a:cubicBezTo>
                    <a:pt x="546" y="676"/>
                    <a:pt x="539" y="679"/>
                    <a:pt x="530" y="679"/>
                  </a:cubicBezTo>
                  <a:cubicBezTo>
                    <a:pt x="521" y="679"/>
                    <a:pt x="512" y="676"/>
                    <a:pt x="507" y="676"/>
                  </a:cubicBezTo>
                  <a:cubicBezTo>
                    <a:pt x="492" y="669"/>
                    <a:pt x="478" y="662"/>
                    <a:pt x="468" y="662"/>
                  </a:cubicBezTo>
                  <a:cubicBezTo>
                    <a:pt x="464" y="662"/>
                    <a:pt x="460" y="663"/>
                    <a:pt x="457" y="666"/>
                  </a:cubicBezTo>
                  <a:cubicBezTo>
                    <a:pt x="447" y="666"/>
                    <a:pt x="437" y="676"/>
                    <a:pt x="437" y="676"/>
                  </a:cubicBezTo>
                  <a:lnTo>
                    <a:pt x="407" y="676"/>
                  </a:lnTo>
                  <a:cubicBezTo>
                    <a:pt x="367" y="656"/>
                    <a:pt x="338" y="646"/>
                    <a:pt x="308" y="637"/>
                  </a:cubicBezTo>
                  <a:lnTo>
                    <a:pt x="308" y="637"/>
                  </a:lnTo>
                  <a:cubicBezTo>
                    <a:pt x="298" y="637"/>
                    <a:pt x="308" y="656"/>
                    <a:pt x="318" y="666"/>
                  </a:cubicBezTo>
                  <a:cubicBezTo>
                    <a:pt x="338" y="676"/>
                    <a:pt x="348" y="686"/>
                    <a:pt x="367" y="696"/>
                  </a:cubicBezTo>
                  <a:cubicBezTo>
                    <a:pt x="378" y="696"/>
                    <a:pt x="387" y="706"/>
                    <a:pt x="387" y="725"/>
                  </a:cubicBezTo>
                  <a:cubicBezTo>
                    <a:pt x="378" y="725"/>
                    <a:pt x="378" y="736"/>
                    <a:pt x="367" y="736"/>
                  </a:cubicBezTo>
                  <a:cubicBezTo>
                    <a:pt x="327" y="747"/>
                    <a:pt x="287" y="752"/>
                    <a:pt x="246" y="752"/>
                  </a:cubicBezTo>
                  <a:cubicBezTo>
                    <a:pt x="217" y="752"/>
                    <a:pt x="188" y="750"/>
                    <a:pt x="159" y="745"/>
                  </a:cubicBezTo>
                  <a:cubicBezTo>
                    <a:pt x="120" y="736"/>
                    <a:pt x="80" y="716"/>
                    <a:pt x="40" y="716"/>
                  </a:cubicBezTo>
                  <a:cubicBezTo>
                    <a:pt x="20" y="716"/>
                    <a:pt x="0" y="725"/>
                    <a:pt x="0" y="745"/>
                  </a:cubicBezTo>
                  <a:cubicBezTo>
                    <a:pt x="10" y="756"/>
                    <a:pt x="10" y="756"/>
                    <a:pt x="20" y="756"/>
                  </a:cubicBezTo>
                  <a:cubicBezTo>
                    <a:pt x="80" y="798"/>
                    <a:pt x="156" y="827"/>
                    <a:pt x="233" y="827"/>
                  </a:cubicBezTo>
                  <a:cubicBezTo>
                    <a:pt x="245" y="827"/>
                    <a:pt x="256" y="826"/>
                    <a:pt x="268" y="825"/>
                  </a:cubicBezTo>
                  <a:lnTo>
                    <a:pt x="268" y="825"/>
                  </a:lnTo>
                  <a:cubicBezTo>
                    <a:pt x="239" y="835"/>
                    <a:pt x="219" y="845"/>
                    <a:pt x="199" y="855"/>
                  </a:cubicBezTo>
                  <a:lnTo>
                    <a:pt x="189" y="855"/>
                  </a:lnTo>
                  <a:cubicBezTo>
                    <a:pt x="179" y="865"/>
                    <a:pt x="179" y="875"/>
                    <a:pt x="189" y="884"/>
                  </a:cubicBezTo>
                  <a:cubicBezTo>
                    <a:pt x="199" y="884"/>
                    <a:pt x="209" y="895"/>
                    <a:pt x="219" y="895"/>
                  </a:cubicBezTo>
                  <a:cubicBezTo>
                    <a:pt x="259" y="904"/>
                    <a:pt x="308" y="915"/>
                    <a:pt x="358" y="924"/>
                  </a:cubicBezTo>
                  <a:cubicBezTo>
                    <a:pt x="338" y="954"/>
                    <a:pt x="298" y="964"/>
                    <a:pt x="268" y="974"/>
                  </a:cubicBezTo>
                  <a:cubicBezTo>
                    <a:pt x="239" y="984"/>
                    <a:pt x="199" y="1014"/>
                    <a:pt x="199" y="1043"/>
                  </a:cubicBezTo>
                  <a:cubicBezTo>
                    <a:pt x="199" y="1074"/>
                    <a:pt x="239" y="1093"/>
                    <a:pt x="268" y="1103"/>
                  </a:cubicBezTo>
                  <a:cubicBezTo>
                    <a:pt x="298" y="1103"/>
                    <a:pt x="328" y="1093"/>
                    <a:pt x="367" y="1093"/>
                  </a:cubicBezTo>
                  <a:lnTo>
                    <a:pt x="378" y="1093"/>
                  </a:lnTo>
                  <a:lnTo>
                    <a:pt x="378" y="1113"/>
                  </a:lnTo>
                  <a:cubicBezTo>
                    <a:pt x="367" y="1133"/>
                    <a:pt x="358" y="1143"/>
                    <a:pt x="348" y="1153"/>
                  </a:cubicBezTo>
                  <a:cubicBezTo>
                    <a:pt x="348" y="1163"/>
                    <a:pt x="338" y="1182"/>
                    <a:pt x="358" y="1193"/>
                  </a:cubicBezTo>
                  <a:cubicBezTo>
                    <a:pt x="364" y="1193"/>
                    <a:pt x="371" y="1188"/>
                    <a:pt x="378" y="1188"/>
                  </a:cubicBezTo>
                  <a:cubicBezTo>
                    <a:pt x="381" y="1188"/>
                    <a:pt x="384" y="1189"/>
                    <a:pt x="387" y="1193"/>
                  </a:cubicBezTo>
                  <a:cubicBezTo>
                    <a:pt x="387" y="1202"/>
                    <a:pt x="378" y="1222"/>
                    <a:pt x="367" y="1232"/>
                  </a:cubicBezTo>
                  <a:cubicBezTo>
                    <a:pt x="358" y="1252"/>
                    <a:pt x="358" y="1272"/>
                    <a:pt x="367" y="1282"/>
                  </a:cubicBezTo>
                  <a:cubicBezTo>
                    <a:pt x="367" y="1302"/>
                    <a:pt x="378" y="1312"/>
                    <a:pt x="398" y="1312"/>
                  </a:cubicBezTo>
                  <a:cubicBezTo>
                    <a:pt x="407" y="1321"/>
                    <a:pt x="427" y="1321"/>
                    <a:pt x="437" y="1321"/>
                  </a:cubicBezTo>
                  <a:cubicBezTo>
                    <a:pt x="477" y="1341"/>
                    <a:pt x="477" y="1391"/>
                    <a:pt x="507" y="1411"/>
                  </a:cubicBezTo>
                  <a:cubicBezTo>
                    <a:pt x="522" y="1426"/>
                    <a:pt x="542" y="1433"/>
                    <a:pt x="561" y="1433"/>
                  </a:cubicBezTo>
                  <a:cubicBezTo>
                    <a:pt x="581" y="1433"/>
                    <a:pt x="601" y="1426"/>
                    <a:pt x="616" y="1411"/>
                  </a:cubicBezTo>
                  <a:cubicBezTo>
                    <a:pt x="646" y="1391"/>
                    <a:pt x="665" y="1352"/>
                    <a:pt x="676" y="1312"/>
                  </a:cubicBezTo>
                  <a:cubicBezTo>
                    <a:pt x="685" y="1282"/>
                    <a:pt x="696" y="1242"/>
                    <a:pt x="705" y="1213"/>
                  </a:cubicBezTo>
                  <a:cubicBezTo>
                    <a:pt x="745" y="1232"/>
                    <a:pt x="725" y="1302"/>
                    <a:pt x="755" y="1302"/>
                  </a:cubicBezTo>
                  <a:cubicBezTo>
                    <a:pt x="775" y="1302"/>
                    <a:pt x="775" y="1272"/>
                    <a:pt x="795" y="1262"/>
                  </a:cubicBezTo>
                  <a:cubicBezTo>
                    <a:pt x="798" y="1259"/>
                    <a:pt x="802" y="1258"/>
                    <a:pt x="807" y="1258"/>
                  </a:cubicBezTo>
                  <a:cubicBezTo>
                    <a:pt x="817" y="1258"/>
                    <a:pt x="828" y="1262"/>
                    <a:pt x="835" y="1262"/>
                  </a:cubicBezTo>
                  <a:cubicBezTo>
                    <a:pt x="914" y="1292"/>
                    <a:pt x="944" y="1391"/>
                    <a:pt x="1014" y="1431"/>
                  </a:cubicBezTo>
                  <a:cubicBezTo>
                    <a:pt x="1023" y="1401"/>
                    <a:pt x="1003" y="1372"/>
                    <a:pt x="974" y="1352"/>
                  </a:cubicBezTo>
                  <a:cubicBezTo>
                    <a:pt x="954" y="1332"/>
                    <a:pt x="924" y="1302"/>
                    <a:pt x="924" y="1272"/>
                  </a:cubicBezTo>
                  <a:lnTo>
                    <a:pt x="924" y="1272"/>
                  </a:lnTo>
                  <a:cubicBezTo>
                    <a:pt x="1033" y="1332"/>
                    <a:pt x="1133" y="1411"/>
                    <a:pt x="1232" y="1500"/>
                  </a:cubicBezTo>
                  <a:cubicBezTo>
                    <a:pt x="1242" y="1491"/>
                    <a:pt x="1232" y="1461"/>
                    <a:pt x="1222" y="1441"/>
                  </a:cubicBezTo>
                  <a:cubicBezTo>
                    <a:pt x="1202" y="1411"/>
                    <a:pt x="1172" y="1381"/>
                    <a:pt x="1133" y="1352"/>
                  </a:cubicBezTo>
                  <a:cubicBezTo>
                    <a:pt x="1133" y="1352"/>
                    <a:pt x="1133" y="1341"/>
                    <a:pt x="1122" y="1341"/>
                  </a:cubicBezTo>
                  <a:cubicBezTo>
                    <a:pt x="1122" y="1332"/>
                    <a:pt x="1133" y="1321"/>
                    <a:pt x="1142" y="1321"/>
                  </a:cubicBezTo>
                  <a:cubicBezTo>
                    <a:pt x="1153" y="1332"/>
                    <a:pt x="1162" y="1332"/>
                    <a:pt x="1172" y="1341"/>
                  </a:cubicBezTo>
                  <a:cubicBezTo>
                    <a:pt x="1182" y="1341"/>
                    <a:pt x="1192" y="1341"/>
                    <a:pt x="1192" y="1332"/>
                  </a:cubicBezTo>
                  <a:cubicBezTo>
                    <a:pt x="1202" y="1321"/>
                    <a:pt x="1182" y="1302"/>
                    <a:pt x="1192" y="1292"/>
                  </a:cubicBezTo>
                  <a:lnTo>
                    <a:pt x="1192" y="1292"/>
                  </a:lnTo>
                  <a:cubicBezTo>
                    <a:pt x="1261" y="1312"/>
                    <a:pt x="1301" y="1381"/>
                    <a:pt x="1341" y="1441"/>
                  </a:cubicBezTo>
                  <a:cubicBezTo>
                    <a:pt x="1351" y="1441"/>
                    <a:pt x="1361" y="1421"/>
                    <a:pt x="1361" y="1411"/>
                  </a:cubicBezTo>
                  <a:cubicBezTo>
                    <a:pt x="1361" y="1391"/>
                    <a:pt x="1361" y="1381"/>
                    <a:pt x="1351" y="1372"/>
                  </a:cubicBezTo>
                  <a:cubicBezTo>
                    <a:pt x="1311" y="1302"/>
                    <a:pt x="1242" y="1222"/>
                    <a:pt x="1172" y="1182"/>
                  </a:cubicBezTo>
                  <a:lnTo>
                    <a:pt x="1172" y="1163"/>
                  </a:lnTo>
                  <a:cubicBezTo>
                    <a:pt x="1222" y="1173"/>
                    <a:pt x="1272" y="1173"/>
                    <a:pt x="1321" y="1173"/>
                  </a:cubicBezTo>
                  <a:cubicBezTo>
                    <a:pt x="1331" y="1173"/>
                    <a:pt x="1341" y="1173"/>
                    <a:pt x="1341" y="1163"/>
                  </a:cubicBezTo>
                  <a:cubicBezTo>
                    <a:pt x="1351" y="1153"/>
                    <a:pt x="1351" y="1143"/>
                    <a:pt x="1341" y="1133"/>
                  </a:cubicBezTo>
                  <a:cubicBezTo>
                    <a:pt x="1331" y="1123"/>
                    <a:pt x="1321" y="1123"/>
                    <a:pt x="1311" y="1123"/>
                  </a:cubicBezTo>
                  <a:cubicBezTo>
                    <a:pt x="1252" y="1103"/>
                    <a:pt x="1212" y="1054"/>
                    <a:pt x="1162" y="1023"/>
                  </a:cubicBezTo>
                  <a:lnTo>
                    <a:pt x="1043" y="964"/>
                  </a:lnTo>
                  <a:cubicBezTo>
                    <a:pt x="1033" y="964"/>
                    <a:pt x="1023" y="954"/>
                    <a:pt x="1023" y="944"/>
                  </a:cubicBezTo>
                  <a:cubicBezTo>
                    <a:pt x="1023" y="924"/>
                    <a:pt x="1043" y="924"/>
                    <a:pt x="1053" y="915"/>
                  </a:cubicBezTo>
                  <a:cubicBezTo>
                    <a:pt x="1093" y="915"/>
                    <a:pt x="1133" y="934"/>
                    <a:pt x="1162" y="934"/>
                  </a:cubicBezTo>
                  <a:lnTo>
                    <a:pt x="1202" y="934"/>
                  </a:lnTo>
                  <a:cubicBezTo>
                    <a:pt x="1212" y="924"/>
                    <a:pt x="1212" y="915"/>
                    <a:pt x="1212" y="904"/>
                  </a:cubicBezTo>
                  <a:cubicBezTo>
                    <a:pt x="1202" y="884"/>
                    <a:pt x="1162" y="884"/>
                    <a:pt x="1153" y="865"/>
                  </a:cubicBezTo>
                  <a:cubicBezTo>
                    <a:pt x="1153" y="861"/>
                    <a:pt x="1154" y="860"/>
                    <a:pt x="1155" y="860"/>
                  </a:cubicBezTo>
                  <a:cubicBezTo>
                    <a:pt x="1158" y="860"/>
                    <a:pt x="1162" y="865"/>
                    <a:pt x="1162" y="865"/>
                  </a:cubicBezTo>
                  <a:cubicBezTo>
                    <a:pt x="1222" y="855"/>
                    <a:pt x="1281" y="855"/>
                    <a:pt x="1341" y="835"/>
                  </a:cubicBezTo>
                  <a:cubicBezTo>
                    <a:pt x="1361" y="835"/>
                    <a:pt x="1391" y="825"/>
                    <a:pt x="1381" y="795"/>
                  </a:cubicBezTo>
                  <a:lnTo>
                    <a:pt x="1381" y="795"/>
                  </a:lnTo>
                  <a:cubicBezTo>
                    <a:pt x="1351" y="805"/>
                    <a:pt x="1319" y="810"/>
                    <a:pt x="1285" y="810"/>
                  </a:cubicBezTo>
                  <a:cubicBezTo>
                    <a:pt x="1252" y="810"/>
                    <a:pt x="1217" y="805"/>
                    <a:pt x="1182" y="795"/>
                  </a:cubicBezTo>
                  <a:cubicBezTo>
                    <a:pt x="1252" y="785"/>
                    <a:pt x="1331" y="756"/>
                    <a:pt x="1361" y="696"/>
                  </a:cubicBezTo>
                  <a:lnTo>
                    <a:pt x="1361" y="696"/>
                  </a:lnTo>
                  <a:cubicBezTo>
                    <a:pt x="1309" y="715"/>
                    <a:pt x="1257" y="730"/>
                    <a:pt x="1205" y="730"/>
                  </a:cubicBezTo>
                  <a:cubicBezTo>
                    <a:pt x="1177" y="730"/>
                    <a:pt x="1150" y="726"/>
                    <a:pt x="1122" y="716"/>
                  </a:cubicBezTo>
                  <a:cubicBezTo>
                    <a:pt x="1162" y="696"/>
                    <a:pt x="1202" y="656"/>
                    <a:pt x="1222" y="617"/>
                  </a:cubicBezTo>
                  <a:cubicBezTo>
                    <a:pt x="1232" y="597"/>
                    <a:pt x="1242" y="567"/>
                    <a:pt x="1232" y="557"/>
                  </a:cubicBezTo>
                  <a:cubicBezTo>
                    <a:pt x="1222" y="547"/>
                    <a:pt x="1202" y="537"/>
                    <a:pt x="1192" y="527"/>
                  </a:cubicBezTo>
                  <a:cubicBezTo>
                    <a:pt x="1182" y="517"/>
                    <a:pt x="1162" y="497"/>
                    <a:pt x="1162" y="478"/>
                  </a:cubicBezTo>
                  <a:cubicBezTo>
                    <a:pt x="1153" y="478"/>
                    <a:pt x="1142" y="487"/>
                    <a:pt x="1133" y="497"/>
                  </a:cubicBezTo>
                  <a:cubicBezTo>
                    <a:pt x="1122" y="507"/>
                    <a:pt x="1113" y="507"/>
                    <a:pt x="1102" y="507"/>
                  </a:cubicBezTo>
                  <a:cubicBezTo>
                    <a:pt x="1093" y="497"/>
                    <a:pt x="1093" y="487"/>
                    <a:pt x="1093" y="487"/>
                  </a:cubicBezTo>
                  <a:cubicBezTo>
                    <a:pt x="1089" y="479"/>
                    <a:pt x="1081" y="476"/>
                    <a:pt x="1073" y="476"/>
                  </a:cubicBezTo>
                  <a:cubicBezTo>
                    <a:pt x="1061" y="476"/>
                    <a:pt x="1049" y="482"/>
                    <a:pt x="1043" y="487"/>
                  </a:cubicBezTo>
                  <a:cubicBezTo>
                    <a:pt x="1023" y="497"/>
                    <a:pt x="1023" y="517"/>
                    <a:pt x="1014" y="537"/>
                  </a:cubicBezTo>
                  <a:cubicBezTo>
                    <a:pt x="994" y="586"/>
                    <a:pt x="954" y="626"/>
                    <a:pt x="904" y="646"/>
                  </a:cubicBezTo>
                  <a:cubicBezTo>
                    <a:pt x="944" y="606"/>
                    <a:pt x="963" y="537"/>
                    <a:pt x="974" y="478"/>
                  </a:cubicBezTo>
                  <a:cubicBezTo>
                    <a:pt x="983" y="408"/>
                    <a:pt x="983" y="348"/>
                    <a:pt x="994" y="279"/>
                  </a:cubicBezTo>
                  <a:cubicBezTo>
                    <a:pt x="1014" y="189"/>
                    <a:pt x="1043" y="100"/>
                    <a:pt x="1093" y="21"/>
                  </a:cubicBezTo>
                  <a:cubicBezTo>
                    <a:pt x="1087" y="15"/>
                    <a:pt x="1080" y="12"/>
                    <a:pt x="1071" y="12"/>
                  </a:cubicBezTo>
                  <a:cubicBezTo>
                    <a:pt x="1051" y="12"/>
                    <a:pt x="1025" y="26"/>
                    <a:pt x="1003" y="41"/>
                  </a:cubicBezTo>
                  <a:cubicBezTo>
                    <a:pt x="974" y="70"/>
                    <a:pt x="944" y="110"/>
                    <a:pt x="914" y="140"/>
                  </a:cubicBezTo>
                  <a:cubicBezTo>
                    <a:pt x="874" y="110"/>
                    <a:pt x="914" y="30"/>
                    <a:pt x="87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098736" y="2545290"/>
              <a:ext cx="91315" cy="123253"/>
            </a:xfrm>
            <a:custGeom>
              <a:avLst/>
              <a:gdLst/>
              <a:ahLst/>
              <a:cxnLst/>
              <a:rect l="l" t="t" r="r" b="b"/>
              <a:pathLst>
                <a:path w="2742" h="3701" extrusionOk="0">
                  <a:moveTo>
                    <a:pt x="761" y="0"/>
                  </a:moveTo>
                  <a:cubicBezTo>
                    <a:pt x="732" y="0"/>
                    <a:pt x="700" y="13"/>
                    <a:pt x="646" y="36"/>
                  </a:cubicBezTo>
                  <a:cubicBezTo>
                    <a:pt x="532" y="71"/>
                    <a:pt x="464" y="114"/>
                    <a:pt x="402" y="206"/>
                  </a:cubicBezTo>
                  <a:lnTo>
                    <a:pt x="402" y="206"/>
                  </a:lnTo>
                  <a:cubicBezTo>
                    <a:pt x="426" y="171"/>
                    <a:pt x="453" y="139"/>
                    <a:pt x="487" y="115"/>
                  </a:cubicBezTo>
                  <a:cubicBezTo>
                    <a:pt x="546" y="65"/>
                    <a:pt x="616" y="45"/>
                    <a:pt x="685" y="25"/>
                  </a:cubicBezTo>
                  <a:cubicBezTo>
                    <a:pt x="714" y="13"/>
                    <a:pt x="738" y="7"/>
                    <a:pt x="759" y="7"/>
                  </a:cubicBezTo>
                  <a:cubicBezTo>
                    <a:pt x="804" y="7"/>
                    <a:pt x="837" y="32"/>
                    <a:pt x="884" y="65"/>
                  </a:cubicBezTo>
                  <a:cubicBezTo>
                    <a:pt x="983" y="135"/>
                    <a:pt x="1093" y="165"/>
                    <a:pt x="1192" y="234"/>
                  </a:cubicBezTo>
                  <a:cubicBezTo>
                    <a:pt x="1103" y="165"/>
                    <a:pt x="983" y="125"/>
                    <a:pt x="884" y="56"/>
                  </a:cubicBezTo>
                  <a:cubicBezTo>
                    <a:pt x="825" y="18"/>
                    <a:pt x="795" y="0"/>
                    <a:pt x="761" y="0"/>
                  </a:cubicBezTo>
                  <a:close/>
                  <a:moveTo>
                    <a:pt x="402" y="206"/>
                  </a:moveTo>
                  <a:cubicBezTo>
                    <a:pt x="391" y="221"/>
                    <a:pt x="381" y="237"/>
                    <a:pt x="370" y="254"/>
                  </a:cubicBezTo>
                  <a:lnTo>
                    <a:pt x="370" y="254"/>
                  </a:lnTo>
                  <a:cubicBezTo>
                    <a:pt x="373" y="251"/>
                    <a:pt x="375" y="247"/>
                    <a:pt x="378" y="244"/>
                  </a:cubicBezTo>
                  <a:cubicBezTo>
                    <a:pt x="386" y="230"/>
                    <a:pt x="394" y="218"/>
                    <a:pt x="402" y="206"/>
                  </a:cubicBezTo>
                  <a:close/>
                  <a:moveTo>
                    <a:pt x="370" y="254"/>
                  </a:moveTo>
                  <a:lnTo>
                    <a:pt x="370" y="254"/>
                  </a:lnTo>
                  <a:cubicBezTo>
                    <a:pt x="284" y="370"/>
                    <a:pt x="208" y="497"/>
                    <a:pt x="179" y="632"/>
                  </a:cubicBezTo>
                  <a:cubicBezTo>
                    <a:pt x="159" y="751"/>
                    <a:pt x="179" y="870"/>
                    <a:pt x="199" y="989"/>
                  </a:cubicBezTo>
                  <a:cubicBezTo>
                    <a:pt x="179" y="870"/>
                    <a:pt x="159" y="751"/>
                    <a:pt x="189" y="641"/>
                  </a:cubicBezTo>
                  <a:cubicBezTo>
                    <a:pt x="209" y="522"/>
                    <a:pt x="268" y="413"/>
                    <a:pt x="328" y="323"/>
                  </a:cubicBezTo>
                  <a:cubicBezTo>
                    <a:pt x="343" y="300"/>
                    <a:pt x="356" y="277"/>
                    <a:pt x="370" y="254"/>
                  </a:cubicBezTo>
                  <a:close/>
                  <a:moveTo>
                    <a:pt x="2021" y="712"/>
                  </a:moveTo>
                  <a:cubicBezTo>
                    <a:pt x="1848" y="712"/>
                    <a:pt x="1713" y="819"/>
                    <a:pt x="1619" y="999"/>
                  </a:cubicBezTo>
                  <a:cubicBezTo>
                    <a:pt x="1659" y="930"/>
                    <a:pt x="1709" y="860"/>
                    <a:pt x="1768" y="811"/>
                  </a:cubicBezTo>
                  <a:cubicBezTo>
                    <a:pt x="1842" y="745"/>
                    <a:pt x="1927" y="718"/>
                    <a:pt x="2014" y="718"/>
                  </a:cubicBezTo>
                  <a:cubicBezTo>
                    <a:pt x="2125" y="718"/>
                    <a:pt x="2239" y="763"/>
                    <a:pt x="2334" y="830"/>
                  </a:cubicBezTo>
                  <a:cubicBezTo>
                    <a:pt x="2374" y="850"/>
                    <a:pt x="2404" y="870"/>
                    <a:pt x="2444" y="890"/>
                  </a:cubicBezTo>
                  <a:cubicBezTo>
                    <a:pt x="2533" y="930"/>
                    <a:pt x="2652" y="900"/>
                    <a:pt x="2732" y="979"/>
                  </a:cubicBezTo>
                  <a:cubicBezTo>
                    <a:pt x="2742" y="989"/>
                    <a:pt x="2732" y="1019"/>
                    <a:pt x="2722" y="1029"/>
                  </a:cubicBezTo>
                  <a:cubicBezTo>
                    <a:pt x="2732" y="1019"/>
                    <a:pt x="2742" y="1009"/>
                    <a:pt x="2742" y="999"/>
                  </a:cubicBezTo>
                  <a:cubicBezTo>
                    <a:pt x="2742" y="989"/>
                    <a:pt x="2742" y="979"/>
                    <a:pt x="2732" y="969"/>
                  </a:cubicBezTo>
                  <a:cubicBezTo>
                    <a:pt x="2692" y="930"/>
                    <a:pt x="2623" y="919"/>
                    <a:pt x="2563" y="910"/>
                  </a:cubicBezTo>
                  <a:cubicBezTo>
                    <a:pt x="2523" y="910"/>
                    <a:pt x="2484" y="900"/>
                    <a:pt x="2444" y="880"/>
                  </a:cubicBezTo>
                  <a:cubicBezTo>
                    <a:pt x="2374" y="850"/>
                    <a:pt x="2305" y="791"/>
                    <a:pt x="2235" y="761"/>
                  </a:cubicBezTo>
                  <a:cubicBezTo>
                    <a:pt x="2158" y="728"/>
                    <a:pt x="2087" y="712"/>
                    <a:pt x="2021" y="712"/>
                  </a:cubicBezTo>
                  <a:close/>
                  <a:moveTo>
                    <a:pt x="2682" y="1078"/>
                  </a:moveTo>
                  <a:cubicBezTo>
                    <a:pt x="2643" y="1128"/>
                    <a:pt x="2662" y="1198"/>
                    <a:pt x="2662" y="1257"/>
                  </a:cubicBezTo>
                  <a:cubicBezTo>
                    <a:pt x="2662" y="1198"/>
                    <a:pt x="2652" y="1128"/>
                    <a:pt x="2682" y="1078"/>
                  </a:cubicBezTo>
                  <a:close/>
                  <a:moveTo>
                    <a:pt x="1192" y="234"/>
                  </a:moveTo>
                  <a:cubicBezTo>
                    <a:pt x="1341" y="334"/>
                    <a:pt x="1431" y="502"/>
                    <a:pt x="1451" y="672"/>
                  </a:cubicBezTo>
                  <a:cubicBezTo>
                    <a:pt x="1480" y="880"/>
                    <a:pt x="1411" y="1078"/>
                    <a:pt x="1312" y="1257"/>
                  </a:cubicBezTo>
                  <a:cubicBezTo>
                    <a:pt x="1301" y="1287"/>
                    <a:pt x="1292" y="1317"/>
                    <a:pt x="1292" y="1347"/>
                  </a:cubicBezTo>
                  <a:lnTo>
                    <a:pt x="1301" y="1347"/>
                  </a:lnTo>
                  <a:cubicBezTo>
                    <a:pt x="1301" y="1347"/>
                    <a:pt x="1301" y="1346"/>
                    <a:pt x="1301" y="1346"/>
                  </a:cubicBezTo>
                  <a:lnTo>
                    <a:pt x="1301" y="1346"/>
                  </a:lnTo>
                  <a:cubicBezTo>
                    <a:pt x="1386" y="1332"/>
                    <a:pt x="1452" y="1275"/>
                    <a:pt x="1500" y="1217"/>
                  </a:cubicBezTo>
                  <a:cubicBezTo>
                    <a:pt x="1550" y="1148"/>
                    <a:pt x="1579" y="1069"/>
                    <a:pt x="1619" y="999"/>
                  </a:cubicBezTo>
                  <a:lnTo>
                    <a:pt x="1619" y="999"/>
                  </a:lnTo>
                  <a:cubicBezTo>
                    <a:pt x="1541" y="1136"/>
                    <a:pt x="1473" y="1310"/>
                    <a:pt x="1301" y="1345"/>
                  </a:cubicBezTo>
                  <a:lnTo>
                    <a:pt x="1301" y="1345"/>
                  </a:lnTo>
                  <a:cubicBezTo>
                    <a:pt x="1292" y="1286"/>
                    <a:pt x="1332" y="1237"/>
                    <a:pt x="1351" y="1188"/>
                  </a:cubicBezTo>
                  <a:cubicBezTo>
                    <a:pt x="1381" y="1128"/>
                    <a:pt x="1401" y="1078"/>
                    <a:pt x="1420" y="1019"/>
                  </a:cubicBezTo>
                  <a:cubicBezTo>
                    <a:pt x="1510" y="741"/>
                    <a:pt x="1451" y="393"/>
                    <a:pt x="1192" y="234"/>
                  </a:cubicBezTo>
                  <a:close/>
                  <a:moveTo>
                    <a:pt x="0" y="1148"/>
                  </a:moveTo>
                  <a:cubicBezTo>
                    <a:pt x="179" y="1297"/>
                    <a:pt x="239" y="1565"/>
                    <a:pt x="447" y="1685"/>
                  </a:cubicBezTo>
                  <a:cubicBezTo>
                    <a:pt x="239" y="1565"/>
                    <a:pt x="189" y="1297"/>
                    <a:pt x="0" y="1148"/>
                  </a:cubicBezTo>
                  <a:close/>
                  <a:moveTo>
                    <a:pt x="200" y="994"/>
                  </a:moveTo>
                  <a:lnTo>
                    <a:pt x="200" y="994"/>
                  </a:lnTo>
                  <a:cubicBezTo>
                    <a:pt x="219" y="1101"/>
                    <a:pt x="239" y="1219"/>
                    <a:pt x="288" y="1327"/>
                  </a:cubicBezTo>
                  <a:cubicBezTo>
                    <a:pt x="358" y="1456"/>
                    <a:pt x="517" y="1515"/>
                    <a:pt x="596" y="1635"/>
                  </a:cubicBezTo>
                  <a:cubicBezTo>
                    <a:pt x="615" y="1654"/>
                    <a:pt x="635" y="1691"/>
                    <a:pt x="618" y="1712"/>
                  </a:cubicBezTo>
                  <a:lnTo>
                    <a:pt x="618" y="1712"/>
                  </a:lnTo>
                  <a:cubicBezTo>
                    <a:pt x="637" y="1688"/>
                    <a:pt x="618" y="1637"/>
                    <a:pt x="546" y="1565"/>
                  </a:cubicBezTo>
                  <a:cubicBezTo>
                    <a:pt x="457" y="1486"/>
                    <a:pt x="348" y="1426"/>
                    <a:pt x="298" y="1327"/>
                  </a:cubicBezTo>
                  <a:cubicBezTo>
                    <a:pt x="240" y="1219"/>
                    <a:pt x="219" y="1101"/>
                    <a:pt x="200" y="994"/>
                  </a:cubicBezTo>
                  <a:close/>
                  <a:moveTo>
                    <a:pt x="618" y="1712"/>
                  </a:moveTo>
                  <a:lnTo>
                    <a:pt x="618" y="1712"/>
                  </a:lnTo>
                  <a:cubicBezTo>
                    <a:pt x="618" y="1712"/>
                    <a:pt x="617" y="1713"/>
                    <a:pt x="616" y="1714"/>
                  </a:cubicBezTo>
                  <a:lnTo>
                    <a:pt x="616" y="1714"/>
                  </a:lnTo>
                  <a:cubicBezTo>
                    <a:pt x="616" y="1714"/>
                    <a:pt x="616" y="1714"/>
                    <a:pt x="616" y="1714"/>
                  </a:cubicBezTo>
                  <a:cubicBezTo>
                    <a:pt x="617" y="1713"/>
                    <a:pt x="618" y="1712"/>
                    <a:pt x="618" y="1712"/>
                  </a:cubicBezTo>
                  <a:close/>
                  <a:moveTo>
                    <a:pt x="447" y="1685"/>
                  </a:moveTo>
                  <a:cubicBezTo>
                    <a:pt x="501" y="1713"/>
                    <a:pt x="546" y="1726"/>
                    <a:pt x="577" y="1726"/>
                  </a:cubicBezTo>
                  <a:cubicBezTo>
                    <a:pt x="595" y="1726"/>
                    <a:pt x="608" y="1722"/>
                    <a:pt x="616" y="1714"/>
                  </a:cubicBezTo>
                  <a:lnTo>
                    <a:pt x="616" y="1714"/>
                  </a:lnTo>
                  <a:cubicBezTo>
                    <a:pt x="606" y="1722"/>
                    <a:pt x="592" y="1725"/>
                    <a:pt x="577" y="1725"/>
                  </a:cubicBezTo>
                  <a:cubicBezTo>
                    <a:pt x="533" y="1725"/>
                    <a:pt x="476" y="1699"/>
                    <a:pt x="447" y="1685"/>
                  </a:cubicBezTo>
                  <a:close/>
                  <a:moveTo>
                    <a:pt x="2662" y="1257"/>
                  </a:moveTo>
                  <a:cubicBezTo>
                    <a:pt x="2662" y="1337"/>
                    <a:pt x="2643" y="1416"/>
                    <a:pt x="2612" y="1496"/>
                  </a:cubicBezTo>
                  <a:cubicBezTo>
                    <a:pt x="2543" y="1665"/>
                    <a:pt x="2364" y="1853"/>
                    <a:pt x="2205" y="1933"/>
                  </a:cubicBezTo>
                  <a:cubicBezTo>
                    <a:pt x="2032" y="2008"/>
                    <a:pt x="1838" y="2049"/>
                    <a:pt x="1646" y="2049"/>
                  </a:cubicBezTo>
                  <a:cubicBezTo>
                    <a:pt x="1508" y="2049"/>
                    <a:pt x="1370" y="2028"/>
                    <a:pt x="1242" y="1983"/>
                  </a:cubicBezTo>
                  <a:cubicBezTo>
                    <a:pt x="1237" y="1980"/>
                    <a:pt x="1230" y="1979"/>
                    <a:pt x="1224" y="1979"/>
                  </a:cubicBezTo>
                  <a:cubicBezTo>
                    <a:pt x="1204" y="1979"/>
                    <a:pt x="1180" y="1990"/>
                    <a:pt x="1173" y="2011"/>
                  </a:cubicBezTo>
                  <a:lnTo>
                    <a:pt x="1173" y="2011"/>
                  </a:lnTo>
                  <a:cubicBezTo>
                    <a:pt x="1179" y="1993"/>
                    <a:pt x="1198" y="1982"/>
                    <a:pt x="1215" y="1982"/>
                  </a:cubicBezTo>
                  <a:cubicBezTo>
                    <a:pt x="1225" y="1982"/>
                    <a:pt x="1235" y="1985"/>
                    <a:pt x="1242" y="1992"/>
                  </a:cubicBezTo>
                  <a:cubicBezTo>
                    <a:pt x="1364" y="2035"/>
                    <a:pt x="1495" y="2054"/>
                    <a:pt x="1627" y="2054"/>
                  </a:cubicBezTo>
                  <a:cubicBezTo>
                    <a:pt x="1742" y="2054"/>
                    <a:pt x="1856" y="2040"/>
                    <a:pt x="1967" y="2012"/>
                  </a:cubicBezTo>
                  <a:cubicBezTo>
                    <a:pt x="2146" y="1972"/>
                    <a:pt x="2275" y="1923"/>
                    <a:pt x="2404" y="1793"/>
                  </a:cubicBezTo>
                  <a:cubicBezTo>
                    <a:pt x="2543" y="1654"/>
                    <a:pt x="2672" y="1466"/>
                    <a:pt x="2662" y="1257"/>
                  </a:cubicBezTo>
                  <a:close/>
                  <a:moveTo>
                    <a:pt x="2235" y="3055"/>
                  </a:moveTo>
                  <a:cubicBezTo>
                    <a:pt x="2225" y="3135"/>
                    <a:pt x="2215" y="3214"/>
                    <a:pt x="2175" y="3283"/>
                  </a:cubicBezTo>
                  <a:cubicBezTo>
                    <a:pt x="2173" y="3288"/>
                    <a:pt x="2170" y="3292"/>
                    <a:pt x="2168" y="3296"/>
                  </a:cubicBezTo>
                  <a:lnTo>
                    <a:pt x="2168" y="3296"/>
                  </a:lnTo>
                  <a:cubicBezTo>
                    <a:pt x="2213" y="3229"/>
                    <a:pt x="2227" y="3142"/>
                    <a:pt x="2235" y="3055"/>
                  </a:cubicBezTo>
                  <a:close/>
                  <a:moveTo>
                    <a:pt x="2168" y="3296"/>
                  </a:moveTo>
                  <a:lnTo>
                    <a:pt x="2168" y="3296"/>
                  </a:lnTo>
                  <a:cubicBezTo>
                    <a:pt x="2156" y="3313"/>
                    <a:pt x="2142" y="3329"/>
                    <a:pt x="2126" y="3343"/>
                  </a:cubicBezTo>
                  <a:cubicBezTo>
                    <a:pt x="2121" y="3350"/>
                    <a:pt x="2115" y="3357"/>
                    <a:pt x="2110" y="3363"/>
                  </a:cubicBezTo>
                  <a:lnTo>
                    <a:pt x="2110" y="3363"/>
                  </a:lnTo>
                  <a:cubicBezTo>
                    <a:pt x="2131" y="3343"/>
                    <a:pt x="2151" y="3321"/>
                    <a:pt x="2168" y="3296"/>
                  </a:cubicBezTo>
                  <a:close/>
                  <a:moveTo>
                    <a:pt x="2110" y="3363"/>
                  </a:moveTo>
                  <a:lnTo>
                    <a:pt x="2110" y="3363"/>
                  </a:lnTo>
                  <a:cubicBezTo>
                    <a:pt x="2078" y="3394"/>
                    <a:pt x="2044" y="3424"/>
                    <a:pt x="2016" y="3462"/>
                  </a:cubicBezTo>
                  <a:cubicBezTo>
                    <a:pt x="2049" y="3429"/>
                    <a:pt x="2082" y="3396"/>
                    <a:pt x="2110" y="3363"/>
                  </a:cubicBezTo>
                  <a:close/>
                  <a:moveTo>
                    <a:pt x="2016" y="3462"/>
                  </a:moveTo>
                  <a:cubicBezTo>
                    <a:pt x="1987" y="3502"/>
                    <a:pt x="1957" y="3542"/>
                    <a:pt x="1937" y="3592"/>
                  </a:cubicBezTo>
                  <a:cubicBezTo>
                    <a:pt x="1927" y="3621"/>
                    <a:pt x="1917" y="3641"/>
                    <a:pt x="1917" y="3671"/>
                  </a:cubicBezTo>
                  <a:cubicBezTo>
                    <a:pt x="1937" y="3592"/>
                    <a:pt x="1977" y="3522"/>
                    <a:pt x="2016" y="3462"/>
                  </a:cubicBezTo>
                  <a:close/>
                  <a:moveTo>
                    <a:pt x="1917" y="3671"/>
                  </a:moveTo>
                  <a:cubicBezTo>
                    <a:pt x="1909" y="3671"/>
                    <a:pt x="1908" y="3679"/>
                    <a:pt x="1908" y="3680"/>
                  </a:cubicBezTo>
                  <a:lnTo>
                    <a:pt x="1908" y="3680"/>
                  </a:lnTo>
                  <a:cubicBezTo>
                    <a:pt x="1911" y="3677"/>
                    <a:pt x="1914" y="3674"/>
                    <a:pt x="1917" y="3671"/>
                  </a:cubicBezTo>
                  <a:close/>
                  <a:moveTo>
                    <a:pt x="1908" y="3680"/>
                  </a:moveTo>
                  <a:lnTo>
                    <a:pt x="1908" y="3680"/>
                  </a:lnTo>
                  <a:cubicBezTo>
                    <a:pt x="1901" y="3686"/>
                    <a:pt x="1894" y="3691"/>
                    <a:pt x="1888" y="3691"/>
                  </a:cubicBezTo>
                  <a:cubicBezTo>
                    <a:pt x="1877" y="3701"/>
                    <a:pt x="1868" y="3701"/>
                    <a:pt x="1857" y="3701"/>
                  </a:cubicBezTo>
                  <a:cubicBezTo>
                    <a:pt x="1877" y="3701"/>
                    <a:pt x="1897" y="3701"/>
                    <a:pt x="1908" y="3681"/>
                  </a:cubicBezTo>
                  <a:cubicBezTo>
                    <a:pt x="1908" y="3681"/>
                    <a:pt x="1908" y="3681"/>
                    <a:pt x="1908" y="368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6"/>
          <p:cNvGrpSpPr/>
          <p:nvPr/>
        </p:nvGrpSpPr>
        <p:grpSpPr>
          <a:xfrm>
            <a:off x="3607056" y="2662706"/>
            <a:ext cx="989411" cy="997926"/>
            <a:chOff x="4077294" y="512256"/>
            <a:chExt cx="989411" cy="997926"/>
          </a:xfrm>
        </p:grpSpPr>
        <p:sp>
          <p:nvSpPr>
            <p:cNvPr id="589" name="Google Shape;589;p6"/>
            <p:cNvSpPr/>
            <p:nvPr/>
          </p:nvSpPr>
          <p:spPr>
            <a:xfrm>
              <a:off x="4082826" y="512256"/>
              <a:ext cx="604659" cy="258888"/>
            </a:xfrm>
            <a:custGeom>
              <a:avLst/>
              <a:gdLst/>
              <a:ahLst/>
              <a:cxnLst/>
              <a:rect l="l" t="t" r="r" b="b"/>
              <a:pathLst>
                <a:path w="2186" h="936" extrusionOk="0">
                  <a:moveTo>
                    <a:pt x="1717" y="0"/>
                  </a:moveTo>
                  <a:cubicBezTo>
                    <a:pt x="1659" y="0"/>
                    <a:pt x="1600" y="10"/>
                    <a:pt x="1540" y="32"/>
                  </a:cubicBezTo>
                  <a:cubicBezTo>
                    <a:pt x="1351" y="91"/>
                    <a:pt x="1212" y="240"/>
                    <a:pt x="1192" y="399"/>
                  </a:cubicBezTo>
                  <a:cubicBezTo>
                    <a:pt x="1183" y="409"/>
                    <a:pt x="1183" y="409"/>
                    <a:pt x="1183" y="419"/>
                  </a:cubicBezTo>
                  <a:cubicBezTo>
                    <a:pt x="1183" y="417"/>
                    <a:pt x="1182" y="416"/>
                    <a:pt x="1182" y="416"/>
                  </a:cubicBezTo>
                  <a:cubicBezTo>
                    <a:pt x="1179" y="416"/>
                    <a:pt x="1172" y="431"/>
                    <a:pt x="1172" y="439"/>
                  </a:cubicBezTo>
                  <a:cubicBezTo>
                    <a:pt x="1172" y="449"/>
                    <a:pt x="1163" y="459"/>
                    <a:pt x="1153" y="469"/>
                  </a:cubicBezTo>
                  <a:cubicBezTo>
                    <a:pt x="1143" y="488"/>
                    <a:pt x="1133" y="508"/>
                    <a:pt x="1113" y="528"/>
                  </a:cubicBezTo>
                  <a:cubicBezTo>
                    <a:pt x="1083" y="558"/>
                    <a:pt x="1053" y="598"/>
                    <a:pt x="1004" y="627"/>
                  </a:cubicBezTo>
                  <a:cubicBezTo>
                    <a:pt x="964" y="647"/>
                    <a:pt x="914" y="667"/>
                    <a:pt x="865" y="687"/>
                  </a:cubicBezTo>
                  <a:cubicBezTo>
                    <a:pt x="837" y="694"/>
                    <a:pt x="803" y="701"/>
                    <a:pt x="769" y="701"/>
                  </a:cubicBezTo>
                  <a:cubicBezTo>
                    <a:pt x="754" y="701"/>
                    <a:pt x="740" y="700"/>
                    <a:pt x="726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5" y="566"/>
                    <a:pt x="341" y="565"/>
                    <a:pt x="327" y="565"/>
                  </a:cubicBezTo>
                  <a:cubicBezTo>
                    <a:pt x="262" y="565"/>
                    <a:pt x="199" y="583"/>
                    <a:pt x="150" y="608"/>
                  </a:cubicBezTo>
                  <a:cubicBezTo>
                    <a:pt x="90" y="638"/>
                    <a:pt x="40" y="687"/>
                    <a:pt x="0" y="727"/>
                  </a:cubicBezTo>
                  <a:cubicBezTo>
                    <a:pt x="76" y="679"/>
                    <a:pt x="161" y="645"/>
                    <a:pt x="239" y="645"/>
                  </a:cubicBezTo>
                  <a:cubicBezTo>
                    <a:pt x="274" y="645"/>
                    <a:pt x="307" y="652"/>
                    <a:pt x="338" y="667"/>
                  </a:cubicBezTo>
                  <a:cubicBezTo>
                    <a:pt x="437" y="707"/>
                    <a:pt x="517" y="817"/>
                    <a:pt x="666" y="886"/>
                  </a:cubicBezTo>
                  <a:cubicBezTo>
                    <a:pt x="735" y="925"/>
                    <a:pt x="825" y="936"/>
                    <a:pt x="905" y="936"/>
                  </a:cubicBezTo>
                  <a:cubicBezTo>
                    <a:pt x="984" y="925"/>
                    <a:pt x="1053" y="916"/>
                    <a:pt x="1133" y="886"/>
                  </a:cubicBezTo>
                  <a:cubicBezTo>
                    <a:pt x="1212" y="856"/>
                    <a:pt x="1282" y="817"/>
                    <a:pt x="1342" y="767"/>
                  </a:cubicBezTo>
                  <a:cubicBezTo>
                    <a:pt x="1342" y="757"/>
                    <a:pt x="1351" y="757"/>
                    <a:pt x="1351" y="757"/>
                  </a:cubicBezTo>
                  <a:cubicBezTo>
                    <a:pt x="1425" y="800"/>
                    <a:pt x="1515" y="824"/>
                    <a:pt x="1611" y="824"/>
                  </a:cubicBezTo>
                  <a:cubicBezTo>
                    <a:pt x="1668" y="824"/>
                    <a:pt x="1728" y="815"/>
                    <a:pt x="1788" y="797"/>
                  </a:cubicBezTo>
                  <a:cubicBezTo>
                    <a:pt x="2037" y="717"/>
                    <a:pt x="2185" y="479"/>
                    <a:pt x="2116" y="260"/>
                  </a:cubicBezTo>
                  <a:cubicBezTo>
                    <a:pt x="2063" y="101"/>
                    <a:pt x="1901" y="0"/>
                    <a:pt x="17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459280" y="756758"/>
              <a:ext cx="607425" cy="259718"/>
            </a:xfrm>
            <a:custGeom>
              <a:avLst/>
              <a:gdLst/>
              <a:ahLst/>
              <a:cxnLst/>
              <a:rect l="l" t="t" r="r" b="b"/>
              <a:pathLst>
                <a:path w="2196" h="939" extrusionOk="0">
                  <a:moveTo>
                    <a:pt x="1719" y="0"/>
                  </a:moveTo>
                  <a:cubicBezTo>
                    <a:pt x="1660" y="0"/>
                    <a:pt x="1599" y="10"/>
                    <a:pt x="1540" y="32"/>
                  </a:cubicBezTo>
                  <a:cubicBezTo>
                    <a:pt x="1351" y="92"/>
                    <a:pt x="1222" y="240"/>
                    <a:pt x="1192" y="399"/>
                  </a:cubicBezTo>
                  <a:cubicBezTo>
                    <a:pt x="1192" y="409"/>
                    <a:pt x="1182" y="409"/>
                    <a:pt x="1182" y="419"/>
                  </a:cubicBezTo>
                  <a:cubicBezTo>
                    <a:pt x="1182" y="419"/>
                    <a:pt x="1182" y="429"/>
                    <a:pt x="1173" y="439"/>
                  </a:cubicBezTo>
                  <a:cubicBezTo>
                    <a:pt x="1173" y="449"/>
                    <a:pt x="1162" y="459"/>
                    <a:pt x="1162" y="469"/>
                  </a:cubicBezTo>
                  <a:cubicBezTo>
                    <a:pt x="1153" y="489"/>
                    <a:pt x="1133" y="509"/>
                    <a:pt x="1122" y="529"/>
                  </a:cubicBezTo>
                  <a:cubicBezTo>
                    <a:pt x="1093" y="568"/>
                    <a:pt x="1053" y="598"/>
                    <a:pt x="1014" y="628"/>
                  </a:cubicBezTo>
                  <a:cubicBezTo>
                    <a:pt x="974" y="648"/>
                    <a:pt x="914" y="668"/>
                    <a:pt x="875" y="687"/>
                  </a:cubicBezTo>
                  <a:cubicBezTo>
                    <a:pt x="845" y="699"/>
                    <a:pt x="820" y="704"/>
                    <a:pt x="794" y="704"/>
                  </a:cubicBezTo>
                  <a:cubicBezTo>
                    <a:pt x="775" y="704"/>
                    <a:pt x="756" y="701"/>
                    <a:pt x="735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3" y="566"/>
                    <a:pt x="339" y="566"/>
                    <a:pt x="325" y="566"/>
                  </a:cubicBezTo>
                  <a:cubicBezTo>
                    <a:pt x="263" y="566"/>
                    <a:pt x="208" y="583"/>
                    <a:pt x="159" y="608"/>
                  </a:cubicBezTo>
                  <a:cubicBezTo>
                    <a:pt x="89" y="637"/>
                    <a:pt x="40" y="687"/>
                    <a:pt x="0" y="727"/>
                  </a:cubicBezTo>
                  <a:cubicBezTo>
                    <a:pt x="78" y="685"/>
                    <a:pt x="166" y="647"/>
                    <a:pt x="246" y="647"/>
                  </a:cubicBezTo>
                  <a:cubicBezTo>
                    <a:pt x="279" y="647"/>
                    <a:pt x="310" y="653"/>
                    <a:pt x="338" y="668"/>
                  </a:cubicBezTo>
                  <a:cubicBezTo>
                    <a:pt x="447" y="707"/>
                    <a:pt x="527" y="816"/>
                    <a:pt x="666" y="886"/>
                  </a:cubicBezTo>
                  <a:cubicBezTo>
                    <a:pt x="723" y="919"/>
                    <a:pt x="794" y="938"/>
                    <a:pt x="861" y="938"/>
                  </a:cubicBezTo>
                  <a:cubicBezTo>
                    <a:pt x="876" y="938"/>
                    <a:pt x="890" y="937"/>
                    <a:pt x="904" y="935"/>
                  </a:cubicBezTo>
                  <a:cubicBezTo>
                    <a:pt x="983" y="926"/>
                    <a:pt x="1063" y="916"/>
                    <a:pt x="1133" y="886"/>
                  </a:cubicBezTo>
                  <a:cubicBezTo>
                    <a:pt x="1212" y="856"/>
                    <a:pt x="1281" y="816"/>
                    <a:pt x="1341" y="767"/>
                  </a:cubicBezTo>
                  <a:cubicBezTo>
                    <a:pt x="1351" y="757"/>
                    <a:pt x="1351" y="757"/>
                    <a:pt x="1361" y="757"/>
                  </a:cubicBezTo>
                  <a:cubicBezTo>
                    <a:pt x="1429" y="800"/>
                    <a:pt x="1516" y="824"/>
                    <a:pt x="1611" y="824"/>
                  </a:cubicBezTo>
                  <a:cubicBezTo>
                    <a:pt x="1668" y="824"/>
                    <a:pt x="1728" y="815"/>
                    <a:pt x="1788" y="796"/>
                  </a:cubicBezTo>
                  <a:cubicBezTo>
                    <a:pt x="2047" y="717"/>
                    <a:pt x="2195" y="478"/>
                    <a:pt x="2126" y="260"/>
                  </a:cubicBezTo>
                  <a:cubicBezTo>
                    <a:pt x="2073" y="102"/>
                    <a:pt x="1905" y="0"/>
                    <a:pt x="171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077294" y="1249911"/>
              <a:ext cx="607425" cy="260271"/>
            </a:xfrm>
            <a:custGeom>
              <a:avLst/>
              <a:gdLst/>
              <a:ahLst/>
              <a:cxnLst/>
              <a:rect l="l" t="t" r="r" b="b"/>
              <a:pathLst>
                <a:path w="2196" h="941" extrusionOk="0">
                  <a:moveTo>
                    <a:pt x="1710" y="1"/>
                  </a:moveTo>
                  <a:cubicBezTo>
                    <a:pt x="1655" y="1"/>
                    <a:pt x="1598" y="9"/>
                    <a:pt x="1540" y="26"/>
                  </a:cubicBezTo>
                  <a:cubicBezTo>
                    <a:pt x="1351" y="96"/>
                    <a:pt x="1223" y="245"/>
                    <a:pt x="1192" y="404"/>
                  </a:cubicBezTo>
                  <a:cubicBezTo>
                    <a:pt x="1192" y="404"/>
                    <a:pt x="1192" y="414"/>
                    <a:pt x="1183" y="414"/>
                  </a:cubicBezTo>
                  <a:cubicBezTo>
                    <a:pt x="1192" y="414"/>
                    <a:pt x="1183" y="434"/>
                    <a:pt x="1183" y="444"/>
                  </a:cubicBezTo>
                  <a:cubicBezTo>
                    <a:pt x="1173" y="454"/>
                    <a:pt x="1173" y="463"/>
                    <a:pt x="1163" y="474"/>
                  </a:cubicBezTo>
                  <a:cubicBezTo>
                    <a:pt x="1153" y="494"/>
                    <a:pt x="1143" y="514"/>
                    <a:pt x="1123" y="523"/>
                  </a:cubicBezTo>
                  <a:cubicBezTo>
                    <a:pt x="1093" y="563"/>
                    <a:pt x="1053" y="593"/>
                    <a:pt x="1014" y="622"/>
                  </a:cubicBezTo>
                  <a:cubicBezTo>
                    <a:pt x="974" y="653"/>
                    <a:pt x="925" y="672"/>
                    <a:pt x="875" y="692"/>
                  </a:cubicBezTo>
                  <a:cubicBezTo>
                    <a:pt x="847" y="699"/>
                    <a:pt x="814" y="706"/>
                    <a:pt x="779" y="706"/>
                  </a:cubicBezTo>
                  <a:cubicBezTo>
                    <a:pt x="765" y="706"/>
                    <a:pt x="750" y="705"/>
                    <a:pt x="735" y="702"/>
                  </a:cubicBezTo>
                  <a:cubicBezTo>
                    <a:pt x="636" y="682"/>
                    <a:pt x="517" y="593"/>
                    <a:pt x="368" y="573"/>
                  </a:cubicBezTo>
                  <a:cubicBezTo>
                    <a:pt x="352" y="571"/>
                    <a:pt x="335" y="569"/>
                    <a:pt x="317" y="569"/>
                  </a:cubicBezTo>
                  <a:cubicBezTo>
                    <a:pt x="262" y="569"/>
                    <a:pt x="205" y="583"/>
                    <a:pt x="159" y="613"/>
                  </a:cubicBezTo>
                  <a:cubicBezTo>
                    <a:pt x="100" y="642"/>
                    <a:pt x="51" y="682"/>
                    <a:pt x="0" y="732"/>
                  </a:cubicBezTo>
                  <a:cubicBezTo>
                    <a:pt x="76" y="684"/>
                    <a:pt x="166" y="650"/>
                    <a:pt x="246" y="650"/>
                  </a:cubicBezTo>
                  <a:cubicBezTo>
                    <a:pt x="283" y="650"/>
                    <a:pt x="318" y="657"/>
                    <a:pt x="348" y="672"/>
                  </a:cubicBezTo>
                  <a:cubicBezTo>
                    <a:pt x="448" y="712"/>
                    <a:pt x="527" y="821"/>
                    <a:pt x="666" y="891"/>
                  </a:cubicBezTo>
                  <a:cubicBezTo>
                    <a:pt x="735" y="920"/>
                    <a:pt x="825" y="940"/>
                    <a:pt x="914" y="940"/>
                  </a:cubicBezTo>
                  <a:cubicBezTo>
                    <a:pt x="994" y="931"/>
                    <a:pt x="1064" y="911"/>
                    <a:pt x="1143" y="891"/>
                  </a:cubicBezTo>
                  <a:cubicBezTo>
                    <a:pt x="1212" y="861"/>
                    <a:pt x="1282" y="821"/>
                    <a:pt x="1351" y="761"/>
                  </a:cubicBezTo>
                  <a:lnTo>
                    <a:pt x="1362" y="752"/>
                  </a:lnTo>
                  <a:cubicBezTo>
                    <a:pt x="1430" y="802"/>
                    <a:pt x="1523" y="829"/>
                    <a:pt x="1620" y="829"/>
                  </a:cubicBezTo>
                  <a:cubicBezTo>
                    <a:pt x="1676" y="829"/>
                    <a:pt x="1734" y="820"/>
                    <a:pt x="1788" y="801"/>
                  </a:cubicBezTo>
                  <a:cubicBezTo>
                    <a:pt x="2047" y="712"/>
                    <a:pt x="2196" y="474"/>
                    <a:pt x="2126" y="265"/>
                  </a:cubicBezTo>
                  <a:cubicBezTo>
                    <a:pt x="2072" y="103"/>
                    <a:pt x="1904" y="1"/>
                    <a:pt x="17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6"/>
          <p:cNvGrpSpPr/>
          <p:nvPr/>
        </p:nvGrpSpPr>
        <p:grpSpPr>
          <a:xfrm>
            <a:off x="1545956" y="142469"/>
            <a:ext cx="1023686" cy="947695"/>
            <a:chOff x="4077294" y="857006"/>
            <a:chExt cx="1023686" cy="947695"/>
          </a:xfrm>
        </p:grpSpPr>
        <p:sp>
          <p:nvSpPr>
            <p:cNvPr id="593" name="Google Shape;593;p6"/>
            <p:cNvSpPr/>
            <p:nvPr/>
          </p:nvSpPr>
          <p:spPr>
            <a:xfrm>
              <a:off x="4245601" y="857006"/>
              <a:ext cx="604659" cy="258888"/>
            </a:xfrm>
            <a:custGeom>
              <a:avLst/>
              <a:gdLst/>
              <a:ahLst/>
              <a:cxnLst/>
              <a:rect l="l" t="t" r="r" b="b"/>
              <a:pathLst>
                <a:path w="2186" h="936" extrusionOk="0">
                  <a:moveTo>
                    <a:pt x="1717" y="0"/>
                  </a:moveTo>
                  <a:cubicBezTo>
                    <a:pt x="1659" y="0"/>
                    <a:pt x="1600" y="10"/>
                    <a:pt x="1540" y="32"/>
                  </a:cubicBezTo>
                  <a:cubicBezTo>
                    <a:pt x="1351" y="91"/>
                    <a:pt x="1212" y="240"/>
                    <a:pt x="1192" y="399"/>
                  </a:cubicBezTo>
                  <a:cubicBezTo>
                    <a:pt x="1183" y="409"/>
                    <a:pt x="1183" y="409"/>
                    <a:pt x="1183" y="419"/>
                  </a:cubicBezTo>
                  <a:cubicBezTo>
                    <a:pt x="1183" y="417"/>
                    <a:pt x="1182" y="416"/>
                    <a:pt x="1182" y="416"/>
                  </a:cubicBezTo>
                  <a:cubicBezTo>
                    <a:pt x="1179" y="416"/>
                    <a:pt x="1172" y="431"/>
                    <a:pt x="1172" y="439"/>
                  </a:cubicBezTo>
                  <a:cubicBezTo>
                    <a:pt x="1172" y="449"/>
                    <a:pt x="1163" y="459"/>
                    <a:pt x="1153" y="469"/>
                  </a:cubicBezTo>
                  <a:cubicBezTo>
                    <a:pt x="1143" y="488"/>
                    <a:pt x="1133" y="508"/>
                    <a:pt x="1113" y="528"/>
                  </a:cubicBezTo>
                  <a:cubicBezTo>
                    <a:pt x="1083" y="558"/>
                    <a:pt x="1053" y="598"/>
                    <a:pt x="1004" y="627"/>
                  </a:cubicBezTo>
                  <a:cubicBezTo>
                    <a:pt x="964" y="647"/>
                    <a:pt x="914" y="667"/>
                    <a:pt x="865" y="687"/>
                  </a:cubicBezTo>
                  <a:cubicBezTo>
                    <a:pt x="837" y="694"/>
                    <a:pt x="803" y="701"/>
                    <a:pt x="769" y="701"/>
                  </a:cubicBezTo>
                  <a:cubicBezTo>
                    <a:pt x="754" y="701"/>
                    <a:pt x="740" y="700"/>
                    <a:pt x="726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5" y="566"/>
                    <a:pt x="341" y="565"/>
                    <a:pt x="327" y="565"/>
                  </a:cubicBezTo>
                  <a:cubicBezTo>
                    <a:pt x="262" y="565"/>
                    <a:pt x="199" y="583"/>
                    <a:pt x="150" y="608"/>
                  </a:cubicBezTo>
                  <a:cubicBezTo>
                    <a:pt x="90" y="638"/>
                    <a:pt x="40" y="687"/>
                    <a:pt x="0" y="727"/>
                  </a:cubicBezTo>
                  <a:cubicBezTo>
                    <a:pt x="76" y="679"/>
                    <a:pt x="161" y="645"/>
                    <a:pt x="239" y="645"/>
                  </a:cubicBezTo>
                  <a:cubicBezTo>
                    <a:pt x="274" y="645"/>
                    <a:pt x="307" y="652"/>
                    <a:pt x="338" y="667"/>
                  </a:cubicBezTo>
                  <a:cubicBezTo>
                    <a:pt x="437" y="707"/>
                    <a:pt x="517" y="817"/>
                    <a:pt x="666" y="886"/>
                  </a:cubicBezTo>
                  <a:cubicBezTo>
                    <a:pt x="735" y="925"/>
                    <a:pt x="825" y="936"/>
                    <a:pt x="905" y="936"/>
                  </a:cubicBezTo>
                  <a:cubicBezTo>
                    <a:pt x="984" y="925"/>
                    <a:pt x="1053" y="916"/>
                    <a:pt x="1133" y="886"/>
                  </a:cubicBezTo>
                  <a:cubicBezTo>
                    <a:pt x="1212" y="856"/>
                    <a:pt x="1282" y="817"/>
                    <a:pt x="1342" y="767"/>
                  </a:cubicBezTo>
                  <a:cubicBezTo>
                    <a:pt x="1342" y="757"/>
                    <a:pt x="1351" y="757"/>
                    <a:pt x="1351" y="757"/>
                  </a:cubicBezTo>
                  <a:cubicBezTo>
                    <a:pt x="1425" y="800"/>
                    <a:pt x="1515" y="824"/>
                    <a:pt x="1611" y="824"/>
                  </a:cubicBezTo>
                  <a:cubicBezTo>
                    <a:pt x="1668" y="824"/>
                    <a:pt x="1728" y="815"/>
                    <a:pt x="1788" y="797"/>
                  </a:cubicBezTo>
                  <a:cubicBezTo>
                    <a:pt x="2037" y="717"/>
                    <a:pt x="2185" y="479"/>
                    <a:pt x="2116" y="260"/>
                  </a:cubicBezTo>
                  <a:cubicBezTo>
                    <a:pt x="2063" y="101"/>
                    <a:pt x="1901" y="0"/>
                    <a:pt x="17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493555" y="1544983"/>
              <a:ext cx="607425" cy="259718"/>
            </a:xfrm>
            <a:custGeom>
              <a:avLst/>
              <a:gdLst/>
              <a:ahLst/>
              <a:cxnLst/>
              <a:rect l="l" t="t" r="r" b="b"/>
              <a:pathLst>
                <a:path w="2196" h="939" extrusionOk="0">
                  <a:moveTo>
                    <a:pt x="1719" y="0"/>
                  </a:moveTo>
                  <a:cubicBezTo>
                    <a:pt x="1660" y="0"/>
                    <a:pt x="1599" y="10"/>
                    <a:pt x="1540" y="32"/>
                  </a:cubicBezTo>
                  <a:cubicBezTo>
                    <a:pt x="1351" y="92"/>
                    <a:pt x="1222" y="240"/>
                    <a:pt x="1192" y="399"/>
                  </a:cubicBezTo>
                  <a:cubicBezTo>
                    <a:pt x="1192" y="409"/>
                    <a:pt x="1182" y="409"/>
                    <a:pt x="1182" y="419"/>
                  </a:cubicBezTo>
                  <a:cubicBezTo>
                    <a:pt x="1182" y="419"/>
                    <a:pt x="1182" y="429"/>
                    <a:pt x="1173" y="439"/>
                  </a:cubicBezTo>
                  <a:cubicBezTo>
                    <a:pt x="1173" y="449"/>
                    <a:pt x="1162" y="459"/>
                    <a:pt x="1162" y="469"/>
                  </a:cubicBezTo>
                  <a:cubicBezTo>
                    <a:pt x="1153" y="489"/>
                    <a:pt x="1133" y="509"/>
                    <a:pt x="1122" y="529"/>
                  </a:cubicBezTo>
                  <a:cubicBezTo>
                    <a:pt x="1093" y="568"/>
                    <a:pt x="1053" y="598"/>
                    <a:pt x="1014" y="628"/>
                  </a:cubicBezTo>
                  <a:cubicBezTo>
                    <a:pt x="974" y="648"/>
                    <a:pt x="914" y="668"/>
                    <a:pt x="875" y="687"/>
                  </a:cubicBezTo>
                  <a:cubicBezTo>
                    <a:pt x="845" y="699"/>
                    <a:pt x="820" y="704"/>
                    <a:pt x="794" y="704"/>
                  </a:cubicBezTo>
                  <a:cubicBezTo>
                    <a:pt x="775" y="704"/>
                    <a:pt x="756" y="701"/>
                    <a:pt x="735" y="697"/>
                  </a:cubicBezTo>
                  <a:cubicBezTo>
                    <a:pt x="626" y="687"/>
                    <a:pt x="517" y="598"/>
                    <a:pt x="368" y="568"/>
                  </a:cubicBezTo>
                  <a:cubicBezTo>
                    <a:pt x="353" y="566"/>
                    <a:pt x="339" y="566"/>
                    <a:pt x="325" y="566"/>
                  </a:cubicBezTo>
                  <a:cubicBezTo>
                    <a:pt x="263" y="566"/>
                    <a:pt x="208" y="583"/>
                    <a:pt x="159" y="608"/>
                  </a:cubicBezTo>
                  <a:cubicBezTo>
                    <a:pt x="89" y="637"/>
                    <a:pt x="40" y="687"/>
                    <a:pt x="0" y="727"/>
                  </a:cubicBezTo>
                  <a:cubicBezTo>
                    <a:pt x="78" y="685"/>
                    <a:pt x="166" y="647"/>
                    <a:pt x="246" y="647"/>
                  </a:cubicBezTo>
                  <a:cubicBezTo>
                    <a:pt x="279" y="647"/>
                    <a:pt x="310" y="653"/>
                    <a:pt x="338" y="668"/>
                  </a:cubicBezTo>
                  <a:cubicBezTo>
                    <a:pt x="447" y="707"/>
                    <a:pt x="527" y="816"/>
                    <a:pt x="666" y="886"/>
                  </a:cubicBezTo>
                  <a:cubicBezTo>
                    <a:pt x="723" y="919"/>
                    <a:pt x="794" y="938"/>
                    <a:pt x="861" y="938"/>
                  </a:cubicBezTo>
                  <a:cubicBezTo>
                    <a:pt x="876" y="938"/>
                    <a:pt x="890" y="937"/>
                    <a:pt x="904" y="935"/>
                  </a:cubicBezTo>
                  <a:cubicBezTo>
                    <a:pt x="983" y="926"/>
                    <a:pt x="1063" y="916"/>
                    <a:pt x="1133" y="886"/>
                  </a:cubicBezTo>
                  <a:cubicBezTo>
                    <a:pt x="1212" y="856"/>
                    <a:pt x="1281" y="816"/>
                    <a:pt x="1341" y="767"/>
                  </a:cubicBezTo>
                  <a:cubicBezTo>
                    <a:pt x="1351" y="757"/>
                    <a:pt x="1351" y="757"/>
                    <a:pt x="1361" y="757"/>
                  </a:cubicBezTo>
                  <a:cubicBezTo>
                    <a:pt x="1429" y="800"/>
                    <a:pt x="1516" y="824"/>
                    <a:pt x="1611" y="824"/>
                  </a:cubicBezTo>
                  <a:cubicBezTo>
                    <a:pt x="1668" y="824"/>
                    <a:pt x="1728" y="815"/>
                    <a:pt x="1788" y="796"/>
                  </a:cubicBezTo>
                  <a:cubicBezTo>
                    <a:pt x="2047" y="717"/>
                    <a:pt x="2195" y="478"/>
                    <a:pt x="2126" y="260"/>
                  </a:cubicBezTo>
                  <a:cubicBezTo>
                    <a:pt x="2073" y="102"/>
                    <a:pt x="1905" y="0"/>
                    <a:pt x="171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077294" y="1249911"/>
              <a:ext cx="607425" cy="260271"/>
            </a:xfrm>
            <a:custGeom>
              <a:avLst/>
              <a:gdLst/>
              <a:ahLst/>
              <a:cxnLst/>
              <a:rect l="l" t="t" r="r" b="b"/>
              <a:pathLst>
                <a:path w="2196" h="941" extrusionOk="0">
                  <a:moveTo>
                    <a:pt x="1710" y="1"/>
                  </a:moveTo>
                  <a:cubicBezTo>
                    <a:pt x="1655" y="1"/>
                    <a:pt x="1598" y="9"/>
                    <a:pt x="1540" y="26"/>
                  </a:cubicBezTo>
                  <a:cubicBezTo>
                    <a:pt x="1351" y="96"/>
                    <a:pt x="1223" y="245"/>
                    <a:pt x="1192" y="404"/>
                  </a:cubicBezTo>
                  <a:cubicBezTo>
                    <a:pt x="1192" y="404"/>
                    <a:pt x="1192" y="414"/>
                    <a:pt x="1183" y="414"/>
                  </a:cubicBezTo>
                  <a:cubicBezTo>
                    <a:pt x="1192" y="414"/>
                    <a:pt x="1183" y="434"/>
                    <a:pt x="1183" y="444"/>
                  </a:cubicBezTo>
                  <a:cubicBezTo>
                    <a:pt x="1173" y="454"/>
                    <a:pt x="1173" y="463"/>
                    <a:pt x="1163" y="474"/>
                  </a:cubicBezTo>
                  <a:cubicBezTo>
                    <a:pt x="1153" y="494"/>
                    <a:pt x="1143" y="514"/>
                    <a:pt x="1123" y="523"/>
                  </a:cubicBezTo>
                  <a:cubicBezTo>
                    <a:pt x="1093" y="563"/>
                    <a:pt x="1053" y="593"/>
                    <a:pt x="1014" y="622"/>
                  </a:cubicBezTo>
                  <a:cubicBezTo>
                    <a:pt x="974" y="653"/>
                    <a:pt x="925" y="672"/>
                    <a:pt x="875" y="692"/>
                  </a:cubicBezTo>
                  <a:cubicBezTo>
                    <a:pt x="847" y="699"/>
                    <a:pt x="814" y="706"/>
                    <a:pt x="779" y="706"/>
                  </a:cubicBezTo>
                  <a:cubicBezTo>
                    <a:pt x="765" y="706"/>
                    <a:pt x="750" y="705"/>
                    <a:pt x="735" y="702"/>
                  </a:cubicBezTo>
                  <a:cubicBezTo>
                    <a:pt x="636" y="682"/>
                    <a:pt x="517" y="593"/>
                    <a:pt x="368" y="573"/>
                  </a:cubicBezTo>
                  <a:cubicBezTo>
                    <a:pt x="352" y="571"/>
                    <a:pt x="335" y="569"/>
                    <a:pt x="317" y="569"/>
                  </a:cubicBezTo>
                  <a:cubicBezTo>
                    <a:pt x="262" y="569"/>
                    <a:pt x="205" y="583"/>
                    <a:pt x="159" y="613"/>
                  </a:cubicBezTo>
                  <a:cubicBezTo>
                    <a:pt x="100" y="642"/>
                    <a:pt x="51" y="682"/>
                    <a:pt x="0" y="732"/>
                  </a:cubicBezTo>
                  <a:cubicBezTo>
                    <a:pt x="76" y="684"/>
                    <a:pt x="166" y="650"/>
                    <a:pt x="246" y="650"/>
                  </a:cubicBezTo>
                  <a:cubicBezTo>
                    <a:pt x="283" y="650"/>
                    <a:pt x="318" y="657"/>
                    <a:pt x="348" y="672"/>
                  </a:cubicBezTo>
                  <a:cubicBezTo>
                    <a:pt x="448" y="712"/>
                    <a:pt x="527" y="821"/>
                    <a:pt x="666" y="891"/>
                  </a:cubicBezTo>
                  <a:cubicBezTo>
                    <a:pt x="735" y="920"/>
                    <a:pt x="825" y="940"/>
                    <a:pt x="914" y="940"/>
                  </a:cubicBezTo>
                  <a:cubicBezTo>
                    <a:pt x="994" y="931"/>
                    <a:pt x="1064" y="911"/>
                    <a:pt x="1143" y="891"/>
                  </a:cubicBezTo>
                  <a:cubicBezTo>
                    <a:pt x="1212" y="861"/>
                    <a:pt x="1282" y="821"/>
                    <a:pt x="1351" y="761"/>
                  </a:cubicBezTo>
                  <a:lnTo>
                    <a:pt x="1362" y="752"/>
                  </a:lnTo>
                  <a:cubicBezTo>
                    <a:pt x="1430" y="802"/>
                    <a:pt x="1523" y="829"/>
                    <a:pt x="1620" y="829"/>
                  </a:cubicBezTo>
                  <a:cubicBezTo>
                    <a:pt x="1676" y="829"/>
                    <a:pt x="1734" y="820"/>
                    <a:pt x="1788" y="801"/>
                  </a:cubicBezTo>
                  <a:cubicBezTo>
                    <a:pt x="2047" y="712"/>
                    <a:pt x="2196" y="474"/>
                    <a:pt x="2126" y="265"/>
                  </a:cubicBezTo>
                  <a:cubicBezTo>
                    <a:pt x="2072" y="103"/>
                    <a:pt x="1904" y="1"/>
                    <a:pt x="17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551215"/>
                </a:solidFill>
              </a:rPr>
              <a:t>Referências Bibliográficas</a:t>
            </a:r>
            <a:endParaRPr/>
          </a:p>
        </p:txBody>
      </p:sp>
      <p:sp>
        <p:nvSpPr>
          <p:cNvPr id="601" name="Google Shape;601;p7"/>
          <p:cNvSpPr txBox="1">
            <a:spLocks noGrp="1"/>
          </p:cNvSpPr>
          <p:nvPr>
            <p:ph type="body" idx="1"/>
          </p:nvPr>
        </p:nvSpPr>
        <p:spPr>
          <a:xfrm>
            <a:off x="720000" y="1177150"/>
            <a:ext cx="7704000" cy="350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Font typeface="Lora Medium"/>
              <a:buChar char="●"/>
            </a:pP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Flanagan, E. A., Erickson, H. C., Parchem, S. J., Smith, C. V., Poland, N., Nelson, S. C., &amp; Redman, S. D.    (2021). Gender Differences in Attitudes and Behaviors Toward Condoms and Birth Control Among Chicago Adolescents. </a:t>
            </a:r>
            <a:r>
              <a:rPr lang="en" i="1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World Medical &amp; Health Policy</a:t>
            </a: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. </a:t>
            </a:r>
            <a:r>
              <a:rPr lang="en" dirty="0">
                <a:solidFill>
                  <a:srgbClr val="551215"/>
                </a:solidFill>
                <a:uFill>
                  <a:noFill/>
                </a:uFill>
                <a:latin typeface="Lora Medium"/>
                <a:ea typeface="Lora Medium"/>
                <a:cs typeface="Lora Medium"/>
                <a:sym typeface="Lo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https://doi.org/10.1002/wmh3.422</a:t>
            </a: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Font typeface="Lora Medium"/>
              <a:buChar char="●"/>
            </a:pP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Kim, H., Park, K. H., &amp; Park, S. (2021). Gender differences in sexual behaviors and their relevance to mental health among high school students with sexual experience in South Korea. </a:t>
            </a:r>
            <a:r>
              <a:rPr lang="en" i="1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International journal of environmental research and public health</a:t>
            </a: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, </a:t>
            </a:r>
            <a:r>
              <a:rPr lang="en" i="1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18</a:t>
            </a: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(21), 11295. Doi: https://doi.org/10.3390/ijerph182111295</a:t>
            </a: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Font typeface="Lora Medium"/>
              <a:buChar char="●"/>
            </a:pP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Laan, E. T. M., Klein, V., Werner, M. A., van Lunsen, R. H. W., &amp; Janssen, E. (2021). In Pursuit of Pleasure: A Biopsychosocial Perspective on Sexual Pleasure and Gender. </a:t>
            </a:r>
            <a:r>
              <a:rPr lang="en" i="1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International Journal of Sexual Health</a:t>
            </a: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, 1–21. </a:t>
            </a:r>
            <a:r>
              <a:rPr lang="en" u="sng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https://doi.org/10.1080/19317611.2021.1965689</a:t>
            </a: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Font typeface="Lora"/>
              <a:buChar char="●"/>
            </a:pP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Liu, N., Yang, H., Han, L., &amp; Ma, M. (2022). Oxytocin in Women's Health and Disease. </a:t>
            </a:r>
            <a:r>
              <a:rPr lang="en" i="1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Frontiers in endocrinology</a:t>
            </a:r>
            <a:r>
              <a:rPr lang="en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</a:rPr>
              <a:t>, 13, 786271. </a:t>
            </a: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1215"/>
              </a:buClr>
              <a:buSzPts val="1200"/>
              <a:buFont typeface="Lora"/>
              <a:buChar char="●"/>
            </a:pPr>
            <a:endParaRPr lang="en" u="sng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just">
              <a:buClr>
                <a:srgbClr val="551215"/>
              </a:buClr>
              <a:buFont typeface="Lora"/>
              <a:buChar char="●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Rodrigues, I. R. C. (2021). </a:t>
            </a:r>
            <a:r>
              <a:rPr lang="pt-PT" i="1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Fase de resolução e funcionamento sexual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 (</a:t>
            </a:r>
            <a:r>
              <a:rPr lang="pt-PT" dirty="0" err="1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Doctoral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 </a:t>
            </a:r>
            <a:r>
              <a:rPr lang="pt-PT" dirty="0" err="1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dissertation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</a:rPr>
              <a:t>).</a:t>
            </a:r>
            <a:r>
              <a:rPr lang="en" u="sng" dirty="0">
                <a:solidFill>
                  <a:schemeClr val="bg2">
                    <a:lumMod val="50000"/>
                  </a:schemeClr>
                </a:solidFill>
                <a:latin typeface="Lora" panose="020B0604020202020204" charset="0"/>
                <a:ea typeface="Lora Medium"/>
                <a:cs typeface="Lora Medium"/>
                <a:sym typeface="Lo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" u="sng" dirty="0">
                <a:solidFill>
                  <a:srgbClr val="551215"/>
                </a:solidFill>
                <a:latin typeface="Lora Medium"/>
                <a:ea typeface="Lora Medium"/>
                <a:cs typeface="Lora Medium"/>
                <a:sym typeface="Lo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://doi.org/10.3389/fendo.2022.786271</a:t>
            </a:r>
            <a:endParaRPr u="sng"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solidFill>
                <a:srgbClr val="551215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u="sng" dirty="0">
              <a:solidFill>
                <a:srgbClr val="551215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51215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xual Health &amp; Counseling Clinic by Slidesgo">
  <a:themeElements>
    <a:clrScheme name="Simple Light">
      <a:dk1>
        <a:srgbClr val="FFFFFF"/>
      </a:dk1>
      <a:lt1>
        <a:srgbClr val="FFD07E"/>
      </a:lt1>
      <a:dk2>
        <a:srgbClr val="AB262B"/>
      </a:dk2>
      <a:lt2>
        <a:srgbClr val="C93A42"/>
      </a:lt2>
      <a:accent1>
        <a:srgbClr val="E66A6E"/>
      </a:accent1>
      <a:accent2>
        <a:srgbClr val="EB888F"/>
      </a:accent2>
      <a:accent3>
        <a:srgbClr val="FA9B66"/>
      </a:accent3>
      <a:accent4>
        <a:srgbClr val="F0B359"/>
      </a:accent4>
      <a:accent5>
        <a:srgbClr val="FFD07E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884</Words>
  <Application>Microsoft Office PowerPoint</Application>
  <PresentationFormat>Apresentação no Ecrã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Lora</vt:lpstr>
      <vt:lpstr>Calibri</vt:lpstr>
      <vt:lpstr>Roboto Condensed Light</vt:lpstr>
      <vt:lpstr>Lora Medium</vt:lpstr>
      <vt:lpstr>Arial</vt:lpstr>
      <vt:lpstr>Maven Pro</vt:lpstr>
      <vt:lpstr>Sexual Health &amp; Counseling Clinic by Slidesgo</vt:lpstr>
      <vt:lpstr>As Diferenças/Semelhanças na Saúde Sexual e Reprodutiva  de Homens e Mulheres</vt:lpstr>
      <vt:lpstr>Sumário</vt:lpstr>
      <vt:lpstr>Apresentação do PowerPoint</vt:lpstr>
      <vt:lpstr>Diferenças Culturais/ Sociais</vt:lpstr>
      <vt:lpstr>Apresentação do PowerPoint</vt:lpstr>
      <vt:lpstr>Diferenças Culturais/ Sociais</vt:lpstr>
      <vt:lpstr>Apresentação do PowerPoint</vt:lpstr>
      <vt:lpstr>Obrigada!</vt:lpstr>
      <vt:lpstr>Referências Bibliográficas</vt:lpstr>
      <vt:lpstr>As Diferenças/Semelhanças na Saúde Sexual e Reprodutiva  de Homens e Mulheres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Diferenças/Semelhanças na Saúde Sexual e Reprodutiva  de Homens e Mulheres</dc:title>
  <dc:creator>Esenfc</dc:creator>
  <cp:lastModifiedBy>catarina conde</cp:lastModifiedBy>
  <cp:revision>3</cp:revision>
  <dcterms:modified xsi:type="dcterms:W3CDTF">2023-01-28T15:13:23Z</dcterms:modified>
</cp:coreProperties>
</file>