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8" r:id="rId2"/>
    <p:sldId id="259" r:id="rId3"/>
    <p:sldId id="268" r:id="rId4"/>
    <p:sldId id="267" r:id="rId5"/>
    <p:sldId id="264" r:id="rId6"/>
    <p:sldId id="261" r:id="rId7"/>
    <p:sldId id="301" r:id="rId8"/>
    <p:sldId id="294" r:id="rId9"/>
    <p:sldId id="286" r:id="rId10"/>
    <p:sldId id="287" r:id="rId11"/>
    <p:sldId id="295" r:id="rId12"/>
    <p:sldId id="288" r:id="rId13"/>
    <p:sldId id="296" r:id="rId14"/>
    <p:sldId id="297" r:id="rId15"/>
    <p:sldId id="289" r:id="rId16"/>
    <p:sldId id="290" r:id="rId17"/>
    <p:sldId id="298" r:id="rId18"/>
    <p:sldId id="291" r:id="rId19"/>
    <p:sldId id="299" r:id="rId20"/>
    <p:sldId id="292" r:id="rId21"/>
    <p:sldId id="300" r:id="rId22"/>
    <p:sldId id="270" r:id="rId23"/>
    <p:sldId id="293" r:id="rId24"/>
    <p:sldId id="263" r:id="rId25"/>
    <p:sldId id="302" r:id="rId2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2D011D-F473-404A-9CBF-0898DA4C9F3F}" v="178" dt="2022-12-03T15:06:14.9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Destaqu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Estilo Médio 4 - Destaqu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a Gomes" userId="90c252696d46064f" providerId="LiveId" clId="{512D011D-F473-404A-9CBF-0898DA4C9F3F}"/>
    <pc:docChg chg="undo redo custSel addSld delSld modSld sldOrd modMainMaster">
      <pc:chgData name="Daniela Gomes" userId="90c252696d46064f" providerId="LiveId" clId="{512D011D-F473-404A-9CBF-0898DA4C9F3F}" dt="2022-12-03T15:06:14.936" v="2792" actId="1076"/>
      <pc:docMkLst>
        <pc:docMk/>
      </pc:docMkLst>
      <pc:sldChg chg="modSp modTransition">
        <pc:chgData name="Daniela Gomes" userId="90c252696d46064f" providerId="LiveId" clId="{512D011D-F473-404A-9CBF-0898DA4C9F3F}" dt="2022-10-18T16:55:12.611" v="2791" actId="1076"/>
        <pc:sldMkLst>
          <pc:docMk/>
          <pc:sldMk cId="0" sldId="258"/>
        </pc:sldMkLst>
        <pc:picChg chg="mod">
          <ac:chgData name="Daniela Gomes" userId="90c252696d46064f" providerId="LiveId" clId="{512D011D-F473-404A-9CBF-0898DA4C9F3F}" dt="2022-10-18T16:55:12.611" v="2791" actId="1076"/>
          <ac:picMkLst>
            <pc:docMk/>
            <pc:sldMk cId="0" sldId="258"/>
            <ac:picMk id="1026" creationId="{14DB3388-A23A-87E1-D2DD-D334B0813D4E}"/>
          </ac:picMkLst>
        </pc:picChg>
      </pc:sldChg>
      <pc:sldChg chg="modTransition">
        <pc:chgData name="Daniela Gomes" userId="90c252696d46064f" providerId="LiveId" clId="{512D011D-F473-404A-9CBF-0898DA4C9F3F}" dt="2022-10-15T15:08:52.734" v="2463"/>
        <pc:sldMkLst>
          <pc:docMk/>
          <pc:sldMk cId="0" sldId="259"/>
        </pc:sldMkLst>
      </pc:sldChg>
      <pc:sldChg chg="addSp delSp modSp add mod modTransition">
        <pc:chgData name="Daniela Gomes" userId="90c252696d46064f" providerId="LiveId" clId="{512D011D-F473-404A-9CBF-0898DA4C9F3F}" dt="2022-10-16T20:52:24.673" v="2499" actId="20577"/>
        <pc:sldMkLst>
          <pc:docMk/>
          <pc:sldMk cId="0" sldId="261"/>
        </pc:sldMkLst>
        <pc:spChg chg="mod">
          <ac:chgData name="Daniela Gomes" userId="90c252696d46064f" providerId="LiveId" clId="{512D011D-F473-404A-9CBF-0898DA4C9F3F}" dt="2022-10-14T22:07:47.832" v="109" actId="207"/>
          <ac:spMkLst>
            <pc:docMk/>
            <pc:sldMk cId="0" sldId="261"/>
            <ac:spMk id="4" creationId="{B26065D6-5AAD-CD53-9258-41D84234A4B2}"/>
          </ac:spMkLst>
        </pc:spChg>
        <pc:spChg chg="mod">
          <ac:chgData name="Daniela Gomes" userId="90c252696d46064f" providerId="LiveId" clId="{512D011D-F473-404A-9CBF-0898DA4C9F3F}" dt="2022-10-14T22:07:47.832" v="109" actId="207"/>
          <ac:spMkLst>
            <pc:docMk/>
            <pc:sldMk cId="0" sldId="261"/>
            <ac:spMk id="5" creationId="{E32739E4-1850-5EB8-76CC-C5DC61B23B59}"/>
          </ac:spMkLst>
        </pc:spChg>
        <pc:spChg chg="mod">
          <ac:chgData name="Daniela Gomes" userId="90c252696d46064f" providerId="LiveId" clId="{512D011D-F473-404A-9CBF-0898DA4C9F3F}" dt="2022-10-14T22:07:47.832" v="109" actId="207"/>
          <ac:spMkLst>
            <pc:docMk/>
            <pc:sldMk cId="0" sldId="261"/>
            <ac:spMk id="6" creationId="{BAA8BAC1-DE69-97D4-49B8-797A8B4D56AC}"/>
          </ac:spMkLst>
        </pc:spChg>
        <pc:spChg chg="mod">
          <ac:chgData name="Daniela Gomes" userId="90c252696d46064f" providerId="LiveId" clId="{512D011D-F473-404A-9CBF-0898DA4C9F3F}" dt="2022-10-14T22:07:47.832" v="109" actId="207"/>
          <ac:spMkLst>
            <pc:docMk/>
            <pc:sldMk cId="0" sldId="261"/>
            <ac:spMk id="7" creationId="{F95B9210-EB9E-0F23-2E7C-924F3EDFB6B9}"/>
          </ac:spMkLst>
        </pc:spChg>
        <pc:spChg chg="mod">
          <ac:chgData name="Daniela Gomes" userId="90c252696d46064f" providerId="LiveId" clId="{512D011D-F473-404A-9CBF-0898DA4C9F3F}" dt="2022-10-15T14:45:01.526" v="1872"/>
          <ac:spMkLst>
            <pc:docMk/>
            <pc:sldMk cId="0" sldId="261"/>
            <ac:spMk id="8" creationId="{002CEB1E-A590-838A-8DD3-3CCF8601E64F}"/>
          </ac:spMkLst>
        </pc:spChg>
        <pc:spChg chg="mod">
          <ac:chgData name="Daniela Gomes" userId="90c252696d46064f" providerId="LiveId" clId="{512D011D-F473-404A-9CBF-0898DA4C9F3F}" dt="2022-10-15T14:45:01.526" v="1872"/>
          <ac:spMkLst>
            <pc:docMk/>
            <pc:sldMk cId="0" sldId="261"/>
            <ac:spMk id="9" creationId="{5D0A4C7E-3A1A-9F99-2F4B-05C25B86523A}"/>
          </ac:spMkLst>
        </pc:spChg>
        <pc:spChg chg="add del mod">
          <ac:chgData name="Daniela Gomes" userId="90c252696d46064f" providerId="LiveId" clId="{512D011D-F473-404A-9CBF-0898DA4C9F3F}" dt="2022-10-14T22:08:31.707" v="111"/>
          <ac:spMkLst>
            <pc:docMk/>
            <pc:sldMk cId="0" sldId="261"/>
            <ac:spMk id="9" creationId="{BD4FCD35-DB69-09C5-9429-D6DA7D4EB686}"/>
          </ac:spMkLst>
        </pc:spChg>
        <pc:spChg chg="mod">
          <ac:chgData name="Daniela Gomes" userId="90c252696d46064f" providerId="LiveId" clId="{512D011D-F473-404A-9CBF-0898DA4C9F3F}" dt="2022-10-14T22:08:58.294" v="114" actId="207"/>
          <ac:spMkLst>
            <pc:docMk/>
            <pc:sldMk cId="0" sldId="261"/>
            <ac:spMk id="11" creationId="{D12EEE94-E44F-BCBB-9133-2A176EC6907F}"/>
          </ac:spMkLst>
        </pc:spChg>
        <pc:spChg chg="mod">
          <ac:chgData name="Daniela Gomes" userId="90c252696d46064f" providerId="LiveId" clId="{512D011D-F473-404A-9CBF-0898DA4C9F3F}" dt="2022-10-14T22:08:58.294" v="114" actId="207"/>
          <ac:spMkLst>
            <pc:docMk/>
            <pc:sldMk cId="0" sldId="261"/>
            <ac:spMk id="12" creationId="{A62829EC-D12B-16F3-CB21-5E8068F3F53A}"/>
          </ac:spMkLst>
        </pc:spChg>
        <pc:spChg chg="mod">
          <ac:chgData name="Daniela Gomes" userId="90c252696d46064f" providerId="LiveId" clId="{512D011D-F473-404A-9CBF-0898DA4C9F3F}" dt="2022-10-14T22:08:58.294" v="114" actId="207"/>
          <ac:spMkLst>
            <pc:docMk/>
            <pc:sldMk cId="0" sldId="261"/>
            <ac:spMk id="13" creationId="{67B7D327-1A0A-C8F0-07E2-38B4EA5601A7}"/>
          </ac:spMkLst>
        </pc:spChg>
        <pc:spChg chg="mod">
          <ac:chgData name="Daniela Gomes" userId="90c252696d46064f" providerId="LiveId" clId="{512D011D-F473-404A-9CBF-0898DA4C9F3F}" dt="2022-10-14T22:08:58.294" v="114" actId="207"/>
          <ac:spMkLst>
            <pc:docMk/>
            <pc:sldMk cId="0" sldId="261"/>
            <ac:spMk id="14" creationId="{85625CFD-ADFF-B056-B240-7C4683C29642}"/>
          </ac:spMkLst>
        </pc:spChg>
        <pc:spChg chg="mod">
          <ac:chgData name="Daniela Gomes" userId="90c252696d46064f" providerId="LiveId" clId="{512D011D-F473-404A-9CBF-0898DA4C9F3F}" dt="2022-10-14T22:10:00.845" v="118" actId="207"/>
          <ac:spMkLst>
            <pc:docMk/>
            <pc:sldMk cId="0" sldId="261"/>
            <ac:spMk id="16" creationId="{36626734-85CB-79FA-87E9-0E143D715080}"/>
          </ac:spMkLst>
        </pc:spChg>
        <pc:spChg chg="mod">
          <ac:chgData name="Daniela Gomes" userId="90c252696d46064f" providerId="LiveId" clId="{512D011D-F473-404A-9CBF-0898DA4C9F3F}" dt="2022-10-14T22:10:00.845" v="118" actId="207"/>
          <ac:spMkLst>
            <pc:docMk/>
            <pc:sldMk cId="0" sldId="261"/>
            <ac:spMk id="17" creationId="{F4A6DBD5-CE2D-FAF4-A242-498CC1CAF15F}"/>
          </ac:spMkLst>
        </pc:spChg>
        <pc:spChg chg="mod">
          <ac:chgData name="Daniela Gomes" userId="90c252696d46064f" providerId="LiveId" clId="{512D011D-F473-404A-9CBF-0898DA4C9F3F}" dt="2022-10-14T22:10:00.845" v="118" actId="207"/>
          <ac:spMkLst>
            <pc:docMk/>
            <pc:sldMk cId="0" sldId="261"/>
            <ac:spMk id="18" creationId="{4FEF3A4A-33D6-65ED-39D6-1FDEC672D981}"/>
          </ac:spMkLst>
        </pc:spChg>
        <pc:spChg chg="mod">
          <ac:chgData name="Daniela Gomes" userId="90c252696d46064f" providerId="LiveId" clId="{512D011D-F473-404A-9CBF-0898DA4C9F3F}" dt="2022-10-14T22:10:00.845" v="118" actId="207"/>
          <ac:spMkLst>
            <pc:docMk/>
            <pc:sldMk cId="0" sldId="261"/>
            <ac:spMk id="19" creationId="{082280D2-83D5-D323-2FB5-C964040FEC46}"/>
          </ac:spMkLst>
        </pc:spChg>
        <pc:spChg chg="add del mod">
          <ac:chgData name="Daniela Gomes" userId="90c252696d46064f" providerId="LiveId" clId="{512D011D-F473-404A-9CBF-0898DA4C9F3F}" dt="2022-10-15T14:45:49.540" v="1878"/>
          <ac:spMkLst>
            <pc:docMk/>
            <pc:sldMk cId="0" sldId="261"/>
            <ac:spMk id="20" creationId="{4DA74D68-10AC-115A-A644-A0A03C590C30}"/>
          </ac:spMkLst>
        </pc:spChg>
        <pc:spChg chg="mod">
          <ac:chgData name="Daniela Gomes" userId="90c252696d46064f" providerId="LiveId" clId="{512D011D-F473-404A-9CBF-0898DA4C9F3F}" dt="2022-10-14T22:17:11.833" v="214"/>
          <ac:spMkLst>
            <pc:docMk/>
            <pc:sldMk cId="0" sldId="261"/>
            <ac:spMk id="22" creationId="{1F8CF93F-608A-7F59-0EF6-C0EA012E223F}"/>
          </ac:spMkLst>
        </pc:spChg>
        <pc:spChg chg="mod">
          <ac:chgData name="Daniela Gomes" userId="90c252696d46064f" providerId="LiveId" clId="{512D011D-F473-404A-9CBF-0898DA4C9F3F}" dt="2022-10-14T22:17:11.833" v="214"/>
          <ac:spMkLst>
            <pc:docMk/>
            <pc:sldMk cId="0" sldId="261"/>
            <ac:spMk id="23" creationId="{FEAEC1AD-2423-FA19-6AA2-B45785EAAAE0}"/>
          </ac:spMkLst>
        </pc:spChg>
        <pc:spChg chg="mod">
          <ac:chgData name="Daniela Gomes" userId="90c252696d46064f" providerId="LiveId" clId="{512D011D-F473-404A-9CBF-0898DA4C9F3F}" dt="2022-10-14T21:58:48.303" v="25" actId="20577"/>
          <ac:spMkLst>
            <pc:docMk/>
            <pc:sldMk cId="0" sldId="261"/>
            <ac:spMk id="3340" creationId="{00000000-0000-0000-0000-000000000000}"/>
          </ac:spMkLst>
        </pc:spChg>
        <pc:spChg chg="mod">
          <ac:chgData name="Daniela Gomes" userId="90c252696d46064f" providerId="LiveId" clId="{512D011D-F473-404A-9CBF-0898DA4C9F3F}" dt="2022-10-14T21:58:53.600" v="26" actId="1076"/>
          <ac:spMkLst>
            <pc:docMk/>
            <pc:sldMk cId="0" sldId="261"/>
            <ac:spMk id="3341" creationId="{00000000-0000-0000-0000-000000000000}"/>
          </ac:spMkLst>
        </pc:spChg>
        <pc:spChg chg="del mod">
          <ac:chgData name="Daniela Gomes" userId="90c252696d46064f" providerId="LiveId" clId="{512D011D-F473-404A-9CBF-0898DA4C9F3F}" dt="2022-10-14T22:05:45.393" v="89" actId="478"/>
          <ac:spMkLst>
            <pc:docMk/>
            <pc:sldMk cId="0" sldId="261"/>
            <ac:spMk id="3344" creationId="{00000000-0000-0000-0000-000000000000}"/>
          </ac:spMkLst>
        </pc:spChg>
        <pc:spChg chg="del mod">
          <ac:chgData name="Daniela Gomes" userId="90c252696d46064f" providerId="LiveId" clId="{512D011D-F473-404A-9CBF-0898DA4C9F3F}" dt="2022-10-14T22:06:37.889" v="99" actId="478"/>
          <ac:spMkLst>
            <pc:docMk/>
            <pc:sldMk cId="0" sldId="261"/>
            <ac:spMk id="3351" creationId="{00000000-0000-0000-0000-000000000000}"/>
          </ac:spMkLst>
        </pc:spChg>
        <pc:spChg chg="del">
          <ac:chgData name="Daniela Gomes" userId="90c252696d46064f" providerId="LiveId" clId="{512D011D-F473-404A-9CBF-0898DA4C9F3F}" dt="2022-10-14T22:06:35.853" v="97" actId="478"/>
          <ac:spMkLst>
            <pc:docMk/>
            <pc:sldMk cId="0" sldId="261"/>
            <ac:spMk id="3352" creationId="{00000000-0000-0000-0000-000000000000}"/>
          </ac:spMkLst>
        </pc:spChg>
        <pc:grpChg chg="add del mod">
          <ac:chgData name="Daniela Gomes" userId="90c252696d46064f" providerId="LiveId" clId="{512D011D-F473-404A-9CBF-0898DA4C9F3F}" dt="2022-10-15T14:46:02.575" v="1881" actId="21"/>
          <ac:grpSpMkLst>
            <pc:docMk/>
            <pc:sldMk cId="0" sldId="261"/>
            <ac:grpSpMk id="2" creationId="{8CAA6CC9-CB36-A73B-E78E-1B179FD8C9E1}"/>
          </ac:grpSpMkLst>
        </pc:grpChg>
        <pc:grpChg chg="add mod">
          <ac:chgData name="Daniela Gomes" userId="90c252696d46064f" providerId="LiveId" clId="{512D011D-F473-404A-9CBF-0898DA4C9F3F}" dt="2022-10-14T22:07:47.832" v="109" actId="207"/>
          <ac:grpSpMkLst>
            <pc:docMk/>
            <pc:sldMk cId="0" sldId="261"/>
            <ac:grpSpMk id="3" creationId="{BB3FAC9C-74FF-5AE5-D474-5DA0D25A2FBB}"/>
          </ac:grpSpMkLst>
        </pc:grpChg>
        <pc:grpChg chg="add mod">
          <ac:chgData name="Daniela Gomes" userId="90c252696d46064f" providerId="LiveId" clId="{512D011D-F473-404A-9CBF-0898DA4C9F3F}" dt="2022-10-14T22:09:06.814" v="115" actId="1076"/>
          <ac:grpSpMkLst>
            <pc:docMk/>
            <pc:sldMk cId="0" sldId="261"/>
            <ac:grpSpMk id="10" creationId="{ABD534E7-E326-3280-0B1E-4E93E157D5F5}"/>
          </ac:grpSpMkLst>
        </pc:grpChg>
        <pc:grpChg chg="add mod">
          <ac:chgData name="Daniela Gomes" userId="90c252696d46064f" providerId="LiveId" clId="{512D011D-F473-404A-9CBF-0898DA4C9F3F}" dt="2022-10-14T22:10:00.845" v="118" actId="207"/>
          <ac:grpSpMkLst>
            <pc:docMk/>
            <pc:sldMk cId="0" sldId="261"/>
            <ac:grpSpMk id="15" creationId="{0536E71C-9C7B-CE58-0342-3577808E375E}"/>
          </ac:grpSpMkLst>
        </pc:grpChg>
        <pc:grpChg chg="add del mod">
          <ac:chgData name="Daniela Gomes" userId="90c252696d46064f" providerId="LiveId" clId="{512D011D-F473-404A-9CBF-0898DA4C9F3F}" dt="2022-10-14T22:17:32.358" v="217" actId="478"/>
          <ac:grpSpMkLst>
            <pc:docMk/>
            <pc:sldMk cId="0" sldId="261"/>
            <ac:grpSpMk id="21" creationId="{568510D7-99A4-11A2-2808-D60AB1CC3EC6}"/>
          </ac:grpSpMkLst>
        </pc:grpChg>
        <pc:grpChg chg="del">
          <ac:chgData name="Daniela Gomes" userId="90c252696d46064f" providerId="LiveId" clId="{512D011D-F473-404A-9CBF-0898DA4C9F3F}" dt="2022-10-14T22:07:24.321" v="106" actId="478"/>
          <ac:grpSpMkLst>
            <pc:docMk/>
            <pc:sldMk cId="0" sldId="261"/>
            <ac:grpSpMk id="3354" creationId="{00000000-0000-0000-0000-000000000000}"/>
          </ac:grpSpMkLst>
        </pc:grpChg>
        <pc:grpChg chg="del mod">
          <ac:chgData name="Daniela Gomes" userId="90c252696d46064f" providerId="LiveId" clId="{512D011D-F473-404A-9CBF-0898DA4C9F3F}" dt="2022-10-14T22:07:22.947" v="105" actId="478"/>
          <ac:grpSpMkLst>
            <pc:docMk/>
            <pc:sldMk cId="0" sldId="261"/>
            <ac:grpSpMk id="3364" creationId="{00000000-0000-0000-0000-000000000000}"/>
          </ac:grpSpMkLst>
        </pc:grpChg>
        <pc:grpChg chg="del mod">
          <ac:chgData name="Daniela Gomes" userId="90c252696d46064f" providerId="LiveId" clId="{512D011D-F473-404A-9CBF-0898DA4C9F3F}" dt="2022-10-14T22:07:21.378" v="103" actId="478"/>
          <ac:grpSpMkLst>
            <pc:docMk/>
            <pc:sldMk cId="0" sldId="261"/>
            <ac:grpSpMk id="3372" creationId="{00000000-0000-0000-0000-000000000000}"/>
          </ac:grpSpMkLst>
        </pc:grpChg>
        <pc:grpChg chg="del mod">
          <ac:chgData name="Daniela Gomes" userId="90c252696d46064f" providerId="LiveId" clId="{512D011D-F473-404A-9CBF-0898DA4C9F3F}" dt="2022-10-14T22:05:44.570" v="87" actId="478"/>
          <ac:grpSpMkLst>
            <pc:docMk/>
            <pc:sldMk cId="0" sldId="261"/>
            <ac:grpSpMk id="3380" creationId="{00000000-0000-0000-0000-000000000000}"/>
          </ac:grpSpMkLst>
        </pc:grpChg>
        <pc:graphicFrameChg chg="mod modGraphic">
          <ac:chgData name="Daniela Gomes" userId="90c252696d46064f" providerId="LiveId" clId="{512D011D-F473-404A-9CBF-0898DA4C9F3F}" dt="2022-10-16T20:52:24.673" v="2499" actId="20577"/>
          <ac:graphicFrameMkLst>
            <pc:docMk/>
            <pc:sldMk cId="0" sldId="261"/>
            <ac:graphicFrameMk id="3353" creationId="{00000000-0000-0000-0000-000000000000}"/>
          </ac:graphicFrameMkLst>
        </pc:graphicFrameChg>
        <pc:cxnChg chg="del mod">
          <ac:chgData name="Daniela Gomes" userId="90c252696d46064f" providerId="LiveId" clId="{512D011D-F473-404A-9CBF-0898DA4C9F3F}" dt="2022-10-14T22:05:46.428" v="91" actId="478"/>
          <ac:cxnSpMkLst>
            <pc:docMk/>
            <pc:sldMk cId="0" sldId="261"/>
            <ac:cxnSpMk id="3388" creationId="{00000000-0000-0000-0000-000000000000}"/>
          </ac:cxnSpMkLst>
        </pc:cxnChg>
      </pc:sldChg>
      <pc:sldChg chg="modSp mod modTransition">
        <pc:chgData name="Daniela Gomes" userId="90c252696d46064f" providerId="LiveId" clId="{512D011D-F473-404A-9CBF-0898DA4C9F3F}" dt="2022-10-15T15:08:52.734" v="2463"/>
        <pc:sldMkLst>
          <pc:docMk/>
          <pc:sldMk cId="0" sldId="263"/>
        </pc:sldMkLst>
        <pc:spChg chg="mod">
          <ac:chgData name="Daniela Gomes" userId="90c252696d46064f" providerId="LiveId" clId="{512D011D-F473-404A-9CBF-0898DA4C9F3F}" dt="2022-10-15T09:55:35.165" v="675" actId="20577"/>
          <ac:spMkLst>
            <pc:docMk/>
            <pc:sldMk cId="0" sldId="263"/>
            <ac:spMk id="3407" creationId="{00000000-0000-0000-0000-000000000000}"/>
          </ac:spMkLst>
        </pc:spChg>
        <pc:spChg chg="mod">
          <ac:chgData name="Daniela Gomes" userId="90c252696d46064f" providerId="LiveId" clId="{512D011D-F473-404A-9CBF-0898DA4C9F3F}" dt="2022-10-15T14:27:44.206" v="1871" actId="2711"/>
          <ac:spMkLst>
            <pc:docMk/>
            <pc:sldMk cId="0" sldId="263"/>
            <ac:spMk id="3408" creationId="{00000000-0000-0000-0000-000000000000}"/>
          </ac:spMkLst>
        </pc:spChg>
      </pc:sldChg>
      <pc:sldChg chg="modTransition">
        <pc:chgData name="Daniela Gomes" userId="90c252696d46064f" providerId="LiveId" clId="{512D011D-F473-404A-9CBF-0898DA4C9F3F}" dt="2022-10-15T15:08:52.734" v="2463"/>
        <pc:sldMkLst>
          <pc:docMk/>
          <pc:sldMk cId="0" sldId="264"/>
        </pc:sldMkLst>
      </pc:sldChg>
      <pc:sldChg chg="modSp mod modTransition">
        <pc:chgData name="Daniela Gomes" userId="90c252696d46064f" providerId="LiveId" clId="{512D011D-F473-404A-9CBF-0898DA4C9F3F}" dt="2022-10-15T16:50:13.846" v="2484" actId="20577"/>
        <pc:sldMkLst>
          <pc:docMk/>
          <pc:sldMk cId="0" sldId="267"/>
        </pc:sldMkLst>
        <pc:spChg chg="mod">
          <ac:chgData name="Daniela Gomes" userId="90c252696d46064f" providerId="LiveId" clId="{512D011D-F473-404A-9CBF-0898DA4C9F3F}" dt="2022-10-15T16:50:13.846" v="2484" actId="20577"/>
          <ac:spMkLst>
            <pc:docMk/>
            <pc:sldMk cId="0" sldId="267"/>
            <ac:spMk id="18" creationId="{B0B4348F-267A-6F2E-903B-275DBEE2515B}"/>
          </ac:spMkLst>
        </pc:spChg>
      </pc:sldChg>
      <pc:sldChg chg="modTransition">
        <pc:chgData name="Daniela Gomes" userId="90c252696d46064f" providerId="LiveId" clId="{512D011D-F473-404A-9CBF-0898DA4C9F3F}" dt="2022-10-15T15:08:52.734" v="2463"/>
        <pc:sldMkLst>
          <pc:docMk/>
          <pc:sldMk cId="0" sldId="268"/>
        </pc:sldMkLst>
      </pc:sldChg>
      <pc:sldChg chg="addSp delSp modSp add mod modTransition">
        <pc:chgData name="Daniela Gomes" userId="90c252696d46064f" providerId="LiveId" clId="{512D011D-F473-404A-9CBF-0898DA4C9F3F}" dt="2022-10-15T15:08:52.734" v="2463"/>
        <pc:sldMkLst>
          <pc:docMk/>
          <pc:sldMk cId="0" sldId="270"/>
        </pc:sldMkLst>
        <pc:spChg chg="add del mod">
          <ac:chgData name="Daniela Gomes" userId="90c252696d46064f" providerId="LiveId" clId="{512D011D-F473-404A-9CBF-0898DA4C9F3F}" dt="2022-10-15T14:13:49.708" v="1718" actId="478"/>
          <ac:spMkLst>
            <pc:docMk/>
            <pc:sldMk cId="0" sldId="270"/>
            <ac:spMk id="3" creationId="{40CA7910-5F4F-B540-3B7F-3A7203B8DB57}"/>
          </ac:spMkLst>
        </pc:spChg>
        <pc:spChg chg="mod">
          <ac:chgData name="Daniela Gomes" userId="90c252696d46064f" providerId="LiveId" clId="{512D011D-F473-404A-9CBF-0898DA4C9F3F}" dt="2022-10-15T14:14:29.964" v="1720"/>
          <ac:spMkLst>
            <pc:docMk/>
            <pc:sldMk cId="0" sldId="270"/>
            <ac:spMk id="5" creationId="{1C431611-6A76-F589-48F6-CFC0816352C6}"/>
          </ac:spMkLst>
        </pc:spChg>
        <pc:spChg chg="mod">
          <ac:chgData name="Daniela Gomes" userId="90c252696d46064f" providerId="LiveId" clId="{512D011D-F473-404A-9CBF-0898DA4C9F3F}" dt="2022-10-15T14:14:29.964" v="1720"/>
          <ac:spMkLst>
            <pc:docMk/>
            <pc:sldMk cId="0" sldId="270"/>
            <ac:spMk id="6" creationId="{97AEDD62-AFED-E0A4-BB83-332633B4E424}"/>
          </ac:spMkLst>
        </pc:spChg>
        <pc:spChg chg="mod">
          <ac:chgData name="Daniela Gomes" userId="90c252696d46064f" providerId="LiveId" clId="{512D011D-F473-404A-9CBF-0898DA4C9F3F}" dt="2022-10-15T14:14:29.964" v="1720"/>
          <ac:spMkLst>
            <pc:docMk/>
            <pc:sldMk cId="0" sldId="270"/>
            <ac:spMk id="7" creationId="{52FE0D9F-547C-E13B-6CE1-4A09E5826719}"/>
          </ac:spMkLst>
        </pc:spChg>
        <pc:spChg chg="mod">
          <ac:chgData name="Daniela Gomes" userId="90c252696d46064f" providerId="LiveId" clId="{512D011D-F473-404A-9CBF-0898DA4C9F3F}" dt="2022-10-15T14:14:29.964" v="1720"/>
          <ac:spMkLst>
            <pc:docMk/>
            <pc:sldMk cId="0" sldId="270"/>
            <ac:spMk id="8" creationId="{170A2749-3D3A-C4DE-7303-C6DB4D2A8DB4}"/>
          </ac:spMkLst>
        </pc:spChg>
        <pc:spChg chg="mod">
          <ac:chgData name="Daniela Gomes" userId="90c252696d46064f" providerId="LiveId" clId="{512D011D-F473-404A-9CBF-0898DA4C9F3F}" dt="2022-10-15T14:14:29.964" v="1720"/>
          <ac:spMkLst>
            <pc:docMk/>
            <pc:sldMk cId="0" sldId="270"/>
            <ac:spMk id="9" creationId="{6E1FDAE8-BD88-29E7-C904-62C0E5DA0136}"/>
          </ac:spMkLst>
        </pc:spChg>
        <pc:spChg chg="mod">
          <ac:chgData name="Daniela Gomes" userId="90c252696d46064f" providerId="LiveId" clId="{512D011D-F473-404A-9CBF-0898DA4C9F3F}" dt="2022-10-15T14:14:29.964" v="1720"/>
          <ac:spMkLst>
            <pc:docMk/>
            <pc:sldMk cId="0" sldId="270"/>
            <ac:spMk id="11" creationId="{68B5F394-BBB9-B318-876E-ACD4C4A54DF4}"/>
          </ac:spMkLst>
        </pc:spChg>
        <pc:spChg chg="mod">
          <ac:chgData name="Daniela Gomes" userId="90c252696d46064f" providerId="LiveId" clId="{512D011D-F473-404A-9CBF-0898DA4C9F3F}" dt="2022-10-15T14:14:29.964" v="1720"/>
          <ac:spMkLst>
            <pc:docMk/>
            <pc:sldMk cId="0" sldId="270"/>
            <ac:spMk id="12" creationId="{1BF60F54-3AFC-DBD8-AA71-B6B63510659D}"/>
          </ac:spMkLst>
        </pc:spChg>
        <pc:spChg chg="mod">
          <ac:chgData name="Daniela Gomes" userId="90c252696d46064f" providerId="LiveId" clId="{512D011D-F473-404A-9CBF-0898DA4C9F3F}" dt="2022-10-15T14:14:29.964" v="1720"/>
          <ac:spMkLst>
            <pc:docMk/>
            <pc:sldMk cId="0" sldId="270"/>
            <ac:spMk id="13" creationId="{8B94FB7A-E2A6-79FA-F1BF-F63C0B9F9328}"/>
          </ac:spMkLst>
        </pc:spChg>
        <pc:spChg chg="mod">
          <ac:chgData name="Daniela Gomes" userId="90c252696d46064f" providerId="LiveId" clId="{512D011D-F473-404A-9CBF-0898DA4C9F3F}" dt="2022-10-15T14:14:29.964" v="1720"/>
          <ac:spMkLst>
            <pc:docMk/>
            <pc:sldMk cId="0" sldId="270"/>
            <ac:spMk id="14" creationId="{4E5DD07C-DC3B-E8FA-77FA-F637F4AC1065}"/>
          </ac:spMkLst>
        </pc:spChg>
        <pc:spChg chg="mod">
          <ac:chgData name="Daniela Gomes" userId="90c252696d46064f" providerId="LiveId" clId="{512D011D-F473-404A-9CBF-0898DA4C9F3F}" dt="2022-10-15T14:14:29.964" v="1720"/>
          <ac:spMkLst>
            <pc:docMk/>
            <pc:sldMk cId="0" sldId="270"/>
            <ac:spMk id="15" creationId="{D369ED21-419D-2C29-74F9-288AEC5F7830}"/>
          </ac:spMkLst>
        </pc:spChg>
        <pc:spChg chg="mod">
          <ac:chgData name="Daniela Gomes" userId="90c252696d46064f" providerId="LiveId" clId="{512D011D-F473-404A-9CBF-0898DA4C9F3F}" dt="2022-10-15T14:14:29.964" v="1720"/>
          <ac:spMkLst>
            <pc:docMk/>
            <pc:sldMk cId="0" sldId="270"/>
            <ac:spMk id="16" creationId="{6374F829-2BE7-841D-2220-A3ACC78B4CE1}"/>
          </ac:spMkLst>
        </pc:spChg>
        <pc:spChg chg="mod">
          <ac:chgData name="Daniela Gomes" userId="90c252696d46064f" providerId="LiveId" clId="{512D011D-F473-404A-9CBF-0898DA4C9F3F}" dt="2022-10-15T14:14:29.964" v="1720"/>
          <ac:spMkLst>
            <pc:docMk/>
            <pc:sldMk cId="0" sldId="270"/>
            <ac:spMk id="17" creationId="{430C26EC-2898-2538-998C-B89A9FC3F530}"/>
          </ac:spMkLst>
        </pc:spChg>
        <pc:spChg chg="mod">
          <ac:chgData name="Daniela Gomes" userId="90c252696d46064f" providerId="LiveId" clId="{512D011D-F473-404A-9CBF-0898DA4C9F3F}" dt="2022-10-15T14:14:29.964" v="1720"/>
          <ac:spMkLst>
            <pc:docMk/>
            <pc:sldMk cId="0" sldId="270"/>
            <ac:spMk id="18" creationId="{5269579A-FFA9-0A5E-7490-7C6B0BD262C5}"/>
          </ac:spMkLst>
        </pc:spChg>
        <pc:spChg chg="mod">
          <ac:chgData name="Daniela Gomes" userId="90c252696d46064f" providerId="LiveId" clId="{512D011D-F473-404A-9CBF-0898DA4C9F3F}" dt="2022-10-15T14:14:29.964" v="1720"/>
          <ac:spMkLst>
            <pc:docMk/>
            <pc:sldMk cId="0" sldId="270"/>
            <ac:spMk id="19" creationId="{3C24421D-E231-D691-50EE-FF0005CF5045}"/>
          </ac:spMkLst>
        </pc:spChg>
        <pc:spChg chg="mod">
          <ac:chgData name="Daniela Gomes" userId="90c252696d46064f" providerId="LiveId" clId="{512D011D-F473-404A-9CBF-0898DA4C9F3F}" dt="2022-10-15T14:15:09.959" v="1728" actId="1076"/>
          <ac:spMkLst>
            <pc:docMk/>
            <pc:sldMk cId="0" sldId="270"/>
            <ac:spMk id="20" creationId="{1F34CA93-647D-90C6-266E-70F5619AF087}"/>
          </ac:spMkLst>
        </pc:spChg>
        <pc:spChg chg="mod">
          <ac:chgData name="Daniela Gomes" userId="90c252696d46064f" providerId="LiveId" clId="{512D011D-F473-404A-9CBF-0898DA4C9F3F}" dt="2022-10-15T14:14:29.964" v="1720"/>
          <ac:spMkLst>
            <pc:docMk/>
            <pc:sldMk cId="0" sldId="270"/>
            <ac:spMk id="21" creationId="{5BB28431-6F36-583C-94E4-6C536F02D36F}"/>
          </ac:spMkLst>
        </pc:spChg>
        <pc:spChg chg="mod">
          <ac:chgData name="Daniela Gomes" userId="90c252696d46064f" providerId="LiveId" clId="{512D011D-F473-404A-9CBF-0898DA4C9F3F}" dt="2022-10-15T14:14:29.964" v="1720"/>
          <ac:spMkLst>
            <pc:docMk/>
            <pc:sldMk cId="0" sldId="270"/>
            <ac:spMk id="22" creationId="{3ADBF8C0-8A35-56AD-2A2A-CED896A7638D}"/>
          </ac:spMkLst>
        </pc:spChg>
        <pc:spChg chg="mod">
          <ac:chgData name="Daniela Gomes" userId="90c252696d46064f" providerId="LiveId" clId="{512D011D-F473-404A-9CBF-0898DA4C9F3F}" dt="2022-10-15T14:14:29.964" v="1720"/>
          <ac:spMkLst>
            <pc:docMk/>
            <pc:sldMk cId="0" sldId="270"/>
            <ac:spMk id="23" creationId="{18409A7F-31F8-CFCF-971D-45DE7F13898D}"/>
          </ac:spMkLst>
        </pc:spChg>
        <pc:spChg chg="mod">
          <ac:chgData name="Daniela Gomes" userId="90c252696d46064f" providerId="LiveId" clId="{512D011D-F473-404A-9CBF-0898DA4C9F3F}" dt="2022-10-15T14:14:29.964" v="1720"/>
          <ac:spMkLst>
            <pc:docMk/>
            <pc:sldMk cId="0" sldId="270"/>
            <ac:spMk id="25" creationId="{C1695C2A-7889-F32D-6AC2-6A8BBDA99F7C}"/>
          </ac:spMkLst>
        </pc:spChg>
        <pc:spChg chg="mod">
          <ac:chgData name="Daniela Gomes" userId="90c252696d46064f" providerId="LiveId" clId="{512D011D-F473-404A-9CBF-0898DA4C9F3F}" dt="2022-10-15T14:14:29.964" v="1720"/>
          <ac:spMkLst>
            <pc:docMk/>
            <pc:sldMk cId="0" sldId="270"/>
            <ac:spMk id="26" creationId="{7A3E8185-7A10-97EC-D8DE-475D43B40E53}"/>
          </ac:spMkLst>
        </pc:spChg>
        <pc:spChg chg="mod">
          <ac:chgData name="Daniela Gomes" userId="90c252696d46064f" providerId="LiveId" clId="{512D011D-F473-404A-9CBF-0898DA4C9F3F}" dt="2022-10-15T14:14:29.964" v="1720"/>
          <ac:spMkLst>
            <pc:docMk/>
            <pc:sldMk cId="0" sldId="270"/>
            <ac:spMk id="27" creationId="{4B844473-7481-F990-96B2-FAD94E723C63}"/>
          </ac:spMkLst>
        </pc:spChg>
        <pc:spChg chg="mod">
          <ac:chgData name="Daniela Gomes" userId="90c252696d46064f" providerId="LiveId" clId="{512D011D-F473-404A-9CBF-0898DA4C9F3F}" dt="2022-10-15T14:14:29.964" v="1720"/>
          <ac:spMkLst>
            <pc:docMk/>
            <pc:sldMk cId="0" sldId="270"/>
            <ac:spMk id="28" creationId="{27745CCE-EC94-0834-8C68-1F1E388CB858}"/>
          </ac:spMkLst>
        </pc:spChg>
        <pc:spChg chg="mod">
          <ac:chgData name="Daniela Gomes" userId="90c252696d46064f" providerId="LiveId" clId="{512D011D-F473-404A-9CBF-0898DA4C9F3F}" dt="2022-10-15T14:14:29.964" v="1720"/>
          <ac:spMkLst>
            <pc:docMk/>
            <pc:sldMk cId="0" sldId="270"/>
            <ac:spMk id="29" creationId="{9F9510A5-D08A-135B-4D52-8DCF58FDD004}"/>
          </ac:spMkLst>
        </pc:spChg>
        <pc:spChg chg="mod">
          <ac:chgData name="Daniela Gomes" userId="90c252696d46064f" providerId="LiveId" clId="{512D011D-F473-404A-9CBF-0898DA4C9F3F}" dt="2022-10-15T14:14:29.964" v="1720"/>
          <ac:spMkLst>
            <pc:docMk/>
            <pc:sldMk cId="0" sldId="270"/>
            <ac:spMk id="30" creationId="{2FD38D91-228A-DCD1-1D7A-E5BEF1D78C60}"/>
          </ac:spMkLst>
        </pc:spChg>
        <pc:spChg chg="mod">
          <ac:chgData name="Daniela Gomes" userId="90c252696d46064f" providerId="LiveId" clId="{512D011D-F473-404A-9CBF-0898DA4C9F3F}" dt="2022-10-15T14:14:29.964" v="1720"/>
          <ac:spMkLst>
            <pc:docMk/>
            <pc:sldMk cId="0" sldId="270"/>
            <ac:spMk id="31" creationId="{57D3A526-95C5-9A74-8408-095755E584C6}"/>
          </ac:spMkLst>
        </pc:spChg>
        <pc:spChg chg="mod">
          <ac:chgData name="Daniela Gomes" userId="90c252696d46064f" providerId="LiveId" clId="{512D011D-F473-404A-9CBF-0898DA4C9F3F}" dt="2022-10-15T14:14:29.964" v="1720"/>
          <ac:spMkLst>
            <pc:docMk/>
            <pc:sldMk cId="0" sldId="270"/>
            <ac:spMk id="32" creationId="{980F81BA-0035-B2B6-46B1-924C946552E5}"/>
          </ac:spMkLst>
        </pc:spChg>
        <pc:spChg chg="mod">
          <ac:chgData name="Daniela Gomes" userId="90c252696d46064f" providerId="LiveId" clId="{512D011D-F473-404A-9CBF-0898DA4C9F3F}" dt="2022-10-15T14:13:44.088" v="1716" actId="20577"/>
          <ac:spMkLst>
            <pc:docMk/>
            <pc:sldMk cId="0" sldId="270"/>
            <ac:spMk id="3658" creationId="{00000000-0000-0000-0000-000000000000}"/>
          </ac:spMkLst>
        </pc:spChg>
        <pc:spChg chg="mod">
          <ac:chgData name="Daniela Gomes" userId="90c252696d46064f" providerId="LiveId" clId="{512D011D-F473-404A-9CBF-0898DA4C9F3F}" dt="2022-10-15T14:13:38.979" v="1695" actId="1076"/>
          <ac:spMkLst>
            <pc:docMk/>
            <pc:sldMk cId="0" sldId="270"/>
            <ac:spMk id="3659" creationId="{00000000-0000-0000-0000-000000000000}"/>
          </ac:spMkLst>
        </pc:spChg>
        <pc:spChg chg="del">
          <ac:chgData name="Daniela Gomes" userId="90c252696d46064f" providerId="LiveId" clId="{512D011D-F473-404A-9CBF-0898DA4C9F3F}" dt="2022-10-15T14:13:48.571" v="1717" actId="478"/>
          <ac:spMkLst>
            <pc:docMk/>
            <pc:sldMk cId="0" sldId="270"/>
            <ac:spMk id="3663" creationId="{00000000-0000-0000-0000-000000000000}"/>
          </ac:spMkLst>
        </pc:spChg>
        <pc:grpChg chg="add mod">
          <ac:chgData name="Daniela Gomes" userId="90c252696d46064f" providerId="LiveId" clId="{512D011D-F473-404A-9CBF-0898DA4C9F3F}" dt="2022-10-15T14:15:26.367" v="1733" actId="14100"/>
          <ac:grpSpMkLst>
            <pc:docMk/>
            <pc:sldMk cId="0" sldId="270"/>
            <ac:grpSpMk id="4" creationId="{1E76E35A-9407-9B41-EF6C-80DDC06E265C}"/>
          </ac:grpSpMkLst>
        </pc:grpChg>
        <pc:grpChg chg="mod">
          <ac:chgData name="Daniela Gomes" userId="90c252696d46064f" providerId="LiveId" clId="{512D011D-F473-404A-9CBF-0898DA4C9F3F}" dt="2022-10-15T14:14:29.964" v="1720"/>
          <ac:grpSpMkLst>
            <pc:docMk/>
            <pc:sldMk cId="0" sldId="270"/>
            <ac:grpSpMk id="10" creationId="{FE96D3C8-5DBB-6718-489C-1D403312BFC4}"/>
          </ac:grpSpMkLst>
        </pc:grpChg>
        <pc:grpChg chg="mod">
          <ac:chgData name="Daniela Gomes" userId="90c252696d46064f" providerId="LiveId" clId="{512D011D-F473-404A-9CBF-0898DA4C9F3F}" dt="2022-10-15T14:14:29.964" v="1720"/>
          <ac:grpSpMkLst>
            <pc:docMk/>
            <pc:sldMk cId="0" sldId="270"/>
            <ac:grpSpMk id="24" creationId="{FC4E1A0B-F852-3EDA-3F41-A16700F83AC0}"/>
          </ac:grpSpMkLst>
        </pc:grpChg>
        <pc:grpChg chg="del mod">
          <ac:chgData name="Daniela Gomes" userId="90c252696d46064f" providerId="LiveId" clId="{512D011D-F473-404A-9CBF-0898DA4C9F3F}" dt="2022-10-15T14:15:17.477" v="1731" actId="478"/>
          <ac:grpSpMkLst>
            <pc:docMk/>
            <pc:sldMk cId="0" sldId="270"/>
            <ac:grpSpMk id="3664" creationId="{00000000-0000-0000-0000-000000000000}"/>
          </ac:grpSpMkLst>
        </pc:grpChg>
      </pc:sldChg>
      <pc:sldChg chg="add del">
        <pc:chgData name="Daniela Gomes" userId="90c252696d46064f" providerId="LiveId" clId="{512D011D-F473-404A-9CBF-0898DA4C9F3F}" dt="2022-10-15T14:18:51.882" v="1735"/>
        <pc:sldMkLst>
          <pc:docMk/>
          <pc:sldMk cId="0" sldId="281"/>
        </pc:sldMkLst>
      </pc:sldChg>
      <pc:sldChg chg="addSp delSp modSp add mod modTransition">
        <pc:chgData name="Daniela Gomes" userId="90c252696d46064f" providerId="LiveId" clId="{512D011D-F473-404A-9CBF-0898DA4C9F3F}" dt="2022-12-03T15:06:14.936" v="2792" actId="1076"/>
        <pc:sldMkLst>
          <pc:docMk/>
          <pc:sldMk cId="0" sldId="286"/>
        </pc:sldMkLst>
        <pc:spChg chg="add del mod">
          <ac:chgData name="Daniela Gomes" userId="90c252696d46064f" providerId="LiveId" clId="{512D011D-F473-404A-9CBF-0898DA4C9F3F}" dt="2022-10-15T09:39:55.223" v="287" actId="478"/>
          <ac:spMkLst>
            <pc:docMk/>
            <pc:sldMk cId="0" sldId="286"/>
            <ac:spMk id="3" creationId="{622A5697-1D82-E00F-F7C3-EB35140A03FD}"/>
          </ac:spMkLst>
        </pc:spChg>
        <pc:spChg chg="add del mod">
          <ac:chgData name="Daniela Gomes" userId="90c252696d46064f" providerId="LiveId" clId="{512D011D-F473-404A-9CBF-0898DA4C9F3F}" dt="2022-10-15T09:40:00.189" v="289" actId="478"/>
          <ac:spMkLst>
            <pc:docMk/>
            <pc:sldMk cId="0" sldId="286"/>
            <ac:spMk id="5" creationId="{AC20D756-8711-F1E6-25EE-E70E596AEFD4}"/>
          </ac:spMkLst>
        </pc:spChg>
        <pc:spChg chg="add del mod">
          <ac:chgData name="Daniela Gomes" userId="90c252696d46064f" providerId="LiveId" clId="{512D011D-F473-404A-9CBF-0898DA4C9F3F}" dt="2022-10-15T09:40:04.122" v="291" actId="478"/>
          <ac:spMkLst>
            <pc:docMk/>
            <pc:sldMk cId="0" sldId="286"/>
            <ac:spMk id="7" creationId="{DBA633EA-DEFE-A3EF-E339-215436725420}"/>
          </ac:spMkLst>
        </pc:spChg>
        <pc:spChg chg="add del mod">
          <ac:chgData name="Daniela Gomes" userId="90c252696d46064f" providerId="LiveId" clId="{512D011D-F473-404A-9CBF-0898DA4C9F3F}" dt="2022-10-15T09:40:10.610" v="294" actId="478"/>
          <ac:spMkLst>
            <pc:docMk/>
            <pc:sldMk cId="0" sldId="286"/>
            <ac:spMk id="9" creationId="{C8A6D6E2-974A-C6BA-737C-767C28DEB105}"/>
          </ac:spMkLst>
        </pc:spChg>
        <pc:spChg chg="add del mod">
          <ac:chgData name="Daniela Gomes" userId="90c252696d46064f" providerId="LiveId" clId="{512D011D-F473-404A-9CBF-0898DA4C9F3F}" dt="2022-10-15T09:40:14.631" v="296" actId="478"/>
          <ac:spMkLst>
            <pc:docMk/>
            <pc:sldMk cId="0" sldId="286"/>
            <ac:spMk id="11" creationId="{5DB6E528-EE4B-BEFB-B4E4-AEE2B9B85BA1}"/>
          </ac:spMkLst>
        </pc:spChg>
        <pc:spChg chg="add del mod">
          <ac:chgData name="Daniela Gomes" userId="90c252696d46064f" providerId="LiveId" clId="{512D011D-F473-404A-9CBF-0898DA4C9F3F}" dt="2022-10-15T09:40:19.094" v="298" actId="478"/>
          <ac:spMkLst>
            <pc:docMk/>
            <pc:sldMk cId="0" sldId="286"/>
            <ac:spMk id="13" creationId="{8611CC1C-2C17-9D61-BCB4-BC9957710D42}"/>
          </ac:spMkLst>
        </pc:spChg>
        <pc:spChg chg="add del mod">
          <ac:chgData name="Daniela Gomes" userId="90c252696d46064f" providerId="LiveId" clId="{512D011D-F473-404A-9CBF-0898DA4C9F3F}" dt="2022-10-15T09:48:36.407" v="453" actId="478"/>
          <ac:spMkLst>
            <pc:docMk/>
            <pc:sldMk cId="0" sldId="286"/>
            <ac:spMk id="15" creationId="{24050C04-FFE1-9911-A674-44E0D8A59317}"/>
          </ac:spMkLst>
        </pc:spChg>
        <pc:spChg chg="mod">
          <ac:chgData name="Daniela Gomes" userId="90c252696d46064f" providerId="LiveId" clId="{512D011D-F473-404A-9CBF-0898DA4C9F3F}" dt="2022-10-15T09:49:30.677" v="455" actId="207"/>
          <ac:spMkLst>
            <pc:docMk/>
            <pc:sldMk cId="0" sldId="286"/>
            <ac:spMk id="17" creationId="{D6EAD82E-1679-9EE5-6EF7-7E0CAB3CAC66}"/>
          </ac:spMkLst>
        </pc:spChg>
        <pc:spChg chg="mod">
          <ac:chgData name="Daniela Gomes" userId="90c252696d46064f" providerId="LiveId" clId="{512D011D-F473-404A-9CBF-0898DA4C9F3F}" dt="2022-10-15T09:49:30.677" v="455" actId="207"/>
          <ac:spMkLst>
            <pc:docMk/>
            <pc:sldMk cId="0" sldId="286"/>
            <ac:spMk id="18" creationId="{5DE10FCB-22E9-109A-0C8F-E89779E95DE1}"/>
          </ac:spMkLst>
        </pc:spChg>
        <pc:spChg chg="mod">
          <ac:chgData name="Daniela Gomes" userId="90c252696d46064f" providerId="LiveId" clId="{512D011D-F473-404A-9CBF-0898DA4C9F3F}" dt="2022-10-15T09:49:30.677" v="455" actId="207"/>
          <ac:spMkLst>
            <pc:docMk/>
            <pc:sldMk cId="0" sldId="286"/>
            <ac:spMk id="19" creationId="{816671F3-952D-A772-210A-C0F4EEA0C2D7}"/>
          </ac:spMkLst>
        </pc:spChg>
        <pc:spChg chg="mod">
          <ac:chgData name="Daniela Gomes" userId="90c252696d46064f" providerId="LiveId" clId="{512D011D-F473-404A-9CBF-0898DA4C9F3F}" dt="2022-10-15T09:43:57.372" v="342" actId="20577"/>
          <ac:spMkLst>
            <pc:docMk/>
            <pc:sldMk cId="0" sldId="286"/>
            <ac:spMk id="4274" creationId="{00000000-0000-0000-0000-000000000000}"/>
          </ac:spMkLst>
        </pc:spChg>
        <pc:spChg chg="mod">
          <ac:chgData name="Daniela Gomes" userId="90c252696d46064f" providerId="LiveId" clId="{512D011D-F473-404A-9CBF-0898DA4C9F3F}" dt="2022-10-15T09:50:13.302" v="487" actId="1035"/>
          <ac:spMkLst>
            <pc:docMk/>
            <pc:sldMk cId="0" sldId="286"/>
            <ac:spMk id="4275" creationId="{00000000-0000-0000-0000-000000000000}"/>
          </ac:spMkLst>
        </pc:spChg>
        <pc:spChg chg="mod">
          <ac:chgData name="Daniela Gomes" userId="90c252696d46064f" providerId="LiveId" clId="{512D011D-F473-404A-9CBF-0898DA4C9F3F}" dt="2022-10-15T09:50:17.483" v="509" actId="1035"/>
          <ac:spMkLst>
            <pc:docMk/>
            <pc:sldMk cId="0" sldId="286"/>
            <ac:spMk id="4279" creationId="{00000000-0000-0000-0000-000000000000}"/>
          </ac:spMkLst>
        </pc:spChg>
        <pc:spChg chg="mod">
          <ac:chgData name="Daniela Gomes" userId="90c252696d46064f" providerId="LiveId" clId="{512D011D-F473-404A-9CBF-0898DA4C9F3F}" dt="2022-10-15T09:50:45.851" v="579" actId="1036"/>
          <ac:spMkLst>
            <pc:docMk/>
            <pc:sldMk cId="0" sldId="286"/>
            <ac:spMk id="4280" creationId="{00000000-0000-0000-0000-000000000000}"/>
          </ac:spMkLst>
        </pc:spChg>
        <pc:spChg chg="del">
          <ac:chgData name="Daniela Gomes" userId="90c252696d46064f" providerId="LiveId" clId="{512D011D-F473-404A-9CBF-0898DA4C9F3F}" dt="2022-10-15T09:40:08.548" v="293" actId="478"/>
          <ac:spMkLst>
            <pc:docMk/>
            <pc:sldMk cId="0" sldId="286"/>
            <ac:spMk id="4290" creationId="{00000000-0000-0000-0000-000000000000}"/>
          </ac:spMkLst>
        </pc:spChg>
        <pc:spChg chg="del">
          <ac:chgData name="Daniela Gomes" userId="90c252696d46064f" providerId="LiveId" clId="{512D011D-F473-404A-9CBF-0898DA4C9F3F}" dt="2022-10-15T09:40:17.464" v="297" actId="478"/>
          <ac:spMkLst>
            <pc:docMk/>
            <pc:sldMk cId="0" sldId="286"/>
            <ac:spMk id="4291" creationId="{00000000-0000-0000-0000-000000000000}"/>
          </ac:spMkLst>
        </pc:spChg>
        <pc:spChg chg="del mod">
          <ac:chgData name="Daniela Gomes" userId="90c252696d46064f" providerId="LiveId" clId="{512D011D-F473-404A-9CBF-0898DA4C9F3F}" dt="2022-10-15T09:48:31.616" v="452" actId="478"/>
          <ac:spMkLst>
            <pc:docMk/>
            <pc:sldMk cId="0" sldId="286"/>
            <ac:spMk id="4292" creationId="{00000000-0000-0000-0000-000000000000}"/>
          </ac:spMkLst>
        </pc:spChg>
        <pc:spChg chg="del mod">
          <ac:chgData name="Daniela Gomes" userId="90c252696d46064f" providerId="LiveId" clId="{512D011D-F473-404A-9CBF-0898DA4C9F3F}" dt="2022-10-15T09:39:57.763" v="288" actId="478"/>
          <ac:spMkLst>
            <pc:docMk/>
            <pc:sldMk cId="0" sldId="286"/>
            <ac:spMk id="4293" creationId="{00000000-0000-0000-0000-000000000000}"/>
          </ac:spMkLst>
        </pc:spChg>
        <pc:spChg chg="del">
          <ac:chgData name="Daniela Gomes" userId="90c252696d46064f" providerId="LiveId" clId="{512D011D-F473-404A-9CBF-0898DA4C9F3F}" dt="2022-10-15T09:40:01.679" v="290" actId="478"/>
          <ac:spMkLst>
            <pc:docMk/>
            <pc:sldMk cId="0" sldId="286"/>
            <ac:spMk id="4294" creationId="{00000000-0000-0000-0000-000000000000}"/>
          </ac:spMkLst>
        </pc:spChg>
        <pc:spChg chg="mod">
          <ac:chgData name="Daniela Gomes" userId="90c252696d46064f" providerId="LiveId" clId="{512D011D-F473-404A-9CBF-0898DA4C9F3F}" dt="2022-10-15T09:53:03.954" v="622" actId="692"/>
          <ac:spMkLst>
            <pc:docMk/>
            <pc:sldMk cId="0" sldId="286"/>
            <ac:spMk id="4295" creationId="{00000000-0000-0000-0000-000000000000}"/>
          </ac:spMkLst>
        </pc:spChg>
        <pc:spChg chg="del mod">
          <ac:chgData name="Daniela Gomes" userId="90c252696d46064f" providerId="LiveId" clId="{512D011D-F473-404A-9CBF-0898DA4C9F3F}" dt="2022-10-15T09:39:53.689" v="286" actId="478"/>
          <ac:spMkLst>
            <pc:docMk/>
            <pc:sldMk cId="0" sldId="286"/>
            <ac:spMk id="4296" creationId="{00000000-0000-0000-0000-000000000000}"/>
          </ac:spMkLst>
        </pc:spChg>
        <pc:spChg chg="del">
          <ac:chgData name="Daniela Gomes" userId="90c252696d46064f" providerId="LiveId" clId="{512D011D-F473-404A-9CBF-0898DA4C9F3F}" dt="2022-10-15T09:40:13.513" v="295" actId="478"/>
          <ac:spMkLst>
            <pc:docMk/>
            <pc:sldMk cId="0" sldId="286"/>
            <ac:spMk id="4297" creationId="{00000000-0000-0000-0000-000000000000}"/>
          </ac:spMkLst>
        </pc:spChg>
        <pc:spChg chg="mod">
          <ac:chgData name="Daniela Gomes" userId="90c252696d46064f" providerId="LiveId" clId="{512D011D-F473-404A-9CBF-0898DA4C9F3F}" dt="2022-10-15T09:50:51.489" v="589" actId="1036"/>
          <ac:spMkLst>
            <pc:docMk/>
            <pc:sldMk cId="0" sldId="286"/>
            <ac:spMk id="4298" creationId="{00000000-0000-0000-0000-000000000000}"/>
          </ac:spMkLst>
        </pc:spChg>
        <pc:spChg chg="mod">
          <ac:chgData name="Daniela Gomes" userId="90c252696d46064f" providerId="LiveId" clId="{512D011D-F473-404A-9CBF-0898DA4C9F3F}" dt="2022-10-15T09:44:01.861" v="343" actId="1076"/>
          <ac:spMkLst>
            <pc:docMk/>
            <pc:sldMk cId="0" sldId="286"/>
            <ac:spMk id="4299" creationId="{00000000-0000-0000-0000-000000000000}"/>
          </ac:spMkLst>
        </pc:spChg>
        <pc:grpChg chg="add mod">
          <ac:chgData name="Daniela Gomes" userId="90c252696d46064f" providerId="LiveId" clId="{512D011D-F473-404A-9CBF-0898DA4C9F3F}" dt="2022-10-15T09:53:10.483" v="623" actId="1076"/>
          <ac:grpSpMkLst>
            <pc:docMk/>
            <pc:sldMk cId="0" sldId="286"/>
            <ac:grpSpMk id="16" creationId="{F761045C-4ECB-57A7-D522-08724C4F0464}"/>
          </ac:grpSpMkLst>
        </pc:grpChg>
        <pc:grpChg chg="del mod">
          <ac:chgData name="Daniela Gomes" userId="90c252696d46064f" providerId="LiveId" clId="{512D011D-F473-404A-9CBF-0898DA4C9F3F}" dt="2022-10-15T09:40:05.872" v="292" actId="478"/>
          <ac:grpSpMkLst>
            <pc:docMk/>
            <pc:sldMk cId="0" sldId="286"/>
            <ac:grpSpMk id="4276" creationId="{00000000-0000-0000-0000-000000000000}"/>
          </ac:grpSpMkLst>
        </pc:grpChg>
        <pc:grpChg chg="del">
          <ac:chgData name="Daniela Gomes" userId="90c252696d46064f" providerId="LiveId" clId="{512D011D-F473-404A-9CBF-0898DA4C9F3F}" dt="2022-10-15T09:39:47.539" v="283" actId="478"/>
          <ac:grpSpMkLst>
            <pc:docMk/>
            <pc:sldMk cId="0" sldId="286"/>
            <ac:grpSpMk id="4284" creationId="{00000000-0000-0000-0000-000000000000}"/>
          </ac:grpSpMkLst>
        </pc:grpChg>
        <pc:grpChg chg="mod">
          <ac:chgData name="Daniela Gomes" userId="90c252696d46064f" providerId="LiveId" clId="{512D011D-F473-404A-9CBF-0898DA4C9F3F}" dt="2022-10-15T09:44:24.155" v="345" actId="1076"/>
          <ac:grpSpMkLst>
            <pc:docMk/>
            <pc:sldMk cId="0" sldId="286"/>
            <ac:grpSpMk id="4287" creationId="{00000000-0000-0000-0000-000000000000}"/>
          </ac:grpSpMkLst>
        </pc:grpChg>
        <pc:picChg chg="add mod">
          <ac:chgData name="Daniela Gomes" userId="90c252696d46064f" providerId="LiveId" clId="{512D011D-F473-404A-9CBF-0898DA4C9F3F}" dt="2022-12-03T15:06:14.936" v="2792" actId="1076"/>
          <ac:picMkLst>
            <pc:docMk/>
            <pc:sldMk cId="0" sldId="286"/>
            <ac:picMk id="1026" creationId="{86A2B747-2B84-45B0-51A7-BCDB376BD755}"/>
          </ac:picMkLst>
        </pc:picChg>
      </pc:sldChg>
      <pc:sldChg chg="addSp delSp modSp add mod modTransition">
        <pc:chgData name="Daniela Gomes" userId="90c252696d46064f" providerId="LiveId" clId="{512D011D-F473-404A-9CBF-0898DA4C9F3F}" dt="2022-10-15T15:08:52.734" v="2463"/>
        <pc:sldMkLst>
          <pc:docMk/>
          <pc:sldMk cId="948694736" sldId="287"/>
        </pc:sldMkLst>
        <pc:spChg chg="add del mod">
          <ac:chgData name="Daniela Gomes" userId="90c252696d46064f" providerId="LiveId" clId="{512D011D-F473-404A-9CBF-0898DA4C9F3F}" dt="2022-10-15T10:09:40.286" v="705" actId="478"/>
          <ac:spMkLst>
            <pc:docMk/>
            <pc:sldMk cId="948694736" sldId="287"/>
            <ac:spMk id="3" creationId="{FD3DD580-7A1E-1271-41B2-655496D91BA7}"/>
          </ac:spMkLst>
        </pc:spChg>
        <pc:spChg chg="add del mod">
          <ac:chgData name="Daniela Gomes" userId="90c252696d46064f" providerId="LiveId" clId="{512D011D-F473-404A-9CBF-0898DA4C9F3F}" dt="2022-10-15T10:09:37.410" v="704" actId="478"/>
          <ac:spMkLst>
            <pc:docMk/>
            <pc:sldMk cId="948694736" sldId="287"/>
            <ac:spMk id="5" creationId="{6B22CCE1-0CDD-7158-C466-10CE8672E44E}"/>
          </ac:spMkLst>
        </pc:spChg>
        <pc:spChg chg="add mod">
          <ac:chgData name="Daniela Gomes" userId="90c252696d46064f" providerId="LiveId" clId="{512D011D-F473-404A-9CBF-0898DA4C9F3F}" dt="2022-10-15T13:24:52.310" v="1221" actId="1076"/>
          <ac:spMkLst>
            <pc:docMk/>
            <pc:sldMk cId="948694736" sldId="287"/>
            <ac:spMk id="6" creationId="{14306464-4E4A-6A39-1ED0-B082D4C6401A}"/>
          </ac:spMkLst>
        </pc:spChg>
        <pc:spChg chg="add mod">
          <ac:chgData name="Daniela Gomes" userId="90c252696d46064f" providerId="LiveId" clId="{512D011D-F473-404A-9CBF-0898DA4C9F3F}" dt="2022-10-15T13:26:37.268" v="1244" actId="14100"/>
          <ac:spMkLst>
            <pc:docMk/>
            <pc:sldMk cId="948694736" sldId="287"/>
            <ac:spMk id="7" creationId="{8D365013-4EA6-70A1-88E9-29567A0F5DB1}"/>
          </ac:spMkLst>
        </pc:spChg>
        <pc:spChg chg="mod">
          <ac:chgData name="Daniela Gomes" userId="90c252696d46064f" providerId="LiveId" clId="{512D011D-F473-404A-9CBF-0898DA4C9F3F}" dt="2022-10-15T13:24:49.703" v="1220" actId="1076"/>
          <ac:spMkLst>
            <pc:docMk/>
            <pc:sldMk cId="948694736" sldId="287"/>
            <ac:spMk id="4274" creationId="{00000000-0000-0000-0000-000000000000}"/>
          </ac:spMkLst>
        </pc:spChg>
        <pc:spChg chg="mod">
          <ac:chgData name="Daniela Gomes" userId="90c252696d46064f" providerId="LiveId" clId="{512D011D-F473-404A-9CBF-0898DA4C9F3F}" dt="2022-10-15T13:24:42.097" v="1218" actId="1076"/>
          <ac:spMkLst>
            <pc:docMk/>
            <pc:sldMk cId="948694736" sldId="287"/>
            <ac:spMk id="4275" creationId="{00000000-0000-0000-0000-000000000000}"/>
          </ac:spMkLst>
        </pc:spChg>
        <pc:spChg chg="mod">
          <ac:chgData name="Daniela Gomes" userId="90c252696d46064f" providerId="LiveId" clId="{512D011D-F473-404A-9CBF-0898DA4C9F3F}" dt="2022-10-15T13:24:45.006" v="1219" actId="1076"/>
          <ac:spMkLst>
            <pc:docMk/>
            <pc:sldMk cId="948694736" sldId="287"/>
            <ac:spMk id="4279" creationId="{00000000-0000-0000-0000-000000000000}"/>
          </ac:spMkLst>
        </pc:spChg>
        <pc:spChg chg="del">
          <ac:chgData name="Daniela Gomes" userId="90c252696d46064f" providerId="LiveId" clId="{512D011D-F473-404A-9CBF-0898DA4C9F3F}" dt="2022-10-15T10:09:28.130" v="701" actId="478"/>
          <ac:spMkLst>
            <pc:docMk/>
            <pc:sldMk cId="948694736" sldId="287"/>
            <ac:spMk id="4280" creationId="{00000000-0000-0000-0000-000000000000}"/>
          </ac:spMkLst>
        </pc:spChg>
        <pc:spChg chg="mod">
          <ac:chgData name="Daniela Gomes" userId="90c252696d46064f" providerId="LiveId" clId="{512D011D-F473-404A-9CBF-0898DA4C9F3F}" dt="2022-10-15T10:10:14.255" v="714" actId="14100"/>
          <ac:spMkLst>
            <pc:docMk/>
            <pc:sldMk cId="948694736" sldId="287"/>
            <ac:spMk id="4295" creationId="{00000000-0000-0000-0000-000000000000}"/>
          </ac:spMkLst>
        </pc:spChg>
        <pc:spChg chg="del">
          <ac:chgData name="Daniela Gomes" userId="90c252696d46064f" providerId="LiveId" clId="{512D011D-F473-404A-9CBF-0898DA4C9F3F}" dt="2022-10-15T10:09:33.207" v="702" actId="478"/>
          <ac:spMkLst>
            <pc:docMk/>
            <pc:sldMk cId="948694736" sldId="287"/>
            <ac:spMk id="4298" creationId="{00000000-0000-0000-0000-000000000000}"/>
          </ac:spMkLst>
        </pc:spChg>
        <pc:spChg chg="mod">
          <ac:chgData name="Daniela Gomes" userId="90c252696d46064f" providerId="LiveId" clId="{512D011D-F473-404A-9CBF-0898DA4C9F3F}" dt="2022-10-15T13:26:39.861" v="1245" actId="1076"/>
          <ac:spMkLst>
            <pc:docMk/>
            <pc:sldMk cId="948694736" sldId="287"/>
            <ac:spMk id="4299" creationId="{00000000-0000-0000-0000-000000000000}"/>
          </ac:spMkLst>
        </pc:spChg>
        <pc:grpChg chg="del mod">
          <ac:chgData name="Daniela Gomes" userId="90c252696d46064f" providerId="LiveId" clId="{512D011D-F473-404A-9CBF-0898DA4C9F3F}" dt="2022-10-15T10:09:03.328" v="682" actId="478"/>
          <ac:grpSpMkLst>
            <pc:docMk/>
            <pc:sldMk cId="948694736" sldId="287"/>
            <ac:grpSpMk id="4281" creationId="{00000000-0000-0000-0000-000000000000}"/>
          </ac:grpSpMkLst>
        </pc:grpChg>
        <pc:grpChg chg="del">
          <ac:chgData name="Daniela Gomes" userId="90c252696d46064f" providerId="LiveId" clId="{512D011D-F473-404A-9CBF-0898DA4C9F3F}" dt="2022-10-15T10:09:25.307" v="700" actId="478"/>
          <ac:grpSpMkLst>
            <pc:docMk/>
            <pc:sldMk cId="948694736" sldId="287"/>
            <ac:grpSpMk id="4287" creationId="{00000000-0000-0000-0000-000000000000}"/>
          </ac:grpSpMkLst>
        </pc:grpChg>
        <pc:picChg chg="mod">
          <ac:chgData name="Daniela Gomes" userId="90c252696d46064f" providerId="LiveId" clId="{512D011D-F473-404A-9CBF-0898DA4C9F3F}" dt="2022-10-15T14:11:16.665" v="1682" actId="208"/>
          <ac:picMkLst>
            <pc:docMk/>
            <pc:sldMk cId="948694736" sldId="287"/>
            <ac:picMk id="1026" creationId="{86A2B747-2B84-45B0-51A7-BCDB376BD755}"/>
          </ac:picMkLst>
        </pc:picChg>
      </pc:sldChg>
      <pc:sldChg chg="new del">
        <pc:chgData name="Daniela Gomes" userId="90c252696d46064f" providerId="LiveId" clId="{512D011D-F473-404A-9CBF-0898DA4C9F3F}" dt="2022-10-15T10:00:30.764" v="677" actId="680"/>
        <pc:sldMkLst>
          <pc:docMk/>
          <pc:sldMk cId="1353999984" sldId="287"/>
        </pc:sldMkLst>
      </pc:sldChg>
      <pc:sldChg chg="addSp delSp modSp add mod modTransition">
        <pc:chgData name="Daniela Gomes" userId="90c252696d46064f" providerId="LiveId" clId="{512D011D-F473-404A-9CBF-0898DA4C9F3F}" dt="2022-10-15T15:08:52.734" v="2463"/>
        <pc:sldMkLst>
          <pc:docMk/>
          <pc:sldMk cId="1528205280" sldId="288"/>
        </pc:sldMkLst>
        <pc:spChg chg="add del mod">
          <ac:chgData name="Daniela Gomes" userId="90c252696d46064f" providerId="LiveId" clId="{512D011D-F473-404A-9CBF-0898DA4C9F3F}" dt="2022-10-15T10:43:57.894" v="984" actId="478"/>
          <ac:spMkLst>
            <pc:docMk/>
            <pc:sldMk cId="1528205280" sldId="288"/>
            <ac:spMk id="2" creationId="{1B04967A-F9A4-D03A-44F4-A0D7A94DD5B8}"/>
          </ac:spMkLst>
        </pc:spChg>
        <pc:spChg chg="add del mod">
          <ac:chgData name="Daniela Gomes" userId="90c252696d46064f" providerId="LiveId" clId="{512D011D-F473-404A-9CBF-0898DA4C9F3F}" dt="2022-10-15T10:44:05.216" v="987" actId="478"/>
          <ac:spMkLst>
            <pc:docMk/>
            <pc:sldMk cId="1528205280" sldId="288"/>
            <ac:spMk id="3" creationId="{5361D3B9-56AF-C9F6-82C4-915BA4884899}"/>
          </ac:spMkLst>
        </pc:spChg>
        <pc:spChg chg="add del mod">
          <ac:chgData name="Daniela Gomes" userId="90c252696d46064f" providerId="LiveId" clId="{512D011D-F473-404A-9CBF-0898DA4C9F3F}" dt="2022-10-15T10:44:11.485" v="990" actId="478"/>
          <ac:spMkLst>
            <pc:docMk/>
            <pc:sldMk cId="1528205280" sldId="288"/>
            <ac:spMk id="6" creationId="{84EE1480-E3F6-53C4-C176-1F12D3C9C329}"/>
          </ac:spMkLst>
        </pc:spChg>
        <pc:spChg chg="add del mod">
          <ac:chgData name="Daniela Gomes" userId="90c252696d46064f" providerId="LiveId" clId="{512D011D-F473-404A-9CBF-0898DA4C9F3F}" dt="2022-10-15T10:44:08.763" v="988" actId="478"/>
          <ac:spMkLst>
            <pc:docMk/>
            <pc:sldMk cId="1528205280" sldId="288"/>
            <ac:spMk id="8" creationId="{653055C5-D78E-F120-53C4-1B316875C886}"/>
          </ac:spMkLst>
        </pc:spChg>
        <pc:spChg chg="mod">
          <ac:chgData name="Daniela Gomes" userId="90c252696d46064f" providerId="LiveId" clId="{512D011D-F473-404A-9CBF-0898DA4C9F3F}" dt="2022-10-15T13:25:35.110" v="1233" actId="207"/>
          <ac:spMkLst>
            <pc:docMk/>
            <pc:sldMk cId="1528205280" sldId="288"/>
            <ac:spMk id="10" creationId="{5A303086-DE54-AEBC-73AB-08FE74C97DF2}"/>
          </ac:spMkLst>
        </pc:spChg>
        <pc:spChg chg="mod">
          <ac:chgData name="Daniela Gomes" userId="90c252696d46064f" providerId="LiveId" clId="{512D011D-F473-404A-9CBF-0898DA4C9F3F}" dt="2022-10-15T13:25:35.110" v="1233" actId="207"/>
          <ac:spMkLst>
            <pc:docMk/>
            <pc:sldMk cId="1528205280" sldId="288"/>
            <ac:spMk id="11" creationId="{B46611FA-F2F7-8564-754D-81CFCB7DD1CC}"/>
          </ac:spMkLst>
        </pc:spChg>
        <pc:spChg chg="add mod">
          <ac:chgData name="Daniela Gomes" userId="90c252696d46064f" providerId="LiveId" clId="{512D011D-F473-404A-9CBF-0898DA4C9F3F}" dt="2022-10-15T13:26:25.599" v="1241" actId="14100"/>
          <ac:spMkLst>
            <pc:docMk/>
            <pc:sldMk cId="1528205280" sldId="288"/>
            <ac:spMk id="12" creationId="{55DBEDC6-41C1-DFFE-F768-B11942CCD3A2}"/>
          </ac:spMkLst>
        </pc:spChg>
        <pc:spChg chg="mod">
          <ac:chgData name="Daniela Gomes" userId="90c252696d46064f" providerId="LiveId" clId="{512D011D-F473-404A-9CBF-0898DA4C9F3F}" dt="2022-10-15T13:25:56.372" v="1238" actId="1076"/>
          <ac:spMkLst>
            <pc:docMk/>
            <pc:sldMk cId="1528205280" sldId="288"/>
            <ac:spMk id="4274" creationId="{00000000-0000-0000-0000-000000000000}"/>
          </ac:spMkLst>
        </pc:spChg>
        <pc:spChg chg="del mod">
          <ac:chgData name="Daniela Gomes" userId="90c252696d46064f" providerId="LiveId" clId="{512D011D-F473-404A-9CBF-0898DA4C9F3F}" dt="2022-10-15T10:43:54.760" v="983" actId="478"/>
          <ac:spMkLst>
            <pc:docMk/>
            <pc:sldMk cId="1528205280" sldId="288"/>
            <ac:spMk id="4275" creationId="{00000000-0000-0000-0000-000000000000}"/>
          </ac:spMkLst>
        </pc:spChg>
        <pc:spChg chg="del mod">
          <ac:chgData name="Daniela Gomes" userId="90c252696d46064f" providerId="LiveId" clId="{512D011D-F473-404A-9CBF-0898DA4C9F3F}" dt="2022-10-15T10:44:00.712" v="985" actId="478"/>
          <ac:spMkLst>
            <pc:docMk/>
            <pc:sldMk cId="1528205280" sldId="288"/>
            <ac:spMk id="4279" creationId="{00000000-0000-0000-0000-000000000000}"/>
          </ac:spMkLst>
        </pc:spChg>
        <pc:spChg chg="mod">
          <ac:chgData name="Daniela Gomes" userId="90c252696d46064f" providerId="LiveId" clId="{512D011D-F473-404A-9CBF-0898DA4C9F3F}" dt="2022-10-15T10:36:50.456" v="901" actId="14100"/>
          <ac:spMkLst>
            <pc:docMk/>
            <pc:sldMk cId="1528205280" sldId="288"/>
            <ac:spMk id="4295" creationId="{00000000-0000-0000-0000-000000000000}"/>
          </ac:spMkLst>
        </pc:spChg>
        <pc:spChg chg="mod">
          <ac:chgData name="Daniela Gomes" userId="90c252696d46064f" providerId="LiveId" clId="{512D011D-F473-404A-9CBF-0898DA4C9F3F}" dt="2022-10-15T13:26:31.599" v="1243" actId="1076"/>
          <ac:spMkLst>
            <pc:docMk/>
            <pc:sldMk cId="1528205280" sldId="288"/>
            <ac:spMk id="4299" creationId="{00000000-0000-0000-0000-000000000000}"/>
          </ac:spMkLst>
        </pc:spChg>
        <pc:grpChg chg="add mod">
          <ac:chgData name="Daniela Gomes" userId="90c252696d46064f" providerId="LiveId" clId="{512D011D-F473-404A-9CBF-0898DA4C9F3F}" dt="2022-10-15T13:26:03.138" v="1239" actId="1076"/>
          <ac:grpSpMkLst>
            <pc:docMk/>
            <pc:sldMk cId="1528205280" sldId="288"/>
            <ac:grpSpMk id="9" creationId="{E7784A8A-D056-003E-0635-78D235150F18}"/>
          </ac:grpSpMkLst>
        </pc:grpChg>
        <pc:grpChg chg="mod">
          <ac:chgData name="Daniela Gomes" userId="90c252696d46064f" providerId="LiveId" clId="{512D011D-F473-404A-9CBF-0898DA4C9F3F}" dt="2022-10-15T10:36:36.995" v="871" actId="1076"/>
          <ac:grpSpMkLst>
            <pc:docMk/>
            <pc:sldMk cId="1528205280" sldId="288"/>
            <ac:grpSpMk id="16" creationId="{F761045C-4ECB-57A7-D522-08724C4F0464}"/>
          </ac:grpSpMkLst>
        </pc:grpChg>
        <pc:graphicFrameChg chg="add mod modGraphic">
          <ac:chgData name="Daniela Gomes" userId="90c252696d46064f" providerId="LiveId" clId="{512D011D-F473-404A-9CBF-0898DA4C9F3F}" dt="2022-10-15T10:58:59.534" v="1099" actId="1076"/>
          <ac:graphicFrameMkLst>
            <pc:docMk/>
            <pc:sldMk cId="1528205280" sldId="288"/>
            <ac:graphicFrameMk id="4" creationId="{6B21B260-FD57-785C-868C-BB39FA63DAFB}"/>
          </ac:graphicFrameMkLst>
        </pc:graphicFrameChg>
        <pc:picChg chg="del">
          <ac:chgData name="Daniela Gomes" userId="90c252696d46064f" providerId="LiveId" clId="{512D011D-F473-404A-9CBF-0898DA4C9F3F}" dt="2022-10-15T10:29:53.938" v="801" actId="478"/>
          <ac:picMkLst>
            <pc:docMk/>
            <pc:sldMk cId="1528205280" sldId="288"/>
            <ac:picMk id="1026" creationId="{86A2B747-2B84-45B0-51A7-BCDB376BD755}"/>
          </ac:picMkLst>
        </pc:picChg>
        <pc:picChg chg="add mod">
          <ac:chgData name="Daniela Gomes" userId="90c252696d46064f" providerId="LiveId" clId="{512D011D-F473-404A-9CBF-0898DA4C9F3F}" dt="2022-10-15T10:30:19.529" v="806" actId="208"/>
          <ac:picMkLst>
            <pc:docMk/>
            <pc:sldMk cId="1528205280" sldId="288"/>
            <ac:picMk id="2050" creationId="{47A122CA-E99F-F3E4-69F9-1EBD9D2AEE46}"/>
          </ac:picMkLst>
        </pc:picChg>
      </pc:sldChg>
      <pc:sldChg chg="addSp delSp modSp add mod modTransition modAnim">
        <pc:chgData name="Daniela Gomes" userId="90c252696d46064f" providerId="LiveId" clId="{512D011D-F473-404A-9CBF-0898DA4C9F3F}" dt="2022-10-15T15:10:26.025" v="2467"/>
        <pc:sldMkLst>
          <pc:docMk/>
          <pc:sldMk cId="577614392" sldId="289"/>
        </pc:sldMkLst>
        <pc:spChg chg="mod">
          <ac:chgData name="Daniela Gomes" userId="90c252696d46064f" providerId="LiveId" clId="{512D011D-F473-404A-9CBF-0898DA4C9F3F}" dt="2022-10-15T13:27:04.126" v="1247" actId="207"/>
          <ac:spMkLst>
            <pc:docMk/>
            <pc:sldMk cId="577614392" sldId="289"/>
            <ac:spMk id="3" creationId="{8F33D7D1-6FEC-1677-BDAF-F222E4B2CD43}"/>
          </ac:spMkLst>
        </pc:spChg>
        <pc:spChg chg="mod">
          <ac:chgData name="Daniela Gomes" userId="90c252696d46064f" providerId="LiveId" clId="{512D011D-F473-404A-9CBF-0898DA4C9F3F}" dt="2022-10-15T13:27:04.126" v="1247" actId="207"/>
          <ac:spMkLst>
            <pc:docMk/>
            <pc:sldMk cId="577614392" sldId="289"/>
            <ac:spMk id="4" creationId="{BA80CC41-160B-64E1-9197-C2973D094857}"/>
          </ac:spMkLst>
        </pc:spChg>
        <pc:spChg chg="del">
          <ac:chgData name="Daniela Gomes" userId="90c252696d46064f" providerId="LiveId" clId="{512D011D-F473-404A-9CBF-0898DA4C9F3F}" dt="2022-10-15T10:53:49.731" v="1050" actId="478"/>
          <ac:spMkLst>
            <pc:docMk/>
            <pc:sldMk cId="577614392" sldId="289"/>
            <ac:spMk id="6" creationId="{14306464-4E4A-6A39-1ED0-B082D4C6401A}"/>
          </ac:spMkLst>
        </pc:spChg>
        <pc:spChg chg="add del mod">
          <ac:chgData name="Daniela Gomes" userId="90c252696d46064f" providerId="LiveId" clId="{512D011D-F473-404A-9CBF-0898DA4C9F3F}" dt="2022-10-15T10:59:38.633" v="1106" actId="478"/>
          <ac:spMkLst>
            <pc:docMk/>
            <pc:sldMk cId="577614392" sldId="289"/>
            <ac:spMk id="8" creationId="{8FE4B938-73E6-9D79-83BD-D2FB1A38E89F}"/>
          </ac:spMkLst>
        </pc:spChg>
        <pc:spChg chg="add del mod">
          <ac:chgData name="Daniela Gomes" userId="90c252696d46064f" providerId="LiveId" clId="{512D011D-F473-404A-9CBF-0898DA4C9F3F}" dt="2022-10-15T10:59:57.699" v="1111" actId="478"/>
          <ac:spMkLst>
            <pc:docMk/>
            <pc:sldMk cId="577614392" sldId="289"/>
            <ac:spMk id="10" creationId="{6F69311D-F638-6E7C-C780-F7877016F9BB}"/>
          </ac:spMkLst>
        </pc:spChg>
        <pc:spChg chg="add mod">
          <ac:chgData name="Daniela Gomes" userId="90c252696d46064f" providerId="LiveId" clId="{512D011D-F473-404A-9CBF-0898DA4C9F3F}" dt="2022-10-15T13:23:27.356" v="1203" actId="1076"/>
          <ac:spMkLst>
            <pc:docMk/>
            <pc:sldMk cId="577614392" sldId="289"/>
            <ac:spMk id="11" creationId="{26ADB331-0B4A-2E85-2FC0-706A1D143FF7}"/>
          </ac:spMkLst>
        </pc:spChg>
        <pc:spChg chg="mod">
          <ac:chgData name="Daniela Gomes" userId="90c252696d46064f" providerId="LiveId" clId="{512D011D-F473-404A-9CBF-0898DA4C9F3F}" dt="2022-10-15T15:01:43.431" v="2330" actId="20577"/>
          <ac:spMkLst>
            <pc:docMk/>
            <pc:sldMk cId="577614392" sldId="289"/>
            <ac:spMk id="14" creationId="{762911F1-778A-30FD-A277-B6346E2B5A39}"/>
          </ac:spMkLst>
        </pc:spChg>
        <pc:spChg chg="mod">
          <ac:chgData name="Daniela Gomes" userId="90c252696d46064f" providerId="LiveId" clId="{512D011D-F473-404A-9CBF-0898DA4C9F3F}" dt="2022-10-15T14:55:10.097" v="2051"/>
          <ac:spMkLst>
            <pc:docMk/>
            <pc:sldMk cId="577614392" sldId="289"/>
            <ac:spMk id="15" creationId="{528D879D-604B-6759-1D17-6E290B6A1480}"/>
          </ac:spMkLst>
        </pc:spChg>
        <pc:spChg chg="mod">
          <ac:chgData name="Daniela Gomes" userId="90c252696d46064f" providerId="LiveId" clId="{512D011D-F473-404A-9CBF-0898DA4C9F3F}" dt="2022-10-15T14:55:10.097" v="2051"/>
          <ac:spMkLst>
            <pc:docMk/>
            <pc:sldMk cId="577614392" sldId="289"/>
            <ac:spMk id="20" creationId="{7BD421B1-631F-3CFD-5B46-4F782DEC79BC}"/>
          </ac:spMkLst>
        </pc:spChg>
        <pc:spChg chg="mod">
          <ac:chgData name="Daniela Gomes" userId="90c252696d46064f" providerId="LiveId" clId="{512D011D-F473-404A-9CBF-0898DA4C9F3F}" dt="2022-10-15T10:56:03.456" v="1064" actId="1076"/>
          <ac:spMkLst>
            <pc:docMk/>
            <pc:sldMk cId="577614392" sldId="289"/>
            <ac:spMk id="4274" creationId="{00000000-0000-0000-0000-000000000000}"/>
          </ac:spMkLst>
        </pc:spChg>
        <pc:spChg chg="del mod">
          <ac:chgData name="Daniela Gomes" userId="90c252696d46064f" providerId="LiveId" clId="{512D011D-F473-404A-9CBF-0898DA4C9F3F}" dt="2022-10-15T10:59:51.730" v="1110" actId="478"/>
          <ac:spMkLst>
            <pc:docMk/>
            <pc:sldMk cId="577614392" sldId="289"/>
            <ac:spMk id="4275" creationId="{00000000-0000-0000-0000-000000000000}"/>
          </ac:spMkLst>
        </pc:spChg>
        <pc:spChg chg="del">
          <ac:chgData name="Daniela Gomes" userId="90c252696d46064f" providerId="LiveId" clId="{512D011D-F473-404A-9CBF-0898DA4C9F3F}" dt="2022-10-15T10:59:31.107" v="1104" actId="478"/>
          <ac:spMkLst>
            <pc:docMk/>
            <pc:sldMk cId="577614392" sldId="289"/>
            <ac:spMk id="4279" creationId="{00000000-0000-0000-0000-000000000000}"/>
          </ac:spMkLst>
        </pc:spChg>
        <pc:spChg chg="mod">
          <ac:chgData name="Daniela Gomes" userId="90c252696d46064f" providerId="LiveId" clId="{512D011D-F473-404A-9CBF-0898DA4C9F3F}" dt="2022-10-15T10:59:45.234" v="1108" actId="1076"/>
          <ac:spMkLst>
            <pc:docMk/>
            <pc:sldMk cId="577614392" sldId="289"/>
            <ac:spMk id="4295" creationId="{00000000-0000-0000-0000-000000000000}"/>
          </ac:spMkLst>
        </pc:spChg>
        <pc:spChg chg="mod">
          <ac:chgData name="Daniela Gomes" userId="90c252696d46064f" providerId="LiveId" clId="{512D011D-F473-404A-9CBF-0898DA4C9F3F}" dt="2022-10-15T10:54:02.177" v="1057" actId="1076"/>
          <ac:spMkLst>
            <pc:docMk/>
            <pc:sldMk cId="577614392" sldId="289"/>
            <ac:spMk id="4299" creationId="{00000000-0000-0000-0000-000000000000}"/>
          </ac:spMkLst>
        </pc:spChg>
        <pc:grpChg chg="add mod">
          <ac:chgData name="Daniela Gomes" userId="90c252696d46064f" providerId="LiveId" clId="{512D011D-F473-404A-9CBF-0898DA4C9F3F}" dt="2022-10-15T13:27:07.630" v="1248" actId="1076"/>
          <ac:grpSpMkLst>
            <pc:docMk/>
            <pc:sldMk cId="577614392" sldId="289"/>
            <ac:grpSpMk id="2" creationId="{688EC5DC-61DB-8E36-3319-792A9CA5B48A}"/>
          </ac:grpSpMkLst>
        </pc:grpChg>
        <pc:grpChg chg="add mod">
          <ac:chgData name="Daniela Gomes" userId="90c252696d46064f" providerId="LiveId" clId="{512D011D-F473-404A-9CBF-0898DA4C9F3F}" dt="2022-10-15T14:55:10.097" v="2051"/>
          <ac:grpSpMkLst>
            <pc:docMk/>
            <pc:sldMk cId="577614392" sldId="289"/>
            <ac:grpSpMk id="12" creationId="{B0677E89-5320-6464-7874-67764DCA2B75}"/>
          </ac:grpSpMkLst>
        </pc:grpChg>
        <pc:grpChg chg="mod">
          <ac:chgData name="Daniela Gomes" userId="90c252696d46064f" providerId="LiveId" clId="{512D011D-F473-404A-9CBF-0898DA4C9F3F}" dt="2022-10-15T14:55:10.097" v="2051"/>
          <ac:grpSpMkLst>
            <pc:docMk/>
            <pc:sldMk cId="577614392" sldId="289"/>
            <ac:grpSpMk id="13" creationId="{06345326-951A-3A3A-508B-9BA3FBAA4B5E}"/>
          </ac:grpSpMkLst>
        </pc:grpChg>
        <pc:grpChg chg="mod">
          <ac:chgData name="Daniela Gomes" userId="90c252696d46064f" providerId="LiveId" clId="{512D011D-F473-404A-9CBF-0898DA4C9F3F}" dt="2022-10-15T10:59:42.496" v="1107" actId="1076"/>
          <ac:grpSpMkLst>
            <pc:docMk/>
            <pc:sldMk cId="577614392" sldId="289"/>
            <ac:grpSpMk id="16" creationId="{F761045C-4ECB-57A7-D522-08724C4F0464}"/>
          </ac:grpSpMkLst>
        </pc:grpChg>
        <pc:graphicFrameChg chg="add mod modGraphic">
          <ac:chgData name="Daniela Gomes" userId="90c252696d46064f" providerId="LiveId" clId="{512D011D-F473-404A-9CBF-0898DA4C9F3F}" dt="2022-10-15T11:01:21.055" v="1154" actId="20577"/>
          <ac:graphicFrameMkLst>
            <pc:docMk/>
            <pc:sldMk cId="577614392" sldId="289"/>
            <ac:graphicFrameMk id="5" creationId="{94BF0542-70F2-70F8-CA4F-4173C898A12A}"/>
          </ac:graphicFrameMkLst>
        </pc:graphicFrameChg>
        <pc:picChg chg="del mod">
          <ac:chgData name="Daniela Gomes" userId="90c252696d46064f" providerId="LiveId" clId="{512D011D-F473-404A-9CBF-0898DA4C9F3F}" dt="2022-10-15T10:59:12.614" v="1102" actId="478"/>
          <ac:picMkLst>
            <pc:docMk/>
            <pc:sldMk cId="577614392" sldId="289"/>
            <ac:picMk id="1026" creationId="{86A2B747-2B84-45B0-51A7-BCDB376BD755}"/>
          </ac:picMkLst>
        </pc:picChg>
        <pc:picChg chg="add mod">
          <ac:chgData name="Daniela Gomes" userId="90c252696d46064f" providerId="LiveId" clId="{512D011D-F473-404A-9CBF-0898DA4C9F3F}" dt="2022-10-15T13:35:26.614" v="1391" actId="1037"/>
          <ac:picMkLst>
            <pc:docMk/>
            <pc:sldMk cId="577614392" sldId="289"/>
            <ac:picMk id="4098" creationId="{E6ECE325-1383-3FAC-A8CC-67F699BCB988}"/>
          </ac:picMkLst>
        </pc:picChg>
      </pc:sldChg>
      <pc:sldChg chg="addSp delSp modSp add mod modTransition">
        <pc:chgData name="Daniela Gomes" userId="90c252696d46064f" providerId="LiveId" clId="{512D011D-F473-404A-9CBF-0898DA4C9F3F}" dt="2022-10-15T15:08:52.734" v="2463"/>
        <pc:sldMkLst>
          <pc:docMk/>
          <pc:sldMk cId="2870094028" sldId="290"/>
        </pc:sldMkLst>
        <pc:spChg chg="mod">
          <ac:chgData name="Daniela Gomes" userId="90c252696d46064f" providerId="LiveId" clId="{512D011D-F473-404A-9CBF-0898DA4C9F3F}" dt="2022-10-15T13:30:05.729" v="1259" actId="207"/>
          <ac:spMkLst>
            <pc:docMk/>
            <pc:sldMk cId="2870094028" sldId="290"/>
            <ac:spMk id="7" creationId="{E8A45FC6-1C52-30AF-F569-2881385EEACE}"/>
          </ac:spMkLst>
        </pc:spChg>
        <pc:spChg chg="mod">
          <ac:chgData name="Daniela Gomes" userId="90c252696d46064f" providerId="LiveId" clId="{512D011D-F473-404A-9CBF-0898DA4C9F3F}" dt="2022-10-15T13:30:05.729" v="1259" actId="207"/>
          <ac:spMkLst>
            <pc:docMk/>
            <pc:sldMk cId="2870094028" sldId="290"/>
            <ac:spMk id="8" creationId="{B887A445-24B6-E93A-FCB1-E12F720C1CA0}"/>
          </ac:spMkLst>
        </pc:spChg>
        <pc:spChg chg="mod">
          <ac:chgData name="Daniela Gomes" userId="90c252696d46064f" providerId="LiveId" clId="{512D011D-F473-404A-9CBF-0898DA4C9F3F}" dt="2022-10-15T13:30:05.729" v="1259" actId="207"/>
          <ac:spMkLst>
            <pc:docMk/>
            <pc:sldMk cId="2870094028" sldId="290"/>
            <ac:spMk id="9" creationId="{DEFA3DCB-4919-B8AB-7D3F-17C69ECB2123}"/>
          </ac:spMkLst>
        </pc:spChg>
        <pc:spChg chg="add del mod">
          <ac:chgData name="Daniela Gomes" userId="90c252696d46064f" providerId="LiveId" clId="{512D011D-F473-404A-9CBF-0898DA4C9F3F}" dt="2022-10-15T13:33:28.837" v="1367" actId="478"/>
          <ac:spMkLst>
            <pc:docMk/>
            <pc:sldMk cId="2870094028" sldId="290"/>
            <ac:spMk id="10" creationId="{8512D581-2C5F-486D-E73E-9730AA569F78}"/>
          </ac:spMkLst>
        </pc:spChg>
        <pc:spChg chg="mod">
          <ac:chgData name="Daniela Gomes" userId="90c252696d46064f" providerId="LiveId" clId="{512D011D-F473-404A-9CBF-0898DA4C9F3F}" dt="2022-10-15T13:27:20.941" v="1256" actId="20577"/>
          <ac:spMkLst>
            <pc:docMk/>
            <pc:sldMk cId="2870094028" sldId="290"/>
            <ac:spMk id="11" creationId="{26ADB331-0B4A-2E85-2FC0-706A1D143FF7}"/>
          </ac:spMkLst>
        </pc:spChg>
        <pc:spChg chg="add del">
          <ac:chgData name="Daniela Gomes" userId="90c252696d46064f" providerId="LiveId" clId="{512D011D-F473-404A-9CBF-0898DA4C9F3F}" dt="2022-10-15T13:33:33.966" v="1369"/>
          <ac:spMkLst>
            <pc:docMk/>
            <pc:sldMk cId="2870094028" sldId="290"/>
            <ac:spMk id="12" creationId="{4FBD3C8C-EE8F-F6E4-B495-0B7B2BA26703}"/>
          </ac:spMkLst>
        </pc:spChg>
        <pc:spChg chg="mod">
          <ac:chgData name="Daniela Gomes" userId="90c252696d46064f" providerId="LiveId" clId="{512D011D-F473-404A-9CBF-0898DA4C9F3F}" dt="2022-10-15T13:32:19.032" v="1363" actId="14100"/>
          <ac:spMkLst>
            <pc:docMk/>
            <pc:sldMk cId="2870094028" sldId="290"/>
            <ac:spMk id="4295" creationId="{00000000-0000-0000-0000-000000000000}"/>
          </ac:spMkLst>
        </pc:spChg>
        <pc:grpChg chg="del">
          <ac:chgData name="Daniela Gomes" userId="90c252696d46064f" providerId="LiveId" clId="{512D011D-F473-404A-9CBF-0898DA4C9F3F}" dt="2022-10-15T13:29:11.814" v="1257" actId="478"/>
          <ac:grpSpMkLst>
            <pc:docMk/>
            <pc:sldMk cId="2870094028" sldId="290"/>
            <ac:grpSpMk id="2" creationId="{688EC5DC-61DB-8E36-3319-792A9CA5B48A}"/>
          </ac:grpSpMkLst>
        </pc:grpChg>
        <pc:grpChg chg="add mod">
          <ac:chgData name="Daniela Gomes" userId="90c252696d46064f" providerId="LiveId" clId="{512D011D-F473-404A-9CBF-0898DA4C9F3F}" dt="2022-10-15T13:30:08.779" v="1260" actId="1076"/>
          <ac:grpSpMkLst>
            <pc:docMk/>
            <pc:sldMk cId="2870094028" sldId="290"/>
            <ac:grpSpMk id="6" creationId="{D566F7CA-A940-23B0-C473-D1AF2C804B53}"/>
          </ac:grpSpMkLst>
        </pc:grpChg>
        <pc:graphicFrameChg chg="mod modGraphic">
          <ac:chgData name="Daniela Gomes" userId="90c252696d46064f" providerId="LiveId" clId="{512D011D-F473-404A-9CBF-0898DA4C9F3F}" dt="2022-10-15T13:31:52.506" v="1333" actId="20577"/>
          <ac:graphicFrameMkLst>
            <pc:docMk/>
            <pc:sldMk cId="2870094028" sldId="290"/>
            <ac:graphicFrameMk id="5" creationId="{94BF0542-70F2-70F8-CA4F-4173C898A12A}"/>
          </ac:graphicFrameMkLst>
        </pc:graphicFrameChg>
        <pc:picChg chg="add mod">
          <ac:chgData name="Daniela Gomes" userId="90c252696d46064f" providerId="LiveId" clId="{512D011D-F473-404A-9CBF-0898DA4C9F3F}" dt="2022-10-15T13:35:11.423" v="1374" actId="208"/>
          <ac:picMkLst>
            <pc:docMk/>
            <pc:sldMk cId="2870094028" sldId="290"/>
            <ac:picMk id="13" creationId="{C9AAA81C-4052-DC18-7653-F0ED302FB38E}"/>
          </ac:picMkLst>
        </pc:picChg>
        <pc:picChg chg="del mod">
          <ac:chgData name="Daniela Gomes" userId="90c252696d46064f" providerId="LiveId" clId="{512D011D-F473-404A-9CBF-0898DA4C9F3F}" dt="2022-10-15T13:33:28.837" v="1367" actId="478"/>
          <ac:picMkLst>
            <pc:docMk/>
            <pc:sldMk cId="2870094028" sldId="290"/>
            <ac:picMk id="4098" creationId="{E6ECE325-1383-3FAC-A8CC-67F699BCB988}"/>
          </ac:picMkLst>
        </pc:picChg>
      </pc:sldChg>
      <pc:sldChg chg="addSp delSp modSp add mod modTransition">
        <pc:chgData name="Daniela Gomes" userId="90c252696d46064f" providerId="LiveId" clId="{512D011D-F473-404A-9CBF-0898DA4C9F3F}" dt="2022-10-15T15:08:52.734" v="2463"/>
        <pc:sldMkLst>
          <pc:docMk/>
          <pc:sldMk cId="4069655236" sldId="291"/>
        </pc:sldMkLst>
        <pc:spChg chg="mod">
          <ac:chgData name="Daniela Gomes" userId="90c252696d46064f" providerId="LiveId" clId="{512D011D-F473-404A-9CBF-0898DA4C9F3F}" dt="2022-10-15T13:39:11.588" v="1431" actId="207"/>
          <ac:spMkLst>
            <pc:docMk/>
            <pc:sldMk cId="4069655236" sldId="291"/>
            <ac:spMk id="3" creationId="{F822907C-F632-0587-535D-F81002FE091A}"/>
          </ac:spMkLst>
        </pc:spChg>
        <pc:spChg chg="mod">
          <ac:chgData name="Daniela Gomes" userId="90c252696d46064f" providerId="LiveId" clId="{512D011D-F473-404A-9CBF-0898DA4C9F3F}" dt="2022-10-15T13:39:11.588" v="1431" actId="207"/>
          <ac:spMkLst>
            <pc:docMk/>
            <pc:sldMk cId="4069655236" sldId="291"/>
            <ac:spMk id="4" creationId="{2303C4E5-1EBE-C4A0-5C24-264FBFEC3BEA}"/>
          </ac:spMkLst>
        </pc:spChg>
        <pc:spChg chg="mod">
          <ac:chgData name="Daniela Gomes" userId="90c252696d46064f" providerId="LiveId" clId="{512D011D-F473-404A-9CBF-0898DA4C9F3F}" dt="2022-10-15T13:39:11.588" v="1431" actId="207"/>
          <ac:spMkLst>
            <pc:docMk/>
            <pc:sldMk cId="4069655236" sldId="291"/>
            <ac:spMk id="10" creationId="{E756A7F8-DB9E-048F-A9D7-130E63B3F147}"/>
          </ac:spMkLst>
        </pc:spChg>
        <pc:spChg chg="mod">
          <ac:chgData name="Daniela Gomes" userId="90c252696d46064f" providerId="LiveId" clId="{512D011D-F473-404A-9CBF-0898DA4C9F3F}" dt="2022-10-15T13:36:17.509" v="1405" actId="20577"/>
          <ac:spMkLst>
            <pc:docMk/>
            <pc:sldMk cId="4069655236" sldId="291"/>
            <ac:spMk id="11" creationId="{26ADB331-0B4A-2E85-2FC0-706A1D143FF7}"/>
          </ac:spMkLst>
        </pc:spChg>
        <pc:spChg chg="mod">
          <ac:chgData name="Daniela Gomes" userId="90c252696d46064f" providerId="LiveId" clId="{512D011D-F473-404A-9CBF-0898DA4C9F3F}" dt="2022-10-15T13:39:11.588" v="1431" actId="207"/>
          <ac:spMkLst>
            <pc:docMk/>
            <pc:sldMk cId="4069655236" sldId="291"/>
            <ac:spMk id="12" creationId="{4FA79643-909C-BAD1-1FEB-F1BB2FEB65D8}"/>
          </ac:spMkLst>
        </pc:spChg>
        <pc:spChg chg="mod">
          <ac:chgData name="Daniela Gomes" userId="90c252696d46064f" providerId="LiveId" clId="{512D011D-F473-404A-9CBF-0898DA4C9F3F}" dt="2022-10-15T13:39:11.588" v="1431" actId="207"/>
          <ac:spMkLst>
            <pc:docMk/>
            <pc:sldMk cId="4069655236" sldId="291"/>
            <ac:spMk id="14" creationId="{D4082475-9A59-FEF5-0CDF-5D0CFE208B84}"/>
          </ac:spMkLst>
        </pc:spChg>
        <pc:spChg chg="mod">
          <ac:chgData name="Daniela Gomes" userId="90c252696d46064f" providerId="LiveId" clId="{512D011D-F473-404A-9CBF-0898DA4C9F3F}" dt="2022-10-15T13:39:11.588" v="1431" actId="207"/>
          <ac:spMkLst>
            <pc:docMk/>
            <pc:sldMk cId="4069655236" sldId="291"/>
            <ac:spMk id="15" creationId="{4E5A722F-DD97-8606-166E-AD500361F6BE}"/>
          </ac:spMkLst>
        </pc:spChg>
        <pc:spChg chg="mod">
          <ac:chgData name="Daniela Gomes" userId="90c252696d46064f" providerId="LiveId" clId="{512D011D-F473-404A-9CBF-0898DA4C9F3F}" dt="2022-10-15T13:39:11.588" v="1431" actId="207"/>
          <ac:spMkLst>
            <pc:docMk/>
            <pc:sldMk cId="4069655236" sldId="291"/>
            <ac:spMk id="20" creationId="{835B4EC9-9DCF-A672-6D97-CD8964AA7006}"/>
          </ac:spMkLst>
        </pc:spChg>
        <pc:spChg chg="mod">
          <ac:chgData name="Daniela Gomes" userId="90c252696d46064f" providerId="LiveId" clId="{512D011D-F473-404A-9CBF-0898DA4C9F3F}" dt="2022-10-15T13:39:11.588" v="1431" actId="207"/>
          <ac:spMkLst>
            <pc:docMk/>
            <pc:sldMk cId="4069655236" sldId="291"/>
            <ac:spMk id="21" creationId="{BA5F0F7D-00EF-77FE-8055-49D697C88778}"/>
          </ac:spMkLst>
        </pc:spChg>
        <pc:spChg chg="add del mod">
          <ac:chgData name="Daniela Gomes" userId="90c252696d46064f" providerId="LiveId" clId="{512D011D-F473-404A-9CBF-0898DA4C9F3F}" dt="2022-10-15T14:02:15.973" v="1485"/>
          <ac:spMkLst>
            <pc:docMk/>
            <pc:sldMk cId="4069655236" sldId="291"/>
            <ac:spMk id="22" creationId="{AC4350E4-AEBD-9636-878B-86368AF2015D}"/>
          </ac:spMkLst>
        </pc:spChg>
        <pc:spChg chg="add del mod">
          <ac:chgData name="Daniela Gomes" userId="90c252696d46064f" providerId="LiveId" clId="{512D011D-F473-404A-9CBF-0898DA4C9F3F}" dt="2022-10-15T14:03:16.060" v="1523"/>
          <ac:spMkLst>
            <pc:docMk/>
            <pc:sldMk cId="4069655236" sldId="291"/>
            <ac:spMk id="23" creationId="{CFC8FEEC-8F55-80F4-9985-BEEBF3ABA3AF}"/>
          </ac:spMkLst>
        </pc:spChg>
        <pc:spChg chg="mod">
          <ac:chgData name="Daniela Gomes" userId="90c252696d46064f" providerId="LiveId" clId="{512D011D-F473-404A-9CBF-0898DA4C9F3F}" dt="2022-10-15T13:36:07.084" v="1403" actId="14100"/>
          <ac:spMkLst>
            <pc:docMk/>
            <pc:sldMk cId="4069655236" sldId="291"/>
            <ac:spMk id="4274" creationId="{00000000-0000-0000-0000-000000000000}"/>
          </ac:spMkLst>
        </pc:spChg>
        <pc:spChg chg="mod">
          <ac:chgData name="Daniela Gomes" userId="90c252696d46064f" providerId="LiveId" clId="{512D011D-F473-404A-9CBF-0898DA4C9F3F}" dt="2022-10-15T14:02:46.658" v="1521" actId="20577"/>
          <ac:spMkLst>
            <pc:docMk/>
            <pc:sldMk cId="4069655236" sldId="291"/>
            <ac:spMk id="4295" creationId="{00000000-0000-0000-0000-000000000000}"/>
          </ac:spMkLst>
        </pc:spChg>
        <pc:spChg chg="mod">
          <ac:chgData name="Daniela Gomes" userId="90c252696d46064f" providerId="LiveId" clId="{512D011D-F473-404A-9CBF-0898DA4C9F3F}" dt="2022-10-15T13:36:12.639" v="1404" actId="1076"/>
          <ac:spMkLst>
            <pc:docMk/>
            <pc:sldMk cId="4069655236" sldId="291"/>
            <ac:spMk id="4299" creationId="{00000000-0000-0000-0000-000000000000}"/>
          </ac:spMkLst>
        </pc:spChg>
        <pc:grpChg chg="add mod">
          <ac:chgData name="Daniela Gomes" userId="90c252696d46064f" providerId="LiveId" clId="{512D011D-F473-404A-9CBF-0898DA4C9F3F}" dt="2022-10-15T13:39:15.651" v="1432" actId="1076"/>
          <ac:grpSpMkLst>
            <pc:docMk/>
            <pc:sldMk cId="4069655236" sldId="291"/>
            <ac:grpSpMk id="2" creationId="{D03A43DC-A4B5-88C5-0BBB-D56DD85160B4}"/>
          </ac:grpSpMkLst>
        </pc:grpChg>
        <pc:grpChg chg="del mod">
          <ac:chgData name="Daniela Gomes" userId="90c252696d46064f" providerId="LiveId" clId="{512D011D-F473-404A-9CBF-0898DA4C9F3F}" dt="2022-10-15T13:39:05.215" v="1429" actId="478"/>
          <ac:grpSpMkLst>
            <pc:docMk/>
            <pc:sldMk cId="4069655236" sldId="291"/>
            <ac:grpSpMk id="6" creationId="{D566F7CA-A940-23B0-C473-D1AF2C804B53}"/>
          </ac:grpSpMkLst>
        </pc:grpChg>
        <pc:graphicFrameChg chg="modGraphic">
          <ac:chgData name="Daniela Gomes" userId="90c252696d46064f" providerId="LiveId" clId="{512D011D-F473-404A-9CBF-0898DA4C9F3F}" dt="2022-10-15T14:00:12.085" v="1481" actId="20577"/>
          <ac:graphicFrameMkLst>
            <pc:docMk/>
            <pc:sldMk cId="4069655236" sldId="291"/>
            <ac:graphicFrameMk id="5" creationId="{94BF0542-70F2-70F8-CA4F-4173C898A12A}"/>
          </ac:graphicFrameMkLst>
        </pc:graphicFrameChg>
        <pc:picChg chg="del">
          <ac:chgData name="Daniela Gomes" userId="90c252696d46064f" providerId="LiveId" clId="{512D011D-F473-404A-9CBF-0898DA4C9F3F}" dt="2022-10-15T13:39:16.964" v="1433" actId="478"/>
          <ac:picMkLst>
            <pc:docMk/>
            <pc:sldMk cId="4069655236" sldId="291"/>
            <ac:picMk id="13" creationId="{C9AAA81C-4052-DC18-7653-F0ED302FB38E}"/>
          </ac:picMkLst>
        </pc:picChg>
        <pc:picChg chg="add mod">
          <ac:chgData name="Daniela Gomes" userId="90c252696d46064f" providerId="LiveId" clId="{512D011D-F473-404A-9CBF-0898DA4C9F3F}" dt="2022-10-15T14:11:08.522" v="1681" actId="208"/>
          <ac:picMkLst>
            <pc:docMk/>
            <pc:sldMk cId="4069655236" sldId="291"/>
            <ac:picMk id="6146" creationId="{66EC6DB7-5255-8C18-E98E-99E414E3BC67}"/>
          </ac:picMkLst>
        </pc:picChg>
      </pc:sldChg>
      <pc:sldChg chg="addSp delSp modSp add mod modTransition">
        <pc:chgData name="Daniela Gomes" userId="90c252696d46064f" providerId="LiveId" clId="{512D011D-F473-404A-9CBF-0898DA4C9F3F}" dt="2022-10-15T15:08:52.734" v="2463"/>
        <pc:sldMkLst>
          <pc:docMk/>
          <pc:sldMk cId="599698038" sldId="292"/>
        </pc:sldMkLst>
        <pc:spChg chg="mod">
          <ac:chgData name="Daniela Gomes" userId="90c252696d46064f" providerId="LiveId" clId="{512D011D-F473-404A-9CBF-0898DA4C9F3F}" dt="2022-10-15T14:04:33.662" v="1535" actId="207"/>
          <ac:spMkLst>
            <pc:docMk/>
            <pc:sldMk cId="599698038" sldId="292"/>
            <ac:spMk id="7" creationId="{B0A634EE-D91F-28CC-D30C-DAE2FA383A5C}"/>
          </ac:spMkLst>
        </pc:spChg>
        <pc:spChg chg="mod">
          <ac:chgData name="Daniela Gomes" userId="90c252696d46064f" providerId="LiveId" clId="{512D011D-F473-404A-9CBF-0898DA4C9F3F}" dt="2022-10-15T14:04:33.662" v="1535" actId="207"/>
          <ac:spMkLst>
            <pc:docMk/>
            <pc:sldMk cId="599698038" sldId="292"/>
            <ac:spMk id="8" creationId="{631EF6B8-7C87-503C-A78A-5A2092EF4EF8}"/>
          </ac:spMkLst>
        </pc:spChg>
        <pc:spChg chg="mod">
          <ac:chgData name="Daniela Gomes" userId="90c252696d46064f" providerId="LiveId" clId="{512D011D-F473-404A-9CBF-0898DA4C9F3F}" dt="2022-10-15T14:04:33.662" v="1535" actId="207"/>
          <ac:spMkLst>
            <pc:docMk/>
            <pc:sldMk cId="599698038" sldId="292"/>
            <ac:spMk id="9" creationId="{A4248D12-897B-FF22-9F69-119793E695D4}"/>
          </ac:spMkLst>
        </pc:spChg>
        <pc:spChg chg="del mod">
          <ac:chgData name="Daniela Gomes" userId="90c252696d46064f" providerId="LiveId" clId="{512D011D-F473-404A-9CBF-0898DA4C9F3F}" dt="2022-10-15T14:05:09.244" v="1537" actId="478"/>
          <ac:spMkLst>
            <pc:docMk/>
            <pc:sldMk cId="599698038" sldId="292"/>
            <ac:spMk id="11" creationId="{26ADB331-0B4A-2E85-2FC0-706A1D143FF7}"/>
          </ac:spMkLst>
        </pc:spChg>
        <pc:spChg chg="mod">
          <ac:chgData name="Daniela Gomes" userId="90c252696d46064f" providerId="LiveId" clId="{512D011D-F473-404A-9CBF-0898DA4C9F3F}" dt="2022-10-15T14:04:33.662" v="1535" actId="207"/>
          <ac:spMkLst>
            <pc:docMk/>
            <pc:sldMk cId="599698038" sldId="292"/>
            <ac:spMk id="13" creationId="{4F90DD60-2402-5666-7629-B9DE802CCF5B}"/>
          </ac:spMkLst>
        </pc:spChg>
        <pc:spChg chg="mod">
          <ac:chgData name="Daniela Gomes" userId="90c252696d46064f" providerId="LiveId" clId="{512D011D-F473-404A-9CBF-0898DA4C9F3F}" dt="2022-10-15T14:04:33.662" v="1535" actId="207"/>
          <ac:spMkLst>
            <pc:docMk/>
            <pc:sldMk cId="599698038" sldId="292"/>
            <ac:spMk id="22" creationId="{49671320-88E8-AB0B-DFC2-7A528A76A528}"/>
          </ac:spMkLst>
        </pc:spChg>
        <pc:spChg chg="mod">
          <ac:chgData name="Daniela Gomes" userId="90c252696d46064f" providerId="LiveId" clId="{512D011D-F473-404A-9CBF-0898DA4C9F3F}" dt="2022-10-15T14:07:20.183" v="1666" actId="207"/>
          <ac:spMkLst>
            <pc:docMk/>
            <pc:sldMk cId="599698038" sldId="292"/>
            <ac:spMk id="24" creationId="{61BE6F08-4C7C-22B9-E113-6BC9EB3CD16F}"/>
          </ac:spMkLst>
        </pc:spChg>
        <pc:spChg chg="mod">
          <ac:chgData name="Daniela Gomes" userId="90c252696d46064f" providerId="LiveId" clId="{512D011D-F473-404A-9CBF-0898DA4C9F3F}" dt="2022-10-15T14:07:20.183" v="1666" actId="207"/>
          <ac:spMkLst>
            <pc:docMk/>
            <pc:sldMk cId="599698038" sldId="292"/>
            <ac:spMk id="25" creationId="{819E8293-C8C3-9645-F8FC-DD06FE96D1AB}"/>
          </ac:spMkLst>
        </pc:spChg>
        <pc:spChg chg="mod">
          <ac:chgData name="Daniela Gomes" userId="90c252696d46064f" providerId="LiveId" clId="{512D011D-F473-404A-9CBF-0898DA4C9F3F}" dt="2022-10-15T14:03:25.813" v="1530" actId="20577"/>
          <ac:spMkLst>
            <pc:docMk/>
            <pc:sldMk cId="599698038" sldId="292"/>
            <ac:spMk id="4274" creationId="{00000000-0000-0000-0000-000000000000}"/>
          </ac:spMkLst>
        </pc:spChg>
        <pc:spChg chg="mod">
          <ac:chgData name="Daniela Gomes" userId="90c252696d46064f" providerId="LiveId" clId="{512D011D-F473-404A-9CBF-0898DA4C9F3F}" dt="2022-10-15T14:07:57.559" v="1672" actId="14100"/>
          <ac:spMkLst>
            <pc:docMk/>
            <pc:sldMk cId="599698038" sldId="292"/>
            <ac:spMk id="4295" creationId="{00000000-0000-0000-0000-000000000000}"/>
          </ac:spMkLst>
        </pc:spChg>
        <pc:spChg chg="mod">
          <ac:chgData name="Daniela Gomes" userId="90c252696d46064f" providerId="LiveId" clId="{512D011D-F473-404A-9CBF-0898DA4C9F3F}" dt="2022-10-15T14:03:28.265" v="1531" actId="1076"/>
          <ac:spMkLst>
            <pc:docMk/>
            <pc:sldMk cId="599698038" sldId="292"/>
            <ac:spMk id="4299" creationId="{00000000-0000-0000-0000-000000000000}"/>
          </ac:spMkLst>
        </pc:spChg>
        <pc:grpChg chg="del">
          <ac:chgData name="Daniela Gomes" userId="90c252696d46064f" providerId="LiveId" clId="{512D011D-F473-404A-9CBF-0898DA4C9F3F}" dt="2022-10-15T14:04:25.862" v="1533" actId="478"/>
          <ac:grpSpMkLst>
            <pc:docMk/>
            <pc:sldMk cId="599698038" sldId="292"/>
            <ac:grpSpMk id="2" creationId="{D03A43DC-A4B5-88C5-0BBB-D56DD85160B4}"/>
          </ac:grpSpMkLst>
        </pc:grpChg>
        <pc:grpChg chg="add mod">
          <ac:chgData name="Daniela Gomes" userId="90c252696d46064f" providerId="LiveId" clId="{512D011D-F473-404A-9CBF-0898DA4C9F3F}" dt="2022-10-15T14:04:33.662" v="1535" actId="207"/>
          <ac:grpSpMkLst>
            <pc:docMk/>
            <pc:sldMk cId="599698038" sldId="292"/>
            <ac:grpSpMk id="6" creationId="{6521E80D-8F1E-BBA8-8222-C3DF91E289F6}"/>
          </ac:grpSpMkLst>
        </pc:grpChg>
        <pc:grpChg chg="del">
          <ac:chgData name="Daniela Gomes" userId="90c252696d46064f" providerId="LiveId" clId="{512D011D-F473-404A-9CBF-0898DA4C9F3F}" dt="2022-10-15T14:07:25.239" v="1668" actId="478"/>
          <ac:grpSpMkLst>
            <pc:docMk/>
            <pc:sldMk cId="599698038" sldId="292"/>
            <ac:grpSpMk id="16" creationId="{F761045C-4ECB-57A7-D522-08724C4F0464}"/>
          </ac:grpSpMkLst>
        </pc:grpChg>
        <pc:grpChg chg="add mod">
          <ac:chgData name="Daniela Gomes" userId="90c252696d46064f" providerId="LiveId" clId="{512D011D-F473-404A-9CBF-0898DA4C9F3F}" dt="2022-10-15T14:07:37.488" v="1671" actId="1076"/>
          <ac:grpSpMkLst>
            <pc:docMk/>
            <pc:sldMk cId="599698038" sldId="292"/>
            <ac:grpSpMk id="23" creationId="{2403771F-219A-69EF-5343-BD4FBE4465A1}"/>
          </ac:grpSpMkLst>
        </pc:grpChg>
        <pc:graphicFrameChg chg="modGraphic">
          <ac:chgData name="Daniela Gomes" userId="90c252696d46064f" providerId="LiveId" clId="{512D011D-F473-404A-9CBF-0898DA4C9F3F}" dt="2022-10-15T14:06:23.930" v="1637" actId="20577"/>
          <ac:graphicFrameMkLst>
            <pc:docMk/>
            <pc:sldMk cId="599698038" sldId="292"/>
            <ac:graphicFrameMk id="5" creationId="{94BF0542-70F2-70F8-CA4F-4173C898A12A}"/>
          </ac:graphicFrameMkLst>
        </pc:graphicFrameChg>
        <pc:picChg chg="del mod">
          <ac:chgData name="Daniela Gomes" userId="90c252696d46064f" providerId="LiveId" clId="{512D011D-F473-404A-9CBF-0898DA4C9F3F}" dt="2022-10-15T14:08:05.869" v="1674" actId="478"/>
          <ac:picMkLst>
            <pc:docMk/>
            <pc:sldMk cId="599698038" sldId="292"/>
            <ac:picMk id="6146" creationId="{66EC6DB7-5255-8C18-E98E-99E414E3BC67}"/>
          </ac:picMkLst>
        </pc:picChg>
        <pc:picChg chg="add mod">
          <ac:chgData name="Daniela Gomes" userId="90c252696d46064f" providerId="LiveId" clId="{512D011D-F473-404A-9CBF-0898DA4C9F3F}" dt="2022-10-15T14:10:52.501" v="1679" actId="208"/>
          <ac:picMkLst>
            <pc:docMk/>
            <pc:sldMk cId="599698038" sldId="292"/>
            <ac:picMk id="7170" creationId="{B435AA0C-5EFF-1014-540B-41B290446851}"/>
          </ac:picMkLst>
        </pc:picChg>
      </pc:sldChg>
      <pc:sldChg chg="new del">
        <pc:chgData name="Daniela Gomes" userId="90c252696d46064f" providerId="LiveId" clId="{512D011D-F473-404A-9CBF-0898DA4C9F3F}" dt="2022-10-15T14:19:01.661" v="1737" actId="680"/>
        <pc:sldMkLst>
          <pc:docMk/>
          <pc:sldMk cId="1852662580" sldId="293"/>
        </pc:sldMkLst>
      </pc:sldChg>
      <pc:sldChg chg="addSp delSp modSp add mod modTransition modAnim">
        <pc:chgData name="Daniela Gomes" userId="90c252696d46064f" providerId="LiveId" clId="{512D011D-F473-404A-9CBF-0898DA4C9F3F}" dt="2022-10-15T15:11:06.688" v="2473"/>
        <pc:sldMkLst>
          <pc:docMk/>
          <pc:sldMk cId="4112698500" sldId="293"/>
        </pc:sldMkLst>
        <pc:spChg chg="add del mod">
          <ac:chgData name="Daniela Gomes" userId="90c252696d46064f" providerId="LiveId" clId="{512D011D-F473-404A-9CBF-0898DA4C9F3F}" dt="2022-10-15T14:20:41.750" v="1751" actId="478"/>
          <ac:spMkLst>
            <pc:docMk/>
            <pc:sldMk cId="4112698500" sldId="293"/>
            <ac:spMk id="3" creationId="{DEAD3FDA-C8AE-955E-C090-1C1C56DA221D}"/>
          </ac:spMkLst>
        </pc:spChg>
        <pc:spChg chg="mod">
          <ac:chgData name="Daniela Gomes" userId="90c252696d46064f" providerId="LiveId" clId="{512D011D-F473-404A-9CBF-0898DA4C9F3F}" dt="2022-10-15T14:24:50.155" v="1863" actId="20577"/>
          <ac:spMkLst>
            <pc:docMk/>
            <pc:sldMk cId="4112698500" sldId="293"/>
            <ac:spMk id="4274" creationId="{00000000-0000-0000-0000-000000000000}"/>
          </ac:spMkLst>
        </pc:spChg>
        <pc:spChg chg="del mod">
          <ac:chgData name="Daniela Gomes" userId="90c252696d46064f" providerId="LiveId" clId="{512D011D-F473-404A-9CBF-0898DA4C9F3F}" dt="2022-10-15T14:19:29.011" v="1744" actId="478"/>
          <ac:spMkLst>
            <pc:docMk/>
            <pc:sldMk cId="4112698500" sldId="293"/>
            <ac:spMk id="4295" creationId="{00000000-0000-0000-0000-000000000000}"/>
          </ac:spMkLst>
        </pc:spChg>
        <pc:spChg chg="mod">
          <ac:chgData name="Daniela Gomes" userId="90c252696d46064f" providerId="LiveId" clId="{512D011D-F473-404A-9CBF-0898DA4C9F3F}" dt="2022-10-15T14:24:54.732" v="1864" actId="1076"/>
          <ac:spMkLst>
            <pc:docMk/>
            <pc:sldMk cId="4112698500" sldId="293"/>
            <ac:spMk id="4299" creationId="{00000000-0000-0000-0000-000000000000}"/>
          </ac:spMkLst>
        </pc:spChg>
        <pc:grpChg chg="del mod">
          <ac:chgData name="Daniela Gomes" userId="90c252696d46064f" providerId="LiveId" clId="{512D011D-F473-404A-9CBF-0898DA4C9F3F}" dt="2022-10-15T14:19:18.679" v="1741" actId="478"/>
          <ac:grpSpMkLst>
            <pc:docMk/>
            <pc:sldMk cId="4112698500" sldId="293"/>
            <ac:grpSpMk id="6" creationId="{6521E80D-8F1E-BBA8-8222-C3DF91E289F6}"/>
          </ac:grpSpMkLst>
        </pc:grpChg>
        <pc:grpChg chg="del">
          <ac:chgData name="Daniela Gomes" userId="90c252696d46064f" providerId="LiveId" clId="{512D011D-F473-404A-9CBF-0898DA4C9F3F}" dt="2022-10-15T14:19:26.168" v="1742" actId="478"/>
          <ac:grpSpMkLst>
            <pc:docMk/>
            <pc:sldMk cId="4112698500" sldId="293"/>
            <ac:grpSpMk id="23" creationId="{2403771F-219A-69EF-5343-BD4FBE4465A1}"/>
          </ac:grpSpMkLst>
        </pc:grpChg>
        <pc:graphicFrameChg chg="add del mod modGraphic">
          <ac:chgData name="Daniela Gomes" userId="90c252696d46064f" providerId="LiveId" clId="{512D011D-F473-404A-9CBF-0898DA4C9F3F}" dt="2022-10-15T14:24:33.954" v="1840" actId="478"/>
          <ac:graphicFrameMkLst>
            <pc:docMk/>
            <pc:sldMk cId="4112698500" sldId="293"/>
            <ac:graphicFrameMk id="4" creationId="{14AD987E-A67B-C034-CA51-3D7D7F08A928}"/>
          </ac:graphicFrameMkLst>
        </pc:graphicFrameChg>
        <pc:graphicFrameChg chg="del mod">
          <ac:chgData name="Daniela Gomes" userId="90c252696d46064f" providerId="LiveId" clId="{512D011D-F473-404A-9CBF-0898DA4C9F3F}" dt="2022-10-15T14:19:32.454" v="1746" actId="478"/>
          <ac:graphicFrameMkLst>
            <pc:docMk/>
            <pc:sldMk cId="4112698500" sldId="293"/>
            <ac:graphicFrameMk id="5" creationId="{94BF0542-70F2-70F8-CA4F-4173C898A12A}"/>
          </ac:graphicFrameMkLst>
        </pc:graphicFrameChg>
        <pc:picChg chg="add mod modCrop">
          <ac:chgData name="Daniela Gomes" userId="90c252696d46064f" providerId="LiveId" clId="{512D011D-F473-404A-9CBF-0898DA4C9F3F}" dt="2022-10-15T14:25:08.471" v="1868" actId="1076"/>
          <ac:picMkLst>
            <pc:docMk/>
            <pc:sldMk cId="4112698500" sldId="293"/>
            <ac:picMk id="11" creationId="{7D6FDEF6-6F23-F373-C488-CB685163FC65}"/>
          </ac:picMkLst>
        </pc:picChg>
        <pc:picChg chg="del">
          <ac:chgData name="Daniela Gomes" userId="90c252696d46064f" providerId="LiveId" clId="{512D011D-F473-404A-9CBF-0898DA4C9F3F}" dt="2022-10-15T14:19:16.794" v="1739" actId="478"/>
          <ac:picMkLst>
            <pc:docMk/>
            <pc:sldMk cId="4112698500" sldId="293"/>
            <ac:picMk id="7170" creationId="{B435AA0C-5EFF-1014-540B-41B290446851}"/>
          </ac:picMkLst>
        </pc:picChg>
      </pc:sldChg>
      <pc:sldChg chg="addSp modSp add mod modTransition modAnim">
        <pc:chgData name="Daniela Gomes" userId="90c252696d46064f" providerId="LiveId" clId="{512D011D-F473-404A-9CBF-0898DA4C9F3F}" dt="2022-10-15T15:08:52.734" v="2463"/>
        <pc:sldMkLst>
          <pc:docMk/>
          <pc:sldMk cId="1995312500" sldId="294"/>
        </pc:sldMkLst>
        <pc:spChg chg="mod">
          <ac:chgData name="Daniela Gomes" userId="90c252696d46064f" providerId="LiveId" clId="{512D011D-F473-404A-9CBF-0898DA4C9F3F}" dt="2022-10-15T14:52:53.437" v="1996" actId="208"/>
          <ac:spMkLst>
            <pc:docMk/>
            <pc:sldMk cId="1995312500" sldId="294"/>
            <ac:spMk id="8" creationId="{FB87797A-DC13-4F85-4612-0F01561C05A3}"/>
          </ac:spMkLst>
        </pc:spChg>
        <pc:spChg chg="mod">
          <ac:chgData name="Daniela Gomes" userId="90c252696d46064f" providerId="LiveId" clId="{512D011D-F473-404A-9CBF-0898DA4C9F3F}" dt="2022-10-15T14:51:28.643" v="1990" actId="1076"/>
          <ac:spMkLst>
            <pc:docMk/>
            <pc:sldMk cId="1995312500" sldId="294"/>
            <ac:spMk id="9" creationId="{15E7A0EB-949D-FB31-2EB3-7F9464E24F1B}"/>
          </ac:spMkLst>
        </pc:spChg>
        <pc:spChg chg="add mod">
          <ac:chgData name="Daniela Gomes" userId="90c252696d46064f" providerId="LiveId" clId="{512D011D-F473-404A-9CBF-0898DA4C9F3F}" dt="2022-10-15T15:02:08.815" v="2342" actId="20577"/>
          <ac:spMkLst>
            <pc:docMk/>
            <pc:sldMk cId="1995312500" sldId="294"/>
            <ac:spMk id="20" creationId="{30A22BF4-26B1-4837-514F-776DB90457F7}"/>
          </ac:spMkLst>
        </pc:spChg>
        <pc:spChg chg="mod">
          <ac:chgData name="Daniela Gomes" userId="90c252696d46064f" providerId="LiveId" clId="{512D011D-F473-404A-9CBF-0898DA4C9F3F}" dt="2022-10-15T14:49:20.474" v="1977" actId="571"/>
          <ac:spMkLst>
            <pc:docMk/>
            <pc:sldMk cId="1995312500" sldId="294"/>
            <ac:spMk id="22" creationId="{1515833B-BB8C-93FA-C038-E9C959820F60}"/>
          </ac:spMkLst>
        </pc:spChg>
        <pc:spChg chg="mod">
          <ac:chgData name="Daniela Gomes" userId="90c252696d46064f" providerId="LiveId" clId="{512D011D-F473-404A-9CBF-0898DA4C9F3F}" dt="2022-10-15T14:49:20.474" v="1977" actId="571"/>
          <ac:spMkLst>
            <pc:docMk/>
            <pc:sldMk cId="1995312500" sldId="294"/>
            <ac:spMk id="23" creationId="{122BE6C7-1A4B-2A70-CF91-A65676CE2224}"/>
          </ac:spMkLst>
        </pc:spChg>
        <pc:grpChg chg="add mod">
          <ac:chgData name="Daniela Gomes" userId="90c252696d46064f" providerId="LiveId" clId="{512D011D-F473-404A-9CBF-0898DA4C9F3F}" dt="2022-10-15T14:49:32.206" v="1978" actId="164"/>
          <ac:grpSpMkLst>
            <pc:docMk/>
            <pc:sldMk cId="1995312500" sldId="294"/>
            <ac:grpSpMk id="2" creationId="{C1762A19-8BE3-831B-5406-B40C78281D07}"/>
          </ac:grpSpMkLst>
        </pc:grpChg>
        <pc:grpChg chg="add mod">
          <ac:chgData name="Daniela Gomes" userId="90c252696d46064f" providerId="LiveId" clId="{512D011D-F473-404A-9CBF-0898DA4C9F3F}" dt="2022-10-15T14:49:20.474" v="1977" actId="571"/>
          <ac:grpSpMkLst>
            <pc:docMk/>
            <pc:sldMk cId="1995312500" sldId="294"/>
            <ac:grpSpMk id="21" creationId="{FB2D1B99-5A45-F0F7-0494-2418380925B5}"/>
          </ac:grpSpMkLst>
        </pc:grpChg>
        <pc:grpChg chg="add mod">
          <ac:chgData name="Daniela Gomes" userId="90c252696d46064f" providerId="LiveId" clId="{512D011D-F473-404A-9CBF-0898DA4C9F3F}" dt="2022-10-15T14:52:20.124" v="1994" actId="1076"/>
          <ac:grpSpMkLst>
            <pc:docMk/>
            <pc:sldMk cId="1995312500" sldId="294"/>
            <ac:grpSpMk id="24" creationId="{FC084726-BF52-EF85-5714-28F97949DB7C}"/>
          </ac:grpSpMkLst>
        </pc:grpChg>
      </pc:sldChg>
      <pc:sldChg chg="addSp modSp add mod modTransition modAnim">
        <pc:chgData name="Daniela Gomes" userId="90c252696d46064f" providerId="LiveId" clId="{512D011D-F473-404A-9CBF-0898DA4C9F3F}" dt="2022-10-15T15:09:59.972" v="2465"/>
        <pc:sldMkLst>
          <pc:docMk/>
          <pc:sldMk cId="202623731" sldId="295"/>
        </pc:sldMkLst>
        <pc:spChg chg="mod">
          <ac:chgData name="Daniela Gomes" userId="90c252696d46064f" providerId="LiveId" clId="{512D011D-F473-404A-9CBF-0898DA4C9F3F}" dt="2022-10-15T15:01:51.284" v="2336" actId="20577"/>
          <ac:spMkLst>
            <pc:docMk/>
            <pc:sldMk cId="202623731" sldId="295"/>
            <ac:spMk id="4" creationId="{A39CF86B-0E66-60EC-D736-8BF3161D8B36}"/>
          </ac:spMkLst>
        </pc:spChg>
        <pc:spChg chg="mod">
          <ac:chgData name="Daniela Gomes" userId="90c252696d46064f" providerId="LiveId" clId="{512D011D-F473-404A-9CBF-0898DA4C9F3F}" dt="2022-10-15T14:53:26.001" v="1998"/>
          <ac:spMkLst>
            <pc:docMk/>
            <pc:sldMk cId="202623731" sldId="295"/>
            <ac:spMk id="5" creationId="{AF832C19-3BC2-C43C-9D1D-CB1FA860777F}"/>
          </ac:spMkLst>
        </pc:spChg>
        <pc:spChg chg="mod">
          <ac:chgData name="Daniela Gomes" userId="90c252696d46064f" providerId="LiveId" clId="{512D011D-F473-404A-9CBF-0898DA4C9F3F}" dt="2022-10-15T14:53:26.001" v="1998"/>
          <ac:spMkLst>
            <pc:docMk/>
            <pc:sldMk cId="202623731" sldId="295"/>
            <ac:spMk id="8" creationId="{EE29F950-531A-7377-22F6-0FA06C22C02F}"/>
          </ac:spMkLst>
        </pc:spChg>
        <pc:grpChg chg="add mod">
          <ac:chgData name="Daniela Gomes" userId="90c252696d46064f" providerId="LiveId" clId="{512D011D-F473-404A-9CBF-0898DA4C9F3F}" dt="2022-10-15T14:54:19.665" v="2033" actId="1076"/>
          <ac:grpSpMkLst>
            <pc:docMk/>
            <pc:sldMk cId="202623731" sldId="295"/>
            <ac:grpSpMk id="2" creationId="{8C9C982B-F64C-593D-AF38-5321AF6FCA64}"/>
          </ac:grpSpMkLst>
        </pc:grpChg>
        <pc:grpChg chg="mod">
          <ac:chgData name="Daniela Gomes" userId="90c252696d46064f" providerId="LiveId" clId="{512D011D-F473-404A-9CBF-0898DA4C9F3F}" dt="2022-10-15T14:53:26.001" v="1998"/>
          <ac:grpSpMkLst>
            <pc:docMk/>
            <pc:sldMk cId="202623731" sldId="295"/>
            <ac:grpSpMk id="3" creationId="{82339F5A-DDD7-74CD-8077-72E92C6F24B8}"/>
          </ac:grpSpMkLst>
        </pc:grpChg>
      </pc:sldChg>
      <pc:sldChg chg="addSp modSp add mod modTransition modAnim">
        <pc:chgData name="Daniela Gomes" userId="90c252696d46064f" providerId="LiveId" clId="{512D011D-F473-404A-9CBF-0898DA4C9F3F}" dt="2022-10-15T15:10:13.702" v="2466"/>
        <pc:sldMkLst>
          <pc:docMk/>
          <pc:sldMk cId="1503327806" sldId="296"/>
        </pc:sldMkLst>
        <pc:spChg chg="mod">
          <ac:chgData name="Daniela Gomes" userId="90c252696d46064f" providerId="LiveId" clId="{512D011D-F473-404A-9CBF-0898DA4C9F3F}" dt="2022-10-15T15:01:03.846" v="2298" actId="20577"/>
          <ac:spMkLst>
            <pc:docMk/>
            <pc:sldMk cId="1503327806" sldId="296"/>
            <ac:spMk id="5" creationId="{844A9638-A86E-50E9-8EC2-D5CA5A7EE864}"/>
          </ac:spMkLst>
        </pc:spChg>
        <pc:spChg chg="mod">
          <ac:chgData name="Daniela Gomes" userId="90c252696d46064f" providerId="LiveId" clId="{512D011D-F473-404A-9CBF-0898DA4C9F3F}" dt="2022-10-15T14:54:25.160" v="2034"/>
          <ac:spMkLst>
            <pc:docMk/>
            <pc:sldMk cId="1503327806" sldId="296"/>
            <ac:spMk id="6" creationId="{B450A939-F761-5248-846A-265E43A66E83}"/>
          </ac:spMkLst>
        </pc:spChg>
        <pc:spChg chg="mod">
          <ac:chgData name="Daniela Gomes" userId="90c252696d46064f" providerId="LiveId" clId="{512D011D-F473-404A-9CBF-0898DA4C9F3F}" dt="2022-10-15T14:54:25.160" v="2034"/>
          <ac:spMkLst>
            <pc:docMk/>
            <pc:sldMk cId="1503327806" sldId="296"/>
            <ac:spMk id="7" creationId="{A2F1D727-32DB-86AF-4053-50AE83156575}"/>
          </ac:spMkLst>
        </pc:spChg>
        <pc:grpChg chg="add mod">
          <ac:chgData name="Daniela Gomes" userId="90c252696d46064f" providerId="LiveId" clId="{512D011D-F473-404A-9CBF-0898DA4C9F3F}" dt="2022-10-15T14:54:25.160" v="2034"/>
          <ac:grpSpMkLst>
            <pc:docMk/>
            <pc:sldMk cId="1503327806" sldId="296"/>
            <ac:grpSpMk id="2" creationId="{0B0597D2-ECDF-275C-113D-C9A1245331E7}"/>
          </ac:grpSpMkLst>
        </pc:grpChg>
        <pc:grpChg chg="mod">
          <ac:chgData name="Daniela Gomes" userId="90c252696d46064f" providerId="LiveId" clId="{512D011D-F473-404A-9CBF-0898DA4C9F3F}" dt="2022-10-15T14:54:25.160" v="2034"/>
          <ac:grpSpMkLst>
            <pc:docMk/>
            <pc:sldMk cId="1503327806" sldId="296"/>
            <ac:grpSpMk id="3" creationId="{AE37F561-6808-B1CD-43AA-A1F2E16693E3}"/>
          </ac:grpSpMkLst>
        </pc:grpChg>
        <pc:picChg chg="mod">
          <ac:chgData name="Daniela Gomes" userId="90c252696d46064f" providerId="LiveId" clId="{512D011D-F473-404A-9CBF-0898DA4C9F3F}" dt="2022-10-15T14:55:04.044" v="2050" actId="1076"/>
          <ac:picMkLst>
            <pc:docMk/>
            <pc:sldMk cId="1503327806" sldId="296"/>
            <ac:picMk id="2050" creationId="{47A122CA-E99F-F3E4-69F9-1EBD9D2AEE46}"/>
          </ac:picMkLst>
        </pc:picChg>
      </pc:sldChg>
      <pc:sldChg chg="add ord modTransition">
        <pc:chgData name="Daniela Gomes" userId="90c252696d46064f" providerId="LiveId" clId="{512D011D-F473-404A-9CBF-0898DA4C9F3F}" dt="2022-10-15T15:08:52.734" v="2463"/>
        <pc:sldMkLst>
          <pc:docMk/>
          <pc:sldMk cId="3073225409" sldId="297"/>
        </pc:sldMkLst>
      </pc:sldChg>
      <pc:sldChg chg="addSp modSp add mod modTransition modAnim">
        <pc:chgData name="Daniela Gomes" userId="90c252696d46064f" providerId="LiveId" clId="{512D011D-F473-404A-9CBF-0898DA4C9F3F}" dt="2022-10-15T15:10:33.611" v="2469"/>
        <pc:sldMkLst>
          <pc:docMk/>
          <pc:sldMk cId="2466138330" sldId="298"/>
        </pc:sldMkLst>
        <pc:spChg chg="mod">
          <ac:chgData name="Daniela Gomes" userId="90c252696d46064f" providerId="LiveId" clId="{512D011D-F473-404A-9CBF-0898DA4C9F3F}" dt="2022-10-15T14:59:26.869" v="2215" actId="20577"/>
          <ac:spMkLst>
            <pc:docMk/>
            <pc:sldMk cId="2466138330" sldId="298"/>
            <ac:spMk id="4" creationId="{569764AD-BC87-FE9A-0E1A-86F7B0E1E8A2}"/>
          </ac:spMkLst>
        </pc:spChg>
        <pc:spChg chg="mod">
          <ac:chgData name="Daniela Gomes" userId="90c252696d46064f" providerId="LiveId" clId="{512D011D-F473-404A-9CBF-0898DA4C9F3F}" dt="2022-10-15T14:56:59.866" v="2106"/>
          <ac:spMkLst>
            <pc:docMk/>
            <pc:sldMk cId="2466138330" sldId="298"/>
            <ac:spMk id="10" creationId="{F8541360-E283-8F56-4EAE-A5BD6402F8C9}"/>
          </ac:spMkLst>
        </pc:spChg>
        <pc:spChg chg="mod">
          <ac:chgData name="Daniela Gomes" userId="90c252696d46064f" providerId="LiveId" clId="{512D011D-F473-404A-9CBF-0898DA4C9F3F}" dt="2022-10-15T14:56:59.866" v="2106"/>
          <ac:spMkLst>
            <pc:docMk/>
            <pc:sldMk cId="2466138330" sldId="298"/>
            <ac:spMk id="12" creationId="{99913228-E0C6-F186-C3E6-F40A225E6275}"/>
          </ac:spMkLst>
        </pc:spChg>
        <pc:grpChg chg="add mod">
          <ac:chgData name="Daniela Gomes" userId="90c252696d46064f" providerId="LiveId" clId="{512D011D-F473-404A-9CBF-0898DA4C9F3F}" dt="2022-10-15T15:10:30.257" v="2468" actId="1076"/>
          <ac:grpSpMkLst>
            <pc:docMk/>
            <pc:sldMk cId="2466138330" sldId="298"/>
            <ac:grpSpMk id="2" creationId="{1A905DFE-3F9B-1D84-8F39-4D97B18059D6}"/>
          </ac:grpSpMkLst>
        </pc:grpChg>
        <pc:grpChg chg="mod">
          <ac:chgData name="Daniela Gomes" userId="90c252696d46064f" providerId="LiveId" clId="{512D011D-F473-404A-9CBF-0898DA4C9F3F}" dt="2022-10-15T14:56:59.866" v="2106"/>
          <ac:grpSpMkLst>
            <pc:docMk/>
            <pc:sldMk cId="2466138330" sldId="298"/>
            <ac:grpSpMk id="3" creationId="{90EEA169-B47E-9E80-83D1-2ECAA5D16FE5}"/>
          </ac:grpSpMkLst>
        </pc:grpChg>
      </pc:sldChg>
      <pc:sldChg chg="add del">
        <pc:chgData name="Daniela Gomes" userId="90c252696d46064f" providerId="LiveId" clId="{512D011D-F473-404A-9CBF-0898DA4C9F3F}" dt="2022-10-15T14:56:32.846" v="2102" actId="47"/>
        <pc:sldMkLst>
          <pc:docMk/>
          <pc:sldMk cId="2592347922" sldId="298"/>
        </pc:sldMkLst>
      </pc:sldChg>
      <pc:sldChg chg="addSp modSp add mod modTransition modAnim">
        <pc:chgData name="Daniela Gomes" userId="90c252696d46064f" providerId="LiveId" clId="{512D011D-F473-404A-9CBF-0898DA4C9F3F}" dt="2022-10-15T15:10:40.289" v="2470"/>
        <pc:sldMkLst>
          <pc:docMk/>
          <pc:sldMk cId="1072645688" sldId="299"/>
        </pc:sldMkLst>
        <pc:spChg chg="mod">
          <ac:chgData name="Daniela Gomes" userId="90c252696d46064f" providerId="LiveId" clId="{512D011D-F473-404A-9CBF-0898DA4C9F3F}" dt="2022-10-15T15:02:47.138" v="2392" actId="20577"/>
          <ac:spMkLst>
            <pc:docMk/>
            <pc:sldMk cId="1072645688" sldId="299"/>
            <ac:spMk id="8" creationId="{86AFC4AC-A86A-FF7A-7725-07B008289BA4}"/>
          </ac:spMkLst>
        </pc:spChg>
        <pc:spChg chg="mod">
          <ac:chgData name="Daniela Gomes" userId="90c252696d46064f" providerId="LiveId" clId="{512D011D-F473-404A-9CBF-0898DA4C9F3F}" dt="2022-10-15T15:02:26.850" v="2343"/>
          <ac:spMkLst>
            <pc:docMk/>
            <pc:sldMk cId="1072645688" sldId="299"/>
            <ac:spMk id="9" creationId="{E1971840-E75E-E4F2-B881-35D64B028A6D}"/>
          </ac:spMkLst>
        </pc:spChg>
        <pc:spChg chg="mod">
          <ac:chgData name="Daniela Gomes" userId="90c252696d46064f" providerId="LiveId" clId="{512D011D-F473-404A-9CBF-0898DA4C9F3F}" dt="2022-10-15T15:02:26.850" v="2343"/>
          <ac:spMkLst>
            <pc:docMk/>
            <pc:sldMk cId="1072645688" sldId="299"/>
            <ac:spMk id="13" creationId="{EEE8643E-4CF8-7B90-D6D5-D3909781C08A}"/>
          </ac:spMkLst>
        </pc:spChg>
        <pc:grpChg chg="add mod">
          <ac:chgData name="Daniela Gomes" userId="90c252696d46064f" providerId="LiveId" clId="{512D011D-F473-404A-9CBF-0898DA4C9F3F}" dt="2022-10-15T15:02:26.850" v="2343"/>
          <ac:grpSpMkLst>
            <pc:docMk/>
            <pc:sldMk cId="1072645688" sldId="299"/>
            <ac:grpSpMk id="6" creationId="{494DEF58-78CA-C8D4-1A71-9278C0EBCA1A}"/>
          </ac:grpSpMkLst>
        </pc:grpChg>
        <pc:grpChg chg="mod">
          <ac:chgData name="Daniela Gomes" userId="90c252696d46064f" providerId="LiveId" clId="{512D011D-F473-404A-9CBF-0898DA4C9F3F}" dt="2022-10-15T15:02:26.850" v="2343"/>
          <ac:grpSpMkLst>
            <pc:docMk/>
            <pc:sldMk cId="1072645688" sldId="299"/>
            <ac:grpSpMk id="7" creationId="{606FC026-BA79-AD70-BDCA-CD6CDA8A95C1}"/>
          </ac:grpSpMkLst>
        </pc:grpChg>
      </pc:sldChg>
      <pc:sldChg chg="addSp modSp add mod modTransition modAnim">
        <pc:chgData name="Daniela Gomes" userId="90c252696d46064f" providerId="LiveId" clId="{512D011D-F473-404A-9CBF-0898DA4C9F3F}" dt="2022-10-15T15:10:51.331" v="2471"/>
        <pc:sldMkLst>
          <pc:docMk/>
          <pc:sldMk cId="3423689481" sldId="300"/>
        </pc:sldMkLst>
        <pc:spChg chg="mod">
          <ac:chgData name="Daniela Gomes" userId="90c252696d46064f" providerId="LiveId" clId="{512D011D-F473-404A-9CBF-0898DA4C9F3F}" dt="2022-10-15T15:03:41.579" v="2434" actId="20577"/>
          <ac:spMkLst>
            <pc:docMk/>
            <pc:sldMk cId="3423689481" sldId="300"/>
            <ac:spMk id="4" creationId="{1E839917-7EDA-1F16-4EC4-FA3C3DC9FD5C}"/>
          </ac:spMkLst>
        </pc:spChg>
        <pc:spChg chg="mod">
          <ac:chgData name="Daniela Gomes" userId="90c252696d46064f" providerId="LiveId" clId="{512D011D-F473-404A-9CBF-0898DA4C9F3F}" dt="2022-10-15T15:03:28.594" v="2393"/>
          <ac:spMkLst>
            <pc:docMk/>
            <pc:sldMk cId="3423689481" sldId="300"/>
            <ac:spMk id="10" creationId="{A0CB527A-4BFE-2710-7FD4-6E53538A2535}"/>
          </ac:spMkLst>
        </pc:spChg>
        <pc:spChg chg="mod">
          <ac:chgData name="Daniela Gomes" userId="90c252696d46064f" providerId="LiveId" clId="{512D011D-F473-404A-9CBF-0898DA4C9F3F}" dt="2022-10-15T15:03:28.594" v="2393"/>
          <ac:spMkLst>
            <pc:docMk/>
            <pc:sldMk cId="3423689481" sldId="300"/>
            <ac:spMk id="11" creationId="{45C6D63B-FE82-E04D-5153-095D8B9A9801}"/>
          </ac:spMkLst>
        </pc:spChg>
        <pc:grpChg chg="add mod">
          <ac:chgData name="Daniela Gomes" userId="90c252696d46064f" providerId="LiveId" clId="{512D011D-F473-404A-9CBF-0898DA4C9F3F}" dt="2022-10-15T15:03:28.594" v="2393"/>
          <ac:grpSpMkLst>
            <pc:docMk/>
            <pc:sldMk cId="3423689481" sldId="300"/>
            <ac:grpSpMk id="2" creationId="{766A10E3-172F-4AB6-7C35-28BFC7071254}"/>
          </ac:grpSpMkLst>
        </pc:grpChg>
        <pc:grpChg chg="mod">
          <ac:chgData name="Daniela Gomes" userId="90c252696d46064f" providerId="LiveId" clId="{512D011D-F473-404A-9CBF-0898DA4C9F3F}" dt="2022-10-15T15:03:28.594" v="2393"/>
          <ac:grpSpMkLst>
            <pc:docMk/>
            <pc:sldMk cId="3423689481" sldId="300"/>
            <ac:grpSpMk id="3" creationId="{3F3AA386-060F-1E5D-F482-A32F180E622D}"/>
          </ac:grpSpMkLst>
        </pc:grpChg>
      </pc:sldChg>
      <pc:sldChg chg="addSp delSp modSp add del mod modTransition">
        <pc:chgData name="Daniela Gomes" userId="90c252696d46064f" providerId="LiveId" clId="{512D011D-F473-404A-9CBF-0898DA4C9F3F}" dt="2022-10-15T15:17:56.075" v="2482" actId="47"/>
        <pc:sldMkLst>
          <pc:docMk/>
          <pc:sldMk cId="2735050407" sldId="301"/>
        </pc:sldMkLst>
        <pc:spChg chg="add del mod">
          <ac:chgData name="Daniela Gomes" userId="90c252696d46064f" providerId="LiveId" clId="{512D011D-F473-404A-9CBF-0898DA4C9F3F}" dt="2022-10-15T15:17:47.013" v="2481" actId="478"/>
          <ac:spMkLst>
            <pc:docMk/>
            <pc:sldMk cId="2735050407" sldId="301"/>
            <ac:spMk id="3" creationId="{F94DADF8-2B27-DB5F-46F9-2283ED7C9E91}"/>
          </ac:spMkLst>
        </pc:spChg>
        <pc:spChg chg="del">
          <ac:chgData name="Daniela Gomes" userId="90c252696d46064f" providerId="LiveId" clId="{512D011D-F473-404A-9CBF-0898DA4C9F3F}" dt="2022-10-16T21:30:16.954" v="2516" actId="478"/>
          <ac:spMkLst>
            <pc:docMk/>
            <pc:sldMk cId="2735050407" sldId="301"/>
            <ac:spMk id="3338" creationId="{00000000-0000-0000-0000-000000000000}"/>
          </ac:spMkLst>
        </pc:spChg>
        <pc:spChg chg="mod">
          <ac:chgData name="Daniela Gomes" userId="90c252696d46064f" providerId="LiveId" clId="{512D011D-F473-404A-9CBF-0898DA4C9F3F}" dt="2022-10-16T21:30:46.178" v="2550" actId="20577"/>
          <ac:spMkLst>
            <pc:docMk/>
            <pc:sldMk cId="2735050407" sldId="301"/>
            <ac:spMk id="3340" creationId="{00000000-0000-0000-0000-000000000000}"/>
          </ac:spMkLst>
        </pc:spChg>
        <pc:spChg chg="del">
          <ac:chgData name="Daniela Gomes" userId="90c252696d46064f" providerId="LiveId" clId="{512D011D-F473-404A-9CBF-0898DA4C9F3F}" dt="2022-10-16T21:30:22.873" v="2521" actId="478"/>
          <ac:spMkLst>
            <pc:docMk/>
            <pc:sldMk cId="2735050407" sldId="301"/>
            <ac:spMk id="3342" creationId="{00000000-0000-0000-0000-000000000000}"/>
          </ac:spMkLst>
        </pc:spChg>
        <pc:spChg chg="mod">
          <ac:chgData name="Daniela Gomes" userId="90c252696d46064f" providerId="LiveId" clId="{512D011D-F473-404A-9CBF-0898DA4C9F3F}" dt="2022-10-16T21:30:27.464" v="2523" actId="1076"/>
          <ac:spMkLst>
            <pc:docMk/>
            <pc:sldMk cId="2735050407" sldId="301"/>
            <ac:spMk id="3343" creationId="{00000000-0000-0000-0000-000000000000}"/>
          </ac:spMkLst>
        </pc:spChg>
        <pc:spChg chg="del mod">
          <ac:chgData name="Daniela Gomes" userId="90c252696d46064f" providerId="LiveId" clId="{512D011D-F473-404A-9CBF-0898DA4C9F3F}" dt="2022-10-16T21:30:07.472" v="2510" actId="478"/>
          <ac:spMkLst>
            <pc:docMk/>
            <pc:sldMk cId="2735050407" sldId="301"/>
            <ac:spMk id="3345" creationId="{00000000-0000-0000-0000-000000000000}"/>
          </ac:spMkLst>
        </pc:spChg>
        <pc:spChg chg="del">
          <ac:chgData name="Daniela Gomes" userId="90c252696d46064f" providerId="LiveId" clId="{512D011D-F473-404A-9CBF-0898DA4C9F3F}" dt="2022-10-16T21:30:10.748" v="2513" actId="478"/>
          <ac:spMkLst>
            <pc:docMk/>
            <pc:sldMk cId="2735050407" sldId="301"/>
            <ac:spMk id="3346" creationId="{00000000-0000-0000-0000-000000000000}"/>
          </ac:spMkLst>
        </pc:spChg>
        <pc:spChg chg="del">
          <ac:chgData name="Daniela Gomes" userId="90c252696d46064f" providerId="LiveId" clId="{512D011D-F473-404A-9CBF-0898DA4C9F3F}" dt="2022-10-16T21:30:12.155" v="2514" actId="478"/>
          <ac:spMkLst>
            <pc:docMk/>
            <pc:sldMk cId="2735050407" sldId="301"/>
            <ac:spMk id="3347" creationId="{00000000-0000-0000-0000-000000000000}"/>
          </ac:spMkLst>
        </pc:spChg>
        <pc:spChg chg="del">
          <ac:chgData name="Daniela Gomes" userId="90c252696d46064f" providerId="LiveId" clId="{512D011D-F473-404A-9CBF-0898DA4C9F3F}" dt="2022-10-16T21:30:09.726" v="2512" actId="478"/>
          <ac:spMkLst>
            <pc:docMk/>
            <pc:sldMk cId="2735050407" sldId="301"/>
            <ac:spMk id="3348" creationId="{00000000-0000-0000-0000-000000000000}"/>
          </ac:spMkLst>
        </pc:spChg>
        <pc:spChg chg="del">
          <ac:chgData name="Daniela Gomes" userId="90c252696d46064f" providerId="LiveId" clId="{512D011D-F473-404A-9CBF-0898DA4C9F3F}" dt="2022-10-16T21:30:13.747" v="2515" actId="478"/>
          <ac:spMkLst>
            <pc:docMk/>
            <pc:sldMk cId="2735050407" sldId="301"/>
            <ac:spMk id="3349" creationId="{00000000-0000-0000-0000-000000000000}"/>
          </ac:spMkLst>
        </pc:spChg>
        <pc:spChg chg="del">
          <ac:chgData name="Daniela Gomes" userId="90c252696d46064f" providerId="LiveId" clId="{512D011D-F473-404A-9CBF-0898DA4C9F3F}" dt="2022-10-16T21:30:08.811" v="2511" actId="478"/>
          <ac:spMkLst>
            <pc:docMk/>
            <pc:sldMk cId="2735050407" sldId="301"/>
            <ac:spMk id="3350" creationId="{00000000-0000-0000-0000-000000000000}"/>
          </ac:spMkLst>
        </pc:spChg>
        <pc:spChg chg="del">
          <ac:chgData name="Daniela Gomes" userId="90c252696d46064f" providerId="LiveId" clId="{512D011D-F473-404A-9CBF-0898DA4C9F3F}" dt="2022-10-15T15:17:38.685" v="2478" actId="478"/>
          <ac:spMkLst>
            <pc:docMk/>
            <pc:sldMk cId="2735050407" sldId="301"/>
            <ac:spMk id="4346" creationId="{00000000-0000-0000-0000-000000000000}"/>
          </ac:spMkLst>
        </pc:spChg>
        <pc:spChg chg="del">
          <ac:chgData name="Daniela Gomes" userId="90c252696d46064f" providerId="LiveId" clId="{512D011D-F473-404A-9CBF-0898DA4C9F3F}" dt="2022-10-15T15:17:45.375" v="2479" actId="478"/>
          <ac:spMkLst>
            <pc:docMk/>
            <pc:sldMk cId="2735050407" sldId="301"/>
            <ac:spMk id="4347" creationId="{00000000-0000-0000-0000-000000000000}"/>
          </ac:spMkLst>
        </pc:spChg>
        <pc:grpChg chg="del">
          <ac:chgData name="Daniela Gomes" userId="90c252696d46064f" providerId="LiveId" clId="{512D011D-F473-404A-9CBF-0898DA4C9F3F}" dt="2022-10-16T21:30:24.686" v="2522" actId="478"/>
          <ac:grpSpMkLst>
            <pc:docMk/>
            <pc:sldMk cId="2735050407" sldId="301"/>
            <ac:grpSpMk id="3" creationId="{BB3FAC9C-74FF-5AE5-D474-5DA0D25A2FBB}"/>
          </ac:grpSpMkLst>
        </pc:grpChg>
        <pc:grpChg chg="mod">
          <ac:chgData name="Daniela Gomes" userId="90c252696d46064f" providerId="LiveId" clId="{512D011D-F473-404A-9CBF-0898DA4C9F3F}" dt="2022-10-16T21:30:30.878" v="2524" actId="1076"/>
          <ac:grpSpMkLst>
            <pc:docMk/>
            <pc:sldMk cId="2735050407" sldId="301"/>
            <ac:grpSpMk id="10" creationId="{ABD534E7-E326-3280-0B1E-4E93E157D5F5}"/>
          </ac:grpSpMkLst>
        </pc:grpChg>
        <pc:grpChg chg="del">
          <ac:chgData name="Daniela Gomes" userId="90c252696d46064f" providerId="LiveId" clId="{512D011D-F473-404A-9CBF-0898DA4C9F3F}" dt="2022-10-16T21:30:18.160" v="2517" actId="478"/>
          <ac:grpSpMkLst>
            <pc:docMk/>
            <pc:sldMk cId="2735050407" sldId="301"/>
            <ac:grpSpMk id="15" creationId="{0536E71C-9C7B-CE58-0342-3577808E375E}"/>
          </ac:grpSpMkLst>
        </pc:grpChg>
        <pc:grpChg chg="del">
          <ac:chgData name="Daniela Gomes" userId="90c252696d46064f" providerId="LiveId" clId="{512D011D-F473-404A-9CBF-0898DA4C9F3F}" dt="2022-10-15T15:17:31.968" v="2475" actId="478"/>
          <ac:grpSpMkLst>
            <pc:docMk/>
            <pc:sldMk cId="2735050407" sldId="301"/>
            <ac:grpSpMk id="4406" creationId="{00000000-0000-0000-0000-000000000000}"/>
          </ac:grpSpMkLst>
        </pc:grpChg>
        <pc:grpChg chg="del">
          <ac:chgData name="Daniela Gomes" userId="90c252696d46064f" providerId="LiveId" clId="{512D011D-F473-404A-9CBF-0898DA4C9F3F}" dt="2022-10-15T15:17:34.159" v="2477" actId="478"/>
          <ac:grpSpMkLst>
            <pc:docMk/>
            <pc:sldMk cId="2735050407" sldId="301"/>
            <ac:grpSpMk id="4411" creationId="{00000000-0000-0000-0000-000000000000}"/>
          </ac:grpSpMkLst>
        </pc:grpChg>
        <pc:grpChg chg="del">
          <ac:chgData name="Daniela Gomes" userId="90c252696d46064f" providerId="LiveId" clId="{512D011D-F473-404A-9CBF-0898DA4C9F3F}" dt="2022-10-15T15:17:33.073" v="2476" actId="478"/>
          <ac:grpSpMkLst>
            <pc:docMk/>
            <pc:sldMk cId="2735050407" sldId="301"/>
            <ac:grpSpMk id="4414" creationId="{00000000-0000-0000-0000-000000000000}"/>
          </ac:grpSpMkLst>
        </pc:grpChg>
        <pc:graphicFrameChg chg="add mod modGraphic">
          <ac:chgData name="Daniela Gomes" userId="90c252696d46064f" providerId="LiveId" clId="{512D011D-F473-404A-9CBF-0898DA4C9F3F}" dt="2022-10-16T21:36:03.024" v="2760" actId="122"/>
          <ac:graphicFrameMkLst>
            <pc:docMk/>
            <pc:sldMk cId="2735050407" sldId="301"/>
            <ac:graphicFrameMk id="20" creationId="{5AA8C697-979C-4375-0A65-7FFC716E8F90}"/>
          </ac:graphicFrameMkLst>
        </pc:graphicFrameChg>
        <pc:graphicFrameChg chg="del modGraphic">
          <ac:chgData name="Daniela Gomes" userId="90c252696d46064f" providerId="LiveId" clId="{512D011D-F473-404A-9CBF-0898DA4C9F3F}" dt="2022-10-16T21:29:58.963" v="2507" actId="478"/>
          <ac:graphicFrameMkLst>
            <pc:docMk/>
            <pc:sldMk cId="2735050407" sldId="301"/>
            <ac:graphicFrameMk id="3353" creationId="{00000000-0000-0000-0000-000000000000}"/>
          </ac:graphicFrameMkLst>
        </pc:graphicFrameChg>
        <pc:cxnChg chg="del mod">
          <ac:chgData name="Daniela Gomes" userId="90c252696d46064f" providerId="LiveId" clId="{512D011D-F473-404A-9CBF-0898DA4C9F3F}" dt="2022-10-16T21:30:19.612" v="2519" actId="478"/>
          <ac:cxnSpMkLst>
            <pc:docMk/>
            <pc:sldMk cId="2735050407" sldId="301"/>
            <ac:cxnSpMk id="3385" creationId="{00000000-0000-0000-0000-000000000000}"/>
          </ac:cxnSpMkLst>
        </pc:cxnChg>
        <pc:cxnChg chg="del mod">
          <ac:chgData name="Daniela Gomes" userId="90c252696d46064f" providerId="LiveId" clId="{512D011D-F473-404A-9CBF-0898DA4C9F3F}" dt="2022-10-16T21:30:21.603" v="2520" actId="478"/>
          <ac:cxnSpMkLst>
            <pc:docMk/>
            <pc:sldMk cId="2735050407" sldId="301"/>
            <ac:cxnSpMk id="3386" creationId="{00000000-0000-0000-0000-000000000000}"/>
          </ac:cxnSpMkLst>
        </pc:cxnChg>
        <pc:cxnChg chg="mod">
          <ac:chgData name="Daniela Gomes" userId="90c252696d46064f" providerId="LiveId" clId="{512D011D-F473-404A-9CBF-0898DA4C9F3F}" dt="2022-10-16T21:30:27.464" v="2523" actId="1076"/>
          <ac:cxnSpMkLst>
            <pc:docMk/>
            <pc:sldMk cId="2735050407" sldId="301"/>
            <ac:cxnSpMk id="3387" creationId="{00000000-0000-0000-0000-000000000000}"/>
          </ac:cxnSpMkLst>
        </pc:cxnChg>
      </pc:sldChg>
      <pc:sldChg chg="add del">
        <pc:chgData name="Daniela Gomes" userId="90c252696d46064f" providerId="LiveId" clId="{512D011D-F473-404A-9CBF-0898DA4C9F3F}" dt="2022-10-16T21:29:26.369" v="2501"/>
        <pc:sldMkLst>
          <pc:docMk/>
          <pc:sldMk cId="3910756608" sldId="301"/>
        </pc:sldMkLst>
      </pc:sldChg>
      <pc:sldChg chg="add del">
        <pc:chgData name="Daniela Gomes" userId="90c252696d46064f" providerId="LiveId" clId="{512D011D-F473-404A-9CBF-0898DA4C9F3F}" dt="2022-10-18T15:08:45.022" v="2762"/>
        <pc:sldMkLst>
          <pc:docMk/>
          <pc:sldMk cId="3802851058" sldId="302"/>
        </pc:sldMkLst>
        <pc:spChg chg="mod">
          <ac:chgData name="Daniela Gomes" userId="90c252696d46064f" providerId="LiveId" clId="{512D011D-F473-404A-9CBF-0898DA4C9F3F}" dt="2022-10-18T15:09:09.749" v="2790" actId="20577"/>
          <ac:spMkLst>
            <pc:docMk/>
            <pc:sldMk cId="3802851058" sldId="302"/>
            <ac:spMk id="3057" creationId="{00000000-0000-0000-0000-000000000000}"/>
          </ac:spMkLst>
        </pc:spChg>
      </pc:sldChg>
      <pc:sldMasterChg chg="modTransition delSldLayout modSldLayout">
        <pc:chgData name="Daniela Gomes" userId="90c252696d46064f" providerId="LiveId" clId="{512D011D-F473-404A-9CBF-0898DA4C9F3F}" dt="2022-10-15T15:17:56.075" v="2482" actId="47"/>
        <pc:sldMasterMkLst>
          <pc:docMk/>
          <pc:sldMasterMk cId="1347789478" sldId="2147483660"/>
        </pc:sldMasterMkLst>
        <pc:sldLayoutChg chg="modTransition">
          <pc:chgData name="Daniela Gomes" userId="90c252696d46064f" providerId="LiveId" clId="{512D011D-F473-404A-9CBF-0898DA4C9F3F}" dt="2022-10-15T15:08:52.734" v="2463"/>
          <pc:sldLayoutMkLst>
            <pc:docMk/>
            <pc:sldMasterMk cId="1347789478" sldId="2147483660"/>
            <pc:sldLayoutMk cId="1039486255" sldId="2147483661"/>
          </pc:sldLayoutMkLst>
        </pc:sldLayoutChg>
        <pc:sldLayoutChg chg="modTransition">
          <pc:chgData name="Daniela Gomes" userId="90c252696d46064f" providerId="LiveId" clId="{512D011D-F473-404A-9CBF-0898DA4C9F3F}" dt="2022-10-15T15:08:52.734" v="2463"/>
          <pc:sldLayoutMkLst>
            <pc:docMk/>
            <pc:sldMasterMk cId="1347789478" sldId="2147483660"/>
            <pc:sldLayoutMk cId="1340029272" sldId="2147483662"/>
          </pc:sldLayoutMkLst>
        </pc:sldLayoutChg>
        <pc:sldLayoutChg chg="modTransition">
          <pc:chgData name="Daniela Gomes" userId="90c252696d46064f" providerId="LiveId" clId="{512D011D-F473-404A-9CBF-0898DA4C9F3F}" dt="2022-10-15T15:08:52.734" v="2463"/>
          <pc:sldLayoutMkLst>
            <pc:docMk/>
            <pc:sldMasterMk cId="1347789478" sldId="2147483660"/>
            <pc:sldLayoutMk cId="3992499625" sldId="2147483663"/>
          </pc:sldLayoutMkLst>
        </pc:sldLayoutChg>
        <pc:sldLayoutChg chg="modTransition">
          <pc:chgData name="Daniela Gomes" userId="90c252696d46064f" providerId="LiveId" clId="{512D011D-F473-404A-9CBF-0898DA4C9F3F}" dt="2022-10-15T15:08:52.734" v="2463"/>
          <pc:sldLayoutMkLst>
            <pc:docMk/>
            <pc:sldMasterMk cId="1347789478" sldId="2147483660"/>
            <pc:sldLayoutMk cId="613745002" sldId="2147483664"/>
          </pc:sldLayoutMkLst>
        </pc:sldLayoutChg>
        <pc:sldLayoutChg chg="modTransition">
          <pc:chgData name="Daniela Gomes" userId="90c252696d46064f" providerId="LiveId" clId="{512D011D-F473-404A-9CBF-0898DA4C9F3F}" dt="2022-10-15T15:08:52.734" v="2463"/>
          <pc:sldLayoutMkLst>
            <pc:docMk/>
            <pc:sldMasterMk cId="1347789478" sldId="2147483660"/>
            <pc:sldLayoutMk cId="202939594" sldId="2147483665"/>
          </pc:sldLayoutMkLst>
        </pc:sldLayoutChg>
        <pc:sldLayoutChg chg="modTransition">
          <pc:chgData name="Daniela Gomes" userId="90c252696d46064f" providerId="LiveId" clId="{512D011D-F473-404A-9CBF-0898DA4C9F3F}" dt="2022-10-15T15:08:52.734" v="2463"/>
          <pc:sldLayoutMkLst>
            <pc:docMk/>
            <pc:sldMasterMk cId="1347789478" sldId="2147483660"/>
            <pc:sldLayoutMk cId="776239030" sldId="2147483666"/>
          </pc:sldLayoutMkLst>
        </pc:sldLayoutChg>
        <pc:sldLayoutChg chg="modTransition">
          <pc:chgData name="Daniela Gomes" userId="90c252696d46064f" providerId="LiveId" clId="{512D011D-F473-404A-9CBF-0898DA4C9F3F}" dt="2022-10-15T15:08:52.734" v="2463"/>
          <pc:sldLayoutMkLst>
            <pc:docMk/>
            <pc:sldMasterMk cId="1347789478" sldId="2147483660"/>
            <pc:sldLayoutMk cId="1413686677" sldId="2147483667"/>
          </pc:sldLayoutMkLst>
        </pc:sldLayoutChg>
        <pc:sldLayoutChg chg="modTransition">
          <pc:chgData name="Daniela Gomes" userId="90c252696d46064f" providerId="LiveId" clId="{512D011D-F473-404A-9CBF-0898DA4C9F3F}" dt="2022-10-15T15:08:52.734" v="2463"/>
          <pc:sldLayoutMkLst>
            <pc:docMk/>
            <pc:sldMasterMk cId="1347789478" sldId="2147483660"/>
            <pc:sldLayoutMk cId="2059550354" sldId="2147483668"/>
          </pc:sldLayoutMkLst>
        </pc:sldLayoutChg>
        <pc:sldLayoutChg chg="modTransition">
          <pc:chgData name="Daniela Gomes" userId="90c252696d46064f" providerId="LiveId" clId="{512D011D-F473-404A-9CBF-0898DA4C9F3F}" dt="2022-10-15T15:08:52.734" v="2463"/>
          <pc:sldLayoutMkLst>
            <pc:docMk/>
            <pc:sldMasterMk cId="1347789478" sldId="2147483660"/>
            <pc:sldLayoutMk cId="2529775436" sldId="2147483669"/>
          </pc:sldLayoutMkLst>
        </pc:sldLayoutChg>
        <pc:sldLayoutChg chg="modTransition">
          <pc:chgData name="Daniela Gomes" userId="90c252696d46064f" providerId="LiveId" clId="{512D011D-F473-404A-9CBF-0898DA4C9F3F}" dt="2022-10-15T15:08:52.734" v="2463"/>
          <pc:sldLayoutMkLst>
            <pc:docMk/>
            <pc:sldMasterMk cId="1347789478" sldId="2147483660"/>
            <pc:sldLayoutMk cId="2325094096" sldId="2147483670"/>
          </pc:sldLayoutMkLst>
        </pc:sldLayoutChg>
        <pc:sldLayoutChg chg="modTransition">
          <pc:chgData name="Daniela Gomes" userId="90c252696d46064f" providerId="LiveId" clId="{512D011D-F473-404A-9CBF-0898DA4C9F3F}" dt="2022-10-15T15:08:52.734" v="2463"/>
          <pc:sldLayoutMkLst>
            <pc:docMk/>
            <pc:sldMasterMk cId="1347789478" sldId="2147483660"/>
            <pc:sldLayoutMk cId="1227929327" sldId="2147483671"/>
          </pc:sldLayoutMkLst>
        </pc:sldLayoutChg>
        <pc:sldLayoutChg chg="modTransition">
          <pc:chgData name="Daniela Gomes" userId="90c252696d46064f" providerId="LiveId" clId="{512D011D-F473-404A-9CBF-0898DA4C9F3F}" dt="2022-10-15T15:08:52.734" v="2463"/>
          <pc:sldLayoutMkLst>
            <pc:docMk/>
            <pc:sldMasterMk cId="1347789478" sldId="2147483660"/>
            <pc:sldLayoutMk cId="2097981970" sldId="2147483672"/>
          </pc:sldLayoutMkLst>
        </pc:sldLayoutChg>
        <pc:sldLayoutChg chg="modTransition">
          <pc:chgData name="Daniela Gomes" userId="90c252696d46064f" providerId="LiveId" clId="{512D011D-F473-404A-9CBF-0898DA4C9F3F}" dt="2022-10-15T15:08:52.734" v="2463"/>
          <pc:sldLayoutMkLst>
            <pc:docMk/>
            <pc:sldMasterMk cId="1347789478" sldId="2147483660"/>
            <pc:sldLayoutMk cId="829015082" sldId="2147483673"/>
          </pc:sldLayoutMkLst>
        </pc:sldLayoutChg>
        <pc:sldLayoutChg chg="modTransition">
          <pc:chgData name="Daniela Gomes" userId="90c252696d46064f" providerId="LiveId" clId="{512D011D-F473-404A-9CBF-0898DA4C9F3F}" dt="2022-10-15T15:08:52.734" v="2463"/>
          <pc:sldLayoutMkLst>
            <pc:docMk/>
            <pc:sldMasterMk cId="1347789478" sldId="2147483660"/>
            <pc:sldLayoutMk cId="1519516466" sldId="2147483674"/>
          </pc:sldLayoutMkLst>
        </pc:sldLayoutChg>
        <pc:sldLayoutChg chg="modTransition">
          <pc:chgData name="Daniela Gomes" userId="90c252696d46064f" providerId="LiveId" clId="{512D011D-F473-404A-9CBF-0898DA4C9F3F}" dt="2022-10-15T15:08:52.734" v="2463"/>
          <pc:sldLayoutMkLst>
            <pc:docMk/>
            <pc:sldMasterMk cId="1347789478" sldId="2147483660"/>
            <pc:sldLayoutMk cId="2077495738" sldId="2147483675"/>
          </pc:sldLayoutMkLst>
        </pc:sldLayoutChg>
        <pc:sldLayoutChg chg="modTransition">
          <pc:chgData name="Daniela Gomes" userId="90c252696d46064f" providerId="LiveId" clId="{512D011D-F473-404A-9CBF-0898DA4C9F3F}" dt="2022-10-15T15:08:52.734" v="2463"/>
          <pc:sldLayoutMkLst>
            <pc:docMk/>
            <pc:sldMasterMk cId="1347789478" sldId="2147483660"/>
            <pc:sldLayoutMk cId="3717275438" sldId="2147483676"/>
          </pc:sldLayoutMkLst>
        </pc:sldLayoutChg>
        <pc:sldLayoutChg chg="modTransition">
          <pc:chgData name="Daniela Gomes" userId="90c252696d46064f" providerId="LiveId" clId="{512D011D-F473-404A-9CBF-0898DA4C9F3F}" dt="2022-10-15T15:08:52.734" v="2463"/>
          <pc:sldLayoutMkLst>
            <pc:docMk/>
            <pc:sldMasterMk cId="1347789478" sldId="2147483660"/>
            <pc:sldLayoutMk cId="913114382" sldId="2147483677"/>
          </pc:sldLayoutMkLst>
        </pc:sldLayoutChg>
        <pc:sldLayoutChg chg="modTransition">
          <pc:chgData name="Daniela Gomes" userId="90c252696d46064f" providerId="LiveId" clId="{512D011D-F473-404A-9CBF-0898DA4C9F3F}" dt="2022-10-15T15:08:52.734" v="2463"/>
          <pc:sldLayoutMkLst>
            <pc:docMk/>
            <pc:sldMasterMk cId="1347789478" sldId="2147483660"/>
            <pc:sldLayoutMk cId="740200127" sldId="2147483678"/>
          </pc:sldLayoutMkLst>
        </pc:sldLayoutChg>
        <pc:sldLayoutChg chg="modTransition">
          <pc:chgData name="Daniela Gomes" userId="90c252696d46064f" providerId="LiveId" clId="{512D011D-F473-404A-9CBF-0898DA4C9F3F}" dt="2022-10-15T15:08:52.734" v="2463"/>
          <pc:sldLayoutMkLst>
            <pc:docMk/>
            <pc:sldMasterMk cId="1347789478" sldId="2147483660"/>
            <pc:sldLayoutMk cId="776383273" sldId="2147483679"/>
          </pc:sldLayoutMkLst>
        </pc:sldLayoutChg>
        <pc:sldLayoutChg chg="modTransition">
          <pc:chgData name="Daniela Gomes" userId="90c252696d46064f" providerId="LiveId" clId="{512D011D-F473-404A-9CBF-0898DA4C9F3F}" dt="2022-10-15T15:08:52.734" v="2463"/>
          <pc:sldLayoutMkLst>
            <pc:docMk/>
            <pc:sldMasterMk cId="1347789478" sldId="2147483660"/>
            <pc:sldLayoutMk cId="107542639" sldId="2147483680"/>
          </pc:sldLayoutMkLst>
        </pc:sldLayoutChg>
        <pc:sldLayoutChg chg="modTransition">
          <pc:chgData name="Daniela Gomes" userId="90c252696d46064f" providerId="LiveId" clId="{512D011D-F473-404A-9CBF-0898DA4C9F3F}" dt="2022-10-15T15:08:52.734" v="2463"/>
          <pc:sldLayoutMkLst>
            <pc:docMk/>
            <pc:sldMasterMk cId="1347789478" sldId="2147483660"/>
            <pc:sldLayoutMk cId="3857197890" sldId="2147483681"/>
          </pc:sldLayoutMkLst>
        </pc:sldLayoutChg>
        <pc:sldLayoutChg chg="modTransition">
          <pc:chgData name="Daniela Gomes" userId="90c252696d46064f" providerId="LiveId" clId="{512D011D-F473-404A-9CBF-0898DA4C9F3F}" dt="2022-10-15T15:08:52.734" v="2463"/>
          <pc:sldLayoutMkLst>
            <pc:docMk/>
            <pc:sldMasterMk cId="1347789478" sldId="2147483660"/>
            <pc:sldLayoutMk cId="3452738205" sldId="2147483682"/>
          </pc:sldLayoutMkLst>
        </pc:sldLayoutChg>
        <pc:sldLayoutChg chg="modTransition">
          <pc:chgData name="Daniela Gomes" userId="90c252696d46064f" providerId="LiveId" clId="{512D011D-F473-404A-9CBF-0898DA4C9F3F}" dt="2022-10-15T15:08:52.734" v="2463"/>
          <pc:sldLayoutMkLst>
            <pc:docMk/>
            <pc:sldMasterMk cId="1347789478" sldId="2147483660"/>
            <pc:sldLayoutMk cId="4037027354" sldId="2147483683"/>
          </pc:sldLayoutMkLst>
        </pc:sldLayoutChg>
        <pc:sldLayoutChg chg="del modTransition">
          <pc:chgData name="Daniela Gomes" userId="90c252696d46064f" providerId="LiveId" clId="{512D011D-F473-404A-9CBF-0898DA4C9F3F}" dt="2022-10-15T15:17:56.075" v="2482" actId="47"/>
          <pc:sldLayoutMkLst>
            <pc:docMk/>
            <pc:sldMasterMk cId="1347789478" sldId="2147483660"/>
            <pc:sldLayoutMk cId="3501966477" sldId="2147483684"/>
          </pc:sldLayoutMkLst>
        </pc:sldLayoutChg>
        <pc:sldLayoutChg chg="modTransition">
          <pc:chgData name="Daniela Gomes" userId="90c252696d46064f" providerId="LiveId" clId="{512D011D-F473-404A-9CBF-0898DA4C9F3F}" dt="2022-10-15T15:08:52.734" v="2463"/>
          <pc:sldLayoutMkLst>
            <pc:docMk/>
            <pc:sldMasterMk cId="1347789478" sldId="2147483660"/>
            <pc:sldLayoutMk cId="372902283" sldId="2147483685"/>
          </pc:sldLayoutMkLst>
        </pc:sldLayoutChg>
        <pc:sldLayoutChg chg="modTransition">
          <pc:chgData name="Daniela Gomes" userId="90c252696d46064f" providerId="LiveId" clId="{512D011D-F473-404A-9CBF-0898DA4C9F3F}" dt="2022-10-15T15:08:52.734" v="2463"/>
          <pc:sldLayoutMkLst>
            <pc:docMk/>
            <pc:sldMasterMk cId="1347789478" sldId="2147483660"/>
            <pc:sldLayoutMk cId="3514563166" sldId="2147483686"/>
          </pc:sldLayoutMkLst>
        </pc:sldLayoutChg>
        <pc:sldLayoutChg chg="modTransition">
          <pc:chgData name="Daniela Gomes" userId="90c252696d46064f" providerId="LiveId" clId="{512D011D-F473-404A-9CBF-0898DA4C9F3F}" dt="2022-10-15T15:08:52.734" v="2463"/>
          <pc:sldLayoutMkLst>
            <pc:docMk/>
            <pc:sldMasterMk cId="1347789478" sldId="2147483660"/>
            <pc:sldLayoutMk cId="1428683468" sldId="214748368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85A74-8919-4FF6-9A97-C97301373D86}" type="datetimeFigureOut">
              <a:rPr lang="pt-PT" smtClean="0"/>
              <a:t>03/12/2022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2AA1B-A9C2-4311-9974-75137C1D4F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1719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" name="Google Shape;3053;g729dd71725_7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4" name="Google Shape;3054;g729dd71725_7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1" name="Google Shape;4271;g9b8c0878b3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2" name="Google Shape;4272;g9b8c0878b3_0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036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1" name="Google Shape;4271;g9b8c0878b3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2" name="Google Shape;4272;g9b8c0878b3_0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7992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1" name="Google Shape;4271;g9b8c0878b3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2" name="Google Shape;4272;g9b8c0878b3_0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0914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1" name="Google Shape;4271;g9b8c0878b3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2" name="Google Shape;4272;g9b8c0878b3_0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7039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1" name="Google Shape;4271;g9b8c0878b3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2" name="Google Shape;4272;g9b8c0878b3_0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6641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1" name="Google Shape;4271;g9b8c0878b3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2" name="Google Shape;4272;g9b8c0878b3_0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429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1" name="Google Shape;4271;g9b8c0878b3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2" name="Google Shape;4272;g9b8c0878b3_0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79579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1" name="Google Shape;4271;g9b8c0878b3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2" name="Google Shape;4272;g9b8c0878b3_0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03064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1" name="Google Shape;4271;g9b8c0878b3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2" name="Google Shape;4272;g9b8c0878b3_0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73171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1" name="Google Shape;4271;g9b8c0878b3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2" name="Google Shape;4272;g9b8c0878b3_0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2827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8" name="Google Shape;3168;g70bcfaa05b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9" name="Google Shape;3169;g70bcfaa05b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1" name="Google Shape;4271;g9b8c0878b3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2" name="Google Shape;4272;g9b8c0878b3_0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409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1" name="Google Shape;4271;g9b8c0878b3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2" name="Google Shape;4272;g9b8c0878b3_0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06696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" name="Google Shape;3655;g9b8c0878b3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6" name="Google Shape;3656;g9b8c0878b3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1" name="Google Shape;4271;g9b8c0878b3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2" name="Google Shape;4272;g9b8c0878b3_0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16622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4" name="Google Shape;3404;g9b8c0878b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5" name="Google Shape;3405;g9b8c0878b3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" name="Google Shape;3053;g729dd71725_7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4" name="Google Shape;3054;g729dd71725_7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5580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8" name="Google Shape;3198;g74ed90e5f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9" name="Google Shape;3199;g74ed90e5f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6" name="Google Shape;3546;g9b8c0878b3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7" name="Google Shape;3547;g9b8c0878b3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2" name="Google Shape;3412;g9b8c0878b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3" name="Google Shape;3413;g9b8c0878b3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5" name="Google Shape;3335;g74c573bef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6" name="Google Shape;3336;g74c573bef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5" name="Google Shape;3335;g74c573bef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6" name="Google Shape;3336;g74c573bef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6478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5" name="Google Shape;3335;g74c573bef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6" name="Google Shape;3336;g74c573bef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051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1" name="Google Shape;4271;g9b8c0878b3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2" name="Google Shape;4272;g9b8c0878b3_0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854" y="15095"/>
            <a:ext cx="12188669" cy="6827791"/>
            <a:chOff x="254021" y="11329"/>
            <a:chExt cx="9001085" cy="5120843"/>
          </a:xfrm>
        </p:grpSpPr>
        <p:sp>
          <p:nvSpPr>
            <p:cNvPr id="10" name="Google Shape;10;p2"/>
            <p:cNvSpPr/>
            <p:nvPr/>
          </p:nvSpPr>
          <p:spPr>
            <a:xfrm>
              <a:off x="254021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625876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007117" y="11329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388785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770058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151332" y="11329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532999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914240" y="11329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95908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677182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058849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440123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821364" y="11329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203031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584305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965973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347246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28487" y="11329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110155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491428" y="11329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873096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254337" y="11329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635611" y="11329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9016884" y="11329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54021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25876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007117" y="539592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388785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770058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151332" y="539592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58" y="6294"/>
                    <a:pt x="7258" y="5523"/>
                  </a:cubicBezTo>
                  <a:cubicBezTo>
                    <a:pt x="7258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532999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914240" y="539592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295908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677182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058849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440123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821364" y="539592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203031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584305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965973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347246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728487" y="539592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110155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491428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873096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254337" y="539592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8635611" y="539592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016884" y="539592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54021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25876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188"/>
                  </a:cubicBezTo>
                  <a:cubicBezTo>
                    <a:pt x="3550" y="11189"/>
                    <a:pt x="3555" y="11190"/>
                    <a:pt x="3561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007117" y="1067855"/>
              <a:ext cx="237861" cy="367228"/>
            </a:xfrm>
            <a:custGeom>
              <a:avLst/>
              <a:gdLst/>
              <a:ahLst/>
              <a:cxnLst/>
              <a:rect l="l" t="t" r="r" b="b"/>
              <a:pathLst>
                <a:path w="7248" h="11190" extrusionOk="0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388785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43" y="11080"/>
                    <a:pt x="3546" y="11188"/>
                  </a:cubicBezTo>
                  <a:cubicBezTo>
                    <a:pt x="3551" y="11189"/>
                    <a:pt x="3556" y="11190"/>
                    <a:pt x="3561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770058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151332" y="1067855"/>
              <a:ext cx="238222" cy="367228"/>
            </a:xfrm>
            <a:custGeom>
              <a:avLst/>
              <a:gdLst/>
              <a:ahLst/>
              <a:cxnLst/>
              <a:rect l="l" t="t" r="r" b="b"/>
              <a:pathLst>
                <a:path w="7259" h="11190" extrusionOk="0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8" y="11188"/>
                  </a:cubicBezTo>
                  <a:cubicBezTo>
                    <a:pt x="3562" y="11189"/>
                    <a:pt x="3568" y="11190"/>
                    <a:pt x="3573" y="11190"/>
                  </a:cubicBezTo>
                  <a:cubicBezTo>
                    <a:pt x="4082" y="11190"/>
                    <a:pt x="7258" y="6293"/>
                    <a:pt x="7258" y="5523"/>
                  </a:cubicBezTo>
                  <a:cubicBezTo>
                    <a:pt x="7258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532999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914240" y="1067855"/>
              <a:ext cx="237861" cy="367228"/>
            </a:xfrm>
            <a:custGeom>
              <a:avLst/>
              <a:gdLst/>
              <a:ahLst/>
              <a:cxnLst/>
              <a:rect l="l" t="t" r="r" b="b"/>
              <a:pathLst>
                <a:path w="7248" h="11190" extrusionOk="0">
                  <a:moveTo>
                    <a:pt x="3795" y="1"/>
                  </a:moveTo>
                  <a:cubicBezTo>
                    <a:pt x="3791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295908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677182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058849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42" y="11080"/>
                    <a:pt x="3545" y="11188"/>
                  </a:cubicBezTo>
                  <a:cubicBezTo>
                    <a:pt x="3550" y="11189"/>
                    <a:pt x="3556" y="11190"/>
                    <a:pt x="3561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440123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821364" y="1067855"/>
              <a:ext cx="237861" cy="367228"/>
            </a:xfrm>
            <a:custGeom>
              <a:avLst/>
              <a:gdLst/>
              <a:ahLst/>
              <a:cxnLst/>
              <a:rect l="l" t="t" r="r" b="b"/>
              <a:pathLst>
                <a:path w="7248" h="11190" extrusionOk="0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203031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584305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965973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347246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299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728487" y="1067855"/>
              <a:ext cx="238222" cy="367228"/>
            </a:xfrm>
            <a:custGeom>
              <a:avLst/>
              <a:gdLst/>
              <a:ahLst/>
              <a:cxnLst/>
              <a:rect l="l" t="t" r="r" b="b"/>
              <a:pathLst>
                <a:path w="7259" h="11190" extrusionOk="0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110155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491428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8" y="11190"/>
                    <a:pt x="3573" y="11190"/>
                  </a:cubicBezTo>
                  <a:cubicBezTo>
                    <a:pt x="4081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873096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54337" y="1067855"/>
              <a:ext cx="237861" cy="367228"/>
            </a:xfrm>
            <a:custGeom>
              <a:avLst/>
              <a:gdLst/>
              <a:ahLst/>
              <a:cxnLst/>
              <a:rect l="l" t="t" r="r" b="b"/>
              <a:pathLst>
                <a:path w="7248" h="11190" extrusionOk="0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635611" y="1067855"/>
              <a:ext cx="238222" cy="367228"/>
            </a:xfrm>
            <a:custGeom>
              <a:avLst/>
              <a:gdLst/>
              <a:ahLst/>
              <a:cxnLst/>
              <a:rect l="l" t="t" r="r" b="b"/>
              <a:pathLst>
                <a:path w="7259" h="11190" extrusionOk="0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9016884" y="1067855"/>
              <a:ext cx="238222" cy="367228"/>
            </a:xfrm>
            <a:custGeom>
              <a:avLst/>
              <a:gdLst/>
              <a:ahLst/>
              <a:cxnLst/>
              <a:rect l="l" t="t" r="r" b="b"/>
              <a:pathLst>
                <a:path w="7259" h="11190" extrusionOk="0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54021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25876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0"/>
                    <a:pt x="3559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007117" y="1595758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388785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6"/>
                    <a:pt x="37" y="4791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0"/>
                    <a:pt x="3560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770058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151332" y="1595758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74" y="11200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532999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914240" y="1595758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295908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6"/>
                    <a:pt x="37" y="4791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677182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058849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0"/>
                    <a:pt x="3559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440123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821364" y="1595758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5203031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37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5584305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5965973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347246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728487" y="1595758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110155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491428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873096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8254337" y="1595758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8635611" y="1595758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9016884" y="1595758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54021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25876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2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007117" y="2124021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388785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2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770058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151332" y="2124021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80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293"/>
                    <a:pt x="7258" y="5522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532999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914240" y="2124021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95908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677182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058849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2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4440123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80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293"/>
                    <a:pt x="7246" y="5522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4821364" y="2124021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203031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584305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965973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347246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728487" y="2124021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7110155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7491428" y="2124021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80"/>
                    <a:pt x="3570" y="11199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293"/>
                    <a:pt x="7259" y="5522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7873096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8254337" y="2124021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1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8635611" y="2124021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9016884" y="2124021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54021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25876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12" y="5486"/>
                  </a:cubicBezTo>
                  <a:cubicBezTo>
                    <a:pt x="0" y="6169"/>
                    <a:pt x="3054" y="11092"/>
                    <a:pt x="3545" y="11199"/>
                  </a:cubicBezTo>
                  <a:cubicBezTo>
                    <a:pt x="3550" y="11201"/>
                    <a:pt x="3555" y="11201"/>
                    <a:pt x="3561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007117" y="2651890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388785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49"/>
                    <a:pt x="37" y="4792"/>
                    <a:pt x="13" y="5486"/>
                  </a:cubicBezTo>
                  <a:cubicBezTo>
                    <a:pt x="1" y="6169"/>
                    <a:pt x="3043" y="11092"/>
                    <a:pt x="3546" y="11199"/>
                  </a:cubicBezTo>
                  <a:cubicBezTo>
                    <a:pt x="3551" y="11201"/>
                    <a:pt x="3556" y="11201"/>
                    <a:pt x="3561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770058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2151332" y="2651890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8" y="11199"/>
                  </a:cubicBezTo>
                  <a:cubicBezTo>
                    <a:pt x="3562" y="11201"/>
                    <a:pt x="3568" y="11201"/>
                    <a:pt x="3573" y="11201"/>
                  </a:cubicBezTo>
                  <a:cubicBezTo>
                    <a:pt x="4082" y="11201"/>
                    <a:pt x="7258" y="6305"/>
                    <a:pt x="7258" y="5534"/>
                  </a:cubicBezTo>
                  <a:cubicBezTo>
                    <a:pt x="7258" y="4926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532999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914240" y="2651890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295908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49"/>
                    <a:pt x="37" y="4792"/>
                    <a:pt x="13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677182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058849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12" y="5486"/>
                  </a:cubicBezTo>
                  <a:cubicBezTo>
                    <a:pt x="0" y="6169"/>
                    <a:pt x="3042" y="11092"/>
                    <a:pt x="3545" y="11199"/>
                  </a:cubicBezTo>
                  <a:cubicBezTo>
                    <a:pt x="3550" y="11201"/>
                    <a:pt x="3556" y="11201"/>
                    <a:pt x="3561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440123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821364" y="2651890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203031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37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584305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965973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347246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728487" y="2651890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7110155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7491428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8" y="11201"/>
                    <a:pt x="3573" y="11201"/>
                  </a:cubicBezTo>
                  <a:cubicBezTo>
                    <a:pt x="4081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7873096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8254337" y="2651890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8635611" y="2651890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9016884" y="2651890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254021" y="3180547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25876" y="318054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007117" y="3180547"/>
              <a:ext cx="237861" cy="367228"/>
            </a:xfrm>
            <a:custGeom>
              <a:avLst/>
              <a:gdLst/>
              <a:ahLst/>
              <a:cxnLst/>
              <a:rect l="l" t="t" r="r" b="b"/>
              <a:pathLst>
                <a:path w="7248" h="11190" extrusionOk="0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5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388785" y="318054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770058" y="318054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2151332" y="3180547"/>
              <a:ext cx="238222" cy="367228"/>
            </a:xfrm>
            <a:custGeom>
              <a:avLst/>
              <a:gdLst/>
              <a:ahLst/>
              <a:cxnLst/>
              <a:rect l="l" t="t" r="r" b="b"/>
              <a:pathLst>
                <a:path w="7259" h="11190" extrusionOk="0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8" y="11188"/>
                  </a:cubicBezTo>
                  <a:cubicBezTo>
                    <a:pt x="3562" y="11189"/>
                    <a:pt x="3566" y="11189"/>
                    <a:pt x="3571" y="11189"/>
                  </a:cubicBezTo>
                  <a:cubicBezTo>
                    <a:pt x="4074" y="11189"/>
                    <a:pt x="7258" y="6294"/>
                    <a:pt x="7258" y="5523"/>
                  </a:cubicBezTo>
                  <a:cubicBezTo>
                    <a:pt x="7258" y="4903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2532999" y="318054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2914240" y="3180547"/>
              <a:ext cx="237861" cy="367228"/>
            </a:xfrm>
            <a:custGeom>
              <a:avLst/>
              <a:gdLst/>
              <a:ahLst/>
              <a:cxnLst/>
              <a:rect l="l" t="t" r="r" b="b"/>
              <a:pathLst>
                <a:path w="7248" h="11190" extrusionOk="0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295908" y="3180547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1" y="11189"/>
                  </a:cubicBezTo>
                  <a:cubicBezTo>
                    <a:pt x="4063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677182" y="318054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058849" y="318054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4440123" y="3180547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188"/>
                  </a:cubicBezTo>
                  <a:cubicBezTo>
                    <a:pt x="3561" y="11189"/>
                    <a:pt x="3566" y="11189"/>
                    <a:pt x="3571" y="11189"/>
                  </a:cubicBezTo>
                  <a:cubicBezTo>
                    <a:pt x="4062" y="11189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821364" y="3180547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203031" y="318054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584305" y="318054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965973" y="318054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347246" y="318054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728487" y="3180547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01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7110155" y="3180547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6" y="11189"/>
                    <a:pt x="3571" y="11189"/>
                  </a:cubicBezTo>
                  <a:cubicBezTo>
                    <a:pt x="4062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7491428" y="3180547"/>
              <a:ext cx="238222" cy="367228"/>
            </a:xfrm>
            <a:custGeom>
              <a:avLst/>
              <a:gdLst/>
              <a:ahLst/>
              <a:cxnLst/>
              <a:rect l="l" t="t" r="r" b="b"/>
              <a:pathLst>
                <a:path w="7259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70" y="11188"/>
                  </a:cubicBezTo>
                  <a:cubicBezTo>
                    <a:pt x="3574" y="11189"/>
                    <a:pt x="3578" y="11189"/>
                    <a:pt x="3583" y="11189"/>
                  </a:cubicBezTo>
                  <a:cubicBezTo>
                    <a:pt x="4074" y="11189"/>
                    <a:pt x="7259" y="6294"/>
                    <a:pt x="7259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873096" y="318054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8254337" y="3180547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03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8635611" y="3180547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9016884" y="3180547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254021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25876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007117" y="3708417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388785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770058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151332" y="3708417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58" y="6294"/>
                    <a:pt x="7258" y="5523"/>
                  </a:cubicBezTo>
                  <a:cubicBezTo>
                    <a:pt x="7258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532999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2914240" y="3708417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295908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677182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4058849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4440123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4821364" y="3708417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5203031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5584305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5965973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6347246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728487" y="3708417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7110155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7491428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7873096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8254337" y="3708417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8635611" y="3708417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9016884" y="3708417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254021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25876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54" y="11091"/>
                    <a:pt x="3545" y="11199"/>
                  </a:cubicBezTo>
                  <a:cubicBezTo>
                    <a:pt x="3550" y="11200"/>
                    <a:pt x="3555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007117" y="4236319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388785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43" y="11091"/>
                    <a:pt x="3546" y="11199"/>
                  </a:cubicBezTo>
                  <a:cubicBezTo>
                    <a:pt x="3551" y="11200"/>
                    <a:pt x="3556" y="11201"/>
                    <a:pt x="3561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770058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151332" y="4236319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8" y="11199"/>
                  </a:cubicBezTo>
                  <a:cubicBezTo>
                    <a:pt x="3562" y="11200"/>
                    <a:pt x="3568" y="11201"/>
                    <a:pt x="3573" y="11201"/>
                  </a:cubicBezTo>
                  <a:cubicBezTo>
                    <a:pt x="4082" y="11201"/>
                    <a:pt x="7258" y="6304"/>
                    <a:pt x="7258" y="5534"/>
                  </a:cubicBezTo>
                  <a:cubicBezTo>
                    <a:pt x="7258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532999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914240" y="4236319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295908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677182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58849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42" y="11091"/>
                    <a:pt x="3545" y="11199"/>
                  </a:cubicBezTo>
                  <a:cubicBezTo>
                    <a:pt x="3550" y="11200"/>
                    <a:pt x="3556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440123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821364" y="4236319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5203031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37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5584305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965973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6347246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6728487" y="4236319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110155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7491428" y="4236319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70" y="11199"/>
                  </a:cubicBezTo>
                  <a:cubicBezTo>
                    <a:pt x="3574" y="11200"/>
                    <a:pt x="3579" y="11201"/>
                    <a:pt x="3585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7873096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8254337" y="4236319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8635611" y="4236319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9016884" y="4236319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254021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25876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007117" y="4764583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388785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770058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2151332" y="4764583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532999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914240" y="4764583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3295908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677182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058849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4440123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821364" y="4764583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5203031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5584305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5965973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347246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6728487" y="4764583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7110155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491428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7873096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8254337" y="4764583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8635611" y="4764583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9016884" y="4764583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0" name="Google Shape;250;p2"/>
          <p:cNvSpPr txBox="1">
            <a:spLocks noGrp="1"/>
          </p:cNvSpPr>
          <p:nvPr>
            <p:ph type="subTitle" idx="1"/>
          </p:nvPr>
        </p:nvSpPr>
        <p:spPr>
          <a:xfrm>
            <a:off x="963167" y="4179401"/>
            <a:ext cx="4070400" cy="93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1" name="Google Shape;251;p2"/>
          <p:cNvSpPr txBox="1">
            <a:spLocks noGrp="1"/>
          </p:cNvSpPr>
          <p:nvPr>
            <p:ph type="ctrTitle"/>
          </p:nvPr>
        </p:nvSpPr>
        <p:spPr>
          <a:xfrm>
            <a:off x="963167" y="1562800"/>
            <a:ext cx="6886000" cy="2733600"/>
          </a:xfrm>
          <a:prstGeom prst="rect">
            <a:avLst/>
          </a:prstGeom>
          <a:ln>
            <a:noFill/>
          </a:ln>
          <a:effectLst>
            <a:outerShdw blurRad="14288" dist="19050" dir="1320000" algn="bl" rotWithShape="0">
              <a:schemeClr val="dk1">
                <a:alpha val="19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948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2"/>
        </a:solidFill>
        <a:effectLst/>
      </p:bgPr>
    </p:bg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5" name="Google Shape;1055;p11"/>
          <p:cNvGrpSpPr/>
          <p:nvPr/>
        </p:nvGrpSpPr>
        <p:grpSpPr>
          <a:xfrm>
            <a:off x="3853" y="15095"/>
            <a:ext cx="12188675" cy="6827791"/>
            <a:chOff x="2890" y="11321"/>
            <a:chExt cx="9141506" cy="5120843"/>
          </a:xfrm>
        </p:grpSpPr>
        <p:sp>
          <p:nvSpPr>
            <p:cNvPr id="1056" name="Google Shape;1056;p11"/>
            <p:cNvSpPr/>
            <p:nvPr/>
          </p:nvSpPr>
          <p:spPr>
            <a:xfrm>
              <a:off x="2890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1"/>
            <p:cNvSpPr/>
            <p:nvPr/>
          </p:nvSpPr>
          <p:spPr>
            <a:xfrm>
              <a:off x="380546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1"/>
            <p:cNvSpPr/>
            <p:nvPr/>
          </p:nvSpPr>
          <p:spPr>
            <a:xfrm>
              <a:off x="767734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1"/>
            <p:cNvSpPr/>
            <p:nvPr/>
          </p:nvSpPr>
          <p:spPr>
            <a:xfrm>
              <a:off x="1155356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1"/>
            <p:cNvSpPr/>
            <p:nvPr/>
          </p:nvSpPr>
          <p:spPr>
            <a:xfrm>
              <a:off x="1542578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1"/>
            <p:cNvSpPr/>
            <p:nvPr/>
          </p:nvSpPr>
          <p:spPr>
            <a:xfrm>
              <a:off x="1929799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1"/>
            <p:cNvSpPr/>
            <p:nvPr/>
          </p:nvSpPr>
          <p:spPr>
            <a:xfrm>
              <a:off x="2317421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1"/>
            <p:cNvSpPr/>
            <p:nvPr/>
          </p:nvSpPr>
          <p:spPr>
            <a:xfrm>
              <a:off x="2704609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1"/>
            <p:cNvSpPr/>
            <p:nvPr/>
          </p:nvSpPr>
          <p:spPr>
            <a:xfrm>
              <a:off x="3092231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1"/>
            <p:cNvSpPr/>
            <p:nvPr/>
          </p:nvSpPr>
          <p:spPr>
            <a:xfrm>
              <a:off x="3479452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1"/>
            <p:cNvSpPr/>
            <p:nvPr/>
          </p:nvSpPr>
          <p:spPr>
            <a:xfrm>
              <a:off x="3867074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1"/>
            <p:cNvSpPr/>
            <p:nvPr/>
          </p:nvSpPr>
          <p:spPr>
            <a:xfrm>
              <a:off x="4254295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1"/>
            <p:cNvSpPr/>
            <p:nvPr/>
          </p:nvSpPr>
          <p:spPr>
            <a:xfrm>
              <a:off x="4641483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1"/>
            <p:cNvSpPr/>
            <p:nvPr/>
          </p:nvSpPr>
          <p:spPr>
            <a:xfrm>
              <a:off x="5029105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1"/>
            <p:cNvSpPr/>
            <p:nvPr/>
          </p:nvSpPr>
          <p:spPr>
            <a:xfrm>
              <a:off x="5416327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1"/>
            <p:cNvSpPr/>
            <p:nvPr/>
          </p:nvSpPr>
          <p:spPr>
            <a:xfrm>
              <a:off x="5803948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1"/>
            <p:cNvSpPr/>
            <p:nvPr/>
          </p:nvSpPr>
          <p:spPr>
            <a:xfrm>
              <a:off x="6191170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1"/>
            <p:cNvSpPr/>
            <p:nvPr/>
          </p:nvSpPr>
          <p:spPr>
            <a:xfrm>
              <a:off x="6578358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1"/>
            <p:cNvSpPr/>
            <p:nvPr/>
          </p:nvSpPr>
          <p:spPr>
            <a:xfrm>
              <a:off x="6965980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1"/>
            <p:cNvSpPr/>
            <p:nvPr/>
          </p:nvSpPr>
          <p:spPr>
            <a:xfrm>
              <a:off x="7353201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1"/>
            <p:cNvSpPr/>
            <p:nvPr/>
          </p:nvSpPr>
          <p:spPr>
            <a:xfrm>
              <a:off x="7740823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1"/>
            <p:cNvSpPr/>
            <p:nvPr/>
          </p:nvSpPr>
          <p:spPr>
            <a:xfrm>
              <a:off x="8128011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1"/>
            <p:cNvSpPr/>
            <p:nvPr/>
          </p:nvSpPr>
          <p:spPr>
            <a:xfrm>
              <a:off x="8515232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1"/>
            <p:cNvSpPr/>
            <p:nvPr/>
          </p:nvSpPr>
          <p:spPr>
            <a:xfrm>
              <a:off x="8902454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1"/>
            <p:cNvSpPr/>
            <p:nvPr/>
          </p:nvSpPr>
          <p:spPr>
            <a:xfrm>
              <a:off x="2890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1"/>
            <p:cNvSpPr/>
            <p:nvPr/>
          </p:nvSpPr>
          <p:spPr>
            <a:xfrm>
              <a:off x="380546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1"/>
            <p:cNvSpPr/>
            <p:nvPr/>
          </p:nvSpPr>
          <p:spPr>
            <a:xfrm>
              <a:off x="767734" y="539585"/>
              <a:ext cx="241576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1"/>
            <p:cNvSpPr/>
            <p:nvPr/>
          </p:nvSpPr>
          <p:spPr>
            <a:xfrm>
              <a:off x="1155356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1"/>
            <p:cNvSpPr/>
            <p:nvPr/>
          </p:nvSpPr>
          <p:spPr>
            <a:xfrm>
              <a:off x="1542578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1"/>
            <p:cNvSpPr/>
            <p:nvPr/>
          </p:nvSpPr>
          <p:spPr>
            <a:xfrm>
              <a:off x="1929799" y="539585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58" y="6294"/>
                    <a:pt x="7258" y="5523"/>
                  </a:cubicBezTo>
                  <a:cubicBezTo>
                    <a:pt x="7258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1"/>
            <p:cNvSpPr/>
            <p:nvPr/>
          </p:nvSpPr>
          <p:spPr>
            <a:xfrm>
              <a:off x="2317421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1"/>
            <p:cNvSpPr/>
            <p:nvPr/>
          </p:nvSpPr>
          <p:spPr>
            <a:xfrm>
              <a:off x="2704609" y="539585"/>
              <a:ext cx="241576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1"/>
            <p:cNvSpPr/>
            <p:nvPr/>
          </p:nvSpPr>
          <p:spPr>
            <a:xfrm>
              <a:off x="3092231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1"/>
            <p:cNvSpPr/>
            <p:nvPr/>
          </p:nvSpPr>
          <p:spPr>
            <a:xfrm>
              <a:off x="3479452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1"/>
            <p:cNvSpPr/>
            <p:nvPr/>
          </p:nvSpPr>
          <p:spPr>
            <a:xfrm>
              <a:off x="3867074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1"/>
            <p:cNvSpPr/>
            <p:nvPr/>
          </p:nvSpPr>
          <p:spPr>
            <a:xfrm>
              <a:off x="4254295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1"/>
            <p:cNvSpPr/>
            <p:nvPr/>
          </p:nvSpPr>
          <p:spPr>
            <a:xfrm>
              <a:off x="4641483" y="539585"/>
              <a:ext cx="241576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1"/>
            <p:cNvSpPr/>
            <p:nvPr/>
          </p:nvSpPr>
          <p:spPr>
            <a:xfrm>
              <a:off x="5029105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1"/>
            <p:cNvSpPr/>
            <p:nvPr/>
          </p:nvSpPr>
          <p:spPr>
            <a:xfrm>
              <a:off x="5416327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1"/>
            <p:cNvSpPr/>
            <p:nvPr/>
          </p:nvSpPr>
          <p:spPr>
            <a:xfrm>
              <a:off x="5803948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1"/>
            <p:cNvSpPr/>
            <p:nvPr/>
          </p:nvSpPr>
          <p:spPr>
            <a:xfrm>
              <a:off x="6191170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1"/>
            <p:cNvSpPr/>
            <p:nvPr/>
          </p:nvSpPr>
          <p:spPr>
            <a:xfrm>
              <a:off x="6578358" y="539585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1"/>
            <p:cNvSpPr/>
            <p:nvPr/>
          </p:nvSpPr>
          <p:spPr>
            <a:xfrm>
              <a:off x="6965980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1"/>
            <p:cNvSpPr/>
            <p:nvPr/>
          </p:nvSpPr>
          <p:spPr>
            <a:xfrm>
              <a:off x="7353201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1"/>
            <p:cNvSpPr/>
            <p:nvPr/>
          </p:nvSpPr>
          <p:spPr>
            <a:xfrm>
              <a:off x="7740823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11"/>
            <p:cNvSpPr/>
            <p:nvPr/>
          </p:nvSpPr>
          <p:spPr>
            <a:xfrm>
              <a:off x="8128011" y="539585"/>
              <a:ext cx="241576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1"/>
            <p:cNvSpPr/>
            <p:nvPr/>
          </p:nvSpPr>
          <p:spPr>
            <a:xfrm>
              <a:off x="8515232" y="539585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1"/>
            <p:cNvSpPr/>
            <p:nvPr/>
          </p:nvSpPr>
          <p:spPr>
            <a:xfrm>
              <a:off x="8902454" y="539585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1"/>
            <p:cNvSpPr/>
            <p:nvPr/>
          </p:nvSpPr>
          <p:spPr>
            <a:xfrm>
              <a:off x="2890" y="1067848"/>
              <a:ext cx="241543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11"/>
            <p:cNvSpPr/>
            <p:nvPr/>
          </p:nvSpPr>
          <p:spPr>
            <a:xfrm>
              <a:off x="380546" y="1067848"/>
              <a:ext cx="241543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188"/>
                  </a:cubicBezTo>
                  <a:cubicBezTo>
                    <a:pt x="3550" y="11189"/>
                    <a:pt x="3555" y="11190"/>
                    <a:pt x="3561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11"/>
            <p:cNvSpPr/>
            <p:nvPr/>
          </p:nvSpPr>
          <p:spPr>
            <a:xfrm>
              <a:off x="767734" y="1067848"/>
              <a:ext cx="241576" cy="367228"/>
            </a:xfrm>
            <a:custGeom>
              <a:avLst/>
              <a:gdLst/>
              <a:ahLst/>
              <a:cxnLst/>
              <a:rect l="l" t="t" r="r" b="b"/>
              <a:pathLst>
                <a:path w="7248" h="11190" extrusionOk="0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11"/>
            <p:cNvSpPr/>
            <p:nvPr/>
          </p:nvSpPr>
          <p:spPr>
            <a:xfrm>
              <a:off x="8128011" y="1067848"/>
              <a:ext cx="241576" cy="367228"/>
            </a:xfrm>
            <a:custGeom>
              <a:avLst/>
              <a:gdLst/>
              <a:ahLst/>
              <a:cxnLst/>
              <a:rect l="l" t="t" r="r" b="b"/>
              <a:pathLst>
                <a:path w="7248" h="11190" extrusionOk="0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11"/>
            <p:cNvSpPr/>
            <p:nvPr/>
          </p:nvSpPr>
          <p:spPr>
            <a:xfrm>
              <a:off x="8515232" y="1067848"/>
              <a:ext cx="241942" cy="367228"/>
            </a:xfrm>
            <a:custGeom>
              <a:avLst/>
              <a:gdLst/>
              <a:ahLst/>
              <a:cxnLst/>
              <a:rect l="l" t="t" r="r" b="b"/>
              <a:pathLst>
                <a:path w="7259" h="11190" extrusionOk="0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11"/>
            <p:cNvSpPr/>
            <p:nvPr/>
          </p:nvSpPr>
          <p:spPr>
            <a:xfrm>
              <a:off x="8902454" y="1067848"/>
              <a:ext cx="241942" cy="367228"/>
            </a:xfrm>
            <a:custGeom>
              <a:avLst/>
              <a:gdLst/>
              <a:ahLst/>
              <a:cxnLst/>
              <a:rect l="l" t="t" r="r" b="b"/>
              <a:pathLst>
                <a:path w="7259" h="11190" extrusionOk="0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11"/>
            <p:cNvSpPr/>
            <p:nvPr/>
          </p:nvSpPr>
          <p:spPr>
            <a:xfrm>
              <a:off x="2890" y="1595750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11"/>
            <p:cNvSpPr/>
            <p:nvPr/>
          </p:nvSpPr>
          <p:spPr>
            <a:xfrm>
              <a:off x="380546" y="1595750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0"/>
                    <a:pt x="3559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11"/>
            <p:cNvSpPr/>
            <p:nvPr/>
          </p:nvSpPr>
          <p:spPr>
            <a:xfrm>
              <a:off x="767734" y="1595750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11"/>
            <p:cNvSpPr/>
            <p:nvPr/>
          </p:nvSpPr>
          <p:spPr>
            <a:xfrm>
              <a:off x="8128011" y="1595750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11"/>
            <p:cNvSpPr/>
            <p:nvPr/>
          </p:nvSpPr>
          <p:spPr>
            <a:xfrm>
              <a:off x="8515232" y="1595750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1"/>
            <p:cNvSpPr/>
            <p:nvPr/>
          </p:nvSpPr>
          <p:spPr>
            <a:xfrm>
              <a:off x="8902454" y="1595750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1"/>
            <p:cNvSpPr/>
            <p:nvPr/>
          </p:nvSpPr>
          <p:spPr>
            <a:xfrm>
              <a:off x="2890" y="2124014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1"/>
            <p:cNvSpPr/>
            <p:nvPr/>
          </p:nvSpPr>
          <p:spPr>
            <a:xfrm>
              <a:off x="380546" y="2124014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2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1"/>
            <p:cNvSpPr/>
            <p:nvPr/>
          </p:nvSpPr>
          <p:spPr>
            <a:xfrm>
              <a:off x="767734" y="2124014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1"/>
            <p:cNvSpPr/>
            <p:nvPr/>
          </p:nvSpPr>
          <p:spPr>
            <a:xfrm>
              <a:off x="8128011" y="2124014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1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1"/>
            <p:cNvSpPr/>
            <p:nvPr/>
          </p:nvSpPr>
          <p:spPr>
            <a:xfrm>
              <a:off x="8515232" y="2124014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1"/>
            <p:cNvSpPr/>
            <p:nvPr/>
          </p:nvSpPr>
          <p:spPr>
            <a:xfrm>
              <a:off x="8902454" y="2124014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1"/>
            <p:cNvSpPr/>
            <p:nvPr/>
          </p:nvSpPr>
          <p:spPr>
            <a:xfrm>
              <a:off x="2890" y="2651883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1"/>
            <p:cNvSpPr/>
            <p:nvPr/>
          </p:nvSpPr>
          <p:spPr>
            <a:xfrm>
              <a:off x="380546" y="2651883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12" y="5486"/>
                  </a:cubicBezTo>
                  <a:cubicBezTo>
                    <a:pt x="0" y="6169"/>
                    <a:pt x="3054" y="11092"/>
                    <a:pt x="3545" y="11199"/>
                  </a:cubicBezTo>
                  <a:cubicBezTo>
                    <a:pt x="3550" y="11201"/>
                    <a:pt x="3555" y="11201"/>
                    <a:pt x="3561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1"/>
            <p:cNvSpPr/>
            <p:nvPr/>
          </p:nvSpPr>
          <p:spPr>
            <a:xfrm>
              <a:off x="767734" y="2651883"/>
              <a:ext cx="241576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11"/>
            <p:cNvSpPr/>
            <p:nvPr/>
          </p:nvSpPr>
          <p:spPr>
            <a:xfrm>
              <a:off x="8128011" y="2651883"/>
              <a:ext cx="241576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11"/>
            <p:cNvSpPr/>
            <p:nvPr/>
          </p:nvSpPr>
          <p:spPr>
            <a:xfrm>
              <a:off x="8515232" y="2651883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11"/>
            <p:cNvSpPr/>
            <p:nvPr/>
          </p:nvSpPr>
          <p:spPr>
            <a:xfrm>
              <a:off x="8902454" y="2651883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11"/>
            <p:cNvSpPr/>
            <p:nvPr/>
          </p:nvSpPr>
          <p:spPr>
            <a:xfrm>
              <a:off x="2890" y="3180540"/>
              <a:ext cx="241543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1"/>
            <p:cNvSpPr/>
            <p:nvPr/>
          </p:nvSpPr>
          <p:spPr>
            <a:xfrm>
              <a:off x="380546" y="3180540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1"/>
            <p:cNvSpPr/>
            <p:nvPr/>
          </p:nvSpPr>
          <p:spPr>
            <a:xfrm>
              <a:off x="767734" y="3180540"/>
              <a:ext cx="241576" cy="367228"/>
            </a:xfrm>
            <a:custGeom>
              <a:avLst/>
              <a:gdLst/>
              <a:ahLst/>
              <a:cxnLst/>
              <a:rect l="l" t="t" r="r" b="b"/>
              <a:pathLst>
                <a:path w="7248" h="11190" extrusionOk="0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5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1"/>
            <p:cNvSpPr/>
            <p:nvPr/>
          </p:nvSpPr>
          <p:spPr>
            <a:xfrm>
              <a:off x="8128011" y="3180540"/>
              <a:ext cx="241576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03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1"/>
            <p:cNvSpPr/>
            <p:nvPr/>
          </p:nvSpPr>
          <p:spPr>
            <a:xfrm>
              <a:off x="8515232" y="3180540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1"/>
            <p:cNvSpPr/>
            <p:nvPr/>
          </p:nvSpPr>
          <p:spPr>
            <a:xfrm>
              <a:off x="8902454" y="3180540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1"/>
            <p:cNvSpPr/>
            <p:nvPr/>
          </p:nvSpPr>
          <p:spPr>
            <a:xfrm>
              <a:off x="2890" y="3708410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1"/>
            <p:cNvSpPr/>
            <p:nvPr/>
          </p:nvSpPr>
          <p:spPr>
            <a:xfrm>
              <a:off x="380546" y="3708410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11"/>
            <p:cNvSpPr/>
            <p:nvPr/>
          </p:nvSpPr>
          <p:spPr>
            <a:xfrm>
              <a:off x="767734" y="3708410"/>
              <a:ext cx="241576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11"/>
            <p:cNvSpPr/>
            <p:nvPr/>
          </p:nvSpPr>
          <p:spPr>
            <a:xfrm>
              <a:off x="8128011" y="3708410"/>
              <a:ext cx="241576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11"/>
            <p:cNvSpPr/>
            <p:nvPr/>
          </p:nvSpPr>
          <p:spPr>
            <a:xfrm>
              <a:off x="8515232" y="3708410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11"/>
            <p:cNvSpPr/>
            <p:nvPr/>
          </p:nvSpPr>
          <p:spPr>
            <a:xfrm>
              <a:off x="8902454" y="3708410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11"/>
            <p:cNvSpPr/>
            <p:nvPr/>
          </p:nvSpPr>
          <p:spPr>
            <a:xfrm>
              <a:off x="2890" y="4236312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1"/>
            <p:cNvSpPr/>
            <p:nvPr/>
          </p:nvSpPr>
          <p:spPr>
            <a:xfrm>
              <a:off x="380546" y="4236312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54" y="11091"/>
                    <a:pt x="3545" y="11199"/>
                  </a:cubicBezTo>
                  <a:cubicBezTo>
                    <a:pt x="3550" y="11200"/>
                    <a:pt x="3555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1"/>
            <p:cNvSpPr/>
            <p:nvPr/>
          </p:nvSpPr>
          <p:spPr>
            <a:xfrm>
              <a:off x="767734" y="4236312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11"/>
            <p:cNvSpPr/>
            <p:nvPr/>
          </p:nvSpPr>
          <p:spPr>
            <a:xfrm>
              <a:off x="1155356" y="4236312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43" y="11091"/>
                    <a:pt x="3546" y="11199"/>
                  </a:cubicBezTo>
                  <a:cubicBezTo>
                    <a:pt x="3551" y="11200"/>
                    <a:pt x="3556" y="11201"/>
                    <a:pt x="3561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11"/>
            <p:cNvSpPr/>
            <p:nvPr/>
          </p:nvSpPr>
          <p:spPr>
            <a:xfrm>
              <a:off x="1542578" y="4236312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11"/>
            <p:cNvSpPr/>
            <p:nvPr/>
          </p:nvSpPr>
          <p:spPr>
            <a:xfrm>
              <a:off x="1929799" y="4236312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8" y="11199"/>
                  </a:cubicBezTo>
                  <a:cubicBezTo>
                    <a:pt x="3562" y="11200"/>
                    <a:pt x="3568" y="11201"/>
                    <a:pt x="3573" y="11201"/>
                  </a:cubicBezTo>
                  <a:cubicBezTo>
                    <a:pt x="4082" y="11201"/>
                    <a:pt x="7258" y="6304"/>
                    <a:pt x="7258" y="5534"/>
                  </a:cubicBezTo>
                  <a:cubicBezTo>
                    <a:pt x="7258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11"/>
            <p:cNvSpPr/>
            <p:nvPr/>
          </p:nvSpPr>
          <p:spPr>
            <a:xfrm>
              <a:off x="2317421" y="4236312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11"/>
            <p:cNvSpPr/>
            <p:nvPr/>
          </p:nvSpPr>
          <p:spPr>
            <a:xfrm>
              <a:off x="2704609" y="4236312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11"/>
            <p:cNvSpPr/>
            <p:nvPr/>
          </p:nvSpPr>
          <p:spPr>
            <a:xfrm>
              <a:off x="3092231" y="4236312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11"/>
            <p:cNvSpPr/>
            <p:nvPr/>
          </p:nvSpPr>
          <p:spPr>
            <a:xfrm>
              <a:off x="3479452" y="4236312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11"/>
            <p:cNvSpPr/>
            <p:nvPr/>
          </p:nvSpPr>
          <p:spPr>
            <a:xfrm>
              <a:off x="3867074" y="4236312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42" y="11091"/>
                    <a:pt x="3545" y="11199"/>
                  </a:cubicBezTo>
                  <a:cubicBezTo>
                    <a:pt x="3550" y="11200"/>
                    <a:pt x="3556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11"/>
            <p:cNvSpPr/>
            <p:nvPr/>
          </p:nvSpPr>
          <p:spPr>
            <a:xfrm>
              <a:off x="4254295" y="4236312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11"/>
            <p:cNvSpPr/>
            <p:nvPr/>
          </p:nvSpPr>
          <p:spPr>
            <a:xfrm>
              <a:off x="4641483" y="4236312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11"/>
            <p:cNvSpPr/>
            <p:nvPr/>
          </p:nvSpPr>
          <p:spPr>
            <a:xfrm>
              <a:off x="5029105" y="4236312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37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11"/>
            <p:cNvSpPr/>
            <p:nvPr/>
          </p:nvSpPr>
          <p:spPr>
            <a:xfrm>
              <a:off x="5416327" y="4236312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11"/>
            <p:cNvSpPr/>
            <p:nvPr/>
          </p:nvSpPr>
          <p:spPr>
            <a:xfrm>
              <a:off x="5803948" y="4236312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11"/>
            <p:cNvSpPr/>
            <p:nvPr/>
          </p:nvSpPr>
          <p:spPr>
            <a:xfrm>
              <a:off x="6191170" y="4236312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11"/>
            <p:cNvSpPr/>
            <p:nvPr/>
          </p:nvSpPr>
          <p:spPr>
            <a:xfrm>
              <a:off x="6578358" y="4236312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11"/>
            <p:cNvSpPr/>
            <p:nvPr/>
          </p:nvSpPr>
          <p:spPr>
            <a:xfrm>
              <a:off x="6965980" y="4236312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11"/>
            <p:cNvSpPr/>
            <p:nvPr/>
          </p:nvSpPr>
          <p:spPr>
            <a:xfrm>
              <a:off x="7353201" y="4236312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70" y="11199"/>
                  </a:cubicBezTo>
                  <a:cubicBezTo>
                    <a:pt x="3574" y="11200"/>
                    <a:pt x="3579" y="11201"/>
                    <a:pt x="3585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11"/>
            <p:cNvSpPr/>
            <p:nvPr/>
          </p:nvSpPr>
          <p:spPr>
            <a:xfrm>
              <a:off x="7740823" y="4236312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11"/>
            <p:cNvSpPr/>
            <p:nvPr/>
          </p:nvSpPr>
          <p:spPr>
            <a:xfrm>
              <a:off x="8128011" y="4236312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11"/>
            <p:cNvSpPr/>
            <p:nvPr/>
          </p:nvSpPr>
          <p:spPr>
            <a:xfrm>
              <a:off x="8515232" y="4236312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11"/>
            <p:cNvSpPr/>
            <p:nvPr/>
          </p:nvSpPr>
          <p:spPr>
            <a:xfrm>
              <a:off x="8902454" y="4236312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11"/>
            <p:cNvSpPr/>
            <p:nvPr/>
          </p:nvSpPr>
          <p:spPr>
            <a:xfrm>
              <a:off x="2890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11"/>
            <p:cNvSpPr/>
            <p:nvPr/>
          </p:nvSpPr>
          <p:spPr>
            <a:xfrm>
              <a:off x="380546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11"/>
            <p:cNvSpPr/>
            <p:nvPr/>
          </p:nvSpPr>
          <p:spPr>
            <a:xfrm>
              <a:off x="767734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11"/>
            <p:cNvSpPr/>
            <p:nvPr/>
          </p:nvSpPr>
          <p:spPr>
            <a:xfrm>
              <a:off x="1155356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11"/>
            <p:cNvSpPr/>
            <p:nvPr/>
          </p:nvSpPr>
          <p:spPr>
            <a:xfrm>
              <a:off x="1542578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11"/>
            <p:cNvSpPr/>
            <p:nvPr/>
          </p:nvSpPr>
          <p:spPr>
            <a:xfrm>
              <a:off x="1929799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11"/>
            <p:cNvSpPr/>
            <p:nvPr/>
          </p:nvSpPr>
          <p:spPr>
            <a:xfrm>
              <a:off x="2317421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11"/>
            <p:cNvSpPr/>
            <p:nvPr/>
          </p:nvSpPr>
          <p:spPr>
            <a:xfrm>
              <a:off x="2704609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11"/>
            <p:cNvSpPr/>
            <p:nvPr/>
          </p:nvSpPr>
          <p:spPr>
            <a:xfrm>
              <a:off x="3092231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11"/>
            <p:cNvSpPr/>
            <p:nvPr/>
          </p:nvSpPr>
          <p:spPr>
            <a:xfrm>
              <a:off x="3479452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11"/>
            <p:cNvSpPr/>
            <p:nvPr/>
          </p:nvSpPr>
          <p:spPr>
            <a:xfrm>
              <a:off x="3867074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11"/>
            <p:cNvSpPr/>
            <p:nvPr/>
          </p:nvSpPr>
          <p:spPr>
            <a:xfrm>
              <a:off x="4254295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11"/>
            <p:cNvSpPr/>
            <p:nvPr/>
          </p:nvSpPr>
          <p:spPr>
            <a:xfrm>
              <a:off x="4641483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11"/>
            <p:cNvSpPr/>
            <p:nvPr/>
          </p:nvSpPr>
          <p:spPr>
            <a:xfrm>
              <a:off x="5029105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11"/>
            <p:cNvSpPr/>
            <p:nvPr/>
          </p:nvSpPr>
          <p:spPr>
            <a:xfrm>
              <a:off x="5416327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11"/>
            <p:cNvSpPr/>
            <p:nvPr/>
          </p:nvSpPr>
          <p:spPr>
            <a:xfrm>
              <a:off x="5803948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11"/>
            <p:cNvSpPr/>
            <p:nvPr/>
          </p:nvSpPr>
          <p:spPr>
            <a:xfrm>
              <a:off x="6191170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11"/>
            <p:cNvSpPr/>
            <p:nvPr/>
          </p:nvSpPr>
          <p:spPr>
            <a:xfrm>
              <a:off x="6578358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11"/>
            <p:cNvSpPr/>
            <p:nvPr/>
          </p:nvSpPr>
          <p:spPr>
            <a:xfrm>
              <a:off x="6965980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11"/>
            <p:cNvSpPr/>
            <p:nvPr/>
          </p:nvSpPr>
          <p:spPr>
            <a:xfrm>
              <a:off x="7353201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11"/>
            <p:cNvSpPr/>
            <p:nvPr/>
          </p:nvSpPr>
          <p:spPr>
            <a:xfrm>
              <a:off x="7740823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11"/>
            <p:cNvSpPr/>
            <p:nvPr/>
          </p:nvSpPr>
          <p:spPr>
            <a:xfrm>
              <a:off x="8128011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11"/>
            <p:cNvSpPr/>
            <p:nvPr/>
          </p:nvSpPr>
          <p:spPr>
            <a:xfrm>
              <a:off x="8515232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11"/>
            <p:cNvSpPr/>
            <p:nvPr/>
          </p:nvSpPr>
          <p:spPr>
            <a:xfrm>
              <a:off x="8902454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8" name="Google Shape;1188;p11"/>
          <p:cNvSpPr txBox="1">
            <a:spLocks noGrp="1"/>
          </p:cNvSpPr>
          <p:nvPr>
            <p:ph type="title" hasCustomPrompt="1"/>
          </p:nvPr>
        </p:nvSpPr>
        <p:spPr>
          <a:xfrm>
            <a:off x="2482867" y="2207029"/>
            <a:ext cx="72260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89" name="Google Shape;1189;p11"/>
          <p:cNvSpPr txBox="1">
            <a:spLocks noGrp="1"/>
          </p:cNvSpPr>
          <p:nvPr>
            <p:ph type="subTitle" idx="1"/>
          </p:nvPr>
        </p:nvSpPr>
        <p:spPr>
          <a:xfrm>
            <a:off x="2482867" y="3912500"/>
            <a:ext cx="72260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509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92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2"/>
        </a:solidFill>
        <a:effectLst/>
      </p:bgPr>
    </p:bg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13"/>
          <p:cNvSpPr txBox="1">
            <a:spLocks noGrp="1"/>
          </p:cNvSpPr>
          <p:nvPr>
            <p:ph type="title"/>
          </p:nvPr>
        </p:nvSpPr>
        <p:spPr>
          <a:xfrm>
            <a:off x="2367084" y="1955917"/>
            <a:ext cx="31444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213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213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213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213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213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213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213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213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213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93" name="Google Shape;1193;p13"/>
          <p:cNvSpPr txBox="1">
            <a:spLocks noGrp="1"/>
          </p:cNvSpPr>
          <p:nvPr>
            <p:ph type="subTitle" idx="1"/>
          </p:nvPr>
        </p:nvSpPr>
        <p:spPr>
          <a:xfrm>
            <a:off x="2367085" y="2379424"/>
            <a:ext cx="31444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94" name="Google Shape;1194;p13"/>
          <p:cNvSpPr txBox="1">
            <a:spLocks noGrp="1"/>
          </p:cNvSpPr>
          <p:nvPr>
            <p:ph type="title" idx="2"/>
          </p:nvPr>
        </p:nvSpPr>
        <p:spPr>
          <a:xfrm>
            <a:off x="2367100" y="3422071"/>
            <a:ext cx="31444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213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213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213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213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213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213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213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213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213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95" name="Google Shape;1195;p13"/>
          <p:cNvSpPr txBox="1">
            <a:spLocks noGrp="1"/>
          </p:cNvSpPr>
          <p:nvPr>
            <p:ph type="subTitle" idx="3"/>
          </p:nvPr>
        </p:nvSpPr>
        <p:spPr>
          <a:xfrm>
            <a:off x="2367085" y="3845579"/>
            <a:ext cx="31444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96" name="Google Shape;1196;p13"/>
          <p:cNvSpPr txBox="1">
            <a:spLocks noGrp="1"/>
          </p:cNvSpPr>
          <p:nvPr>
            <p:ph type="title" idx="4"/>
          </p:nvPr>
        </p:nvSpPr>
        <p:spPr>
          <a:xfrm>
            <a:off x="2367084" y="4888224"/>
            <a:ext cx="31444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213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213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213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213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213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213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213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213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213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97" name="Google Shape;1197;p13"/>
          <p:cNvSpPr txBox="1">
            <a:spLocks noGrp="1"/>
          </p:cNvSpPr>
          <p:nvPr>
            <p:ph type="subTitle" idx="5"/>
          </p:nvPr>
        </p:nvSpPr>
        <p:spPr>
          <a:xfrm>
            <a:off x="2367085" y="5311733"/>
            <a:ext cx="31444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98" name="Google Shape;1198;p13"/>
          <p:cNvSpPr txBox="1">
            <a:spLocks noGrp="1"/>
          </p:cNvSpPr>
          <p:nvPr>
            <p:ph type="title" idx="6"/>
          </p:nvPr>
        </p:nvSpPr>
        <p:spPr>
          <a:xfrm>
            <a:off x="7467632" y="1953373"/>
            <a:ext cx="31444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213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213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213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213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213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213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213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213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213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99" name="Google Shape;1199;p13"/>
          <p:cNvSpPr txBox="1">
            <a:spLocks noGrp="1"/>
          </p:cNvSpPr>
          <p:nvPr>
            <p:ph type="subTitle" idx="7"/>
          </p:nvPr>
        </p:nvSpPr>
        <p:spPr>
          <a:xfrm>
            <a:off x="7467632" y="2376883"/>
            <a:ext cx="31444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00" name="Google Shape;1200;p13"/>
          <p:cNvSpPr txBox="1">
            <a:spLocks noGrp="1"/>
          </p:cNvSpPr>
          <p:nvPr>
            <p:ph type="title" idx="8"/>
          </p:nvPr>
        </p:nvSpPr>
        <p:spPr>
          <a:xfrm>
            <a:off x="7467632" y="3422071"/>
            <a:ext cx="31444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213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213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213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213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213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213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213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213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213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01" name="Google Shape;1201;p13"/>
          <p:cNvSpPr txBox="1">
            <a:spLocks noGrp="1"/>
          </p:cNvSpPr>
          <p:nvPr>
            <p:ph type="subTitle" idx="9"/>
          </p:nvPr>
        </p:nvSpPr>
        <p:spPr>
          <a:xfrm>
            <a:off x="7467632" y="3845579"/>
            <a:ext cx="31444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02" name="Google Shape;1202;p13"/>
          <p:cNvSpPr txBox="1">
            <a:spLocks noGrp="1"/>
          </p:cNvSpPr>
          <p:nvPr>
            <p:ph type="title" idx="13"/>
          </p:nvPr>
        </p:nvSpPr>
        <p:spPr>
          <a:xfrm>
            <a:off x="7467632" y="4888224"/>
            <a:ext cx="31444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213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213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213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213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213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213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213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213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213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03" name="Google Shape;1203;p13"/>
          <p:cNvSpPr txBox="1">
            <a:spLocks noGrp="1"/>
          </p:cNvSpPr>
          <p:nvPr>
            <p:ph type="subTitle" idx="14"/>
          </p:nvPr>
        </p:nvSpPr>
        <p:spPr>
          <a:xfrm>
            <a:off x="7467632" y="5311736"/>
            <a:ext cx="31444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04" name="Google Shape;1204;p13"/>
          <p:cNvSpPr txBox="1">
            <a:spLocks noGrp="1"/>
          </p:cNvSpPr>
          <p:nvPr>
            <p:ph type="title" idx="15" hasCustomPrompt="1"/>
          </p:nvPr>
        </p:nvSpPr>
        <p:spPr>
          <a:xfrm>
            <a:off x="1432361" y="2349620"/>
            <a:ext cx="487600" cy="4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4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205" name="Google Shape;1205;p13"/>
          <p:cNvSpPr txBox="1">
            <a:spLocks noGrp="1"/>
          </p:cNvSpPr>
          <p:nvPr>
            <p:ph type="title" idx="16" hasCustomPrompt="1"/>
          </p:nvPr>
        </p:nvSpPr>
        <p:spPr>
          <a:xfrm>
            <a:off x="1432361" y="3811861"/>
            <a:ext cx="487600" cy="4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4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206" name="Google Shape;1206;p13"/>
          <p:cNvSpPr txBox="1">
            <a:spLocks noGrp="1"/>
          </p:cNvSpPr>
          <p:nvPr>
            <p:ph type="title" idx="17" hasCustomPrompt="1"/>
          </p:nvPr>
        </p:nvSpPr>
        <p:spPr>
          <a:xfrm>
            <a:off x="1432361" y="5274103"/>
            <a:ext cx="487600" cy="4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4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207" name="Google Shape;1207;p13"/>
          <p:cNvSpPr txBox="1">
            <a:spLocks noGrp="1"/>
          </p:cNvSpPr>
          <p:nvPr>
            <p:ph type="title" idx="18" hasCustomPrompt="1"/>
          </p:nvPr>
        </p:nvSpPr>
        <p:spPr>
          <a:xfrm>
            <a:off x="6526159" y="2349620"/>
            <a:ext cx="487600" cy="4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4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208" name="Google Shape;1208;p13"/>
          <p:cNvSpPr txBox="1">
            <a:spLocks noGrp="1"/>
          </p:cNvSpPr>
          <p:nvPr>
            <p:ph type="title" idx="19" hasCustomPrompt="1"/>
          </p:nvPr>
        </p:nvSpPr>
        <p:spPr>
          <a:xfrm>
            <a:off x="6526159" y="3811861"/>
            <a:ext cx="487600" cy="4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4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209" name="Google Shape;1209;p13"/>
          <p:cNvSpPr txBox="1">
            <a:spLocks noGrp="1"/>
          </p:cNvSpPr>
          <p:nvPr>
            <p:ph type="title" idx="20" hasCustomPrompt="1"/>
          </p:nvPr>
        </p:nvSpPr>
        <p:spPr>
          <a:xfrm>
            <a:off x="6526159" y="5274103"/>
            <a:ext cx="487600" cy="4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4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grpSp>
        <p:nvGrpSpPr>
          <p:cNvPr id="1210" name="Google Shape;1210;p13"/>
          <p:cNvGrpSpPr/>
          <p:nvPr/>
        </p:nvGrpSpPr>
        <p:grpSpPr>
          <a:xfrm>
            <a:off x="3853" y="15095"/>
            <a:ext cx="12188675" cy="6827791"/>
            <a:chOff x="2890" y="11321"/>
            <a:chExt cx="9141506" cy="5120843"/>
          </a:xfrm>
        </p:grpSpPr>
        <p:sp>
          <p:nvSpPr>
            <p:cNvPr id="1211" name="Google Shape;1211;p13"/>
            <p:cNvSpPr/>
            <p:nvPr/>
          </p:nvSpPr>
          <p:spPr>
            <a:xfrm>
              <a:off x="2890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13"/>
            <p:cNvSpPr/>
            <p:nvPr/>
          </p:nvSpPr>
          <p:spPr>
            <a:xfrm>
              <a:off x="380546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13"/>
            <p:cNvSpPr/>
            <p:nvPr/>
          </p:nvSpPr>
          <p:spPr>
            <a:xfrm>
              <a:off x="767734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13"/>
            <p:cNvSpPr/>
            <p:nvPr/>
          </p:nvSpPr>
          <p:spPr>
            <a:xfrm>
              <a:off x="1155356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13"/>
            <p:cNvSpPr/>
            <p:nvPr/>
          </p:nvSpPr>
          <p:spPr>
            <a:xfrm>
              <a:off x="1542578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13"/>
            <p:cNvSpPr/>
            <p:nvPr/>
          </p:nvSpPr>
          <p:spPr>
            <a:xfrm>
              <a:off x="1929799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13"/>
            <p:cNvSpPr/>
            <p:nvPr/>
          </p:nvSpPr>
          <p:spPr>
            <a:xfrm>
              <a:off x="2317421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13"/>
            <p:cNvSpPr/>
            <p:nvPr/>
          </p:nvSpPr>
          <p:spPr>
            <a:xfrm>
              <a:off x="2704609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13"/>
            <p:cNvSpPr/>
            <p:nvPr/>
          </p:nvSpPr>
          <p:spPr>
            <a:xfrm>
              <a:off x="3092231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13"/>
            <p:cNvSpPr/>
            <p:nvPr/>
          </p:nvSpPr>
          <p:spPr>
            <a:xfrm>
              <a:off x="3479452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13"/>
            <p:cNvSpPr/>
            <p:nvPr/>
          </p:nvSpPr>
          <p:spPr>
            <a:xfrm>
              <a:off x="3867074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13"/>
            <p:cNvSpPr/>
            <p:nvPr/>
          </p:nvSpPr>
          <p:spPr>
            <a:xfrm>
              <a:off x="4254295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13"/>
            <p:cNvSpPr/>
            <p:nvPr/>
          </p:nvSpPr>
          <p:spPr>
            <a:xfrm>
              <a:off x="4641483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13"/>
            <p:cNvSpPr/>
            <p:nvPr/>
          </p:nvSpPr>
          <p:spPr>
            <a:xfrm>
              <a:off x="5029105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13"/>
            <p:cNvSpPr/>
            <p:nvPr/>
          </p:nvSpPr>
          <p:spPr>
            <a:xfrm>
              <a:off x="5416327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13"/>
            <p:cNvSpPr/>
            <p:nvPr/>
          </p:nvSpPr>
          <p:spPr>
            <a:xfrm>
              <a:off x="5803948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13"/>
            <p:cNvSpPr/>
            <p:nvPr/>
          </p:nvSpPr>
          <p:spPr>
            <a:xfrm>
              <a:off x="6191170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13"/>
            <p:cNvSpPr/>
            <p:nvPr/>
          </p:nvSpPr>
          <p:spPr>
            <a:xfrm>
              <a:off x="6578358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13"/>
            <p:cNvSpPr/>
            <p:nvPr/>
          </p:nvSpPr>
          <p:spPr>
            <a:xfrm>
              <a:off x="6965980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13"/>
            <p:cNvSpPr/>
            <p:nvPr/>
          </p:nvSpPr>
          <p:spPr>
            <a:xfrm>
              <a:off x="7353201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13"/>
            <p:cNvSpPr/>
            <p:nvPr/>
          </p:nvSpPr>
          <p:spPr>
            <a:xfrm>
              <a:off x="7740823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13"/>
            <p:cNvSpPr/>
            <p:nvPr/>
          </p:nvSpPr>
          <p:spPr>
            <a:xfrm>
              <a:off x="8128011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13"/>
            <p:cNvSpPr/>
            <p:nvPr/>
          </p:nvSpPr>
          <p:spPr>
            <a:xfrm>
              <a:off x="8515232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13"/>
            <p:cNvSpPr/>
            <p:nvPr/>
          </p:nvSpPr>
          <p:spPr>
            <a:xfrm>
              <a:off x="8902454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13"/>
            <p:cNvSpPr/>
            <p:nvPr/>
          </p:nvSpPr>
          <p:spPr>
            <a:xfrm>
              <a:off x="2890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13"/>
            <p:cNvSpPr/>
            <p:nvPr/>
          </p:nvSpPr>
          <p:spPr>
            <a:xfrm>
              <a:off x="8902454" y="539585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13"/>
            <p:cNvSpPr/>
            <p:nvPr/>
          </p:nvSpPr>
          <p:spPr>
            <a:xfrm>
              <a:off x="2890" y="1067848"/>
              <a:ext cx="241543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13"/>
            <p:cNvSpPr/>
            <p:nvPr/>
          </p:nvSpPr>
          <p:spPr>
            <a:xfrm>
              <a:off x="8902454" y="1067848"/>
              <a:ext cx="241942" cy="367228"/>
            </a:xfrm>
            <a:custGeom>
              <a:avLst/>
              <a:gdLst/>
              <a:ahLst/>
              <a:cxnLst/>
              <a:rect l="l" t="t" r="r" b="b"/>
              <a:pathLst>
                <a:path w="7259" h="11190" extrusionOk="0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13"/>
            <p:cNvSpPr/>
            <p:nvPr/>
          </p:nvSpPr>
          <p:spPr>
            <a:xfrm>
              <a:off x="2890" y="1595750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13"/>
            <p:cNvSpPr/>
            <p:nvPr/>
          </p:nvSpPr>
          <p:spPr>
            <a:xfrm>
              <a:off x="8902454" y="1595750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13"/>
            <p:cNvSpPr/>
            <p:nvPr/>
          </p:nvSpPr>
          <p:spPr>
            <a:xfrm>
              <a:off x="2890" y="2124014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13"/>
            <p:cNvSpPr/>
            <p:nvPr/>
          </p:nvSpPr>
          <p:spPr>
            <a:xfrm>
              <a:off x="8902454" y="2124014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13"/>
            <p:cNvSpPr/>
            <p:nvPr/>
          </p:nvSpPr>
          <p:spPr>
            <a:xfrm>
              <a:off x="2890" y="2651883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13"/>
            <p:cNvSpPr/>
            <p:nvPr/>
          </p:nvSpPr>
          <p:spPr>
            <a:xfrm>
              <a:off x="8902454" y="2651883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13"/>
            <p:cNvSpPr/>
            <p:nvPr/>
          </p:nvSpPr>
          <p:spPr>
            <a:xfrm>
              <a:off x="2890" y="3180540"/>
              <a:ext cx="241543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13"/>
            <p:cNvSpPr/>
            <p:nvPr/>
          </p:nvSpPr>
          <p:spPr>
            <a:xfrm>
              <a:off x="8902454" y="3180540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13"/>
            <p:cNvSpPr/>
            <p:nvPr/>
          </p:nvSpPr>
          <p:spPr>
            <a:xfrm>
              <a:off x="2890" y="3708410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13"/>
            <p:cNvSpPr/>
            <p:nvPr/>
          </p:nvSpPr>
          <p:spPr>
            <a:xfrm>
              <a:off x="8902454" y="3708410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13"/>
            <p:cNvSpPr/>
            <p:nvPr/>
          </p:nvSpPr>
          <p:spPr>
            <a:xfrm>
              <a:off x="2890" y="4236312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13"/>
            <p:cNvSpPr/>
            <p:nvPr/>
          </p:nvSpPr>
          <p:spPr>
            <a:xfrm>
              <a:off x="8902454" y="4236312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13"/>
            <p:cNvSpPr/>
            <p:nvPr/>
          </p:nvSpPr>
          <p:spPr>
            <a:xfrm>
              <a:off x="2890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13"/>
            <p:cNvSpPr/>
            <p:nvPr/>
          </p:nvSpPr>
          <p:spPr>
            <a:xfrm>
              <a:off x="380546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13"/>
            <p:cNvSpPr/>
            <p:nvPr/>
          </p:nvSpPr>
          <p:spPr>
            <a:xfrm>
              <a:off x="767734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13"/>
            <p:cNvSpPr/>
            <p:nvPr/>
          </p:nvSpPr>
          <p:spPr>
            <a:xfrm>
              <a:off x="1155356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13"/>
            <p:cNvSpPr/>
            <p:nvPr/>
          </p:nvSpPr>
          <p:spPr>
            <a:xfrm>
              <a:off x="1542578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13"/>
            <p:cNvSpPr/>
            <p:nvPr/>
          </p:nvSpPr>
          <p:spPr>
            <a:xfrm>
              <a:off x="1929799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13"/>
            <p:cNvSpPr/>
            <p:nvPr/>
          </p:nvSpPr>
          <p:spPr>
            <a:xfrm>
              <a:off x="2317421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13"/>
            <p:cNvSpPr/>
            <p:nvPr/>
          </p:nvSpPr>
          <p:spPr>
            <a:xfrm>
              <a:off x="2704609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13"/>
            <p:cNvSpPr/>
            <p:nvPr/>
          </p:nvSpPr>
          <p:spPr>
            <a:xfrm>
              <a:off x="3092231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13"/>
            <p:cNvSpPr/>
            <p:nvPr/>
          </p:nvSpPr>
          <p:spPr>
            <a:xfrm>
              <a:off x="3479452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13"/>
            <p:cNvSpPr/>
            <p:nvPr/>
          </p:nvSpPr>
          <p:spPr>
            <a:xfrm>
              <a:off x="3867074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13"/>
            <p:cNvSpPr/>
            <p:nvPr/>
          </p:nvSpPr>
          <p:spPr>
            <a:xfrm>
              <a:off x="4254295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13"/>
            <p:cNvSpPr/>
            <p:nvPr/>
          </p:nvSpPr>
          <p:spPr>
            <a:xfrm>
              <a:off x="4641483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13"/>
            <p:cNvSpPr/>
            <p:nvPr/>
          </p:nvSpPr>
          <p:spPr>
            <a:xfrm>
              <a:off x="5029105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13"/>
            <p:cNvSpPr/>
            <p:nvPr/>
          </p:nvSpPr>
          <p:spPr>
            <a:xfrm>
              <a:off x="5416327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13"/>
            <p:cNvSpPr/>
            <p:nvPr/>
          </p:nvSpPr>
          <p:spPr>
            <a:xfrm>
              <a:off x="5803948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13"/>
            <p:cNvSpPr/>
            <p:nvPr/>
          </p:nvSpPr>
          <p:spPr>
            <a:xfrm>
              <a:off x="6191170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13"/>
            <p:cNvSpPr/>
            <p:nvPr/>
          </p:nvSpPr>
          <p:spPr>
            <a:xfrm>
              <a:off x="6578358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13"/>
            <p:cNvSpPr/>
            <p:nvPr/>
          </p:nvSpPr>
          <p:spPr>
            <a:xfrm>
              <a:off x="6965980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13"/>
            <p:cNvSpPr/>
            <p:nvPr/>
          </p:nvSpPr>
          <p:spPr>
            <a:xfrm>
              <a:off x="7353201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13"/>
            <p:cNvSpPr/>
            <p:nvPr/>
          </p:nvSpPr>
          <p:spPr>
            <a:xfrm>
              <a:off x="7740823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13"/>
            <p:cNvSpPr/>
            <p:nvPr/>
          </p:nvSpPr>
          <p:spPr>
            <a:xfrm>
              <a:off x="8128011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13"/>
            <p:cNvSpPr/>
            <p:nvPr/>
          </p:nvSpPr>
          <p:spPr>
            <a:xfrm>
              <a:off x="8515232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13"/>
            <p:cNvSpPr/>
            <p:nvPr/>
          </p:nvSpPr>
          <p:spPr>
            <a:xfrm>
              <a:off x="8902454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75" name="Google Shape;1275;p13"/>
          <p:cNvSpPr txBox="1">
            <a:spLocks noGrp="1"/>
          </p:cNvSpPr>
          <p:nvPr>
            <p:ph type="title" idx="21"/>
          </p:nvPr>
        </p:nvSpPr>
        <p:spPr>
          <a:xfrm>
            <a:off x="963167" y="669233"/>
            <a:ext cx="1026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798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Two Columns 1">
    <p:bg>
      <p:bgPr>
        <a:solidFill>
          <a:schemeClr val="dk2"/>
        </a:solidFill>
        <a:effectLst/>
      </p:bgPr>
    </p:bg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7" name="Google Shape;1277;p14"/>
          <p:cNvGrpSpPr/>
          <p:nvPr/>
        </p:nvGrpSpPr>
        <p:grpSpPr>
          <a:xfrm>
            <a:off x="3853" y="15095"/>
            <a:ext cx="12188675" cy="6827791"/>
            <a:chOff x="2890" y="11321"/>
            <a:chExt cx="9141506" cy="5120843"/>
          </a:xfrm>
        </p:grpSpPr>
        <p:sp>
          <p:nvSpPr>
            <p:cNvPr id="1278" name="Google Shape;1278;p14"/>
            <p:cNvSpPr/>
            <p:nvPr/>
          </p:nvSpPr>
          <p:spPr>
            <a:xfrm>
              <a:off x="2890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14"/>
            <p:cNvSpPr/>
            <p:nvPr/>
          </p:nvSpPr>
          <p:spPr>
            <a:xfrm>
              <a:off x="380546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14"/>
            <p:cNvSpPr/>
            <p:nvPr/>
          </p:nvSpPr>
          <p:spPr>
            <a:xfrm>
              <a:off x="767734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14"/>
            <p:cNvSpPr/>
            <p:nvPr/>
          </p:nvSpPr>
          <p:spPr>
            <a:xfrm>
              <a:off x="1155356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14"/>
            <p:cNvSpPr/>
            <p:nvPr/>
          </p:nvSpPr>
          <p:spPr>
            <a:xfrm>
              <a:off x="1542578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14"/>
            <p:cNvSpPr/>
            <p:nvPr/>
          </p:nvSpPr>
          <p:spPr>
            <a:xfrm>
              <a:off x="1929799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14"/>
            <p:cNvSpPr/>
            <p:nvPr/>
          </p:nvSpPr>
          <p:spPr>
            <a:xfrm>
              <a:off x="2317421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14"/>
            <p:cNvSpPr/>
            <p:nvPr/>
          </p:nvSpPr>
          <p:spPr>
            <a:xfrm>
              <a:off x="2704609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14"/>
            <p:cNvSpPr/>
            <p:nvPr/>
          </p:nvSpPr>
          <p:spPr>
            <a:xfrm>
              <a:off x="3092231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14"/>
            <p:cNvSpPr/>
            <p:nvPr/>
          </p:nvSpPr>
          <p:spPr>
            <a:xfrm>
              <a:off x="3479452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14"/>
            <p:cNvSpPr/>
            <p:nvPr/>
          </p:nvSpPr>
          <p:spPr>
            <a:xfrm>
              <a:off x="3867074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14"/>
            <p:cNvSpPr/>
            <p:nvPr/>
          </p:nvSpPr>
          <p:spPr>
            <a:xfrm>
              <a:off x="4254295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14"/>
            <p:cNvSpPr/>
            <p:nvPr/>
          </p:nvSpPr>
          <p:spPr>
            <a:xfrm>
              <a:off x="4641483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14"/>
            <p:cNvSpPr/>
            <p:nvPr/>
          </p:nvSpPr>
          <p:spPr>
            <a:xfrm>
              <a:off x="5029105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14"/>
            <p:cNvSpPr/>
            <p:nvPr/>
          </p:nvSpPr>
          <p:spPr>
            <a:xfrm>
              <a:off x="5416327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14"/>
            <p:cNvSpPr/>
            <p:nvPr/>
          </p:nvSpPr>
          <p:spPr>
            <a:xfrm>
              <a:off x="5803948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14"/>
            <p:cNvSpPr/>
            <p:nvPr/>
          </p:nvSpPr>
          <p:spPr>
            <a:xfrm>
              <a:off x="6191170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14"/>
            <p:cNvSpPr/>
            <p:nvPr/>
          </p:nvSpPr>
          <p:spPr>
            <a:xfrm>
              <a:off x="6578358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14"/>
            <p:cNvSpPr/>
            <p:nvPr/>
          </p:nvSpPr>
          <p:spPr>
            <a:xfrm>
              <a:off x="6965980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14"/>
            <p:cNvSpPr/>
            <p:nvPr/>
          </p:nvSpPr>
          <p:spPr>
            <a:xfrm>
              <a:off x="7353201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14"/>
            <p:cNvSpPr/>
            <p:nvPr/>
          </p:nvSpPr>
          <p:spPr>
            <a:xfrm>
              <a:off x="7740823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14"/>
            <p:cNvSpPr/>
            <p:nvPr/>
          </p:nvSpPr>
          <p:spPr>
            <a:xfrm>
              <a:off x="8128011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14"/>
            <p:cNvSpPr/>
            <p:nvPr/>
          </p:nvSpPr>
          <p:spPr>
            <a:xfrm>
              <a:off x="8515232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14"/>
            <p:cNvSpPr/>
            <p:nvPr/>
          </p:nvSpPr>
          <p:spPr>
            <a:xfrm>
              <a:off x="8902454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14"/>
            <p:cNvSpPr/>
            <p:nvPr/>
          </p:nvSpPr>
          <p:spPr>
            <a:xfrm>
              <a:off x="2890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14"/>
            <p:cNvSpPr/>
            <p:nvPr/>
          </p:nvSpPr>
          <p:spPr>
            <a:xfrm>
              <a:off x="8902454" y="539585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14"/>
            <p:cNvSpPr/>
            <p:nvPr/>
          </p:nvSpPr>
          <p:spPr>
            <a:xfrm>
              <a:off x="2890" y="1067848"/>
              <a:ext cx="241543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14"/>
            <p:cNvSpPr/>
            <p:nvPr/>
          </p:nvSpPr>
          <p:spPr>
            <a:xfrm>
              <a:off x="8902454" y="1067848"/>
              <a:ext cx="241942" cy="367228"/>
            </a:xfrm>
            <a:custGeom>
              <a:avLst/>
              <a:gdLst/>
              <a:ahLst/>
              <a:cxnLst/>
              <a:rect l="l" t="t" r="r" b="b"/>
              <a:pathLst>
                <a:path w="7259" h="11190" extrusionOk="0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14"/>
            <p:cNvSpPr/>
            <p:nvPr/>
          </p:nvSpPr>
          <p:spPr>
            <a:xfrm>
              <a:off x="2890" y="1595750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14"/>
            <p:cNvSpPr/>
            <p:nvPr/>
          </p:nvSpPr>
          <p:spPr>
            <a:xfrm>
              <a:off x="8902454" y="1595750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14"/>
            <p:cNvSpPr/>
            <p:nvPr/>
          </p:nvSpPr>
          <p:spPr>
            <a:xfrm>
              <a:off x="2890" y="2124014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14"/>
            <p:cNvSpPr/>
            <p:nvPr/>
          </p:nvSpPr>
          <p:spPr>
            <a:xfrm>
              <a:off x="8902454" y="2124014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14"/>
            <p:cNvSpPr/>
            <p:nvPr/>
          </p:nvSpPr>
          <p:spPr>
            <a:xfrm>
              <a:off x="2890" y="2651883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14"/>
            <p:cNvSpPr/>
            <p:nvPr/>
          </p:nvSpPr>
          <p:spPr>
            <a:xfrm>
              <a:off x="8902454" y="2651883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14"/>
            <p:cNvSpPr/>
            <p:nvPr/>
          </p:nvSpPr>
          <p:spPr>
            <a:xfrm>
              <a:off x="2890" y="3180540"/>
              <a:ext cx="241543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14"/>
            <p:cNvSpPr/>
            <p:nvPr/>
          </p:nvSpPr>
          <p:spPr>
            <a:xfrm>
              <a:off x="8902454" y="3180540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14"/>
            <p:cNvSpPr/>
            <p:nvPr/>
          </p:nvSpPr>
          <p:spPr>
            <a:xfrm>
              <a:off x="2890" y="3708410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14"/>
            <p:cNvSpPr/>
            <p:nvPr/>
          </p:nvSpPr>
          <p:spPr>
            <a:xfrm>
              <a:off x="8902454" y="3708410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14"/>
            <p:cNvSpPr/>
            <p:nvPr/>
          </p:nvSpPr>
          <p:spPr>
            <a:xfrm>
              <a:off x="2890" y="4236312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14"/>
            <p:cNvSpPr/>
            <p:nvPr/>
          </p:nvSpPr>
          <p:spPr>
            <a:xfrm>
              <a:off x="8902454" y="4236312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14"/>
            <p:cNvSpPr/>
            <p:nvPr/>
          </p:nvSpPr>
          <p:spPr>
            <a:xfrm>
              <a:off x="2890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14"/>
            <p:cNvSpPr/>
            <p:nvPr/>
          </p:nvSpPr>
          <p:spPr>
            <a:xfrm>
              <a:off x="380546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14"/>
            <p:cNvSpPr/>
            <p:nvPr/>
          </p:nvSpPr>
          <p:spPr>
            <a:xfrm>
              <a:off x="767734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14"/>
            <p:cNvSpPr/>
            <p:nvPr/>
          </p:nvSpPr>
          <p:spPr>
            <a:xfrm>
              <a:off x="1155356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14"/>
            <p:cNvSpPr/>
            <p:nvPr/>
          </p:nvSpPr>
          <p:spPr>
            <a:xfrm>
              <a:off x="1542578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14"/>
            <p:cNvSpPr/>
            <p:nvPr/>
          </p:nvSpPr>
          <p:spPr>
            <a:xfrm>
              <a:off x="1929799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14"/>
            <p:cNvSpPr/>
            <p:nvPr/>
          </p:nvSpPr>
          <p:spPr>
            <a:xfrm>
              <a:off x="2317421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14"/>
            <p:cNvSpPr/>
            <p:nvPr/>
          </p:nvSpPr>
          <p:spPr>
            <a:xfrm>
              <a:off x="2704609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14"/>
            <p:cNvSpPr/>
            <p:nvPr/>
          </p:nvSpPr>
          <p:spPr>
            <a:xfrm>
              <a:off x="3092231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14"/>
            <p:cNvSpPr/>
            <p:nvPr/>
          </p:nvSpPr>
          <p:spPr>
            <a:xfrm>
              <a:off x="3479452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14"/>
            <p:cNvSpPr/>
            <p:nvPr/>
          </p:nvSpPr>
          <p:spPr>
            <a:xfrm>
              <a:off x="3867074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14"/>
            <p:cNvSpPr/>
            <p:nvPr/>
          </p:nvSpPr>
          <p:spPr>
            <a:xfrm>
              <a:off x="4254295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14"/>
            <p:cNvSpPr/>
            <p:nvPr/>
          </p:nvSpPr>
          <p:spPr>
            <a:xfrm>
              <a:off x="4641483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14"/>
            <p:cNvSpPr/>
            <p:nvPr/>
          </p:nvSpPr>
          <p:spPr>
            <a:xfrm>
              <a:off x="5029105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14"/>
            <p:cNvSpPr/>
            <p:nvPr/>
          </p:nvSpPr>
          <p:spPr>
            <a:xfrm>
              <a:off x="5416327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14"/>
            <p:cNvSpPr/>
            <p:nvPr/>
          </p:nvSpPr>
          <p:spPr>
            <a:xfrm>
              <a:off x="5803948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14"/>
            <p:cNvSpPr/>
            <p:nvPr/>
          </p:nvSpPr>
          <p:spPr>
            <a:xfrm>
              <a:off x="6191170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14"/>
            <p:cNvSpPr/>
            <p:nvPr/>
          </p:nvSpPr>
          <p:spPr>
            <a:xfrm>
              <a:off x="6578358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14"/>
            <p:cNvSpPr/>
            <p:nvPr/>
          </p:nvSpPr>
          <p:spPr>
            <a:xfrm>
              <a:off x="6965980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14"/>
            <p:cNvSpPr/>
            <p:nvPr/>
          </p:nvSpPr>
          <p:spPr>
            <a:xfrm>
              <a:off x="7353201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14"/>
            <p:cNvSpPr/>
            <p:nvPr/>
          </p:nvSpPr>
          <p:spPr>
            <a:xfrm>
              <a:off x="7740823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14"/>
            <p:cNvSpPr/>
            <p:nvPr/>
          </p:nvSpPr>
          <p:spPr>
            <a:xfrm>
              <a:off x="8128011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14"/>
            <p:cNvSpPr/>
            <p:nvPr/>
          </p:nvSpPr>
          <p:spPr>
            <a:xfrm>
              <a:off x="8515232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14"/>
            <p:cNvSpPr/>
            <p:nvPr/>
          </p:nvSpPr>
          <p:spPr>
            <a:xfrm>
              <a:off x="8902454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42" name="Google Shape;1342;p14"/>
          <p:cNvSpPr txBox="1">
            <a:spLocks noGrp="1"/>
          </p:cNvSpPr>
          <p:nvPr>
            <p:ph type="title"/>
          </p:nvPr>
        </p:nvSpPr>
        <p:spPr>
          <a:xfrm>
            <a:off x="963167" y="669233"/>
            <a:ext cx="1026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343" name="Google Shape;1343;p14"/>
          <p:cNvSpPr txBox="1">
            <a:spLocks noGrp="1"/>
          </p:cNvSpPr>
          <p:nvPr>
            <p:ph type="title" idx="2"/>
          </p:nvPr>
        </p:nvSpPr>
        <p:spPr>
          <a:xfrm>
            <a:off x="2031700" y="3983905"/>
            <a:ext cx="3439600" cy="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44" name="Google Shape;1344;p14"/>
          <p:cNvSpPr txBox="1">
            <a:spLocks noGrp="1"/>
          </p:cNvSpPr>
          <p:nvPr>
            <p:ph type="title" idx="3"/>
          </p:nvPr>
        </p:nvSpPr>
        <p:spPr>
          <a:xfrm>
            <a:off x="6721033" y="3983905"/>
            <a:ext cx="3439600" cy="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45" name="Google Shape;1345;p14"/>
          <p:cNvSpPr txBox="1">
            <a:spLocks noGrp="1"/>
          </p:cNvSpPr>
          <p:nvPr>
            <p:ph type="subTitle" idx="1"/>
          </p:nvPr>
        </p:nvSpPr>
        <p:spPr>
          <a:xfrm>
            <a:off x="2031700" y="4350772"/>
            <a:ext cx="3439600" cy="14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46" name="Google Shape;1346;p14"/>
          <p:cNvSpPr txBox="1">
            <a:spLocks noGrp="1"/>
          </p:cNvSpPr>
          <p:nvPr>
            <p:ph type="subTitle" idx="4"/>
          </p:nvPr>
        </p:nvSpPr>
        <p:spPr>
          <a:xfrm>
            <a:off x="6721033" y="4350772"/>
            <a:ext cx="3439600" cy="14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47" name="Google Shape;1347;p14"/>
          <p:cNvSpPr txBox="1">
            <a:spLocks noGrp="1"/>
          </p:cNvSpPr>
          <p:nvPr>
            <p:ph type="title" idx="5" hasCustomPrompt="1"/>
          </p:nvPr>
        </p:nvSpPr>
        <p:spPr>
          <a:xfrm>
            <a:off x="3507695" y="3029343"/>
            <a:ext cx="487600" cy="46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4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348" name="Google Shape;1348;p14"/>
          <p:cNvSpPr txBox="1">
            <a:spLocks noGrp="1"/>
          </p:cNvSpPr>
          <p:nvPr>
            <p:ph type="title" idx="6" hasCustomPrompt="1"/>
          </p:nvPr>
        </p:nvSpPr>
        <p:spPr>
          <a:xfrm>
            <a:off x="8197028" y="3029343"/>
            <a:ext cx="487600" cy="46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4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82901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dk2"/>
        </a:solidFill>
        <a:effectLst/>
      </p:bgPr>
    </p:bg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0" name="Google Shape;1350;p15"/>
          <p:cNvGrpSpPr/>
          <p:nvPr/>
        </p:nvGrpSpPr>
        <p:grpSpPr>
          <a:xfrm>
            <a:off x="3854" y="15095"/>
            <a:ext cx="12188669" cy="6827791"/>
            <a:chOff x="254021" y="11329"/>
            <a:chExt cx="9001085" cy="5120843"/>
          </a:xfrm>
        </p:grpSpPr>
        <p:sp>
          <p:nvSpPr>
            <p:cNvPr id="1351" name="Google Shape;1351;p15"/>
            <p:cNvSpPr/>
            <p:nvPr/>
          </p:nvSpPr>
          <p:spPr>
            <a:xfrm>
              <a:off x="254021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15"/>
            <p:cNvSpPr/>
            <p:nvPr/>
          </p:nvSpPr>
          <p:spPr>
            <a:xfrm>
              <a:off x="625876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15"/>
            <p:cNvSpPr/>
            <p:nvPr/>
          </p:nvSpPr>
          <p:spPr>
            <a:xfrm>
              <a:off x="1007117" y="11329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15"/>
            <p:cNvSpPr/>
            <p:nvPr/>
          </p:nvSpPr>
          <p:spPr>
            <a:xfrm>
              <a:off x="1388785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15"/>
            <p:cNvSpPr/>
            <p:nvPr/>
          </p:nvSpPr>
          <p:spPr>
            <a:xfrm>
              <a:off x="1770058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15"/>
            <p:cNvSpPr/>
            <p:nvPr/>
          </p:nvSpPr>
          <p:spPr>
            <a:xfrm>
              <a:off x="2151332" y="11329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15"/>
            <p:cNvSpPr/>
            <p:nvPr/>
          </p:nvSpPr>
          <p:spPr>
            <a:xfrm>
              <a:off x="2532999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15"/>
            <p:cNvSpPr/>
            <p:nvPr/>
          </p:nvSpPr>
          <p:spPr>
            <a:xfrm>
              <a:off x="2914240" y="11329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15"/>
            <p:cNvSpPr/>
            <p:nvPr/>
          </p:nvSpPr>
          <p:spPr>
            <a:xfrm>
              <a:off x="3295908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15"/>
            <p:cNvSpPr/>
            <p:nvPr/>
          </p:nvSpPr>
          <p:spPr>
            <a:xfrm>
              <a:off x="3677182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15"/>
            <p:cNvSpPr/>
            <p:nvPr/>
          </p:nvSpPr>
          <p:spPr>
            <a:xfrm>
              <a:off x="4058849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15"/>
            <p:cNvSpPr/>
            <p:nvPr/>
          </p:nvSpPr>
          <p:spPr>
            <a:xfrm>
              <a:off x="4440123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15"/>
            <p:cNvSpPr/>
            <p:nvPr/>
          </p:nvSpPr>
          <p:spPr>
            <a:xfrm>
              <a:off x="4821364" y="11329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15"/>
            <p:cNvSpPr/>
            <p:nvPr/>
          </p:nvSpPr>
          <p:spPr>
            <a:xfrm>
              <a:off x="5203031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15"/>
            <p:cNvSpPr/>
            <p:nvPr/>
          </p:nvSpPr>
          <p:spPr>
            <a:xfrm>
              <a:off x="5584305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15"/>
            <p:cNvSpPr/>
            <p:nvPr/>
          </p:nvSpPr>
          <p:spPr>
            <a:xfrm>
              <a:off x="5965973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15"/>
            <p:cNvSpPr/>
            <p:nvPr/>
          </p:nvSpPr>
          <p:spPr>
            <a:xfrm>
              <a:off x="6347246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15"/>
            <p:cNvSpPr/>
            <p:nvPr/>
          </p:nvSpPr>
          <p:spPr>
            <a:xfrm>
              <a:off x="6728487" y="11329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15"/>
            <p:cNvSpPr/>
            <p:nvPr/>
          </p:nvSpPr>
          <p:spPr>
            <a:xfrm>
              <a:off x="7110155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15"/>
            <p:cNvSpPr/>
            <p:nvPr/>
          </p:nvSpPr>
          <p:spPr>
            <a:xfrm>
              <a:off x="7491428" y="11329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15"/>
            <p:cNvSpPr/>
            <p:nvPr/>
          </p:nvSpPr>
          <p:spPr>
            <a:xfrm>
              <a:off x="7873096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15"/>
            <p:cNvSpPr/>
            <p:nvPr/>
          </p:nvSpPr>
          <p:spPr>
            <a:xfrm>
              <a:off x="8254337" y="11329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15"/>
            <p:cNvSpPr/>
            <p:nvPr/>
          </p:nvSpPr>
          <p:spPr>
            <a:xfrm>
              <a:off x="8635611" y="11329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15"/>
            <p:cNvSpPr/>
            <p:nvPr/>
          </p:nvSpPr>
          <p:spPr>
            <a:xfrm>
              <a:off x="9016884" y="11329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15"/>
            <p:cNvSpPr/>
            <p:nvPr/>
          </p:nvSpPr>
          <p:spPr>
            <a:xfrm>
              <a:off x="254021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15"/>
            <p:cNvSpPr/>
            <p:nvPr/>
          </p:nvSpPr>
          <p:spPr>
            <a:xfrm>
              <a:off x="625876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15"/>
            <p:cNvSpPr/>
            <p:nvPr/>
          </p:nvSpPr>
          <p:spPr>
            <a:xfrm>
              <a:off x="1007117" y="539592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15"/>
            <p:cNvSpPr/>
            <p:nvPr/>
          </p:nvSpPr>
          <p:spPr>
            <a:xfrm>
              <a:off x="1388785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15"/>
            <p:cNvSpPr/>
            <p:nvPr/>
          </p:nvSpPr>
          <p:spPr>
            <a:xfrm>
              <a:off x="1770058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15"/>
            <p:cNvSpPr/>
            <p:nvPr/>
          </p:nvSpPr>
          <p:spPr>
            <a:xfrm>
              <a:off x="2151332" y="539592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58" y="6294"/>
                    <a:pt x="7258" y="5523"/>
                  </a:cubicBezTo>
                  <a:cubicBezTo>
                    <a:pt x="7258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15"/>
            <p:cNvSpPr/>
            <p:nvPr/>
          </p:nvSpPr>
          <p:spPr>
            <a:xfrm>
              <a:off x="2532999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15"/>
            <p:cNvSpPr/>
            <p:nvPr/>
          </p:nvSpPr>
          <p:spPr>
            <a:xfrm>
              <a:off x="2914240" y="539592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15"/>
            <p:cNvSpPr/>
            <p:nvPr/>
          </p:nvSpPr>
          <p:spPr>
            <a:xfrm>
              <a:off x="3295908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15"/>
            <p:cNvSpPr/>
            <p:nvPr/>
          </p:nvSpPr>
          <p:spPr>
            <a:xfrm>
              <a:off x="3677182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15"/>
            <p:cNvSpPr/>
            <p:nvPr/>
          </p:nvSpPr>
          <p:spPr>
            <a:xfrm>
              <a:off x="4058849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15"/>
            <p:cNvSpPr/>
            <p:nvPr/>
          </p:nvSpPr>
          <p:spPr>
            <a:xfrm>
              <a:off x="4440123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15"/>
            <p:cNvSpPr/>
            <p:nvPr/>
          </p:nvSpPr>
          <p:spPr>
            <a:xfrm>
              <a:off x="4821364" y="539592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15"/>
            <p:cNvSpPr/>
            <p:nvPr/>
          </p:nvSpPr>
          <p:spPr>
            <a:xfrm>
              <a:off x="5203031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15"/>
            <p:cNvSpPr/>
            <p:nvPr/>
          </p:nvSpPr>
          <p:spPr>
            <a:xfrm>
              <a:off x="5584305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15"/>
            <p:cNvSpPr/>
            <p:nvPr/>
          </p:nvSpPr>
          <p:spPr>
            <a:xfrm>
              <a:off x="5965973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15"/>
            <p:cNvSpPr/>
            <p:nvPr/>
          </p:nvSpPr>
          <p:spPr>
            <a:xfrm>
              <a:off x="6347246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15"/>
            <p:cNvSpPr/>
            <p:nvPr/>
          </p:nvSpPr>
          <p:spPr>
            <a:xfrm>
              <a:off x="6728487" y="539592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15"/>
            <p:cNvSpPr/>
            <p:nvPr/>
          </p:nvSpPr>
          <p:spPr>
            <a:xfrm>
              <a:off x="7110155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15"/>
            <p:cNvSpPr/>
            <p:nvPr/>
          </p:nvSpPr>
          <p:spPr>
            <a:xfrm>
              <a:off x="7491428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15"/>
            <p:cNvSpPr/>
            <p:nvPr/>
          </p:nvSpPr>
          <p:spPr>
            <a:xfrm>
              <a:off x="7873096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15"/>
            <p:cNvSpPr/>
            <p:nvPr/>
          </p:nvSpPr>
          <p:spPr>
            <a:xfrm>
              <a:off x="8254337" y="539592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15"/>
            <p:cNvSpPr/>
            <p:nvPr/>
          </p:nvSpPr>
          <p:spPr>
            <a:xfrm>
              <a:off x="8635611" y="539592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15"/>
            <p:cNvSpPr/>
            <p:nvPr/>
          </p:nvSpPr>
          <p:spPr>
            <a:xfrm>
              <a:off x="9016884" y="539592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15"/>
            <p:cNvSpPr/>
            <p:nvPr/>
          </p:nvSpPr>
          <p:spPr>
            <a:xfrm>
              <a:off x="254021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15"/>
            <p:cNvSpPr/>
            <p:nvPr/>
          </p:nvSpPr>
          <p:spPr>
            <a:xfrm>
              <a:off x="625876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188"/>
                  </a:cubicBezTo>
                  <a:cubicBezTo>
                    <a:pt x="3550" y="11189"/>
                    <a:pt x="3555" y="11190"/>
                    <a:pt x="3561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15"/>
            <p:cNvSpPr/>
            <p:nvPr/>
          </p:nvSpPr>
          <p:spPr>
            <a:xfrm>
              <a:off x="1007117" y="1067855"/>
              <a:ext cx="237861" cy="367228"/>
            </a:xfrm>
            <a:custGeom>
              <a:avLst/>
              <a:gdLst/>
              <a:ahLst/>
              <a:cxnLst/>
              <a:rect l="l" t="t" r="r" b="b"/>
              <a:pathLst>
                <a:path w="7248" h="11190" extrusionOk="0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15"/>
            <p:cNvSpPr/>
            <p:nvPr/>
          </p:nvSpPr>
          <p:spPr>
            <a:xfrm>
              <a:off x="1388785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43" y="11080"/>
                    <a:pt x="3546" y="11188"/>
                  </a:cubicBezTo>
                  <a:cubicBezTo>
                    <a:pt x="3551" y="11189"/>
                    <a:pt x="3556" y="11190"/>
                    <a:pt x="3561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15"/>
            <p:cNvSpPr/>
            <p:nvPr/>
          </p:nvSpPr>
          <p:spPr>
            <a:xfrm>
              <a:off x="1770058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15"/>
            <p:cNvSpPr/>
            <p:nvPr/>
          </p:nvSpPr>
          <p:spPr>
            <a:xfrm>
              <a:off x="2151332" y="1067855"/>
              <a:ext cx="238222" cy="367228"/>
            </a:xfrm>
            <a:custGeom>
              <a:avLst/>
              <a:gdLst/>
              <a:ahLst/>
              <a:cxnLst/>
              <a:rect l="l" t="t" r="r" b="b"/>
              <a:pathLst>
                <a:path w="7259" h="11190" extrusionOk="0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8" y="11188"/>
                  </a:cubicBezTo>
                  <a:cubicBezTo>
                    <a:pt x="3562" y="11189"/>
                    <a:pt x="3568" y="11190"/>
                    <a:pt x="3573" y="11190"/>
                  </a:cubicBezTo>
                  <a:cubicBezTo>
                    <a:pt x="4082" y="11190"/>
                    <a:pt x="7258" y="6293"/>
                    <a:pt x="7258" y="5523"/>
                  </a:cubicBezTo>
                  <a:cubicBezTo>
                    <a:pt x="7258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15"/>
            <p:cNvSpPr/>
            <p:nvPr/>
          </p:nvSpPr>
          <p:spPr>
            <a:xfrm>
              <a:off x="2532999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15"/>
            <p:cNvSpPr/>
            <p:nvPr/>
          </p:nvSpPr>
          <p:spPr>
            <a:xfrm>
              <a:off x="2914240" y="1067855"/>
              <a:ext cx="237861" cy="367228"/>
            </a:xfrm>
            <a:custGeom>
              <a:avLst/>
              <a:gdLst/>
              <a:ahLst/>
              <a:cxnLst/>
              <a:rect l="l" t="t" r="r" b="b"/>
              <a:pathLst>
                <a:path w="7248" h="11190" extrusionOk="0">
                  <a:moveTo>
                    <a:pt x="3795" y="1"/>
                  </a:moveTo>
                  <a:cubicBezTo>
                    <a:pt x="3791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15"/>
            <p:cNvSpPr/>
            <p:nvPr/>
          </p:nvSpPr>
          <p:spPr>
            <a:xfrm>
              <a:off x="3295908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15"/>
            <p:cNvSpPr/>
            <p:nvPr/>
          </p:nvSpPr>
          <p:spPr>
            <a:xfrm>
              <a:off x="3677182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15"/>
            <p:cNvSpPr/>
            <p:nvPr/>
          </p:nvSpPr>
          <p:spPr>
            <a:xfrm>
              <a:off x="4058849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42" y="11080"/>
                    <a:pt x="3545" y="11188"/>
                  </a:cubicBezTo>
                  <a:cubicBezTo>
                    <a:pt x="3550" y="11189"/>
                    <a:pt x="3556" y="11190"/>
                    <a:pt x="3561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15"/>
            <p:cNvSpPr/>
            <p:nvPr/>
          </p:nvSpPr>
          <p:spPr>
            <a:xfrm>
              <a:off x="4440123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15"/>
            <p:cNvSpPr/>
            <p:nvPr/>
          </p:nvSpPr>
          <p:spPr>
            <a:xfrm>
              <a:off x="4821364" y="1067855"/>
              <a:ext cx="237861" cy="367228"/>
            </a:xfrm>
            <a:custGeom>
              <a:avLst/>
              <a:gdLst/>
              <a:ahLst/>
              <a:cxnLst/>
              <a:rect l="l" t="t" r="r" b="b"/>
              <a:pathLst>
                <a:path w="7248" h="11190" extrusionOk="0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15"/>
            <p:cNvSpPr/>
            <p:nvPr/>
          </p:nvSpPr>
          <p:spPr>
            <a:xfrm>
              <a:off x="5203031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15"/>
            <p:cNvSpPr/>
            <p:nvPr/>
          </p:nvSpPr>
          <p:spPr>
            <a:xfrm>
              <a:off x="5584305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15"/>
            <p:cNvSpPr/>
            <p:nvPr/>
          </p:nvSpPr>
          <p:spPr>
            <a:xfrm>
              <a:off x="5965973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15"/>
            <p:cNvSpPr/>
            <p:nvPr/>
          </p:nvSpPr>
          <p:spPr>
            <a:xfrm>
              <a:off x="6347246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299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15"/>
            <p:cNvSpPr/>
            <p:nvPr/>
          </p:nvSpPr>
          <p:spPr>
            <a:xfrm>
              <a:off x="6728487" y="1067855"/>
              <a:ext cx="238222" cy="367228"/>
            </a:xfrm>
            <a:custGeom>
              <a:avLst/>
              <a:gdLst/>
              <a:ahLst/>
              <a:cxnLst/>
              <a:rect l="l" t="t" r="r" b="b"/>
              <a:pathLst>
                <a:path w="7259" h="11190" extrusionOk="0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15"/>
            <p:cNvSpPr/>
            <p:nvPr/>
          </p:nvSpPr>
          <p:spPr>
            <a:xfrm>
              <a:off x="7110155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15"/>
            <p:cNvSpPr/>
            <p:nvPr/>
          </p:nvSpPr>
          <p:spPr>
            <a:xfrm>
              <a:off x="7491428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8" y="11190"/>
                    <a:pt x="3573" y="11190"/>
                  </a:cubicBezTo>
                  <a:cubicBezTo>
                    <a:pt x="4081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15"/>
            <p:cNvSpPr/>
            <p:nvPr/>
          </p:nvSpPr>
          <p:spPr>
            <a:xfrm>
              <a:off x="7873096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15"/>
            <p:cNvSpPr/>
            <p:nvPr/>
          </p:nvSpPr>
          <p:spPr>
            <a:xfrm>
              <a:off x="8254337" y="1067855"/>
              <a:ext cx="237861" cy="367228"/>
            </a:xfrm>
            <a:custGeom>
              <a:avLst/>
              <a:gdLst/>
              <a:ahLst/>
              <a:cxnLst/>
              <a:rect l="l" t="t" r="r" b="b"/>
              <a:pathLst>
                <a:path w="7248" h="11190" extrusionOk="0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15"/>
            <p:cNvSpPr/>
            <p:nvPr/>
          </p:nvSpPr>
          <p:spPr>
            <a:xfrm>
              <a:off x="8635611" y="1067855"/>
              <a:ext cx="238222" cy="367228"/>
            </a:xfrm>
            <a:custGeom>
              <a:avLst/>
              <a:gdLst/>
              <a:ahLst/>
              <a:cxnLst/>
              <a:rect l="l" t="t" r="r" b="b"/>
              <a:pathLst>
                <a:path w="7259" h="11190" extrusionOk="0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15"/>
            <p:cNvSpPr/>
            <p:nvPr/>
          </p:nvSpPr>
          <p:spPr>
            <a:xfrm>
              <a:off x="9016884" y="1067855"/>
              <a:ext cx="238222" cy="367228"/>
            </a:xfrm>
            <a:custGeom>
              <a:avLst/>
              <a:gdLst/>
              <a:ahLst/>
              <a:cxnLst/>
              <a:rect l="l" t="t" r="r" b="b"/>
              <a:pathLst>
                <a:path w="7259" h="11190" extrusionOk="0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15"/>
            <p:cNvSpPr/>
            <p:nvPr/>
          </p:nvSpPr>
          <p:spPr>
            <a:xfrm>
              <a:off x="254021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15"/>
            <p:cNvSpPr/>
            <p:nvPr/>
          </p:nvSpPr>
          <p:spPr>
            <a:xfrm>
              <a:off x="625876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0"/>
                    <a:pt x="3559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15"/>
            <p:cNvSpPr/>
            <p:nvPr/>
          </p:nvSpPr>
          <p:spPr>
            <a:xfrm>
              <a:off x="1007117" y="1595758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15"/>
            <p:cNvSpPr/>
            <p:nvPr/>
          </p:nvSpPr>
          <p:spPr>
            <a:xfrm>
              <a:off x="1388785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6"/>
                    <a:pt x="37" y="4791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0"/>
                    <a:pt x="3560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15"/>
            <p:cNvSpPr/>
            <p:nvPr/>
          </p:nvSpPr>
          <p:spPr>
            <a:xfrm>
              <a:off x="1770058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15"/>
            <p:cNvSpPr/>
            <p:nvPr/>
          </p:nvSpPr>
          <p:spPr>
            <a:xfrm>
              <a:off x="2151332" y="1595758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74" y="11200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15"/>
            <p:cNvSpPr/>
            <p:nvPr/>
          </p:nvSpPr>
          <p:spPr>
            <a:xfrm>
              <a:off x="2532999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15"/>
            <p:cNvSpPr/>
            <p:nvPr/>
          </p:nvSpPr>
          <p:spPr>
            <a:xfrm>
              <a:off x="2914240" y="1595758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15"/>
            <p:cNvSpPr/>
            <p:nvPr/>
          </p:nvSpPr>
          <p:spPr>
            <a:xfrm>
              <a:off x="3295908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6"/>
                    <a:pt x="37" y="4791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15"/>
            <p:cNvSpPr/>
            <p:nvPr/>
          </p:nvSpPr>
          <p:spPr>
            <a:xfrm>
              <a:off x="3677182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15"/>
            <p:cNvSpPr/>
            <p:nvPr/>
          </p:nvSpPr>
          <p:spPr>
            <a:xfrm>
              <a:off x="4058849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0"/>
                    <a:pt x="3559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15"/>
            <p:cNvSpPr/>
            <p:nvPr/>
          </p:nvSpPr>
          <p:spPr>
            <a:xfrm>
              <a:off x="4440123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15"/>
            <p:cNvSpPr/>
            <p:nvPr/>
          </p:nvSpPr>
          <p:spPr>
            <a:xfrm>
              <a:off x="4821364" y="1595758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15"/>
            <p:cNvSpPr/>
            <p:nvPr/>
          </p:nvSpPr>
          <p:spPr>
            <a:xfrm>
              <a:off x="5203031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37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15"/>
            <p:cNvSpPr/>
            <p:nvPr/>
          </p:nvSpPr>
          <p:spPr>
            <a:xfrm>
              <a:off x="5584305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15"/>
            <p:cNvSpPr/>
            <p:nvPr/>
          </p:nvSpPr>
          <p:spPr>
            <a:xfrm>
              <a:off x="5965973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15"/>
            <p:cNvSpPr/>
            <p:nvPr/>
          </p:nvSpPr>
          <p:spPr>
            <a:xfrm>
              <a:off x="6347246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15"/>
            <p:cNvSpPr/>
            <p:nvPr/>
          </p:nvSpPr>
          <p:spPr>
            <a:xfrm>
              <a:off x="6728487" y="1595758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15"/>
            <p:cNvSpPr/>
            <p:nvPr/>
          </p:nvSpPr>
          <p:spPr>
            <a:xfrm>
              <a:off x="7110155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15"/>
            <p:cNvSpPr/>
            <p:nvPr/>
          </p:nvSpPr>
          <p:spPr>
            <a:xfrm>
              <a:off x="7491428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15"/>
            <p:cNvSpPr/>
            <p:nvPr/>
          </p:nvSpPr>
          <p:spPr>
            <a:xfrm>
              <a:off x="7873096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15"/>
            <p:cNvSpPr/>
            <p:nvPr/>
          </p:nvSpPr>
          <p:spPr>
            <a:xfrm>
              <a:off x="8254337" y="1595758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15"/>
            <p:cNvSpPr/>
            <p:nvPr/>
          </p:nvSpPr>
          <p:spPr>
            <a:xfrm>
              <a:off x="8635611" y="1595758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15"/>
            <p:cNvSpPr/>
            <p:nvPr/>
          </p:nvSpPr>
          <p:spPr>
            <a:xfrm>
              <a:off x="9016884" y="1595758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15"/>
            <p:cNvSpPr/>
            <p:nvPr/>
          </p:nvSpPr>
          <p:spPr>
            <a:xfrm>
              <a:off x="254021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15"/>
            <p:cNvSpPr/>
            <p:nvPr/>
          </p:nvSpPr>
          <p:spPr>
            <a:xfrm>
              <a:off x="625876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2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15"/>
            <p:cNvSpPr/>
            <p:nvPr/>
          </p:nvSpPr>
          <p:spPr>
            <a:xfrm>
              <a:off x="1007117" y="2124021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15"/>
            <p:cNvSpPr/>
            <p:nvPr/>
          </p:nvSpPr>
          <p:spPr>
            <a:xfrm>
              <a:off x="1388785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2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15"/>
            <p:cNvSpPr/>
            <p:nvPr/>
          </p:nvSpPr>
          <p:spPr>
            <a:xfrm>
              <a:off x="1770058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15"/>
            <p:cNvSpPr/>
            <p:nvPr/>
          </p:nvSpPr>
          <p:spPr>
            <a:xfrm>
              <a:off x="2151332" y="2124021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80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293"/>
                    <a:pt x="7258" y="5522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15"/>
            <p:cNvSpPr/>
            <p:nvPr/>
          </p:nvSpPr>
          <p:spPr>
            <a:xfrm>
              <a:off x="2532999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15"/>
            <p:cNvSpPr/>
            <p:nvPr/>
          </p:nvSpPr>
          <p:spPr>
            <a:xfrm>
              <a:off x="2914240" y="2124021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15"/>
            <p:cNvSpPr/>
            <p:nvPr/>
          </p:nvSpPr>
          <p:spPr>
            <a:xfrm>
              <a:off x="3295908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15"/>
            <p:cNvSpPr/>
            <p:nvPr/>
          </p:nvSpPr>
          <p:spPr>
            <a:xfrm>
              <a:off x="3677182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15"/>
            <p:cNvSpPr/>
            <p:nvPr/>
          </p:nvSpPr>
          <p:spPr>
            <a:xfrm>
              <a:off x="4058849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2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15"/>
            <p:cNvSpPr/>
            <p:nvPr/>
          </p:nvSpPr>
          <p:spPr>
            <a:xfrm>
              <a:off x="4440123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80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293"/>
                    <a:pt x="7246" y="5522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15"/>
            <p:cNvSpPr/>
            <p:nvPr/>
          </p:nvSpPr>
          <p:spPr>
            <a:xfrm>
              <a:off x="4821364" y="2124021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15"/>
            <p:cNvSpPr/>
            <p:nvPr/>
          </p:nvSpPr>
          <p:spPr>
            <a:xfrm>
              <a:off x="5203031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15"/>
            <p:cNvSpPr/>
            <p:nvPr/>
          </p:nvSpPr>
          <p:spPr>
            <a:xfrm>
              <a:off x="5584305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15"/>
            <p:cNvSpPr/>
            <p:nvPr/>
          </p:nvSpPr>
          <p:spPr>
            <a:xfrm>
              <a:off x="5965973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15"/>
            <p:cNvSpPr/>
            <p:nvPr/>
          </p:nvSpPr>
          <p:spPr>
            <a:xfrm>
              <a:off x="6347246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15"/>
            <p:cNvSpPr/>
            <p:nvPr/>
          </p:nvSpPr>
          <p:spPr>
            <a:xfrm>
              <a:off x="6728487" y="2124021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15"/>
            <p:cNvSpPr/>
            <p:nvPr/>
          </p:nvSpPr>
          <p:spPr>
            <a:xfrm>
              <a:off x="7110155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15"/>
            <p:cNvSpPr/>
            <p:nvPr/>
          </p:nvSpPr>
          <p:spPr>
            <a:xfrm>
              <a:off x="7491428" y="2124021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80"/>
                    <a:pt x="3570" y="11199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293"/>
                    <a:pt x="7259" y="5522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15"/>
            <p:cNvSpPr/>
            <p:nvPr/>
          </p:nvSpPr>
          <p:spPr>
            <a:xfrm>
              <a:off x="7873096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15"/>
            <p:cNvSpPr/>
            <p:nvPr/>
          </p:nvSpPr>
          <p:spPr>
            <a:xfrm>
              <a:off x="8254337" y="2124021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1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15"/>
            <p:cNvSpPr/>
            <p:nvPr/>
          </p:nvSpPr>
          <p:spPr>
            <a:xfrm>
              <a:off x="8635611" y="2124021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15"/>
            <p:cNvSpPr/>
            <p:nvPr/>
          </p:nvSpPr>
          <p:spPr>
            <a:xfrm>
              <a:off x="9016884" y="2124021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15"/>
            <p:cNvSpPr/>
            <p:nvPr/>
          </p:nvSpPr>
          <p:spPr>
            <a:xfrm>
              <a:off x="254021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15"/>
            <p:cNvSpPr/>
            <p:nvPr/>
          </p:nvSpPr>
          <p:spPr>
            <a:xfrm>
              <a:off x="625876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12" y="5486"/>
                  </a:cubicBezTo>
                  <a:cubicBezTo>
                    <a:pt x="0" y="6169"/>
                    <a:pt x="3054" y="11092"/>
                    <a:pt x="3545" y="11199"/>
                  </a:cubicBezTo>
                  <a:cubicBezTo>
                    <a:pt x="3550" y="11201"/>
                    <a:pt x="3555" y="11201"/>
                    <a:pt x="3561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15"/>
            <p:cNvSpPr/>
            <p:nvPr/>
          </p:nvSpPr>
          <p:spPr>
            <a:xfrm>
              <a:off x="1007117" y="2651890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15"/>
            <p:cNvSpPr/>
            <p:nvPr/>
          </p:nvSpPr>
          <p:spPr>
            <a:xfrm>
              <a:off x="1388785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49"/>
                    <a:pt x="37" y="4792"/>
                    <a:pt x="13" y="5486"/>
                  </a:cubicBezTo>
                  <a:cubicBezTo>
                    <a:pt x="1" y="6169"/>
                    <a:pt x="3043" y="11092"/>
                    <a:pt x="3546" y="11199"/>
                  </a:cubicBezTo>
                  <a:cubicBezTo>
                    <a:pt x="3551" y="11201"/>
                    <a:pt x="3556" y="11201"/>
                    <a:pt x="3561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15"/>
            <p:cNvSpPr/>
            <p:nvPr/>
          </p:nvSpPr>
          <p:spPr>
            <a:xfrm>
              <a:off x="1770058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15"/>
            <p:cNvSpPr/>
            <p:nvPr/>
          </p:nvSpPr>
          <p:spPr>
            <a:xfrm>
              <a:off x="2151332" y="2651890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8" y="11199"/>
                  </a:cubicBezTo>
                  <a:cubicBezTo>
                    <a:pt x="3562" y="11201"/>
                    <a:pt x="3568" y="11201"/>
                    <a:pt x="3573" y="11201"/>
                  </a:cubicBezTo>
                  <a:cubicBezTo>
                    <a:pt x="4082" y="11201"/>
                    <a:pt x="7258" y="6305"/>
                    <a:pt x="7258" y="5534"/>
                  </a:cubicBezTo>
                  <a:cubicBezTo>
                    <a:pt x="7258" y="4926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15"/>
            <p:cNvSpPr/>
            <p:nvPr/>
          </p:nvSpPr>
          <p:spPr>
            <a:xfrm>
              <a:off x="2532999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15"/>
            <p:cNvSpPr/>
            <p:nvPr/>
          </p:nvSpPr>
          <p:spPr>
            <a:xfrm>
              <a:off x="2914240" y="2651890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15"/>
            <p:cNvSpPr/>
            <p:nvPr/>
          </p:nvSpPr>
          <p:spPr>
            <a:xfrm>
              <a:off x="3295908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49"/>
                    <a:pt x="37" y="4792"/>
                    <a:pt x="13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15"/>
            <p:cNvSpPr/>
            <p:nvPr/>
          </p:nvSpPr>
          <p:spPr>
            <a:xfrm>
              <a:off x="3677182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15"/>
            <p:cNvSpPr/>
            <p:nvPr/>
          </p:nvSpPr>
          <p:spPr>
            <a:xfrm>
              <a:off x="4058849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12" y="5486"/>
                  </a:cubicBezTo>
                  <a:cubicBezTo>
                    <a:pt x="0" y="6169"/>
                    <a:pt x="3042" y="11092"/>
                    <a:pt x="3545" y="11199"/>
                  </a:cubicBezTo>
                  <a:cubicBezTo>
                    <a:pt x="3550" y="11201"/>
                    <a:pt x="3556" y="11201"/>
                    <a:pt x="3561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15"/>
            <p:cNvSpPr/>
            <p:nvPr/>
          </p:nvSpPr>
          <p:spPr>
            <a:xfrm>
              <a:off x="4440123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15"/>
            <p:cNvSpPr/>
            <p:nvPr/>
          </p:nvSpPr>
          <p:spPr>
            <a:xfrm>
              <a:off x="4821364" y="2651890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15"/>
            <p:cNvSpPr/>
            <p:nvPr/>
          </p:nvSpPr>
          <p:spPr>
            <a:xfrm>
              <a:off x="5203031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37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15"/>
            <p:cNvSpPr/>
            <p:nvPr/>
          </p:nvSpPr>
          <p:spPr>
            <a:xfrm>
              <a:off x="5584305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15"/>
            <p:cNvSpPr/>
            <p:nvPr/>
          </p:nvSpPr>
          <p:spPr>
            <a:xfrm>
              <a:off x="5965973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15"/>
            <p:cNvSpPr/>
            <p:nvPr/>
          </p:nvSpPr>
          <p:spPr>
            <a:xfrm>
              <a:off x="6347246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15"/>
            <p:cNvSpPr/>
            <p:nvPr/>
          </p:nvSpPr>
          <p:spPr>
            <a:xfrm>
              <a:off x="6728487" y="2651890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15"/>
            <p:cNvSpPr/>
            <p:nvPr/>
          </p:nvSpPr>
          <p:spPr>
            <a:xfrm>
              <a:off x="7110155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15"/>
            <p:cNvSpPr/>
            <p:nvPr/>
          </p:nvSpPr>
          <p:spPr>
            <a:xfrm>
              <a:off x="7491428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8" y="11201"/>
                    <a:pt x="3573" y="11201"/>
                  </a:cubicBezTo>
                  <a:cubicBezTo>
                    <a:pt x="4081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15"/>
            <p:cNvSpPr/>
            <p:nvPr/>
          </p:nvSpPr>
          <p:spPr>
            <a:xfrm>
              <a:off x="7873096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15"/>
            <p:cNvSpPr/>
            <p:nvPr/>
          </p:nvSpPr>
          <p:spPr>
            <a:xfrm>
              <a:off x="8254337" y="2651890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15"/>
            <p:cNvSpPr/>
            <p:nvPr/>
          </p:nvSpPr>
          <p:spPr>
            <a:xfrm>
              <a:off x="8635611" y="2651890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15"/>
            <p:cNvSpPr/>
            <p:nvPr/>
          </p:nvSpPr>
          <p:spPr>
            <a:xfrm>
              <a:off x="9016884" y="2651890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15"/>
            <p:cNvSpPr/>
            <p:nvPr/>
          </p:nvSpPr>
          <p:spPr>
            <a:xfrm>
              <a:off x="254021" y="3180547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15"/>
            <p:cNvSpPr/>
            <p:nvPr/>
          </p:nvSpPr>
          <p:spPr>
            <a:xfrm>
              <a:off x="625876" y="318054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15"/>
            <p:cNvSpPr/>
            <p:nvPr/>
          </p:nvSpPr>
          <p:spPr>
            <a:xfrm>
              <a:off x="1007117" y="3180547"/>
              <a:ext cx="237861" cy="367228"/>
            </a:xfrm>
            <a:custGeom>
              <a:avLst/>
              <a:gdLst/>
              <a:ahLst/>
              <a:cxnLst/>
              <a:rect l="l" t="t" r="r" b="b"/>
              <a:pathLst>
                <a:path w="7248" h="11190" extrusionOk="0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5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15"/>
            <p:cNvSpPr/>
            <p:nvPr/>
          </p:nvSpPr>
          <p:spPr>
            <a:xfrm>
              <a:off x="1388785" y="318054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15"/>
            <p:cNvSpPr/>
            <p:nvPr/>
          </p:nvSpPr>
          <p:spPr>
            <a:xfrm>
              <a:off x="1770058" y="318054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15"/>
            <p:cNvSpPr/>
            <p:nvPr/>
          </p:nvSpPr>
          <p:spPr>
            <a:xfrm>
              <a:off x="2151332" y="3180547"/>
              <a:ext cx="238222" cy="367228"/>
            </a:xfrm>
            <a:custGeom>
              <a:avLst/>
              <a:gdLst/>
              <a:ahLst/>
              <a:cxnLst/>
              <a:rect l="l" t="t" r="r" b="b"/>
              <a:pathLst>
                <a:path w="7259" h="11190" extrusionOk="0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8" y="11188"/>
                  </a:cubicBezTo>
                  <a:cubicBezTo>
                    <a:pt x="3562" y="11189"/>
                    <a:pt x="3566" y="11189"/>
                    <a:pt x="3571" y="11189"/>
                  </a:cubicBezTo>
                  <a:cubicBezTo>
                    <a:pt x="4074" y="11189"/>
                    <a:pt x="7258" y="6294"/>
                    <a:pt x="7258" y="5523"/>
                  </a:cubicBezTo>
                  <a:cubicBezTo>
                    <a:pt x="7258" y="4903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15"/>
            <p:cNvSpPr/>
            <p:nvPr/>
          </p:nvSpPr>
          <p:spPr>
            <a:xfrm>
              <a:off x="2532999" y="318054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15"/>
            <p:cNvSpPr/>
            <p:nvPr/>
          </p:nvSpPr>
          <p:spPr>
            <a:xfrm>
              <a:off x="2914240" y="3180547"/>
              <a:ext cx="237861" cy="367228"/>
            </a:xfrm>
            <a:custGeom>
              <a:avLst/>
              <a:gdLst/>
              <a:ahLst/>
              <a:cxnLst/>
              <a:rect l="l" t="t" r="r" b="b"/>
              <a:pathLst>
                <a:path w="7248" h="11190" extrusionOk="0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15"/>
            <p:cNvSpPr/>
            <p:nvPr/>
          </p:nvSpPr>
          <p:spPr>
            <a:xfrm>
              <a:off x="3295908" y="3180547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1" y="11189"/>
                  </a:cubicBezTo>
                  <a:cubicBezTo>
                    <a:pt x="4063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15"/>
            <p:cNvSpPr/>
            <p:nvPr/>
          </p:nvSpPr>
          <p:spPr>
            <a:xfrm>
              <a:off x="3677182" y="318054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15"/>
            <p:cNvSpPr/>
            <p:nvPr/>
          </p:nvSpPr>
          <p:spPr>
            <a:xfrm>
              <a:off x="4058849" y="318054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15"/>
            <p:cNvSpPr/>
            <p:nvPr/>
          </p:nvSpPr>
          <p:spPr>
            <a:xfrm>
              <a:off x="4440123" y="3180547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188"/>
                  </a:cubicBezTo>
                  <a:cubicBezTo>
                    <a:pt x="3561" y="11189"/>
                    <a:pt x="3566" y="11189"/>
                    <a:pt x="3571" y="11189"/>
                  </a:cubicBezTo>
                  <a:cubicBezTo>
                    <a:pt x="4062" y="11189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15"/>
            <p:cNvSpPr/>
            <p:nvPr/>
          </p:nvSpPr>
          <p:spPr>
            <a:xfrm>
              <a:off x="4821364" y="3180547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15"/>
            <p:cNvSpPr/>
            <p:nvPr/>
          </p:nvSpPr>
          <p:spPr>
            <a:xfrm>
              <a:off x="5203031" y="318054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15"/>
            <p:cNvSpPr/>
            <p:nvPr/>
          </p:nvSpPr>
          <p:spPr>
            <a:xfrm>
              <a:off x="5584305" y="318054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15"/>
            <p:cNvSpPr/>
            <p:nvPr/>
          </p:nvSpPr>
          <p:spPr>
            <a:xfrm>
              <a:off x="5965973" y="318054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15"/>
            <p:cNvSpPr/>
            <p:nvPr/>
          </p:nvSpPr>
          <p:spPr>
            <a:xfrm>
              <a:off x="6347246" y="318054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15"/>
            <p:cNvSpPr/>
            <p:nvPr/>
          </p:nvSpPr>
          <p:spPr>
            <a:xfrm>
              <a:off x="6728487" y="3180547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01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15"/>
            <p:cNvSpPr/>
            <p:nvPr/>
          </p:nvSpPr>
          <p:spPr>
            <a:xfrm>
              <a:off x="7110155" y="3180547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6" y="11189"/>
                    <a:pt x="3571" y="11189"/>
                  </a:cubicBezTo>
                  <a:cubicBezTo>
                    <a:pt x="4062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15"/>
            <p:cNvSpPr/>
            <p:nvPr/>
          </p:nvSpPr>
          <p:spPr>
            <a:xfrm>
              <a:off x="7491428" y="3180547"/>
              <a:ext cx="238222" cy="367228"/>
            </a:xfrm>
            <a:custGeom>
              <a:avLst/>
              <a:gdLst/>
              <a:ahLst/>
              <a:cxnLst/>
              <a:rect l="l" t="t" r="r" b="b"/>
              <a:pathLst>
                <a:path w="7259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70" y="11188"/>
                  </a:cubicBezTo>
                  <a:cubicBezTo>
                    <a:pt x="3574" y="11189"/>
                    <a:pt x="3578" y="11189"/>
                    <a:pt x="3583" y="11189"/>
                  </a:cubicBezTo>
                  <a:cubicBezTo>
                    <a:pt x="4074" y="11189"/>
                    <a:pt x="7259" y="6294"/>
                    <a:pt x="7259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15"/>
            <p:cNvSpPr/>
            <p:nvPr/>
          </p:nvSpPr>
          <p:spPr>
            <a:xfrm>
              <a:off x="7873096" y="318054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15"/>
            <p:cNvSpPr/>
            <p:nvPr/>
          </p:nvSpPr>
          <p:spPr>
            <a:xfrm>
              <a:off x="8254337" y="3180547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03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15"/>
            <p:cNvSpPr/>
            <p:nvPr/>
          </p:nvSpPr>
          <p:spPr>
            <a:xfrm>
              <a:off x="8635611" y="3180547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15"/>
            <p:cNvSpPr/>
            <p:nvPr/>
          </p:nvSpPr>
          <p:spPr>
            <a:xfrm>
              <a:off x="9016884" y="3180547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15"/>
            <p:cNvSpPr/>
            <p:nvPr/>
          </p:nvSpPr>
          <p:spPr>
            <a:xfrm>
              <a:off x="254021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15"/>
            <p:cNvSpPr/>
            <p:nvPr/>
          </p:nvSpPr>
          <p:spPr>
            <a:xfrm>
              <a:off x="625876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15"/>
            <p:cNvSpPr/>
            <p:nvPr/>
          </p:nvSpPr>
          <p:spPr>
            <a:xfrm>
              <a:off x="1007117" y="3708417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15"/>
            <p:cNvSpPr/>
            <p:nvPr/>
          </p:nvSpPr>
          <p:spPr>
            <a:xfrm>
              <a:off x="1388785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15"/>
            <p:cNvSpPr/>
            <p:nvPr/>
          </p:nvSpPr>
          <p:spPr>
            <a:xfrm>
              <a:off x="1770058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15"/>
            <p:cNvSpPr/>
            <p:nvPr/>
          </p:nvSpPr>
          <p:spPr>
            <a:xfrm>
              <a:off x="2151332" y="3708417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58" y="6294"/>
                    <a:pt x="7258" y="5523"/>
                  </a:cubicBezTo>
                  <a:cubicBezTo>
                    <a:pt x="7258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15"/>
            <p:cNvSpPr/>
            <p:nvPr/>
          </p:nvSpPr>
          <p:spPr>
            <a:xfrm>
              <a:off x="2532999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15"/>
            <p:cNvSpPr/>
            <p:nvPr/>
          </p:nvSpPr>
          <p:spPr>
            <a:xfrm>
              <a:off x="2914240" y="3708417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15"/>
            <p:cNvSpPr/>
            <p:nvPr/>
          </p:nvSpPr>
          <p:spPr>
            <a:xfrm>
              <a:off x="3295908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15"/>
            <p:cNvSpPr/>
            <p:nvPr/>
          </p:nvSpPr>
          <p:spPr>
            <a:xfrm>
              <a:off x="3677182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15"/>
            <p:cNvSpPr/>
            <p:nvPr/>
          </p:nvSpPr>
          <p:spPr>
            <a:xfrm>
              <a:off x="4058849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15"/>
            <p:cNvSpPr/>
            <p:nvPr/>
          </p:nvSpPr>
          <p:spPr>
            <a:xfrm>
              <a:off x="4440123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15"/>
            <p:cNvSpPr/>
            <p:nvPr/>
          </p:nvSpPr>
          <p:spPr>
            <a:xfrm>
              <a:off x="4821364" y="3708417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15"/>
            <p:cNvSpPr/>
            <p:nvPr/>
          </p:nvSpPr>
          <p:spPr>
            <a:xfrm>
              <a:off x="5203031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15"/>
            <p:cNvSpPr/>
            <p:nvPr/>
          </p:nvSpPr>
          <p:spPr>
            <a:xfrm>
              <a:off x="5584305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15"/>
            <p:cNvSpPr/>
            <p:nvPr/>
          </p:nvSpPr>
          <p:spPr>
            <a:xfrm>
              <a:off x="5965973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15"/>
            <p:cNvSpPr/>
            <p:nvPr/>
          </p:nvSpPr>
          <p:spPr>
            <a:xfrm>
              <a:off x="6347246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15"/>
            <p:cNvSpPr/>
            <p:nvPr/>
          </p:nvSpPr>
          <p:spPr>
            <a:xfrm>
              <a:off x="6728487" y="3708417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15"/>
            <p:cNvSpPr/>
            <p:nvPr/>
          </p:nvSpPr>
          <p:spPr>
            <a:xfrm>
              <a:off x="7110155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15"/>
            <p:cNvSpPr/>
            <p:nvPr/>
          </p:nvSpPr>
          <p:spPr>
            <a:xfrm>
              <a:off x="7491428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15"/>
            <p:cNvSpPr/>
            <p:nvPr/>
          </p:nvSpPr>
          <p:spPr>
            <a:xfrm>
              <a:off x="7873096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15"/>
            <p:cNvSpPr/>
            <p:nvPr/>
          </p:nvSpPr>
          <p:spPr>
            <a:xfrm>
              <a:off x="8254337" y="3708417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15"/>
            <p:cNvSpPr/>
            <p:nvPr/>
          </p:nvSpPr>
          <p:spPr>
            <a:xfrm>
              <a:off x="8635611" y="3708417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15"/>
            <p:cNvSpPr/>
            <p:nvPr/>
          </p:nvSpPr>
          <p:spPr>
            <a:xfrm>
              <a:off x="9016884" y="3708417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15"/>
            <p:cNvSpPr/>
            <p:nvPr/>
          </p:nvSpPr>
          <p:spPr>
            <a:xfrm>
              <a:off x="254021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15"/>
            <p:cNvSpPr/>
            <p:nvPr/>
          </p:nvSpPr>
          <p:spPr>
            <a:xfrm>
              <a:off x="625876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54" y="11091"/>
                    <a:pt x="3545" y="11199"/>
                  </a:cubicBezTo>
                  <a:cubicBezTo>
                    <a:pt x="3550" y="11200"/>
                    <a:pt x="3555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15"/>
            <p:cNvSpPr/>
            <p:nvPr/>
          </p:nvSpPr>
          <p:spPr>
            <a:xfrm>
              <a:off x="1007117" y="4236319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15"/>
            <p:cNvSpPr/>
            <p:nvPr/>
          </p:nvSpPr>
          <p:spPr>
            <a:xfrm>
              <a:off x="1388785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43" y="11091"/>
                    <a:pt x="3546" y="11199"/>
                  </a:cubicBezTo>
                  <a:cubicBezTo>
                    <a:pt x="3551" y="11200"/>
                    <a:pt x="3556" y="11201"/>
                    <a:pt x="3561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15"/>
            <p:cNvSpPr/>
            <p:nvPr/>
          </p:nvSpPr>
          <p:spPr>
            <a:xfrm>
              <a:off x="1770058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15"/>
            <p:cNvSpPr/>
            <p:nvPr/>
          </p:nvSpPr>
          <p:spPr>
            <a:xfrm>
              <a:off x="2151332" y="4236319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8" y="11199"/>
                  </a:cubicBezTo>
                  <a:cubicBezTo>
                    <a:pt x="3562" y="11200"/>
                    <a:pt x="3568" y="11201"/>
                    <a:pt x="3573" y="11201"/>
                  </a:cubicBezTo>
                  <a:cubicBezTo>
                    <a:pt x="4082" y="11201"/>
                    <a:pt x="7258" y="6304"/>
                    <a:pt x="7258" y="5534"/>
                  </a:cubicBezTo>
                  <a:cubicBezTo>
                    <a:pt x="7258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15"/>
            <p:cNvSpPr/>
            <p:nvPr/>
          </p:nvSpPr>
          <p:spPr>
            <a:xfrm>
              <a:off x="2532999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15"/>
            <p:cNvSpPr/>
            <p:nvPr/>
          </p:nvSpPr>
          <p:spPr>
            <a:xfrm>
              <a:off x="2914240" y="4236319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15"/>
            <p:cNvSpPr/>
            <p:nvPr/>
          </p:nvSpPr>
          <p:spPr>
            <a:xfrm>
              <a:off x="3295908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15"/>
            <p:cNvSpPr/>
            <p:nvPr/>
          </p:nvSpPr>
          <p:spPr>
            <a:xfrm>
              <a:off x="3677182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15"/>
            <p:cNvSpPr/>
            <p:nvPr/>
          </p:nvSpPr>
          <p:spPr>
            <a:xfrm>
              <a:off x="4058849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42" y="11091"/>
                    <a:pt x="3545" y="11199"/>
                  </a:cubicBezTo>
                  <a:cubicBezTo>
                    <a:pt x="3550" y="11200"/>
                    <a:pt x="3556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15"/>
            <p:cNvSpPr/>
            <p:nvPr/>
          </p:nvSpPr>
          <p:spPr>
            <a:xfrm>
              <a:off x="4440123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15"/>
            <p:cNvSpPr/>
            <p:nvPr/>
          </p:nvSpPr>
          <p:spPr>
            <a:xfrm>
              <a:off x="4821364" y="4236319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15"/>
            <p:cNvSpPr/>
            <p:nvPr/>
          </p:nvSpPr>
          <p:spPr>
            <a:xfrm>
              <a:off x="5203031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37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15"/>
            <p:cNvSpPr/>
            <p:nvPr/>
          </p:nvSpPr>
          <p:spPr>
            <a:xfrm>
              <a:off x="5584305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15"/>
            <p:cNvSpPr/>
            <p:nvPr/>
          </p:nvSpPr>
          <p:spPr>
            <a:xfrm>
              <a:off x="5965973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15"/>
            <p:cNvSpPr/>
            <p:nvPr/>
          </p:nvSpPr>
          <p:spPr>
            <a:xfrm>
              <a:off x="6347246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15"/>
            <p:cNvSpPr/>
            <p:nvPr/>
          </p:nvSpPr>
          <p:spPr>
            <a:xfrm>
              <a:off x="6728487" y="4236319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15"/>
            <p:cNvSpPr/>
            <p:nvPr/>
          </p:nvSpPr>
          <p:spPr>
            <a:xfrm>
              <a:off x="7110155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15"/>
            <p:cNvSpPr/>
            <p:nvPr/>
          </p:nvSpPr>
          <p:spPr>
            <a:xfrm>
              <a:off x="7491428" y="4236319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70" y="11199"/>
                  </a:cubicBezTo>
                  <a:cubicBezTo>
                    <a:pt x="3574" y="11200"/>
                    <a:pt x="3579" y="11201"/>
                    <a:pt x="3585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15"/>
            <p:cNvSpPr/>
            <p:nvPr/>
          </p:nvSpPr>
          <p:spPr>
            <a:xfrm>
              <a:off x="7873096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15"/>
            <p:cNvSpPr/>
            <p:nvPr/>
          </p:nvSpPr>
          <p:spPr>
            <a:xfrm>
              <a:off x="8254337" y="4236319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15"/>
            <p:cNvSpPr/>
            <p:nvPr/>
          </p:nvSpPr>
          <p:spPr>
            <a:xfrm>
              <a:off x="8635611" y="4236319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15"/>
            <p:cNvSpPr/>
            <p:nvPr/>
          </p:nvSpPr>
          <p:spPr>
            <a:xfrm>
              <a:off x="9016884" y="4236319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15"/>
            <p:cNvSpPr/>
            <p:nvPr/>
          </p:nvSpPr>
          <p:spPr>
            <a:xfrm>
              <a:off x="254021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15"/>
            <p:cNvSpPr/>
            <p:nvPr/>
          </p:nvSpPr>
          <p:spPr>
            <a:xfrm>
              <a:off x="625876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15"/>
            <p:cNvSpPr/>
            <p:nvPr/>
          </p:nvSpPr>
          <p:spPr>
            <a:xfrm>
              <a:off x="1007117" y="4764583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15"/>
            <p:cNvSpPr/>
            <p:nvPr/>
          </p:nvSpPr>
          <p:spPr>
            <a:xfrm>
              <a:off x="1388785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15"/>
            <p:cNvSpPr/>
            <p:nvPr/>
          </p:nvSpPr>
          <p:spPr>
            <a:xfrm>
              <a:off x="1770058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15"/>
            <p:cNvSpPr/>
            <p:nvPr/>
          </p:nvSpPr>
          <p:spPr>
            <a:xfrm>
              <a:off x="2151332" y="4764583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15"/>
            <p:cNvSpPr/>
            <p:nvPr/>
          </p:nvSpPr>
          <p:spPr>
            <a:xfrm>
              <a:off x="2532999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15"/>
            <p:cNvSpPr/>
            <p:nvPr/>
          </p:nvSpPr>
          <p:spPr>
            <a:xfrm>
              <a:off x="2914240" y="4764583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15"/>
            <p:cNvSpPr/>
            <p:nvPr/>
          </p:nvSpPr>
          <p:spPr>
            <a:xfrm>
              <a:off x="3295908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15"/>
            <p:cNvSpPr/>
            <p:nvPr/>
          </p:nvSpPr>
          <p:spPr>
            <a:xfrm>
              <a:off x="3677182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15"/>
            <p:cNvSpPr/>
            <p:nvPr/>
          </p:nvSpPr>
          <p:spPr>
            <a:xfrm>
              <a:off x="4058849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15"/>
            <p:cNvSpPr/>
            <p:nvPr/>
          </p:nvSpPr>
          <p:spPr>
            <a:xfrm>
              <a:off x="4440123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15"/>
            <p:cNvSpPr/>
            <p:nvPr/>
          </p:nvSpPr>
          <p:spPr>
            <a:xfrm>
              <a:off x="4821364" y="4764583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15"/>
            <p:cNvSpPr/>
            <p:nvPr/>
          </p:nvSpPr>
          <p:spPr>
            <a:xfrm>
              <a:off x="5203031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15"/>
            <p:cNvSpPr/>
            <p:nvPr/>
          </p:nvSpPr>
          <p:spPr>
            <a:xfrm>
              <a:off x="5584305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15"/>
            <p:cNvSpPr/>
            <p:nvPr/>
          </p:nvSpPr>
          <p:spPr>
            <a:xfrm>
              <a:off x="5965973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15"/>
            <p:cNvSpPr/>
            <p:nvPr/>
          </p:nvSpPr>
          <p:spPr>
            <a:xfrm>
              <a:off x="6347246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15"/>
            <p:cNvSpPr/>
            <p:nvPr/>
          </p:nvSpPr>
          <p:spPr>
            <a:xfrm>
              <a:off x="6728487" y="4764583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15"/>
            <p:cNvSpPr/>
            <p:nvPr/>
          </p:nvSpPr>
          <p:spPr>
            <a:xfrm>
              <a:off x="7110155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15"/>
            <p:cNvSpPr/>
            <p:nvPr/>
          </p:nvSpPr>
          <p:spPr>
            <a:xfrm>
              <a:off x="7491428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15"/>
            <p:cNvSpPr/>
            <p:nvPr/>
          </p:nvSpPr>
          <p:spPr>
            <a:xfrm>
              <a:off x="7873096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15"/>
            <p:cNvSpPr/>
            <p:nvPr/>
          </p:nvSpPr>
          <p:spPr>
            <a:xfrm>
              <a:off x="8254337" y="4764583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15"/>
            <p:cNvSpPr/>
            <p:nvPr/>
          </p:nvSpPr>
          <p:spPr>
            <a:xfrm>
              <a:off x="8635611" y="4764583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15"/>
            <p:cNvSpPr/>
            <p:nvPr/>
          </p:nvSpPr>
          <p:spPr>
            <a:xfrm>
              <a:off x="9016884" y="4764583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1" name="Google Shape;1591;p15"/>
          <p:cNvSpPr txBox="1">
            <a:spLocks noGrp="1"/>
          </p:cNvSpPr>
          <p:nvPr>
            <p:ph type="title"/>
          </p:nvPr>
        </p:nvSpPr>
        <p:spPr>
          <a:xfrm rot="247">
            <a:off x="3315200" y="3304231"/>
            <a:ext cx="5561600" cy="11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92" name="Google Shape;1592;p15"/>
          <p:cNvSpPr txBox="1">
            <a:spLocks noGrp="1"/>
          </p:cNvSpPr>
          <p:nvPr>
            <p:ph type="title" idx="2" hasCustomPrompt="1"/>
          </p:nvPr>
        </p:nvSpPr>
        <p:spPr>
          <a:xfrm>
            <a:off x="4868600" y="1657931"/>
            <a:ext cx="2454800" cy="124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1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9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9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9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9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9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9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9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96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93" name="Google Shape;1593;p15"/>
          <p:cNvSpPr txBox="1">
            <a:spLocks noGrp="1"/>
          </p:cNvSpPr>
          <p:nvPr>
            <p:ph type="subTitle" idx="1"/>
          </p:nvPr>
        </p:nvSpPr>
        <p:spPr>
          <a:xfrm>
            <a:off x="4344000" y="4495012"/>
            <a:ext cx="3504000" cy="7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951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bg>
      <p:bgPr>
        <a:solidFill>
          <a:schemeClr val="dk2"/>
        </a:solidFill>
        <a:effectLst/>
      </p:bgPr>
    </p:bg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5" name="Google Shape;1595;p16"/>
          <p:cNvGrpSpPr/>
          <p:nvPr/>
        </p:nvGrpSpPr>
        <p:grpSpPr>
          <a:xfrm>
            <a:off x="3853" y="15095"/>
            <a:ext cx="12188675" cy="6827791"/>
            <a:chOff x="2890" y="11321"/>
            <a:chExt cx="9141506" cy="5120843"/>
          </a:xfrm>
        </p:grpSpPr>
        <p:sp>
          <p:nvSpPr>
            <p:cNvPr id="1596" name="Google Shape;1596;p16"/>
            <p:cNvSpPr/>
            <p:nvPr/>
          </p:nvSpPr>
          <p:spPr>
            <a:xfrm>
              <a:off x="2890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16"/>
            <p:cNvSpPr/>
            <p:nvPr/>
          </p:nvSpPr>
          <p:spPr>
            <a:xfrm>
              <a:off x="380546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16"/>
            <p:cNvSpPr/>
            <p:nvPr/>
          </p:nvSpPr>
          <p:spPr>
            <a:xfrm>
              <a:off x="767734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16"/>
            <p:cNvSpPr/>
            <p:nvPr/>
          </p:nvSpPr>
          <p:spPr>
            <a:xfrm>
              <a:off x="1155356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16"/>
            <p:cNvSpPr/>
            <p:nvPr/>
          </p:nvSpPr>
          <p:spPr>
            <a:xfrm>
              <a:off x="1542578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16"/>
            <p:cNvSpPr/>
            <p:nvPr/>
          </p:nvSpPr>
          <p:spPr>
            <a:xfrm>
              <a:off x="1929799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16"/>
            <p:cNvSpPr/>
            <p:nvPr/>
          </p:nvSpPr>
          <p:spPr>
            <a:xfrm>
              <a:off x="2317421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16"/>
            <p:cNvSpPr/>
            <p:nvPr/>
          </p:nvSpPr>
          <p:spPr>
            <a:xfrm>
              <a:off x="2704609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16"/>
            <p:cNvSpPr/>
            <p:nvPr/>
          </p:nvSpPr>
          <p:spPr>
            <a:xfrm>
              <a:off x="3092231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16"/>
            <p:cNvSpPr/>
            <p:nvPr/>
          </p:nvSpPr>
          <p:spPr>
            <a:xfrm>
              <a:off x="3479452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16"/>
            <p:cNvSpPr/>
            <p:nvPr/>
          </p:nvSpPr>
          <p:spPr>
            <a:xfrm>
              <a:off x="3867074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16"/>
            <p:cNvSpPr/>
            <p:nvPr/>
          </p:nvSpPr>
          <p:spPr>
            <a:xfrm>
              <a:off x="4254295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16"/>
            <p:cNvSpPr/>
            <p:nvPr/>
          </p:nvSpPr>
          <p:spPr>
            <a:xfrm>
              <a:off x="4641483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16"/>
            <p:cNvSpPr/>
            <p:nvPr/>
          </p:nvSpPr>
          <p:spPr>
            <a:xfrm>
              <a:off x="5029105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16"/>
            <p:cNvSpPr/>
            <p:nvPr/>
          </p:nvSpPr>
          <p:spPr>
            <a:xfrm>
              <a:off x="5416327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16"/>
            <p:cNvSpPr/>
            <p:nvPr/>
          </p:nvSpPr>
          <p:spPr>
            <a:xfrm>
              <a:off x="5803948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16"/>
            <p:cNvSpPr/>
            <p:nvPr/>
          </p:nvSpPr>
          <p:spPr>
            <a:xfrm>
              <a:off x="6191170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16"/>
            <p:cNvSpPr/>
            <p:nvPr/>
          </p:nvSpPr>
          <p:spPr>
            <a:xfrm>
              <a:off x="6578358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16"/>
            <p:cNvSpPr/>
            <p:nvPr/>
          </p:nvSpPr>
          <p:spPr>
            <a:xfrm>
              <a:off x="6965980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16"/>
            <p:cNvSpPr/>
            <p:nvPr/>
          </p:nvSpPr>
          <p:spPr>
            <a:xfrm>
              <a:off x="7353201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16"/>
            <p:cNvSpPr/>
            <p:nvPr/>
          </p:nvSpPr>
          <p:spPr>
            <a:xfrm>
              <a:off x="7740823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16"/>
            <p:cNvSpPr/>
            <p:nvPr/>
          </p:nvSpPr>
          <p:spPr>
            <a:xfrm>
              <a:off x="8128011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16"/>
            <p:cNvSpPr/>
            <p:nvPr/>
          </p:nvSpPr>
          <p:spPr>
            <a:xfrm>
              <a:off x="8515232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16"/>
            <p:cNvSpPr/>
            <p:nvPr/>
          </p:nvSpPr>
          <p:spPr>
            <a:xfrm>
              <a:off x="8902454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16"/>
            <p:cNvSpPr/>
            <p:nvPr/>
          </p:nvSpPr>
          <p:spPr>
            <a:xfrm>
              <a:off x="2890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16"/>
            <p:cNvSpPr/>
            <p:nvPr/>
          </p:nvSpPr>
          <p:spPr>
            <a:xfrm>
              <a:off x="8902454" y="539585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16"/>
            <p:cNvSpPr/>
            <p:nvPr/>
          </p:nvSpPr>
          <p:spPr>
            <a:xfrm>
              <a:off x="2890" y="1067848"/>
              <a:ext cx="241543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16"/>
            <p:cNvSpPr/>
            <p:nvPr/>
          </p:nvSpPr>
          <p:spPr>
            <a:xfrm>
              <a:off x="8902454" y="1067848"/>
              <a:ext cx="241942" cy="367228"/>
            </a:xfrm>
            <a:custGeom>
              <a:avLst/>
              <a:gdLst/>
              <a:ahLst/>
              <a:cxnLst/>
              <a:rect l="l" t="t" r="r" b="b"/>
              <a:pathLst>
                <a:path w="7259" h="11190" extrusionOk="0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16"/>
            <p:cNvSpPr/>
            <p:nvPr/>
          </p:nvSpPr>
          <p:spPr>
            <a:xfrm>
              <a:off x="2890" y="1595750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16"/>
            <p:cNvSpPr/>
            <p:nvPr/>
          </p:nvSpPr>
          <p:spPr>
            <a:xfrm>
              <a:off x="8902454" y="1595750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16"/>
            <p:cNvSpPr/>
            <p:nvPr/>
          </p:nvSpPr>
          <p:spPr>
            <a:xfrm>
              <a:off x="2890" y="2124014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16"/>
            <p:cNvSpPr/>
            <p:nvPr/>
          </p:nvSpPr>
          <p:spPr>
            <a:xfrm>
              <a:off x="8902454" y="2124014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16"/>
            <p:cNvSpPr/>
            <p:nvPr/>
          </p:nvSpPr>
          <p:spPr>
            <a:xfrm>
              <a:off x="2890" y="2651883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16"/>
            <p:cNvSpPr/>
            <p:nvPr/>
          </p:nvSpPr>
          <p:spPr>
            <a:xfrm>
              <a:off x="8902454" y="2651883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16"/>
            <p:cNvSpPr/>
            <p:nvPr/>
          </p:nvSpPr>
          <p:spPr>
            <a:xfrm>
              <a:off x="2890" y="3180540"/>
              <a:ext cx="241543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16"/>
            <p:cNvSpPr/>
            <p:nvPr/>
          </p:nvSpPr>
          <p:spPr>
            <a:xfrm>
              <a:off x="8902454" y="3180540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16"/>
            <p:cNvSpPr/>
            <p:nvPr/>
          </p:nvSpPr>
          <p:spPr>
            <a:xfrm>
              <a:off x="2890" y="3708410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16"/>
            <p:cNvSpPr/>
            <p:nvPr/>
          </p:nvSpPr>
          <p:spPr>
            <a:xfrm>
              <a:off x="8902454" y="3708410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16"/>
            <p:cNvSpPr/>
            <p:nvPr/>
          </p:nvSpPr>
          <p:spPr>
            <a:xfrm>
              <a:off x="2890" y="4236312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16"/>
            <p:cNvSpPr/>
            <p:nvPr/>
          </p:nvSpPr>
          <p:spPr>
            <a:xfrm>
              <a:off x="8902454" y="4236312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16"/>
            <p:cNvSpPr/>
            <p:nvPr/>
          </p:nvSpPr>
          <p:spPr>
            <a:xfrm>
              <a:off x="2890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16"/>
            <p:cNvSpPr/>
            <p:nvPr/>
          </p:nvSpPr>
          <p:spPr>
            <a:xfrm>
              <a:off x="380546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16"/>
            <p:cNvSpPr/>
            <p:nvPr/>
          </p:nvSpPr>
          <p:spPr>
            <a:xfrm>
              <a:off x="767734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16"/>
            <p:cNvSpPr/>
            <p:nvPr/>
          </p:nvSpPr>
          <p:spPr>
            <a:xfrm>
              <a:off x="1155356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16"/>
            <p:cNvSpPr/>
            <p:nvPr/>
          </p:nvSpPr>
          <p:spPr>
            <a:xfrm>
              <a:off x="1542578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16"/>
            <p:cNvSpPr/>
            <p:nvPr/>
          </p:nvSpPr>
          <p:spPr>
            <a:xfrm>
              <a:off x="1929799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16"/>
            <p:cNvSpPr/>
            <p:nvPr/>
          </p:nvSpPr>
          <p:spPr>
            <a:xfrm>
              <a:off x="2317421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16"/>
            <p:cNvSpPr/>
            <p:nvPr/>
          </p:nvSpPr>
          <p:spPr>
            <a:xfrm>
              <a:off x="2704609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4" name="Google Shape;1644;p16"/>
            <p:cNvSpPr/>
            <p:nvPr/>
          </p:nvSpPr>
          <p:spPr>
            <a:xfrm>
              <a:off x="3092231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5" name="Google Shape;1645;p16"/>
            <p:cNvSpPr/>
            <p:nvPr/>
          </p:nvSpPr>
          <p:spPr>
            <a:xfrm>
              <a:off x="3479452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6" name="Google Shape;1646;p16"/>
            <p:cNvSpPr/>
            <p:nvPr/>
          </p:nvSpPr>
          <p:spPr>
            <a:xfrm>
              <a:off x="3867074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7" name="Google Shape;1647;p16"/>
            <p:cNvSpPr/>
            <p:nvPr/>
          </p:nvSpPr>
          <p:spPr>
            <a:xfrm>
              <a:off x="4254295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8" name="Google Shape;1648;p16"/>
            <p:cNvSpPr/>
            <p:nvPr/>
          </p:nvSpPr>
          <p:spPr>
            <a:xfrm>
              <a:off x="4641483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9" name="Google Shape;1649;p16"/>
            <p:cNvSpPr/>
            <p:nvPr/>
          </p:nvSpPr>
          <p:spPr>
            <a:xfrm>
              <a:off x="5029105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16"/>
            <p:cNvSpPr/>
            <p:nvPr/>
          </p:nvSpPr>
          <p:spPr>
            <a:xfrm>
              <a:off x="5416327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16"/>
            <p:cNvSpPr/>
            <p:nvPr/>
          </p:nvSpPr>
          <p:spPr>
            <a:xfrm>
              <a:off x="5803948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16"/>
            <p:cNvSpPr/>
            <p:nvPr/>
          </p:nvSpPr>
          <p:spPr>
            <a:xfrm>
              <a:off x="6191170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16"/>
            <p:cNvSpPr/>
            <p:nvPr/>
          </p:nvSpPr>
          <p:spPr>
            <a:xfrm>
              <a:off x="6578358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16"/>
            <p:cNvSpPr/>
            <p:nvPr/>
          </p:nvSpPr>
          <p:spPr>
            <a:xfrm>
              <a:off x="6965980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16"/>
            <p:cNvSpPr/>
            <p:nvPr/>
          </p:nvSpPr>
          <p:spPr>
            <a:xfrm>
              <a:off x="7353201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16"/>
            <p:cNvSpPr/>
            <p:nvPr/>
          </p:nvSpPr>
          <p:spPr>
            <a:xfrm>
              <a:off x="7740823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16"/>
            <p:cNvSpPr/>
            <p:nvPr/>
          </p:nvSpPr>
          <p:spPr>
            <a:xfrm>
              <a:off x="8128011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16"/>
            <p:cNvSpPr/>
            <p:nvPr/>
          </p:nvSpPr>
          <p:spPr>
            <a:xfrm>
              <a:off x="8515232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16"/>
            <p:cNvSpPr/>
            <p:nvPr/>
          </p:nvSpPr>
          <p:spPr>
            <a:xfrm>
              <a:off x="8902454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60" name="Google Shape;1660;p16"/>
          <p:cNvSpPr txBox="1">
            <a:spLocks noGrp="1"/>
          </p:cNvSpPr>
          <p:nvPr>
            <p:ph type="title"/>
          </p:nvPr>
        </p:nvSpPr>
        <p:spPr>
          <a:xfrm>
            <a:off x="963167" y="669233"/>
            <a:ext cx="1026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661" name="Google Shape;1661;p16"/>
          <p:cNvSpPr txBox="1">
            <a:spLocks noGrp="1"/>
          </p:cNvSpPr>
          <p:nvPr>
            <p:ph type="title" idx="2"/>
          </p:nvPr>
        </p:nvSpPr>
        <p:spPr>
          <a:xfrm>
            <a:off x="1264500" y="3983900"/>
            <a:ext cx="2831600" cy="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62" name="Google Shape;1662;p16"/>
          <p:cNvSpPr txBox="1">
            <a:spLocks noGrp="1"/>
          </p:cNvSpPr>
          <p:nvPr>
            <p:ph type="title" idx="3"/>
          </p:nvPr>
        </p:nvSpPr>
        <p:spPr>
          <a:xfrm>
            <a:off x="4680200" y="3983900"/>
            <a:ext cx="2831600" cy="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63" name="Google Shape;1663;p16"/>
          <p:cNvSpPr txBox="1">
            <a:spLocks noGrp="1"/>
          </p:cNvSpPr>
          <p:nvPr>
            <p:ph type="subTitle" idx="1"/>
          </p:nvPr>
        </p:nvSpPr>
        <p:spPr>
          <a:xfrm>
            <a:off x="1264500" y="4350767"/>
            <a:ext cx="2831600" cy="14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64" name="Google Shape;1664;p16"/>
          <p:cNvSpPr txBox="1">
            <a:spLocks noGrp="1"/>
          </p:cNvSpPr>
          <p:nvPr>
            <p:ph type="subTitle" idx="4"/>
          </p:nvPr>
        </p:nvSpPr>
        <p:spPr>
          <a:xfrm>
            <a:off x="4680200" y="4350767"/>
            <a:ext cx="2831600" cy="14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65" name="Google Shape;1665;p16"/>
          <p:cNvSpPr txBox="1">
            <a:spLocks noGrp="1"/>
          </p:cNvSpPr>
          <p:nvPr>
            <p:ph type="title" idx="5"/>
          </p:nvPr>
        </p:nvSpPr>
        <p:spPr>
          <a:xfrm>
            <a:off x="8096032" y="3983900"/>
            <a:ext cx="2831600" cy="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66" name="Google Shape;1666;p16"/>
          <p:cNvSpPr txBox="1">
            <a:spLocks noGrp="1"/>
          </p:cNvSpPr>
          <p:nvPr>
            <p:ph type="subTitle" idx="6"/>
          </p:nvPr>
        </p:nvSpPr>
        <p:spPr>
          <a:xfrm>
            <a:off x="8096032" y="4350767"/>
            <a:ext cx="2831600" cy="14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749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2">
  <p:cSld name="Three columns 2">
    <p:bg>
      <p:bgPr>
        <a:solidFill>
          <a:schemeClr val="dk2"/>
        </a:solidFill>
        <a:effectLst/>
      </p:bgPr>
    </p:bg>
    <p:spTree>
      <p:nvGrpSpPr>
        <p:cNvPr id="1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8" name="Google Shape;1668;p17"/>
          <p:cNvGrpSpPr/>
          <p:nvPr/>
        </p:nvGrpSpPr>
        <p:grpSpPr>
          <a:xfrm>
            <a:off x="3853" y="15095"/>
            <a:ext cx="12188675" cy="6827791"/>
            <a:chOff x="2890" y="11321"/>
            <a:chExt cx="9141506" cy="5120843"/>
          </a:xfrm>
        </p:grpSpPr>
        <p:sp>
          <p:nvSpPr>
            <p:cNvPr id="1669" name="Google Shape;1669;p17"/>
            <p:cNvSpPr/>
            <p:nvPr/>
          </p:nvSpPr>
          <p:spPr>
            <a:xfrm>
              <a:off x="2890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0" name="Google Shape;1670;p17"/>
            <p:cNvSpPr/>
            <p:nvPr/>
          </p:nvSpPr>
          <p:spPr>
            <a:xfrm>
              <a:off x="380546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1" name="Google Shape;1671;p17"/>
            <p:cNvSpPr/>
            <p:nvPr/>
          </p:nvSpPr>
          <p:spPr>
            <a:xfrm>
              <a:off x="767734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2" name="Google Shape;1672;p17"/>
            <p:cNvSpPr/>
            <p:nvPr/>
          </p:nvSpPr>
          <p:spPr>
            <a:xfrm>
              <a:off x="1155356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17"/>
            <p:cNvSpPr/>
            <p:nvPr/>
          </p:nvSpPr>
          <p:spPr>
            <a:xfrm>
              <a:off x="1542578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17"/>
            <p:cNvSpPr/>
            <p:nvPr/>
          </p:nvSpPr>
          <p:spPr>
            <a:xfrm>
              <a:off x="1929799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17"/>
            <p:cNvSpPr/>
            <p:nvPr/>
          </p:nvSpPr>
          <p:spPr>
            <a:xfrm>
              <a:off x="2317421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17"/>
            <p:cNvSpPr/>
            <p:nvPr/>
          </p:nvSpPr>
          <p:spPr>
            <a:xfrm>
              <a:off x="2704609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17"/>
            <p:cNvSpPr/>
            <p:nvPr/>
          </p:nvSpPr>
          <p:spPr>
            <a:xfrm>
              <a:off x="3092231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17"/>
            <p:cNvSpPr/>
            <p:nvPr/>
          </p:nvSpPr>
          <p:spPr>
            <a:xfrm>
              <a:off x="3479452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17"/>
            <p:cNvSpPr/>
            <p:nvPr/>
          </p:nvSpPr>
          <p:spPr>
            <a:xfrm>
              <a:off x="3867074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17"/>
            <p:cNvSpPr/>
            <p:nvPr/>
          </p:nvSpPr>
          <p:spPr>
            <a:xfrm>
              <a:off x="4254295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17"/>
            <p:cNvSpPr/>
            <p:nvPr/>
          </p:nvSpPr>
          <p:spPr>
            <a:xfrm>
              <a:off x="4641483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17"/>
            <p:cNvSpPr/>
            <p:nvPr/>
          </p:nvSpPr>
          <p:spPr>
            <a:xfrm>
              <a:off x="5029105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17"/>
            <p:cNvSpPr/>
            <p:nvPr/>
          </p:nvSpPr>
          <p:spPr>
            <a:xfrm>
              <a:off x="5416327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17"/>
            <p:cNvSpPr/>
            <p:nvPr/>
          </p:nvSpPr>
          <p:spPr>
            <a:xfrm>
              <a:off x="5803948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17"/>
            <p:cNvSpPr/>
            <p:nvPr/>
          </p:nvSpPr>
          <p:spPr>
            <a:xfrm>
              <a:off x="6191170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17"/>
            <p:cNvSpPr/>
            <p:nvPr/>
          </p:nvSpPr>
          <p:spPr>
            <a:xfrm>
              <a:off x="6578358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17"/>
            <p:cNvSpPr/>
            <p:nvPr/>
          </p:nvSpPr>
          <p:spPr>
            <a:xfrm>
              <a:off x="6965980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17"/>
            <p:cNvSpPr/>
            <p:nvPr/>
          </p:nvSpPr>
          <p:spPr>
            <a:xfrm>
              <a:off x="7353201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17"/>
            <p:cNvSpPr/>
            <p:nvPr/>
          </p:nvSpPr>
          <p:spPr>
            <a:xfrm>
              <a:off x="7740823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17"/>
            <p:cNvSpPr/>
            <p:nvPr/>
          </p:nvSpPr>
          <p:spPr>
            <a:xfrm>
              <a:off x="8128011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17"/>
            <p:cNvSpPr/>
            <p:nvPr/>
          </p:nvSpPr>
          <p:spPr>
            <a:xfrm>
              <a:off x="8515232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17"/>
            <p:cNvSpPr/>
            <p:nvPr/>
          </p:nvSpPr>
          <p:spPr>
            <a:xfrm>
              <a:off x="8902454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17"/>
            <p:cNvSpPr/>
            <p:nvPr/>
          </p:nvSpPr>
          <p:spPr>
            <a:xfrm>
              <a:off x="2890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17"/>
            <p:cNvSpPr/>
            <p:nvPr/>
          </p:nvSpPr>
          <p:spPr>
            <a:xfrm>
              <a:off x="8902454" y="539585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17"/>
            <p:cNvSpPr/>
            <p:nvPr/>
          </p:nvSpPr>
          <p:spPr>
            <a:xfrm>
              <a:off x="2890" y="1067848"/>
              <a:ext cx="241543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17"/>
            <p:cNvSpPr/>
            <p:nvPr/>
          </p:nvSpPr>
          <p:spPr>
            <a:xfrm>
              <a:off x="8902454" y="1067848"/>
              <a:ext cx="241942" cy="367228"/>
            </a:xfrm>
            <a:custGeom>
              <a:avLst/>
              <a:gdLst/>
              <a:ahLst/>
              <a:cxnLst/>
              <a:rect l="l" t="t" r="r" b="b"/>
              <a:pathLst>
                <a:path w="7259" h="11190" extrusionOk="0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17"/>
            <p:cNvSpPr/>
            <p:nvPr/>
          </p:nvSpPr>
          <p:spPr>
            <a:xfrm>
              <a:off x="2890" y="1595750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17"/>
            <p:cNvSpPr/>
            <p:nvPr/>
          </p:nvSpPr>
          <p:spPr>
            <a:xfrm>
              <a:off x="8902454" y="1595750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17"/>
            <p:cNvSpPr/>
            <p:nvPr/>
          </p:nvSpPr>
          <p:spPr>
            <a:xfrm>
              <a:off x="2890" y="2124014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17"/>
            <p:cNvSpPr/>
            <p:nvPr/>
          </p:nvSpPr>
          <p:spPr>
            <a:xfrm>
              <a:off x="8902454" y="2124014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17"/>
            <p:cNvSpPr/>
            <p:nvPr/>
          </p:nvSpPr>
          <p:spPr>
            <a:xfrm>
              <a:off x="2890" y="2651883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17"/>
            <p:cNvSpPr/>
            <p:nvPr/>
          </p:nvSpPr>
          <p:spPr>
            <a:xfrm>
              <a:off x="8902454" y="2651883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17"/>
            <p:cNvSpPr/>
            <p:nvPr/>
          </p:nvSpPr>
          <p:spPr>
            <a:xfrm>
              <a:off x="2890" y="3180540"/>
              <a:ext cx="241543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17"/>
            <p:cNvSpPr/>
            <p:nvPr/>
          </p:nvSpPr>
          <p:spPr>
            <a:xfrm>
              <a:off x="8902454" y="3180540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17"/>
            <p:cNvSpPr/>
            <p:nvPr/>
          </p:nvSpPr>
          <p:spPr>
            <a:xfrm>
              <a:off x="2890" y="3708410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17"/>
            <p:cNvSpPr/>
            <p:nvPr/>
          </p:nvSpPr>
          <p:spPr>
            <a:xfrm>
              <a:off x="8902454" y="3708410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17"/>
            <p:cNvSpPr/>
            <p:nvPr/>
          </p:nvSpPr>
          <p:spPr>
            <a:xfrm>
              <a:off x="2890" y="4236312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17"/>
            <p:cNvSpPr/>
            <p:nvPr/>
          </p:nvSpPr>
          <p:spPr>
            <a:xfrm>
              <a:off x="8902454" y="4236312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17"/>
            <p:cNvSpPr/>
            <p:nvPr/>
          </p:nvSpPr>
          <p:spPr>
            <a:xfrm>
              <a:off x="2890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17"/>
            <p:cNvSpPr/>
            <p:nvPr/>
          </p:nvSpPr>
          <p:spPr>
            <a:xfrm>
              <a:off x="380546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17"/>
            <p:cNvSpPr/>
            <p:nvPr/>
          </p:nvSpPr>
          <p:spPr>
            <a:xfrm>
              <a:off x="767734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17"/>
            <p:cNvSpPr/>
            <p:nvPr/>
          </p:nvSpPr>
          <p:spPr>
            <a:xfrm>
              <a:off x="1155356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" name="Google Shape;1713;p17"/>
            <p:cNvSpPr/>
            <p:nvPr/>
          </p:nvSpPr>
          <p:spPr>
            <a:xfrm>
              <a:off x="1542578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17"/>
            <p:cNvSpPr/>
            <p:nvPr/>
          </p:nvSpPr>
          <p:spPr>
            <a:xfrm>
              <a:off x="1929799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17"/>
            <p:cNvSpPr/>
            <p:nvPr/>
          </p:nvSpPr>
          <p:spPr>
            <a:xfrm>
              <a:off x="2317421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" name="Google Shape;1716;p17"/>
            <p:cNvSpPr/>
            <p:nvPr/>
          </p:nvSpPr>
          <p:spPr>
            <a:xfrm>
              <a:off x="2704609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" name="Google Shape;1717;p17"/>
            <p:cNvSpPr/>
            <p:nvPr/>
          </p:nvSpPr>
          <p:spPr>
            <a:xfrm>
              <a:off x="3092231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17"/>
            <p:cNvSpPr/>
            <p:nvPr/>
          </p:nvSpPr>
          <p:spPr>
            <a:xfrm>
              <a:off x="3479452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" name="Google Shape;1719;p17"/>
            <p:cNvSpPr/>
            <p:nvPr/>
          </p:nvSpPr>
          <p:spPr>
            <a:xfrm>
              <a:off x="3867074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17"/>
            <p:cNvSpPr/>
            <p:nvPr/>
          </p:nvSpPr>
          <p:spPr>
            <a:xfrm>
              <a:off x="4254295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17"/>
            <p:cNvSpPr/>
            <p:nvPr/>
          </p:nvSpPr>
          <p:spPr>
            <a:xfrm>
              <a:off x="4641483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17"/>
            <p:cNvSpPr/>
            <p:nvPr/>
          </p:nvSpPr>
          <p:spPr>
            <a:xfrm>
              <a:off x="5029105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17"/>
            <p:cNvSpPr/>
            <p:nvPr/>
          </p:nvSpPr>
          <p:spPr>
            <a:xfrm>
              <a:off x="5416327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4" name="Google Shape;1724;p17"/>
            <p:cNvSpPr/>
            <p:nvPr/>
          </p:nvSpPr>
          <p:spPr>
            <a:xfrm>
              <a:off x="5803948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5" name="Google Shape;1725;p17"/>
            <p:cNvSpPr/>
            <p:nvPr/>
          </p:nvSpPr>
          <p:spPr>
            <a:xfrm>
              <a:off x="6191170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6" name="Google Shape;1726;p17"/>
            <p:cNvSpPr/>
            <p:nvPr/>
          </p:nvSpPr>
          <p:spPr>
            <a:xfrm>
              <a:off x="6578358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7" name="Google Shape;1727;p17"/>
            <p:cNvSpPr/>
            <p:nvPr/>
          </p:nvSpPr>
          <p:spPr>
            <a:xfrm>
              <a:off x="6965980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17"/>
            <p:cNvSpPr/>
            <p:nvPr/>
          </p:nvSpPr>
          <p:spPr>
            <a:xfrm>
              <a:off x="7353201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9" name="Google Shape;1729;p17"/>
            <p:cNvSpPr/>
            <p:nvPr/>
          </p:nvSpPr>
          <p:spPr>
            <a:xfrm>
              <a:off x="7740823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0" name="Google Shape;1730;p17"/>
            <p:cNvSpPr/>
            <p:nvPr/>
          </p:nvSpPr>
          <p:spPr>
            <a:xfrm>
              <a:off x="8128011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17"/>
            <p:cNvSpPr/>
            <p:nvPr/>
          </p:nvSpPr>
          <p:spPr>
            <a:xfrm>
              <a:off x="8515232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17"/>
            <p:cNvSpPr/>
            <p:nvPr/>
          </p:nvSpPr>
          <p:spPr>
            <a:xfrm>
              <a:off x="8902454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33" name="Google Shape;1733;p17"/>
          <p:cNvSpPr txBox="1">
            <a:spLocks noGrp="1"/>
          </p:cNvSpPr>
          <p:nvPr>
            <p:ph type="title"/>
          </p:nvPr>
        </p:nvSpPr>
        <p:spPr>
          <a:xfrm>
            <a:off x="963167" y="669233"/>
            <a:ext cx="1026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734" name="Google Shape;1734;p17"/>
          <p:cNvSpPr txBox="1">
            <a:spLocks noGrp="1"/>
          </p:cNvSpPr>
          <p:nvPr>
            <p:ph type="title" idx="2"/>
          </p:nvPr>
        </p:nvSpPr>
        <p:spPr>
          <a:xfrm>
            <a:off x="2565637" y="1986567"/>
            <a:ext cx="2831600" cy="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735" name="Google Shape;1735;p17"/>
          <p:cNvSpPr txBox="1">
            <a:spLocks noGrp="1"/>
          </p:cNvSpPr>
          <p:nvPr>
            <p:ph type="title" idx="3"/>
          </p:nvPr>
        </p:nvSpPr>
        <p:spPr>
          <a:xfrm>
            <a:off x="6794763" y="3474933"/>
            <a:ext cx="2831600" cy="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736" name="Google Shape;1736;p17"/>
          <p:cNvSpPr txBox="1">
            <a:spLocks noGrp="1"/>
          </p:cNvSpPr>
          <p:nvPr>
            <p:ph type="subTitle" idx="1"/>
          </p:nvPr>
        </p:nvSpPr>
        <p:spPr>
          <a:xfrm>
            <a:off x="2565637" y="2353433"/>
            <a:ext cx="2831600" cy="9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37" name="Google Shape;1737;p17"/>
          <p:cNvSpPr txBox="1">
            <a:spLocks noGrp="1"/>
          </p:cNvSpPr>
          <p:nvPr>
            <p:ph type="subTitle" idx="4"/>
          </p:nvPr>
        </p:nvSpPr>
        <p:spPr>
          <a:xfrm>
            <a:off x="6794763" y="3841800"/>
            <a:ext cx="2831600" cy="9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38" name="Google Shape;1738;p17"/>
          <p:cNvSpPr txBox="1">
            <a:spLocks noGrp="1"/>
          </p:cNvSpPr>
          <p:nvPr>
            <p:ph type="title" idx="5"/>
          </p:nvPr>
        </p:nvSpPr>
        <p:spPr>
          <a:xfrm>
            <a:off x="2565636" y="4952700"/>
            <a:ext cx="2831600" cy="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739" name="Google Shape;1739;p17"/>
          <p:cNvSpPr txBox="1">
            <a:spLocks noGrp="1"/>
          </p:cNvSpPr>
          <p:nvPr>
            <p:ph type="subTitle" idx="6"/>
          </p:nvPr>
        </p:nvSpPr>
        <p:spPr>
          <a:xfrm>
            <a:off x="2565636" y="5319567"/>
            <a:ext cx="2831600" cy="9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727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bg>
      <p:bgPr>
        <a:solidFill>
          <a:schemeClr val="dk2"/>
        </a:solidFill>
        <a:effectLst/>
      </p:bgPr>
    </p:bg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" name="Google Shape;1741;p18"/>
          <p:cNvGrpSpPr/>
          <p:nvPr/>
        </p:nvGrpSpPr>
        <p:grpSpPr>
          <a:xfrm>
            <a:off x="3854" y="15095"/>
            <a:ext cx="12188669" cy="6827791"/>
            <a:chOff x="254021" y="11329"/>
            <a:chExt cx="9001085" cy="5120843"/>
          </a:xfrm>
        </p:grpSpPr>
        <p:sp>
          <p:nvSpPr>
            <p:cNvPr id="1742" name="Google Shape;1742;p18"/>
            <p:cNvSpPr/>
            <p:nvPr/>
          </p:nvSpPr>
          <p:spPr>
            <a:xfrm>
              <a:off x="254021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3" name="Google Shape;1743;p18"/>
            <p:cNvSpPr/>
            <p:nvPr/>
          </p:nvSpPr>
          <p:spPr>
            <a:xfrm>
              <a:off x="625876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18"/>
            <p:cNvSpPr/>
            <p:nvPr/>
          </p:nvSpPr>
          <p:spPr>
            <a:xfrm>
              <a:off x="1007117" y="11329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18"/>
            <p:cNvSpPr/>
            <p:nvPr/>
          </p:nvSpPr>
          <p:spPr>
            <a:xfrm>
              <a:off x="1388785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18"/>
            <p:cNvSpPr/>
            <p:nvPr/>
          </p:nvSpPr>
          <p:spPr>
            <a:xfrm>
              <a:off x="1770058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18"/>
            <p:cNvSpPr/>
            <p:nvPr/>
          </p:nvSpPr>
          <p:spPr>
            <a:xfrm>
              <a:off x="2151332" y="11329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8" name="Google Shape;1748;p18"/>
            <p:cNvSpPr/>
            <p:nvPr/>
          </p:nvSpPr>
          <p:spPr>
            <a:xfrm>
              <a:off x="2532999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9" name="Google Shape;1749;p18"/>
            <p:cNvSpPr/>
            <p:nvPr/>
          </p:nvSpPr>
          <p:spPr>
            <a:xfrm>
              <a:off x="2914240" y="11329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18"/>
            <p:cNvSpPr/>
            <p:nvPr/>
          </p:nvSpPr>
          <p:spPr>
            <a:xfrm>
              <a:off x="3295908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18"/>
            <p:cNvSpPr/>
            <p:nvPr/>
          </p:nvSpPr>
          <p:spPr>
            <a:xfrm>
              <a:off x="3677182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2" name="Google Shape;1752;p18"/>
            <p:cNvSpPr/>
            <p:nvPr/>
          </p:nvSpPr>
          <p:spPr>
            <a:xfrm>
              <a:off x="4058849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3" name="Google Shape;1753;p18"/>
            <p:cNvSpPr/>
            <p:nvPr/>
          </p:nvSpPr>
          <p:spPr>
            <a:xfrm>
              <a:off x="4440123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4" name="Google Shape;1754;p18"/>
            <p:cNvSpPr/>
            <p:nvPr/>
          </p:nvSpPr>
          <p:spPr>
            <a:xfrm>
              <a:off x="4821364" y="11329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18"/>
            <p:cNvSpPr/>
            <p:nvPr/>
          </p:nvSpPr>
          <p:spPr>
            <a:xfrm>
              <a:off x="5203031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18"/>
            <p:cNvSpPr/>
            <p:nvPr/>
          </p:nvSpPr>
          <p:spPr>
            <a:xfrm>
              <a:off x="5584305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18"/>
            <p:cNvSpPr/>
            <p:nvPr/>
          </p:nvSpPr>
          <p:spPr>
            <a:xfrm>
              <a:off x="5965973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18"/>
            <p:cNvSpPr/>
            <p:nvPr/>
          </p:nvSpPr>
          <p:spPr>
            <a:xfrm>
              <a:off x="6347246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18"/>
            <p:cNvSpPr/>
            <p:nvPr/>
          </p:nvSpPr>
          <p:spPr>
            <a:xfrm>
              <a:off x="6728487" y="11329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18"/>
            <p:cNvSpPr/>
            <p:nvPr/>
          </p:nvSpPr>
          <p:spPr>
            <a:xfrm>
              <a:off x="7110155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18"/>
            <p:cNvSpPr/>
            <p:nvPr/>
          </p:nvSpPr>
          <p:spPr>
            <a:xfrm>
              <a:off x="7491428" y="11329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18"/>
            <p:cNvSpPr/>
            <p:nvPr/>
          </p:nvSpPr>
          <p:spPr>
            <a:xfrm>
              <a:off x="7873096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18"/>
            <p:cNvSpPr/>
            <p:nvPr/>
          </p:nvSpPr>
          <p:spPr>
            <a:xfrm>
              <a:off x="8254337" y="11329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18"/>
            <p:cNvSpPr/>
            <p:nvPr/>
          </p:nvSpPr>
          <p:spPr>
            <a:xfrm>
              <a:off x="8635611" y="11329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18"/>
            <p:cNvSpPr/>
            <p:nvPr/>
          </p:nvSpPr>
          <p:spPr>
            <a:xfrm>
              <a:off x="9016884" y="11329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18"/>
            <p:cNvSpPr/>
            <p:nvPr/>
          </p:nvSpPr>
          <p:spPr>
            <a:xfrm>
              <a:off x="254021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18"/>
            <p:cNvSpPr/>
            <p:nvPr/>
          </p:nvSpPr>
          <p:spPr>
            <a:xfrm>
              <a:off x="625876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8" name="Google Shape;1768;p18"/>
            <p:cNvSpPr/>
            <p:nvPr/>
          </p:nvSpPr>
          <p:spPr>
            <a:xfrm>
              <a:off x="1007117" y="539592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18"/>
            <p:cNvSpPr/>
            <p:nvPr/>
          </p:nvSpPr>
          <p:spPr>
            <a:xfrm>
              <a:off x="1388785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18"/>
            <p:cNvSpPr/>
            <p:nvPr/>
          </p:nvSpPr>
          <p:spPr>
            <a:xfrm>
              <a:off x="1770058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18"/>
            <p:cNvSpPr/>
            <p:nvPr/>
          </p:nvSpPr>
          <p:spPr>
            <a:xfrm>
              <a:off x="2151332" y="539592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58" y="6294"/>
                    <a:pt x="7258" y="5523"/>
                  </a:cubicBezTo>
                  <a:cubicBezTo>
                    <a:pt x="7258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18"/>
            <p:cNvSpPr/>
            <p:nvPr/>
          </p:nvSpPr>
          <p:spPr>
            <a:xfrm>
              <a:off x="2532999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18"/>
            <p:cNvSpPr/>
            <p:nvPr/>
          </p:nvSpPr>
          <p:spPr>
            <a:xfrm>
              <a:off x="2914240" y="539592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18"/>
            <p:cNvSpPr/>
            <p:nvPr/>
          </p:nvSpPr>
          <p:spPr>
            <a:xfrm>
              <a:off x="3295908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18"/>
            <p:cNvSpPr/>
            <p:nvPr/>
          </p:nvSpPr>
          <p:spPr>
            <a:xfrm>
              <a:off x="3677182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18"/>
            <p:cNvSpPr/>
            <p:nvPr/>
          </p:nvSpPr>
          <p:spPr>
            <a:xfrm>
              <a:off x="4058849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18"/>
            <p:cNvSpPr/>
            <p:nvPr/>
          </p:nvSpPr>
          <p:spPr>
            <a:xfrm>
              <a:off x="4440123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18"/>
            <p:cNvSpPr/>
            <p:nvPr/>
          </p:nvSpPr>
          <p:spPr>
            <a:xfrm>
              <a:off x="4821364" y="539592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18"/>
            <p:cNvSpPr/>
            <p:nvPr/>
          </p:nvSpPr>
          <p:spPr>
            <a:xfrm>
              <a:off x="5203031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18"/>
            <p:cNvSpPr/>
            <p:nvPr/>
          </p:nvSpPr>
          <p:spPr>
            <a:xfrm>
              <a:off x="5584305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1" name="Google Shape;1781;p18"/>
            <p:cNvSpPr/>
            <p:nvPr/>
          </p:nvSpPr>
          <p:spPr>
            <a:xfrm>
              <a:off x="5965973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2" name="Google Shape;1782;p18"/>
            <p:cNvSpPr/>
            <p:nvPr/>
          </p:nvSpPr>
          <p:spPr>
            <a:xfrm>
              <a:off x="6347246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18"/>
            <p:cNvSpPr/>
            <p:nvPr/>
          </p:nvSpPr>
          <p:spPr>
            <a:xfrm>
              <a:off x="6728487" y="539592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18"/>
            <p:cNvSpPr/>
            <p:nvPr/>
          </p:nvSpPr>
          <p:spPr>
            <a:xfrm>
              <a:off x="7110155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5" name="Google Shape;1785;p18"/>
            <p:cNvSpPr/>
            <p:nvPr/>
          </p:nvSpPr>
          <p:spPr>
            <a:xfrm>
              <a:off x="7491428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6" name="Google Shape;1786;p18"/>
            <p:cNvSpPr/>
            <p:nvPr/>
          </p:nvSpPr>
          <p:spPr>
            <a:xfrm>
              <a:off x="7873096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18"/>
            <p:cNvSpPr/>
            <p:nvPr/>
          </p:nvSpPr>
          <p:spPr>
            <a:xfrm>
              <a:off x="8254337" y="539592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8" name="Google Shape;1788;p18"/>
            <p:cNvSpPr/>
            <p:nvPr/>
          </p:nvSpPr>
          <p:spPr>
            <a:xfrm>
              <a:off x="8635611" y="539592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9" name="Google Shape;1789;p18"/>
            <p:cNvSpPr/>
            <p:nvPr/>
          </p:nvSpPr>
          <p:spPr>
            <a:xfrm>
              <a:off x="9016884" y="539592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18"/>
            <p:cNvSpPr/>
            <p:nvPr/>
          </p:nvSpPr>
          <p:spPr>
            <a:xfrm>
              <a:off x="254021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18"/>
            <p:cNvSpPr/>
            <p:nvPr/>
          </p:nvSpPr>
          <p:spPr>
            <a:xfrm>
              <a:off x="625876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188"/>
                  </a:cubicBezTo>
                  <a:cubicBezTo>
                    <a:pt x="3550" y="11189"/>
                    <a:pt x="3555" y="11190"/>
                    <a:pt x="3561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18"/>
            <p:cNvSpPr/>
            <p:nvPr/>
          </p:nvSpPr>
          <p:spPr>
            <a:xfrm>
              <a:off x="1007117" y="1067855"/>
              <a:ext cx="237861" cy="367228"/>
            </a:xfrm>
            <a:custGeom>
              <a:avLst/>
              <a:gdLst/>
              <a:ahLst/>
              <a:cxnLst/>
              <a:rect l="l" t="t" r="r" b="b"/>
              <a:pathLst>
                <a:path w="7248" h="11190" extrusionOk="0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18"/>
            <p:cNvSpPr/>
            <p:nvPr/>
          </p:nvSpPr>
          <p:spPr>
            <a:xfrm>
              <a:off x="1388785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43" y="11080"/>
                    <a:pt x="3546" y="11188"/>
                  </a:cubicBezTo>
                  <a:cubicBezTo>
                    <a:pt x="3551" y="11189"/>
                    <a:pt x="3556" y="11190"/>
                    <a:pt x="3561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18"/>
            <p:cNvSpPr/>
            <p:nvPr/>
          </p:nvSpPr>
          <p:spPr>
            <a:xfrm>
              <a:off x="1770058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18"/>
            <p:cNvSpPr/>
            <p:nvPr/>
          </p:nvSpPr>
          <p:spPr>
            <a:xfrm>
              <a:off x="2151332" y="1067855"/>
              <a:ext cx="238222" cy="367228"/>
            </a:xfrm>
            <a:custGeom>
              <a:avLst/>
              <a:gdLst/>
              <a:ahLst/>
              <a:cxnLst/>
              <a:rect l="l" t="t" r="r" b="b"/>
              <a:pathLst>
                <a:path w="7259" h="11190" extrusionOk="0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8" y="11188"/>
                  </a:cubicBezTo>
                  <a:cubicBezTo>
                    <a:pt x="3562" y="11189"/>
                    <a:pt x="3568" y="11190"/>
                    <a:pt x="3573" y="11190"/>
                  </a:cubicBezTo>
                  <a:cubicBezTo>
                    <a:pt x="4082" y="11190"/>
                    <a:pt x="7258" y="6293"/>
                    <a:pt x="7258" y="5523"/>
                  </a:cubicBezTo>
                  <a:cubicBezTo>
                    <a:pt x="7258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18"/>
            <p:cNvSpPr/>
            <p:nvPr/>
          </p:nvSpPr>
          <p:spPr>
            <a:xfrm>
              <a:off x="2532999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18"/>
            <p:cNvSpPr/>
            <p:nvPr/>
          </p:nvSpPr>
          <p:spPr>
            <a:xfrm>
              <a:off x="2914240" y="1067855"/>
              <a:ext cx="237861" cy="367228"/>
            </a:xfrm>
            <a:custGeom>
              <a:avLst/>
              <a:gdLst/>
              <a:ahLst/>
              <a:cxnLst/>
              <a:rect l="l" t="t" r="r" b="b"/>
              <a:pathLst>
                <a:path w="7248" h="11190" extrusionOk="0">
                  <a:moveTo>
                    <a:pt x="3795" y="1"/>
                  </a:moveTo>
                  <a:cubicBezTo>
                    <a:pt x="3791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18"/>
            <p:cNvSpPr/>
            <p:nvPr/>
          </p:nvSpPr>
          <p:spPr>
            <a:xfrm>
              <a:off x="3295908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18"/>
            <p:cNvSpPr/>
            <p:nvPr/>
          </p:nvSpPr>
          <p:spPr>
            <a:xfrm>
              <a:off x="3677182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18"/>
            <p:cNvSpPr/>
            <p:nvPr/>
          </p:nvSpPr>
          <p:spPr>
            <a:xfrm>
              <a:off x="4058849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42" y="11080"/>
                    <a:pt x="3545" y="11188"/>
                  </a:cubicBezTo>
                  <a:cubicBezTo>
                    <a:pt x="3550" y="11189"/>
                    <a:pt x="3556" y="11190"/>
                    <a:pt x="3561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18"/>
            <p:cNvSpPr/>
            <p:nvPr/>
          </p:nvSpPr>
          <p:spPr>
            <a:xfrm>
              <a:off x="4440123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2" name="Google Shape;1802;p18"/>
            <p:cNvSpPr/>
            <p:nvPr/>
          </p:nvSpPr>
          <p:spPr>
            <a:xfrm>
              <a:off x="4821364" y="1067855"/>
              <a:ext cx="237861" cy="367228"/>
            </a:xfrm>
            <a:custGeom>
              <a:avLst/>
              <a:gdLst/>
              <a:ahLst/>
              <a:cxnLst/>
              <a:rect l="l" t="t" r="r" b="b"/>
              <a:pathLst>
                <a:path w="7248" h="11190" extrusionOk="0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18"/>
            <p:cNvSpPr/>
            <p:nvPr/>
          </p:nvSpPr>
          <p:spPr>
            <a:xfrm>
              <a:off x="5203031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18"/>
            <p:cNvSpPr/>
            <p:nvPr/>
          </p:nvSpPr>
          <p:spPr>
            <a:xfrm>
              <a:off x="5584305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18"/>
            <p:cNvSpPr/>
            <p:nvPr/>
          </p:nvSpPr>
          <p:spPr>
            <a:xfrm>
              <a:off x="5965973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18"/>
            <p:cNvSpPr/>
            <p:nvPr/>
          </p:nvSpPr>
          <p:spPr>
            <a:xfrm>
              <a:off x="6347246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299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18"/>
            <p:cNvSpPr/>
            <p:nvPr/>
          </p:nvSpPr>
          <p:spPr>
            <a:xfrm>
              <a:off x="6728487" y="1067855"/>
              <a:ext cx="238222" cy="367228"/>
            </a:xfrm>
            <a:custGeom>
              <a:avLst/>
              <a:gdLst/>
              <a:ahLst/>
              <a:cxnLst/>
              <a:rect l="l" t="t" r="r" b="b"/>
              <a:pathLst>
                <a:path w="7259" h="11190" extrusionOk="0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18"/>
            <p:cNvSpPr/>
            <p:nvPr/>
          </p:nvSpPr>
          <p:spPr>
            <a:xfrm>
              <a:off x="7110155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18"/>
            <p:cNvSpPr/>
            <p:nvPr/>
          </p:nvSpPr>
          <p:spPr>
            <a:xfrm>
              <a:off x="7491428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8" y="11190"/>
                    <a:pt x="3573" y="11190"/>
                  </a:cubicBezTo>
                  <a:cubicBezTo>
                    <a:pt x="4081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18"/>
            <p:cNvSpPr/>
            <p:nvPr/>
          </p:nvSpPr>
          <p:spPr>
            <a:xfrm>
              <a:off x="7873096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1" name="Google Shape;1811;p18"/>
            <p:cNvSpPr/>
            <p:nvPr/>
          </p:nvSpPr>
          <p:spPr>
            <a:xfrm>
              <a:off x="8254337" y="1067855"/>
              <a:ext cx="237861" cy="367228"/>
            </a:xfrm>
            <a:custGeom>
              <a:avLst/>
              <a:gdLst/>
              <a:ahLst/>
              <a:cxnLst/>
              <a:rect l="l" t="t" r="r" b="b"/>
              <a:pathLst>
                <a:path w="7248" h="11190" extrusionOk="0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18"/>
            <p:cNvSpPr/>
            <p:nvPr/>
          </p:nvSpPr>
          <p:spPr>
            <a:xfrm>
              <a:off x="8635611" y="1067855"/>
              <a:ext cx="238222" cy="367228"/>
            </a:xfrm>
            <a:custGeom>
              <a:avLst/>
              <a:gdLst/>
              <a:ahLst/>
              <a:cxnLst/>
              <a:rect l="l" t="t" r="r" b="b"/>
              <a:pathLst>
                <a:path w="7259" h="11190" extrusionOk="0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18"/>
            <p:cNvSpPr/>
            <p:nvPr/>
          </p:nvSpPr>
          <p:spPr>
            <a:xfrm>
              <a:off x="9016884" y="1067855"/>
              <a:ext cx="238222" cy="367228"/>
            </a:xfrm>
            <a:custGeom>
              <a:avLst/>
              <a:gdLst/>
              <a:ahLst/>
              <a:cxnLst/>
              <a:rect l="l" t="t" r="r" b="b"/>
              <a:pathLst>
                <a:path w="7259" h="11190" extrusionOk="0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18"/>
            <p:cNvSpPr/>
            <p:nvPr/>
          </p:nvSpPr>
          <p:spPr>
            <a:xfrm>
              <a:off x="254021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18"/>
            <p:cNvSpPr/>
            <p:nvPr/>
          </p:nvSpPr>
          <p:spPr>
            <a:xfrm>
              <a:off x="625876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0"/>
                    <a:pt x="3559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18"/>
            <p:cNvSpPr/>
            <p:nvPr/>
          </p:nvSpPr>
          <p:spPr>
            <a:xfrm>
              <a:off x="1007117" y="1595758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18"/>
            <p:cNvSpPr/>
            <p:nvPr/>
          </p:nvSpPr>
          <p:spPr>
            <a:xfrm>
              <a:off x="1388785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6"/>
                    <a:pt x="37" y="4791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0"/>
                    <a:pt x="3560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18"/>
            <p:cNvSpPr/>
            <p:nvPr/>
          </p:nvSpPr>
          <p:spPr>
            <a:xfrm>
              <a:off x="1770058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18"/>
            <p:cNvSpPr/>
            <p:nvPr/>
          </p:nvSpPr>
          <p:spPr>
            <a:xfrm>
              <a:off x="2151332" y="1595758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74" y="11200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18"/>
            <p:cNvSpPr/>
            <p:nvPr/>
          </p:nvSpPr>
          <p:spPr>
            <a:xfrm>
              <a:off x="2532999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18"/>
            <p:cNvSpPr/>
            <p:nvPr/>
          </p:nvSpPr>
          <p:spPr>
            <a:xfrm>
              <a:off x="2914240" y="1595758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18"/>
            <p:cNvSpPr/>
            <p:nvPr/>
          </p:nvSpPr>
          <p:spPr>
            <a:xfrm>
              <a:off x="3295908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6"/>
                    <a:pt x="37" y="4791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18"/>
            <p:cNvSpPr/>
            <p:nvPr/>
          </p:nvSpPr>
          <p:spPr>
            <a:xfrm>
              <a:off x="3677182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18"/>
            <p:cNvSpPr/>
            <p:nvPr/>
          </p:nvSpPr>
          <p:spPr>
            <a:xfrm>
              <a:off x="4058849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0"/>
                    <a:pt x="3559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18"/>
            <p:cNvSpPr/>
            <p:nvPr/>
          </p:nvSpPr>
          <p:spPr>
            <a:xfrm>
              <a:off x="4440123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18"/>
            <p:cNvSpPr/>
            <p:nvPr/>
          </p:nvSpPr>
          <p:spPr>
            <a:xfrm>
              <a:off x="4821364" y="1595758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18"/>
            <p:cNvSpPr/>
            <p:nvPr/>
          </p:nvSpPr>
          <p:spPr>
            <a:xfrm>
              <a:off x="5203031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37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18"/>
            <p:cNvSpPr/>
            <p:nvPr/>
          </p:nvSpPr>
          <p:spPr>
            <a:xfrm>
              <a:off x="5584305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18"/>
            <p:cNvSpPr/>
            <p:nvPr/>
          </p:nvSpPr>
          <p:spPr>
            <a:xfrm>
              <a:off x="5965973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18"/>
            <p:cNvSpPr/>
            <p:nvPr/>
          </p:nvSpPr>
          <p:spPr>
            <a:xfrm>
              <a:off x="6347246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18"/>
            <p:cNvSpPr/>
            <p:nvPr/>
          </p:nvSpPr>
          <p:spPr>
            <a:xfrm>
              <a:off x="6728487" y="1595758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18"/>
            <p:cNvSpPr/>
            <p:nvPr/>
          </p:nvSpPr>
          <p:spPr>
            <a:xfrm>
              <a:off x="7110155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18"/>
            <p:cNvSpPr/>
            <p:nvPr/>
          </p:nvSpPr>
          <p:spPr>
            <a:xfrm>
              <a:off x="7491428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18"/>
            <p:cNvSpPr/>
            <p:nvPr/>
          </p:nvSpPr>
          <p:spPr>
            <a:xfrm>
              <a:off x="7873096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18"/>
            <p:cNvSpPr/>
            <p:nvPr/>
          </p:nvSpPr>
          <p:spPr>
            <a:xfrm>
              <a:off x="8254337" y="1595758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18"/>
            <p:cNvSpPr/>
            <p:nvPr/>
          </p:nvSpPr>
          <p:spPr>
            <a:xfrm>
              <a:off x="8635611" y="1595758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18"/>
            <p:cNvSpPr/>
            <p:nvPr/>
          </p:nvSpPr>
          <p:spPr>
            <a:xfrm>
              <a:off x="9016884" y="1595758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18"/>
            <p:cNvSpPr/>
            <p:nvPr/>
          </p:nvSpPr>
          <p:spPr>
            <a:xfrm>
              <a:off x="254021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18"/>
            <p:cNvSpPr/>
            <p:nvPr/>
          </p:nvSpPr>
          <p:spPr>
            <a:xfrm>
              <a:off x="625876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2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18"/>
            <p:cNvSpPr/>
            <p:nvPr/>
          </p:nvSpPr>
          <p:spPr>
            <a:xfrm>
              <a:off x="1007117" y="2124021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18"/>
            <p:cNvSpPr/>
            <p:nvPr/>
          </p:nvSpPr>
          <p:spPr>
            <a:xfrm>
              <a:off x="1388785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2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18"/>
            <p:cNvSpPr/>
            <p:nvPr/>
          </p:nvSpPr>
          <p:spPr>
            <a:xfrm>
              <a:off x="1770058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18"/>
            <p:cNvSpPr/>
            <p:nvPr/>
          </p:nvSpPr>
          <p:spPr>
            <a:xfrm>
              <a:off x="2151332" y="2124021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80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293"/>
                    <a:pt x="7258" y="5522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4" name="Google Shape;1844;p18"/>
            <p:cNvSpPr/>
            <p:nvPr/>
          </p:nvSpPr>
          <p:spPr>
            <a:xfrm>
              <a:off x="2532999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5" name="Google Shape;1845;p18"/>
            <p:cNvSpPr/>
            <p:nvPr/>
          </p:nvSpPr>
          <p:spPr>
            <a:xfrm>
              <a:off x="2914240" y="2124021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6" name="Google Shape;1846;p18"/>
            <p:cNvSpPr/>
            <p:nvPr/>
          </p:nvSpPr>
          <p:spPr>
            <a:xfrm>
              <a:off x="3295908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18"/>
            <p:cNvSpPr/>
            <p:nvPr/>
          </p:nvSpPr>
          <p:spPr>
            <a:xfrm>
              <a:off x="3677182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18"/>
            <p:cNvSpPr/>
            <p:nvPr/>
          </p:nvSpPr>
          <p:spPr>
            <a:xfrm>
              <a:off x="4058849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2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18"/>
            <p:cNvSpPr/>
            <p:nvPr/>
          </p:nvSpPr>
          <p:spPr>
            <a:xfrm>
              <a:off x="4440123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80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293"/>
                    <a:pt x="7246" y="5522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18"/>
            <p:cNvSpPr/>
            <p:nvPr/>
          </p:nvSpPr>
          <p:spPr>
            <a:xfrm>
              <a:off x="4821364" y="2124021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18"/>
            <p:cNvSpPr/>
            <p:nvPr/>
          </p:nvSpPr>
          <p:spPr>
            <a:xfrm>
              <a:off x="5203031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18"/>
            <p:cNvSpPr/>
            <p:nvPr/>
          </p:nvSpPr>
          <p:spPr>
            <a:xfrm>
              <a:off x="5584305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18"/>
            <p:cNvSpPr/>
            <p:nvPr/>
          </p:nvSpPr>
          <p:spPr>
            <a:xfrm>
              <a:off x="5965973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18"/>
            <p:cNvSpPr/>
            <p:nvPr/>
          </p:nvSpPr>
          <p:spPr>
            <a:xfrm>
              <a:off x="6347246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18"/>
            <p:cNvSpPr/>
            <p:nvPr/>
          </p:nvSpPr>
          <p:spPr>
            <a:xfrm>
              <a:off x="6728487" y="2124021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18"/>
            <p:cNvSpPr/>
            <p:nvPr/>
          </p:nvSpPr>
          <p:spPr>
            <a:xfrm>
              <a:off x="7110155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18"/>
            <p:cNvSpPr/>
            <p:nvPr/>
          </p:nvSpPr>
          <p:spPr>
            <a:xfrm>
              <a:off x="7491428" y="2124021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80"/>
                    <a:pt x="3570" y="11199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293"/>
                    <a:pt x="7259" y="5522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18"/>
            <p:cNvSpPr/>
            <p:nvPr/>
          </p:nvSpPr>
          <p:spPr>
            <a:xfrm>
              <a:off x="7873096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18"/>
            <p:cNvSpPr/>
            <p:nvPr/>
          </p:nvSpPr>
          <p:spPr>
            <a:xfrm>
              <a:off x="8254337" y="2124021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1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18"/>
            <p:cNvSpPr/>
            <p:nvPr/>
          </p:nvSpPr>
          <p:spPr>
            <a:xfrm>
              <a:off x="8635611" y="2124021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1" name="Google Shape;1861;p18"/>
            <p:cNvSpPr/>
            <p:nvPr/>
          </p:nvSpPr>
          <p:spPr>
            <a:xfrm>
              <a:off x="9016884" y="2124021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18"/>
            <p:cNvSpPr/>
            <p:nvPr/>
          </p:nvSpPr>
          <p:spPr>
            <a:xfrm>
              <a:off x="254021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18"/>
            <p:cNvSpPr/>
            <p:nvPr/>
          </p:nvSpPr>
          <p:spPr>
            <a:xfrm>
              <a:off x="625876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12" y="5486"/>
                  </a:cubicBezTo>
                  <a:cubicBezTo>
                    <a:pt x="0" y="6169"/>
                    <a:pt x="3054" y="11092"/>
                    <a:pt x="3545" y="11199"/>
                  </a:cubicBezTo>
                  <a:cubicBezTo>
                    <a:pt x="3550" y="11201"/>
                    <a:pt x="3555" y="11201"/>
                    <a:pt x="3561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18"/>
            <p:cNvSpPr/>
            <p:nvPr/>
          </p:nvSpPr>
          <p:spPr>
            <a:xfrm>
              <a:off x="1007117" y="2651890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18"/>
            <p:cNvSpPr/>
            <p:nvPr/>
          </p:nvSpPr>
          <p:spPr>
            <a:xfrm>
              <a:off x="1388785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49"/>
                    <a:pt x="37" y="4792"/>
                    <a:pt x="13" y="5486"/>
                  </a:cubicBezTo>
                  <a:cubicBezTo>
                    <a:pt x="1" y="6169"/>
                    <a:pt x="3043" y="11092"/>
                    <a:pt x="3546" y="11199"/>
                  </a:cubicBezTo>
                  <a:cubicBezTo>
                    <a:pt x="3551" y="11201"/>
                    <a:pt x="3556" y="11201"/>
                    <a:pt x="3561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18"/>
            <p:cNvSpPr/>
            <p:nvPr/>
          </p:nvSpPr>
          <p:spPr>
            <a:xfrm>
              <a:off x="1770058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18"/>
            <p:cNvSpPr/>
            <p:nvPr/>
          </p:nvSpPr>
          <p:spPr>
            <a:xfrm>
              <a:off x="2151332" y="2651890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8" y="11199"/>
                  </a:cubicBezTo>
                  <a:cubicBezTo>
                    <a:pt x="3562" y="11201"/>
                    <a:pt x="3568" y="11201"/>
                    <a:pt x="3573" y="11201"/>
                  </a:cubicBezTo>
                  <a:cubicBezTo>
                    <a:pt x="4082" y="11201"/>
                    <a:pt x="7258" y="6305"/>
                    <a:pt x="7258" y="5534"/>
                  </a:cubicBezTo>
                  <a:cubicBezTo>
                    <a:pt x="7258" y="4926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18"/>
            <p:cNvSpPr/>
            <p:nvPr/>
          </p:nvSpPr>
          <p:spPr>
            <a:xfrm>
              <a:off x="2532999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18"/>
            <p:cNvSpPr/>
            <p:nvPr/>
          </p:nvSpPr>
          <p:spPr>
            <a:xfrm>
              <a:off x="2914240" y="2651890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18"/>
            <p:cNvSpPr/>
            <p:nvPr/>
          </p:nvSpPr>
          <p:spPr>
            <a:xfrm>
              <a:off x="3295908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49"/>
                    <a:pt x="37" y="4792"/>
                    <a:pt x="13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18"/>
            <p:cNvSpPr/>
            <p:nvPr/>
          </p:nvSpPr>
          <p:spPr>
            <a:xfrm>
              <a:off x="3677182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2" name="Google Shape;1872;p18"/>
            <p:cNvSpPr/>
            <p:nvPr/>
          </p:nvSpPr>
          <p:spPr>
            <a:xfrm>
              <a:off x="4058849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12" y="5486"/>
                  </a:cubicBezTo>
                  <a:cubicBezTo>
                    <a:pt x="0" y="6169"/>
                    <a:pt x="3042" y="11092"/>
                    <a:pt x="3545" y="11199"/>
                  </a:cubicBezTo>
                  <a:cubicBezTo>
                    <a:pt x="3550" y="11201"/>
                    <a:pt x="3556" y="11201"/>
                    <a:pt x="3561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3" name="Google Shape;1873;p18"/>
            <p:cNvSpPr/>
            <p:nvPr/>
          </p:nvSpPr>
          <p:spPr>
            <a:xfrm>
              <a:off x="4440123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18"/>
            <p:cNvSpPr/>
            <p:nvPr/>
          </p:nvSpPr>
          <p:spPr>
            <a:xfrm>
              <a:off x="4821364" y="2651890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5" name="Google Shape;1875;p18"/>
            <p:cNvSpPr/>
            <p:nvPr/>
          </p:nvSpPr>
          <p:spPr>
            <a:xfrm>
              <a:off x="5203031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37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6" name="Google Shape;1876;p18"/>
            <p:cNvSpPr/>
            <p:nvPr/>
          </p:nvSpPr>
          <p:spPr>
            <a:xfrm>
              <a:off x="5584305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18"/>
            <p:cNvSpPr/>
            <p:nvPr/>
          </p:nvSpPr>
          <p:spPr>
            <a:xfrm>
              <a:off x="5965973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8" name="Google Shape;1878;p18"/>
            <p:cNvSpPr/>
            <p:nvPr/>
          </p:nvSpPr>
          <p:spPr>
            <a:xfrm>
              <a:off x="6347246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9" name="Google Shape;1879;p18"/>
            <p:cNvSpPr/>
            <p:nvPr/>
          </p:nvSpPr>
          <p:spPr>
            <a:xfrm>
              <a:off x="6728487" y="2651890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18"/>
            <p:cNvSpPr/>
            <p:nvPr/>
          </p:nvSpPr>
          <p:spPr>
            <a:xfrm>
              <a:off x="7110155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18"/>
            <p:cNvSpPr/>
            <p:nvPr/>
          </p:nvSpPr>
          <p:spPr>
            <a:xfrm>
              <a:off x="7491428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8" y="11201"/>
                    <a:pt x="3573" y="11201"/>
                  </a:cubicBezTo>
                  <a:cubicBezTo>
                    <a:pt x="4081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18"/>
            <p:cNvSpPr/>
            <p:nvPr/>
          </p:nvSpPr>
          <p:spPr>
            <a:xfrm>
              <a:off x="7873096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3" name="Google Shape;1883;p18"/>
            <p:cNvSpPr/>
            <p:nvPr/>
          </p:nvSpPr>
          <p:spPr>
            <a:xfrm>
              <a:off x="8254337" y="2651890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18"/>
            <p:cNvSpPr/>
            <p:nvPr/>
          </p:nvSpPr>
          <p:spPr>
            <a:xfrm>
              <a:off x="8635611" y="2651890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18"/>
            <p:cNvSpPr/>
            <p:nvPr/>
          </p:nvSpPr>
          <p:spPr>
            <a:xfrm>
              <a:off x="9016884" y="2651890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18"/>
            <p:cNvSpPr/>
            <p:nvPr/>
          </p:nvSpPr>
          <p:spPr>
            <a:xfrm>
              <a:off x="254021" y="3180547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18"/>
            <p:cNvSpPr/>
            <p:nvPr/>
          </p:nvSpPr>
          <p:spPr>
            <a:xfrm>
              <a:off x="625876" y="318054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18"/>
            <p:cNvSpPr/>
            <p:nvPr/>
          </p:nvSpPr>
          <p:spPr>
            <a:xfrm>
              <a:off x="1007117" y="3180547"/>
              <a:ext cx="237861" cy="367228"/>
            </a:xfrm>
            <a:custGeom>
              <a:avLst/>
              <a:gdLst/>
              <a:ahLst/>
              <a:cxnLst/>
              <a:rect l="l" t="t" r="r" b="b"/>
              <a:pathLst>
                <a:path w="7248" h="11190" extrusionOk="0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5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18"/>
            <p:cNvSpPr/>
            <p:nvPr/>
          </p:nvSpPr>
          <p:spPr>
            <a:xfrm>
              <a:off x="1388785" y="318054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18"/>
            <p:cNvSpPr/>
            <p:nvPr/>
          </p:nvSpPr>
          <p:spPr>
            <a:xfrm>
              <a:off x="1770058" y="318054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18"/>
            <p:cNvSpPr/>
            <p:nvPr/>
          </p:nvSpPr>
          <p:spPr>
            <a:xfrm>
              <a:off x="2151332" y="3180547"/>
              <a:ext cx="238222" cy="367228"/>
            </a:xfrm>
            <a:custGeom>
              <a:avLst/>
              <a:gdLst/>
              <a:ahLst/>
              <a:cxnLst/>
              <a:rect l="l" t="t" r="r" b="b"/>
              <a:pathLst>
                <a:path w="7259" h="11190" extrusionOk="0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8" y="11188"/>
                  </a:cubicBezTo>
                  <a:cubicBezTo>
                    <a:pt x="3562" y="11189"/>
                    <a:pt x="3566" y="11189"/>
                    <a:pt x="3571" y="11189"/>
                  </a:cubicBezTo>
                  <a:cubicBezTo>
                    <a:pt x="4074" y="11189"/>
                    <a:pt x="7258" y="6294"/>
                    <a:pt x="7258" y="5523"/>
                  </a:cubicBezTo>
                  <a:cubicBezTo>
                    <a:pt x="7258" y="4903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18"/>
            <p:cNvSpPr/>
            <p:nvPr/>
          </p:nvSpPr>
          <p:spPr>
            <a:xfrm>
              <a:off x="2532999" y="318054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18"/>
            <p:cNvSpPr/>
            <p:nvPr/>
          </p:nvSpPr>
          <p:spPr>
            <a:xfrm>
              <a:off x="2914240" y="3180547"/>
              <a:ext cx="237861" cy="367228"/>
            </a:xfrm>
            <a:custGeom>
              <a:avLst/>
              <a:gdLst/>
              <a:ahLst/>
              <a:cxnLst/>
              <a:rect l="l" t="t" r="r" b="b"/>
              <a:pathLst>
                <a:path w="7248" h="11190" extrusionOk="0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18"/>
            <p:cNvSpPr/>
            <p:nvPr/>
          </p:nvSpPr>
          <p:spPr>
            <a:xfrm>
              <a:off x="3295908" y="3180547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1" y="11189"/>
                  </a:cubicBezTo>
                  <a:cubicBezTo>
                    <a:pt x="4063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18"/>
            <p:cNvSpPr/>
            <p:nvPr/>
          </p:nvSpPr>
          <p:spPr>
            <a:xfrm>
              <a:off x="3677182" y="318054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18"/>
            <p:cNvSpPr/>
            <p:nvPr/>
          </p:nvSpPr>
          <p:spPr>
            <a:xfrm>
              <a:off x="4058849" y="318054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18"/>
            <p:cNvSpPr/>
            <p:nvPr/>
          </p:nvSpPr>
          <p:spPr>
            <a:xfrm>
              <a:off x="4440123" y="3180547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188"/>
                  </a:cubicBezTo>
                  <a:cubicBezTo>
                    <a:pt x="3561" y="11189"/>
                    <a:pt x="3566" y="11189"/>
                    <a:pt x="3571" y="11189"/>
                  </a:cubicBezTo>
                  <a:cubicBezTo>
                    <a:pt x="4062" y="11189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18"/>
            <p:cNvSpPr/>
            <p:nvPr/>
          </p:nvSpPr>
          <p:spPr>
            <a:xfrm>
              <a:off x="4821364" y="3180547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18"/>
            <p:cNvSpPr/>
            <p:nvPr/>
          </p:nvSpPr>
          <p:spPr>
            <a:xfrm>
              <a:off x="5203031" y="318054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18"/>
            <p:cNvSpPr/>
            <p:nvPr/>
          </p:nvSpPr>
          <p:spPr>
            <a:xfrm>
              <a:off x="5584305" y="318054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18"/>
            <p:cNvSpPr/>
            <p:nvPr/>
          </p:nvSpPr>
          <p:spPr>
            <a:xfrm>
              <a:off x="5965973" y="318054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18"/>
            <p:cNvSpPr/>
            <p:nvPr/>
          </p:nvSpPr>
          <p:spPr>
            <a:xfrm>
              <a:off x="6347246" y="318054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18"/>
            <p:cNvSpPr/>
            <p:nvPr/>
          </p:nvSpPr>
          <p:spPr>
            <a:xfrm>
              <a:off x="6728487" y="3180547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01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18"/>
            <p:cNvSpPr/>
            <p:nvPr/>
          </p:nvSpPr>
          <p:spPr>
            <a:xfrm>
              <a:off x="7110155" y="3180547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6" y="11189"/>
                    <a:pt x="3571" y="11189"/>
                  </a:cubicBezTo>
                  <a:cubicBezTo>
                    <a:pt x="4062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18"/>
            <p:cNvSpPr/>
            <p:nvPr/>
          </p:nvSpPr>
          <p:spPr>
            <a:xfrm>
              <a:off x="7491428" y="3180547"/>
              <a:ext cx="238222" cy="367228"/>
            </a:xfrm>
            <a:custGeom>
              <a:avLst/>
              <a:gdLst/>
              <a:ahLst/>
              <a:cxnLst/>
              <a:rect l="l" t="t" r="r" b="b"/>
              <a:pathLst>
                <a:path w="7259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70" y="11188"/>
                  </a:cubicBezTo>
                  <a:cubicBezTo>
                    <a:pt x="3574" y="11189"/>
                    <a:pt x="3578" y="11189"/>
                    <a:pt x="3583" y="11189"/>
                  </a:cubicBezTo>
                  <a:cubicBezTo>
                    <a:pt x="4074" y="11189"/>
                    <a:pt x="7259" y="6294"/>
                    <a:pt x="7259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18"/>
            <p:cNvSpPr/>
            <p:nvPr/>
          </p:nvSpPr>
          <p:spPr>
            <a:xfrm>
              <a:off x="7873096" y="318054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18"/>
            <p:cNvSpPr/>
            <p:nvPr/>
          </p:nvSpPr>
          <p:spPr>
            <a:xfrm>
              <a:off x="8254337" y="3180547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03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18"/>
            <p:cNvSpPr/>
            <p:nvPr/>
          </p:nvSpPr>
          <p:spPr>
            <a:xfrm>
              <a:off x="8635611" y="3180547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18"/>
            <p:cNvSpPr/>
            <p:nvPr/>
          </p:nvSpPr>
          <p:spPr>
            <a:xfrm>
              <a:off x="9016884" y="3180547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18"/>
            <p:cNvSpPr/>
            <p:nvPr/>
          </p:nvSpPr>
          <p:spPr>
            <a:xfrm>
              <a:off x="254021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18"/>
            <p:cNvSpPr/>
            <p:nvPr/>
          </p:nvSpPr>
          <p:spPr>
            <a:xfrm>
              <a:off x="625876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18"/>
            <p:cNvSpPr/>
            <p:nvPr/>
          </p:nvSpPr>
          <p:spPr>
            <a:xfrm>
              <a:off x="1007117" y="3708417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18"/>
            <p:cNvSpPr/>
            <p:nvPr/>
          </p:nvSpPr>
          <p:spPr>
            <a:xfrm>
              <a:off x="1388785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18"/>
            <p:cNvSpPr/>
            <p:nvPr/>
          </p:nvSpPr>
          <p:spPr>
            <a:xfrm>
              <a:off x="1770058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18"/>
            <p:cNvSpPr/>
            <p:nvPr/>
          </p:nvSpPr>
          <p:spPr>
            <a:xfrm>
              <a:off x="2151332" y="3708417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58" y="6294"/>
                    <a:pt x="7258" y="5523"/>
                  </a:cubicBezTo>
                  <a:cubicBezTo>
                    <a:pt x="7258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18"/>
            <p:cNvSpPr/>
            <p:nvPr/>
          </p:nvSpPr>
          <p:spPr>
            <a:xfrm>
              <a:off x="2532999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18"/>
            <p:cNvSpPr/>
            <p:nvPr/>
          </p:nvSpPr>
          <p:spPr>
            <a:xfrm>
              <a:off x="2914240" y="3708417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18"/>
            <p:cNvSpPr/>
            <p:nvPr/>
          </p:nvSpPr>
          <p:spPr>
            <a:xfrm>
              <a:off x="3295908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18"/>
            <p:cNvSpPr/>
            <p:nvPr/>
          </p:nvSpPr>
          <p:spPr>
            <a:xfrm>
              <a:off x="3677182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18"/>
            <p:cNvSpPr/>
            <p:nvPr/>
          </p:nvSpPr>
          <p:spPr>
            <a:xfrm>
              <a:off x="4058849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18"/>
            <p:cNvSpPr/>
            <p:nvPr/>
          </p:nvSpPr>
          <p:spPr>
            <a:xfrm>
              <a:off x="4440123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18"/>
            <p:cNvSpPr/>
            <p:nvPr/>
          </p:nvSpPr>
          <p:spPr>
            <a:xfrm>
              <a:off x="4821364" y="3708417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18"/>
            <p:cNvSpPr/>
            <p:nvPr/>
          </p:nvSpPr>
          <p:spPr>
            <a:xfrm>
              <a:off x="5203031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18"/>
            <p:cNvSpPr/>
            <p:nvPr/>
          </p:nvSpPr>
          <p:spPr>
            <a:xfrm>
              <a:off x="5584305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18"/>
            <p:cNvSpPr/>
            <p:nvPr/>
          </p:nvSpPr>
          <p:spPr>
            <a:xfrm>
              <a:off x="5965973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18"/>
            <p:cNvSpPr/>
            <p:nvPr/>
          </p:nvSpPr>
          <p:spPr>
            <a:xfrm>
              <a:off x="6347246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18"/>
            <p:cNvSpPr/>
            <p:nvPr/>
          </p:nvSpPr>
          <p:spPr>
            <a:xfrm>
              <a:off x="6728487" y="3708417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18"/>
            <p:cNvSpPr/>
            <p:nvPr/>
          </p:nvSpPr>
          <p:spPr>
            <a:xfrm>
              <a:off x="7110155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18"/>
            <p:cNvSpPr/>
            <p:nvPr/>
          </p:nvSpPr>
          <p:spPr>
            <a:xfrm>
              <a:off x="7491428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18"/>
            <p:cNvSpPr/>
            <p:nvPr/>
          </p:nvSpPr>
          <p:spPr>
            <a:xfrm>
              <a:off x="7873096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18"/>
            <p:cNvSpPr/>
            <p:nvPr/>
          </p:nvSpPr>
          <p:spPr>
            <a:xfrm>
              <a:off x="8254337" y="3708417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18"/>
            <p:cNvSpPr/>
            <p:nvPr/>
          </p:nvSpPr>
          <p:spPr>
            <a:xfrm>
              <a:off x="8635611" y="3708417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18"/>
            <p:cNvSpPr/>
            <p:nvPr/>
          </p:nvSpPr>
          <p:spPr>
            <a:xfrm>
              <a:off x="9016884" y="3708417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18"/>
            <p:cNvSpPr/>
            <p:nvPr/>
          </p:nvSpPr>
          <p:spPr>
            <a:xfrm>
              <a:off x="254021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18"/>
            <p:cNvSpPr/>
            <p:nvPr/>
          </p:nvSpPr>
          <p:spPr>
            <a:xfrm>
              <a:off x="625876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54" y="11091"/>
                    <a:pt x="3545" y="11199"/>
                  </a:cubicBezTo>
                  <a:cubicBezTo>
                    <a:pt x="3550" y="11200"/>
                    <a:pt x="3555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18"/>
            <p:cNvSpPr/>
            <p:nvPr/>
          </p:nvSpPr>
          <p:spPr>
            <a:xfrm>
              <a:off x="1007117" y="4236319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18"/>
            <p:cNvSpPr/>
            <p:nvPr/>
          </p:nvSpPr>
          <p:spPr>
            <a:xfrm>
              <a:off x="1388785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43" y="11091"/>
                    <a:pt x="3546" y="11199"/>
                  </a:cubicBezTo>
                  <a:cubicBezTo>
                    <a:pt x="3551" y="11200"/>
                    <a:pt x="3556" y="11201"/>
                    <a:pt x="3561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18"/>
            <p:cNvSpPr/>
            <p:nvPr/>
          </p:nvSpPr>
          <p:spPr>
            <a:xfrm>
              <a:off x="1770058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18"/>
            <p:cNvSpPr/>
            <p:nvPr/>
          </p:nvSpPr>
          <p:spPr>
            <a:xfrm>
              <a:off x="2151332" y="4236319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8" y="11199"/>
                  </a:cubicBezTo>
                  <a:cubicBezTo>
                    <a:pt x="3562" y="11200"/>
                    <a:pt x="3568" y="11201"/>
                    <a:pt x="3573" y="11201"/>
                  </a:cubicBezTo>
                  <a:cubicBezTo>
                    <a:pt x="4082" y="11201"/>
                    <a:pt x="7258" y="6304"/>
                    <a:pt x="7258" y="5534"/>
                  </a:cubicBezTo>
                  <a:cubicBezTo>
                    <a:pt x="7258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18"/>
            <p:cNvSpPr/>
            <p:nvPr/>
          </p:nvSpPr>
          <p:spPr>
            <a:xfrm>
              <a:off x="2532999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18"/>
            <p:cNvSpPr/>
            <p:nvPr/>
          </p:nvSpPr>
          <p:spPr>
            <a:xfrm>
              <a:off x="2914240" y="4236319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18"/>
            <p:cNvSpPr/>
            <p:nvPr/>
          </p:nvSpPr>
          <p:spPr>
            <a:xfrm>
              <a:off x="3295908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3" name="Google Shape;1943;p18"/>
            <p:cNvSpPr/>
            <p:nvPr/>
          </p:nvSpPr>
          <p:spPr>
            <a:xfrm>
              <a:off x="3677182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18"/>
            <p:cNvSpPr/>
            <p:nvPr/>
          </p:nvSpPr>
          <p:spPr>
            <a:xfrm>
              <a:off x="4058849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42" y="11091"/>
                    <a:pt x="3545" y="11199"/>
                  </a:cubicBezTo>
                  <a:cubicBezTo>
                    <a:pt x="3550" y="11200"/>
                    <a:pt x="3556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18"/>
            <p:cNvSpPr/>
            <p:nvPr/>
          </p:nvSpPr>
          <p:spPr>
            <a:xfrm>
              <a:off x="4440123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18"/>
            <p:cNvSpPr/>
            <p:nvPr/>
          </p:nvSpPr>
          <p:spPr>
            <a:xfrm>
              <a:off x="4821364" y="4236319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18"/>
            <p:cNvSpPr/>
            <p:nvPr/>
          </p:nvSpPr>
          <p:spPr>
            <a:xfrm>
              <a:off x="5203031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37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18"/>
            <p:cNvSpPr/>
            <p:nvPr/>
          </p:nvSpPr>
          <p:spPr>
            <a:xfrm>
              <a:off x="5584305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18"/>
            <p:cNvSpPr/>
            <p:nvPr/>
          </p:nvSpPr>
          <p:spPr>
            <a:xfrm>
              <a:off x="5965973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18"/>
            <p:cNvSpPr/>
            <p:nvPr/>
          </p:nvSpPr>
          <p:spPr>
            <a:xfrm>
              <a:off x="6347246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18"/>
            <p:cNvSpPr/>
            <p:nvPr/>
          </p:nvSpPr>
          <p:spPr>
            <a:xfrm>
              <a:off x="6728487" y="4236319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18"/>
            <p:cNvSpPr/>
            <p:nvPr/>
          </p:nvSpPr>
          <p:spPr>
            <a:xfrm>
              <a:off x="7110155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18"/>
            <p:cNvSpPr/>
            <p:nvPr/>
          </p:nvSpPr>
          <p:spPr>
            <a:xfrm>
              <a:off x="7491428" y="4236319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70" y="11199"/>
                  </a:cubicBezTo>
                  <a:cubicBezTo>
                    <a:pt x="3574" y="11200"/>
                    <a:pt x="3579" y="11201"/>
                    <a:pt x="3585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18"/>
            <p:cNvSpPr/>
            <p:nvPr/>
          </p:nvSpPr>
          <p:spPr>
            <a:xfrm>
              <a:off x="7873096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18"/>
            <p:cNvSpPr/>
            <p:nvPr/>
          </p:nvSpPr>
          <p:spPr>
            <a:xfrm>
              <a:off x="8254337" y="4236319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18"/>
            <p:cNvSpPr/>
            <p:nvPr/>
          </p:nvSpPr>
          <p:spPr>
            <a:xfrm>
              <a:off x="8635611" y="4236319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18"/>
            <p:cNvSpPr/>
            <p:nvPr/>
          </p:nvSpPr>
          <p:spPr>
            <a:xfrm>
              <a:off x="9016884" y="4236319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18"/>
            <p:cNvSpPr/>
            <p:nvPr/>
          </p:nvSpPr>
          <p:spPr>
            <a:xfrm>
              <a:off x="254021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18"/>
            <p:cNvSpPr/>
            <p:nvPr/>
          </p:nvSpPr>
          <p:spPr>
            <a:xfrm>
              <a:off x="625876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18"/>
            <p:cNvSpPr/>
            <p:nvPr/>
          </p:nvSpPr>
          <p:spPr>
            <a:xfrm>
              <a:off x="1007117" y="4764583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18"/>
            <p:cNvSpPr/>
            <p:nvPr/>
          </p:nvSpPr>
          <p:spPr>
            <a:xfrm>
              <a:off x="1388785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18"/>
            <p:cNvSpPr/>
            <p:nvPr/>
          </p:nvSpPr>
          <p:spPr>
            <a:xfrm>
              <a:off x="1770058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18"/>
            <p:cNvSpPr/>
            <p:nvPr/>
          </p:nvSpPr>
          <p:spPr>
            <a:xfrm>
              <a:off x="2151332" y="4764583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18"/>
            <p:cNvSpPr/>
            <p:nvPr/>
          </p:nvSpPr>
          <p:spPr>
            <a:xfrm>
              <a:off x="2532999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18"/>
            <p:cNvSpPr/>
            <p:nvPr/>
          </p:nvSpPr>
          <p:spPr>
            <a:xfrm>
              <a:off x="2914240" y="4764583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18"/>
            <p:cNvSpPr/>
            <p:nvPr/>
          </p:nvSpPr>
          <p:spPr>
            <a:xfrm>
              <a:off x="3295908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18"/>
            <p:cNvSpPr/>
            <p:nvPr/>
          </p:nvSpPr>
          <p:spPr>
            <a:xfrm>
              <a:off x="3677182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18"/>
            <p:cNvSpPr/>
            <p:nvPr/>
          </p:nvSpPr>
          <p:spPr>
            <a:xfrm>
              <a:off x="4058849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18"/>
            <p:cNvSpPr/>
            <p:nvPr/>
          </p:nvSpPr>
          <p:spPr>
            <a:xfrm>
              <a:off x="4440123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18"/>
            <p:cNvSpPr/>
            <p:nvPr/>
          </p:nvSpPr>
          <p:spPr>
            <a:xfrm>
              <a:off x="4821364" y="4764583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18"/>
            <p:cNvSpPr/>
            <p:nvPr/>
          </p:nvSpPr>
          <p:spPr>
            <a:xfrm>
              <a:off x="5203031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18"/>
            <p:cNvSpPr/>
            <p:nvPr/>
          </p:nvSpPr>
          <p:spPr>
            <a:xfrm>
              <a:off x="5584305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18"/>
            <p:cNvSpPr/>
            <p:nvPr/>
          </p:nvSpPr>
          <p:spPr>
            <a:xfrm>
              <a:off x="5965973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18"/>
            <p:cNvSpPr/>
            <p:nvPr/>
          </p:nvSpPr>
          <p:spPr>
            <a:xfrm>
              <a:off x="6347246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18"/>
            <p:cNvSpPr/>
            <p:nvPr/>
          </p:nvSpPr>
          <p:spPr>
            <a:xfrm>
              <a:off x="6728487" y="4764583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18"/>
            <p:cNvSpPr/>
            <p:nvPr/>
          </p:nvSpPr>
          <p:spPr>
            <a:xfrm>
              <a:off x="7110155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18"/>
            <p:cNvSpPr/>
            <p:nvPr/>
          </p:nvSpPr>
          <p:spPr>
            <a:xfrm>
              <a:off x="7491428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18"/>
            <p:cNvSpPr/>
            <p:nvPr/>
          </p:nvSpPr>
          <p:spPr>
            <a:xfrm>
              <a:off x="7873096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18"/>
            <p:cNvSpPr/>
            <p:nvPr/>
          </p:nvSpPr>
          <p:spPr>
            <a:xfrm>
              <a:off x="8254337" y="4764583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18"/>
            <p:cNvSpPr/>
            <p:nvPr/>
          </p:nvSpPr>
          <p:spPr>
            <a:xfrm>
              <a:off x="8635611" y="4764583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18"/>
            <p:cNvSpPr/>
            <p:nvPr/>
          </p:nvSpPr>
          <p:spPr>
            <a:xfrm>
              <a:off x="9016884" y="4764583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82" name="Google Shape;1982;p18"/>
          <p:cNvSpPr txBox="1">
            <a:spLocks noGrp="1"/>
          </p:cNvSpPr>
          <p:nvPr>
            <p:ph type="title"/>
          </p:nvPr>
        </p:nvSpPr>
        <p:spPr>
          <a:xfrm rot="247">
            <a:off x="5664701" y="3304231"/>
            <a:ext cx="5561600" cy="11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983" name="Google Shape;1983;p18"/>
          <p:cNvSpPr txBox="1">
            <a:spLocks noGrp="1"/>
          </p:cNvSpPr>
          <p:nvPr>
            <p:ph type="title" idx="2" hasCustomPrompt="1"/>
          </p:nvPr>
        </p:nvSpPr>
        <p:spPr>
          <a:xfrm>
            <a:off x="7218101" y="1657931"/>
            <a:ext cx="2454800" cy="124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1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9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9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9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9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9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9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9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96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84" name="Google Shape;1984;p18"/>
          <p:cNvSpPr txBox="1">
            <a:spLocks noGrp="1"/>
          </p:cNvSpPr>
          <p:nvPr>
            <p:ph type="subTitle" idx="1"/>
          </p:nvPr>
        </p:nvSpPr>
        <p:spPr>
          <a:xfrm>
            <a:off x="6693501" y="4495012"/>
            <a:ext cx="3504000" cy="7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311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Four Columns">
    <p:bg>
      <p:bgPr>
        <a:solidFill>
          <a:schemeClr val="dk2"/>
        </a:solidFill>
        <a:effectLst/>
      </p:bgPr>
    </p:bg>
    <p:spTree>
      <p:nvGrpSpPr>
        <p:cNvPr id="1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6" name="Google Shape;1986;p19"/>
          <p:cNvGrpSpPr/>
          <p:nvPr/>
        </p:nvGrpSpPr>
        <p:grpSpPr>
          <a:xfrm>
            <a:off x="3853" y="15095"/>
            <a:ext cx="12188675" cy="6827791"/>
            <a:chOff x="2890" y="11321"/>
            <a:chExt cx="9141506" cy="5120843"/>
          </a:xfrm>
        </p:grpSpPr>
        <p:sp>
          <p:nvSpPr>
            <p:cNvPr id="1987" name="Google Shape;1987;p19"/>
            <p:cNvSpPr/>
            <p:nvPr/>
          </p:nvSpPr>
          <p:spPr>
            <a:xfrm>
              <a:off x="2890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19"/>
            <p:cNvSpPr/>
            <p:nvPr/>
          </p:nvSpPr>
          <p:spPr>
            <a:xfrm>
              <a:off x="380546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19"/>
            <p:cNvSpPr/>
            <p:nvPr/>
          </p:nvSpPr>
          <p:spPr>
            <a:xfrm>
              <a:off x="767734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19"/>
            <p:cNvSpPr/>
            <p:nvPr/>
          </p:nvSpPr>
          <p:spPr>
            <a:xfrm>
              <a:off x="1155356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19"/>
            <p:cNvSpPr/>
            <p:nvPr/>
          </p:nvSpPr>
          <p:spPr>
            <a:xfrm>
              <a:off x="1542578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19"/>
            <p:cNvSpPr/>
            <p:nvPr/>
          </p:nvSpPr>
          <p:spPr>
            <a:xfrm>
              <a:off x="1929799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19"/>
            <p:cNvSpPr/>
            <p:nvPr/>
          </p:nvSpPr>
          <p:spPr>
            <a:xfrm>
              <a:off x="2317421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19"/>
            <p:cNvSpPr/>
            <p:nvPr/>
          </p:nvSpPr>
          <p:spPr>
            <a:xfrm>
              <a:off x="2704609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19"/>
            <p:cNvSpPr/>
            <p:nvPr/>
          </p:nvSpPr>
          <p:spPr>
            <a:xfrm>
              <a:off x="3092231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19"/>
            <p:cNvSpPr/>
            <p:nvPr/>
          </p:nvSpPr>
          <p:spPr>
            <a:xfrm>
              <a:off x="3479452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19"/>
            <p:cNvSpPr/>
            <p:nvPr/>
          </p:nvSpPr>
          <p:spPr>
            <a:xfrm>
              <a:off x="3867074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8" name="Google Shape;1998;p19"/>
            <p:cNvSpPr/>
            <p:nvPr/>
          </p:nvSpPr>
          <p:spPr>
            <a:xfrm>
              <a:off x="4254295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9" name="Google Shape;1999;p19"/>
            <p:cNvSpPr/>
            <p:nvPr/>
          </p:nvSpPr>
          <p:spPr>
            <a:xfrm>
              <a:off x="4641483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19"/>
            <p:cNvSpPr/>
            <p:nvPr/>
          </p:nvSpPr>
          <p:spPr>
            <a:xfrm>
              <a:off x="5029105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19"/>
            <p:cNvSpPr/>
            <p:nvPr/>
          </p:nvSpPr>
          <p:spPr>
            <a:xfrm>
              <a:off x="5416327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19"/>
            <p:cNvSpPr/>
            <p:nvPr/>
          </p:nvSpPr>
          <p:spPr>
            <a:xfrm>
              <a:off x="5803948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19"/>
            <p:cNvSpPr/>
            <p:nvPr/>
          </p:nvSpPr>
          <p:spPr>
            <a:xfrm>
              <a:off x="6191170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19"/>
            <p:cNvSpPr/>
            <p:nvPr/>
          </p:nvSpPr>
          <p:spPr>
            <a:xfrm>
              <a:off x="6578358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19"/>
            <p:cNvSpPr/>
            <p:nvPr/>
          </p:nvSpPr>
          <p:spPr>
            <a:xfrm>
              <a:off x="6965980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19"/>
            <p:cNvSpPr/>
            <p:nvPr/>
          </p:nvSpPr>
          <p:spPr>
            <a:xfrm>
              <a:off x="7353201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19"/>
            <p:cNvSpPr/>
            <p:nvPr/>
          </p:nvSpPr>
          <p:spPr>
            <a:xfrm>
              <a:off x="7740823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19"/>
            <p:cNvSpPr/>
            <p:nvPr/>
          </p:nvSpPr>
          <p:spPr>
            <a:xfrm>
              <a:off x="8128011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19"/>
            <p:cNvSpPr/>
            <p:nvPr/>
          </p:nvSpPr>
          <p:spPr>
            <a:xfrm>
              <a:off x="8515232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19"/>
            <p:cNvSpPr/>
            <p:nvPr/>
          </p:nvSpPr>
          <p:spPr>
            <a:xfrm>
              <a:off x="8902454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19"/>
            <p:cNvSpPr/>
            <p:nvPr/>
          </p:nvSpPr>
          <p:spPr>
            <a:xfrm>
              <a:off x="2890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19"/>
            <p:cNvSpPr/>
            <p:nvPr/>
          </p:nvSpPr>
          <p:spPr>
            <a:xfrm>
              <a:off x="8902454" y="539585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19"/>
            <p:cNvSpPr/>
            <p:nvPr/>
          </p:nvSpPr>
          <p:spPr>
            <a:xfrm>
              <a:off x="2890" y="1067848"/>
              <a:ext cx="241543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19"/>
            <p:cNvSpPr/>
            <p:nvPr/>
          </p:nvSpPr>
          <p:spPr>
            <a:xfrm>
              <a:off x="8902454" y="1067848"/>
              <a:ext cx="241942" cy="367228"/>
            </a:xfrm>
            <a:custGeom>
              <a:avLst/>
              <a:gdLst/>
              <a:ahLst/>
              <a:cxnLst/>
              <a:rect l="l" t="t" r="r" b="b"/>
              <a:pathLst>
                <a:path w="7259" h="11190" extrusionOk="0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19"/>
            <p:cNvSpPr/>
            <p:nvPr/>
          </p:nvSpPr>
          <p:spPr>
            <a:xfrm>
              <a:off x="2890" y="1595750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19"/>
            <p:cNvSpPr/>
            <p:nvPr/>
          </p:nvSpPr>
          <p:spPr>
            <a:xfrm>
              <a:off x="8902454" y="1595750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19"/>
            <p:cNvSpPr/>
            <p:nvPr/>
          </p:nvSpPr>
          <p:spPr>
            <a:xfrm>
              <a:off x="2890" y="2124014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19"/>
            <p:cNvSpPr/>
            <p:nvPr/>
          </p:nvSpPr>
          <p:spPr>
            <a:xfrm>
              <a:off x="8902454" y="2124014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19"/>
            <p:cNvSpPr/>
            <p:nvPr/>
          </p:nvSpPr>
          <p:spPr>
            <a:xfrm>
              <a:off x="2890" y="2651883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19"/>
            <p:cNvSpPr/>
            <p:nvPr/>
          </p:nvSpPr>
          <p:spPr>
            <a:xfrm>
              <a:off x="8902454" y="2651883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19"/>
            <p:cNvSpPr/>
            <p:nvPr/>
          </p:nvSpPr>
          <p:spPr>
            <a:xfrm>
              <a:off x="2890" y="3180540"/>
              <a:ext cx="241543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2" name="Google Shape;2022;p19"/>
            <p:cNvSpPr/>
            <p:nvPr/>
          </p:nvSpPr>
          <p:spPr>
            <a:xfrm>
              <a:off x="8902454" y="3180540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3" name="Google Shape;2023;p19"/>
            <p:cNvSpPr/>
            <p:nvPr/>
          </p:nvSpPr>
          <p:spPr>
            <a:xfrm>
              <a:off x="2890" y="3708410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4" name="Google Shape;2024;p19"/>
            <p:cNvSpPr/>
            <p:nvPr/>
          </p:nvSpPr>
          <p:spPr>
            <a:xfrm>
              <a:off x="8902454" y="3708410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5" name="Google Shape;2025;p19"/>
            <p:cNvSpPr/>
            <p:nvPr/>
          </p:nvSpPr>
          <p:spPr>
            <a:xfrm>
              <a:off x="2890" y="4236312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19"/>
            <p:cNvSpPr/>
            <p:nvPr/>
          </p:nvSpPr>
          <p:spPr>
            <a:xfrm>
              <a:off x="8902454" y="4236312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19"/>
            <p:cNvSpPr/>
            <p:nvPr/>
          </p:nvSpPr>
          <p:spPr>
            <a:xfrm>
              <a:off x="2890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19"/>
            <p:cNvSpPr/>
            <p:nvPr/>
          </p:nvSpPr>
          <p:spPr>
            <a:xfrm>
              <a:off x="380546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19"/>
            <p:cNvSpPr/>
            <p:nvPr/>
          </p:nvSpPr>
          <p:spPr>
            <a:xfrm>
              <a:off x="767734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19"/>
            <p:cNvSpPr/>
            <p:nvPr/>
          </p:nvSpPr>
          <p:spPr>
            <a:xfrm>
              <a:off x="1155356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19"/>
            <p:cNvSpPr/>
            <p:nvPr/>
          </p:nvSpPr>
          <p:spPr>
            <a:xfrm>
              <a:off x="1542578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19"/>
            <p:cNvSpPr/>
            <p:nvPr/>
          </p:nvSpPr>
          <p:spPr>
            <a:xfrm>
              <a:off x="1929799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19"/>
            <p:cNvSpPr/>
            <p:nvPr/>
          </p:nvSpPr>
          <p:spPr>
            <a:xfrm>
              <a:off x="2317421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19"/>
            <p:cNvSpPr/>
            <p:nvPr/>
          </p:nvSpPr>
          <p:spPr>
            <a:xfrm>
              <a:off x="2704609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19"/>
            <p:cNvSpPr/>
            <p:nvPr/>
          </p:nvSpPr>
          <p:spPr>
            <a:xfrm>
              <a:off x="3092231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19"/>
            <p:cNvSpPr/>
            <p:nvPr/>
          </p:nvSpPr>
          <p:spPr>
            <a:xfrm>
              <a:off x="3479452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19"/>
            <p:cNvSpPr/>
            <p:nvPr/>
          </p:nvSpPr>
          <p:spPr>
            <a:xfrm>
              <a:off x="3867074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19"/>
            <p:cNvSpPr/>
            <p:nvPr/>
          </p:nvSpPr>
          <p:spPr>
            <a:xfrm>
              <a:off x="4254295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19"/>
            <p:cNvSpPr/>
            <p:nvPr/>
          </p:nvSpPr>
          <p:spPr>
            <a:xfrm>
              <a:off x="4641483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19"/>
            <p:cNvSpPr/>
            <p:nvPr/>
          </p:nvSpPr>
          <p:spPr>
            <a:xfrm>
              <a:off x="5029105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19"/>
            <p:cNvSpPr/>
            <p:nvPr/>
          </p:nvSpPr>
          <p:spPr>
            <a:xfrm>
              <a:off x="5416327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19"/>
            <p:cNvSpPr/>
            <p:nvPr/>
          </p:nvSpPr>
          <p:spPr>
            <a:xfrm>
              <a:off x="5803948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19"/>
            <p:cNvSpPr/>
            <p:nvPr/>
          </p:nvSpPr>
          <p:spPr>
            <a:xfrm>
              <a:off x="6191170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19"/>
            <p:cNvSpPr/>
            <p:nvPr/>
          </p:nvSpPr>
          <p:spPr>
            <a:xfrm>
              <a:off x="6578358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19"/>
            <p:cNvSpPr/>
            <p:nvPr/>
          </p:nvSpPr>
          <p:spPr>
            <a:xfrm>
              <a:off x="6965980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19"/>
            <p:cNvSpPr/>
            <p:nvPr/>
          </p:nvSpPr>
          <p:spPr>
            <a:xfrm>
              <a:off x="7353201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19"/>
            <p:cNvSpPr/>
            <p:nvPr/>
          </p:nvSpPr>
          <p:spPr>
            <a:xfrm>
              <a:off x="7740823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19"/>
            <p:cNvSpPr/>
            <p:nvPr/>
          </p:nvSpPr>
          <p:spPr>
            <a:xfrm>
              <a:off x="8128011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19"/>
            <p:cNvSpPr/>
            <p:nvPr/>
          </p:nvSpPr>
          <p:spPr>
            <a:xfrm>
              <a:off x="8515232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19"/>
            <p:cNvSpPr/>
            <p:nvPr/>
          </p:nvSpPr>
          <p:spPr>
            <a:xfrm>
              <a:off x="8902454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1" name="Google Shape;2051;p19"/>
          <p:cNvSpPr txBox="1">
            <a:spLocks noGrp="1"/>
          </p:cNvSpPr>
          <p:nvPr>
            <p:ph type="title"/>
          </p:nvPr>
        </p:nvSpPr>
        <p:spPr>
          <a:xfrm>
            <a:off x="963167" y="669233"/>
            <a:ext cx="1026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2052" name="Google Shape;2052;p19"/>
          <p:cNvSpPr txBox="1">
            <a:spLocks noGrp="1"/>
          </p:cNvSpPr>
          <p:nvPr>
            <p:ph type="title" idx="2"/>
          </p:nvPr>
        </p:nvSpPr>
        <p:spPr>
          <a:xfrm>
            <a:off x="2743232" y="4226953"/>
            <a:ext cx="2831600" cy="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053" name="Google Shape;2053;p19"/>
          <p:cNvSpPr txBox="1">
            <a:spLocks noGrp="1"/>
          </p:cNvSpPr>
          <p:nvPr>
            <p:ph type="title" idx="3"/>
          </p:nvPr>
        </p:nvSpPr>
        <p:spPr>
          <a:xfrm>
            <a:off x="2743232" y="2670541"/>
            <a:ext cx="2831600" cy="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054" name="Google Shape;2054;p19"/>
          <p:cNvSpPr txBox="1">
            <a:spLocks noGrp="1"/>
          </p:cNvSpPr>
          <p:nvPr>
            <p:ph type="subTitle" idx="1"/>
          </p:nvPr>
        </p:nvSpPr>
        <p:spPr>
          <a:xfrm>
            <a:off x="2743300" y="4585333"/>
            <a:ext cx="2831600" cy="9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55" name="Google Shape;2055;p19"/>
          <p:cNvSpPr txBox="1">
            <a:spLocks noGrp="1"/>
          </p:cNvSpPr>
          <p:nvPr>
            <p:ph type="subTitle" idx="4"/>
          </p:nvPr>
        </p:nvSpPr>
        <p:spPr>
          <a:xfrm>
            <a:off x="2743300" y="3028967"/>
            <a:ext cx="2831600" cy="9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56" name="Google Shape;2056;p19"/>
          <p:cNvSpPr txBox="1">
            <a:spLocks noGrp="1"/>
          </p:cNvSpPr>
          <p:nvPr>
            <p:ph type="title" idx="5"/>
          </p:nvPr>
        </p:nvSpPr>
        <p:spPr>
          <a:xfrm>
            <a:off x="7843779" y="4226953"/>
            <a:ext cx="2831600" cy="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057" name="Google Shape;2057;p19"/>
          <p:cNvSpPr txBox="1">
            <a:spLocks noGrp="1"/>
          </p:cNvSpPr>
          <p:nvPr>
            <p:ph type="title" idx="6"/>
          </p:nvPr>
        </p:nvSpPr>
        <p:spPr>
          <a:xfrm>
            <a:off x="7843779" y="2670541"/>
            <a:ext cx="2831600" cy="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058" name="Google Shape;2058;p19"/>
          <p:cNvSpPr txBox="1">
            <a:spLocks noGrp="1"/>
          </p:cNvSpPr>
          <p:nvPr>
            <p:ph type="subTitle" idx="7"/>
          </p:nvPr>
        </p:nvSpPr>
        <p:spPr>
          <a:xfrm>
            <a:off x="7843900" y="4593833"/>
            <a:ext cx="2831600" cy="9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59" name="Google Shape;2059;p19"/>
          <p:cNvSpPr txBox="1">
            <a:spLocks noGrp="1"/>
          </p:cNvSpPr>
          <p:nvPr>
            <p:ph type="subTitle" idx="8"/>
          </p:nvPr>
        </p:nvSpPr>
        <p:spPr>
          <a:xfrm>
            <a:off x="7843900" y="3028967"/>
            <a:ext cx="2831600" cy="9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60" name="Google Shape;2060;p19"/>
          <p:cNvSpPr txBox="1">
            <a:spLocks noGrp="1"/>
          </p:cNvSpPr>
          <p:nvPr>
            <p:ph type="title" idx="9" hasCustomPrompt="1"/>
          </p:nvPr>
        </p:nvSpPr>
        <p:spPr>
          <a:xfrm>
            <a:off x="1808495" y="3028953"/>
            <a:ext cx="487600" cy="46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4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061" name="Google Shape;2061;p19"/>
          <p:cNvSpPr txBox="1">
            <a:spLocks noGrp="1"/>
          </p:cNvSpPr>
          <p:nvPr>
            <p:ph type="title" idx="13" hasCustomPrompt="1"/>
          </p:nvPr>
        </p:nvSpPr>
        <p:spPr>
          <a:xfrm>
            <a:off x="1808495" y="4585353"/>
            <a:ext cx="487600" cy="46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4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062" name="Google Shape;2062;p19"/>
          <p:cNvSpPr txBox="1">
            <a:spLocks noGrp="1"/>
          </p:cNvSpPr>
          <p:nvPr>
            <p:ph type="title" idx="14" hasCustomPrompt="1"/>
          </p:nvPr>
        </p:nvSpPr>
        <p:spPr>
          <a:xfrm>
            <a:off x="6905361" y="3028953"/>
            <a:ext cx="487600" cy="46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4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063" name="Google Shape;2063;p19"/>
          <p:cNvSpPr txBox="1">
            <a:spLocks noGrp="1"/>
          </p:cNvSpPr>
          <p:nvPr>
            <p:ph type="title" idx="15" hasCustomPrompt="1"/>
          </p:nvPr>
        </p:nvSpPr>
        <p:spPr>
          <a:xfrm>
            <a:off x="6905361" y="4585353"/>
            <a:ext cx="487600" cy="46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4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sz="2667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74020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bg>
      <p:bgPr>
        <a:solidFill>
          <a:schemeClr val="dk2"/>
        </a:solidFill>
        <a:effectLst/>
      </p:bgPr>
    </p:bg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5" name="Google Shape;2065;p20"/>
          <p:cNvGrpSpPr/>
          <p:nvPr/>
        </p:nvGrpSpPr>
        <p:grpSpPr>
          <a:xfrm>
            <a:off x="3854" y="15095"/>
            <a:ext cx="12188669" cy="6827791"/>
            <a:chOff x="254021" y="11329"/>
            <a:chExt cx="9001085" cy="5120843"/>
          </a:xfrm>
        </p:grpSpPr>
        <p:sp>
          <p:nvSpPr>
            <p:cNvPr id="2066" name="Google Shape;2066;p20"/>
            <p:cNvSpPr/>
            <p:nvPr/>
          </p:nvSpPr>
          <p:spPr>
            <a:xfrm>
              <a:off x="254021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20"/>
            <p:cNvSpPr/>
            <p:nvPr/>
          </p:nvSpPr>
          <p:spPr>
            <a:xfrm>
              <a:off x="625876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20"/>
            <p:cNvSpPr/>
            <p:nvPr/>
          </p:nvSpPr>
          <p:spPr>
            <a:xfrm>
              <a:off x="1007117" y="11329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20"/>
            <p:cNvSpPr/>
            <p:nvPr/>
          </p:nvSpPr>
          <p:spPr>
            <a:xfrm>
              <a:off x="1388785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20"/>
            <p:cNvSpPr/>
            <p:nvPr/>
          </p:nvSpPr>
          <p:spPr>
            <a:xfrm>
              <a:off x="1770058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20"/>
            <p:cNvSpPr/>
            <p:nvPr/>
          </p:nvSpPr>
          <p:spPr>
            <a:xfrm>
              <a:off x="2151332" y="11329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20"/>
            <p:cNvSpPr/>
            <p:nvPr/>
          </p:nvSpPr>
          <p:spPr>
            <a:xfrm>
              <a:off x="2532999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20"/>
            <p:cNvSpPr/>
            <p:nvPr/>
          </p:nvSpPr>
          <p:spPr>
            <a:xfrm>
              <a:off x="2914240" y="11329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20"/>
            <p:cNvSpPr/>
            <p:nvPr/>
          </p:nvSpPr>
          <p:spPr>
            <a:xfrm>
              <a:off x="3295908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20"/>
            <p:cNvSpPr/>
            <p:nvPr/>
          </p:nvSpPr>
          <p:spPr>
            <a:xfrm>
              <a:off x="3677182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20"/>
            <p:cNvSpPr/>
            <p:nvPr/>
          </p:nvSpPr>
          <p:spPr>
            <a:xfrm>
              <a:off x="4058849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7" name="Google Shape;2077;p20"/>
            <p:cNvSpPr/>
            <p:nvPr/>
          </p:nvSpPr>
          <p:spPr>
            <a:xfrm>
              <a:off x="4440123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20"/>
            <p:cNvSpPr/>
            <p:nvPr/>
          </p:nvSpPr>
          <p:spPr>
            <a:xfrm>
              <a:off x="4821364" y="11329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20"/>
            <p:cNvSpPr/>
            <p:nvPr/>
          </p:nvSpPr>
          <p:spPr>
            <a:xfrm>
              <a:off x="5203031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0" name="Google Shape;2080;p20"/>
            <p:cNvSpPr/>
            <p:nvPr/>
          </p:nvSpPr>
          <p:spPr>
            <a:xfrm>
              <a:off x="5584305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20"/>
            <p:cNvSpPr/>
            <p:nvPr/>
          </p:nvSpPr>
          <p:spPr>
            <a:xfrm>
              <a:off x="5965973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20"/>
            <p:cNvSpPr/>
            <p:nvPr/>
          </p:nvSpPr>
          <p:spPr>
            <a:xfrm>
              <a:off x="6347246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20"/>
            <p:cNvSpPr/>
            <p:nvPr/>
          </p:nvSpPr>
          <p:spPr>
            <a:xfrm>
              <a:off x="6728487" y="11329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20"/>
            <p:cNvSpPr/>
            <p:nvPr/>
          </p:nvSpPr>
          <p:spPr>
            <a:xfrm>
              <a:off x="7110155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20"/>
            <p:cNvSpPr/>
            <p:nvPr/>
          </p:nvSpPr>
          <p:spPr>
            <a:xfrm>
              <a:off x="7491428" y="11329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20"/>
            <p:cNvSpPr/>
            <p:nvPr/>
          </p:nvSpPr>
          <p:spPr>
            <a:xfrm>
              <a:off x="7873096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20"/>
            <p:cNvSpPr/>
            <p:nvPr/>
          </p:nvSpPr>
          <p:spPr>
            <a:xfrm>
              <a:off x="8254337" y="11329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20"/>
            <p:cNvSpPr/>
            <p:nvPr/>
          </p:nvSpPr>
          <p:spPr>
            <a:xfrm>
              <a:off x="8635611" y="11329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20"/>
            <p:cNvSpPr/>
            <p:nvPr/>
          </p:nvSpPr>
          <p:spPr>
            <a:xfrm>
              <a:off x="9016884" y="11329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20"/>
            <p:cNvSpPr/>
            <p:nvPr/>
          </p:nvSpPr>
          <p:spPr>
            <a:xfrm>
              <a:off x="254021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20"/>
            <p:cNvSpPr/>
            <p:nvPr/>
          </p:nvSpPr>
          <p:spPr>
            <a:xfrm>
              <a:off x="625876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20"/>
            <p:cNvSpPr/>
            <p:nvPr/>
          </p:nvSpPr>
          <p:spPr>
            <a:xfrm>
              <a:off x="1007117" y="539592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20"/>
            <p:cNvSpPr/>
            <p:nvPr/>
          </p:nvSpPr>
          <p:spPr>
            <a:xfrm>
              <a:off x="1388785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20"/>
            <p:cNvSpPr/>
            <p:nvPr/>
          </p:nvSpPr>
          <p:spPr>
            <a:xfrm>
              <a:off x="1770058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5" name="Google Shape;2095;p20"/>
            <p:cNvSpPr/>
            <p:nvPr/>
          </p:nvSpPr>
          <p:spPr>
            <a:xfrm>
              <a:off x="2151332" y="539592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58" y="6294"/>
                    <a:pt x="7258" y="5523"/>
                  </a:cubicBezTo>
                  <a:cubicBezTo>
                    <a:pt x="7258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6" name="Google Shape;2096;p20"/>
            <p:cNvSpPr/>
            <p:nvPr/>
          </p:nvSpPr>
          <p:spPr>
            <a:xfrm>
              <a:off x="2532999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20"/>
            <p:cNvSpPr/>
            <p:nvPr/>
          </p:nvSpPr>
          <p:spPr>
            <a:xfrm>
              <a:off x="2914240" y="539592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20"/>
            <p:cNvSpPr/>
            <p:nvPr/>
          </p:nvSpPr>
          <p:spPr>
            <a:xfrm>
              <a:off x="3295908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20"/>
            <p:cNvSpPr/>
            <p:nvPr/>
          </p:nvSpPr>
          <p:spPr>
            <a:xfrm>
              <a:off x="3677182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20"/>
            <p:cNvSpPr/>
            <p:nvPr/>
          </p:nvSpPr>
          <p:spPr>
            <a:xfrm>
              <a:off x="4058849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20"/>
            <p:cNvSpPr/>
            <p:nvPr/>
          </p:nvSpPr>
          <p:spPr>
            <a:xfrm>
              <a:off x="4440123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20"/>
            <p:cNvSpPr/>
            <p:nvPr/>
          </p:nvSpPr>
          <p:spPr>
            <a:xfrm>
              <a:off x="4821364" y="539592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20"/>
            <p:cNvSpPr/>
            <p:nvPr/>
          </p:nvSpPr>
          <p:spPr>
            <a:xfrm>
              <a:off x="5203031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20"/>
            <p:cNvSpPr/>
            <p:nvPr/>
          </p:nvSpPr>
          <p:spPr>
            <a:xfrm>
              <a:off x="5584305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20"/>
            <p:cNvSpPr/>
            <p:nvPr/>
          </p:nvSpPr>
          <p:spPr>
            <a:xfrm>
              <a:off x="5965973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20"/>
            <p:cNvSpPr/>
            <p:nvPr/>
          </p:nvSpPr>
          <p:spPr>
            <a:xfrm>
              <a:off x="6347246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20"/>
            <p:cNvSpPr/>
            <p:nvPr/>
          </p:nvSpPr>
          <p:spPr>
            <a:xfrm>
              <a:off x="6728487" y="539592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8" name="Google Shape;2108;p20"/>
            <p:cNvSpPr/>
            <p:nvPr/>
          </p:nvSpPr>
          <p:spPr>
            <a:xfrm>
              <a:off x="7110155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9" name="Google Shape;2109;p20"/>
            <p:cNvSpPr/>
            <p:nvPr/>
          </p:nvSpPr>
          <p:spPr>
            <a:xfrm>
              <a:off x="7491428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20"/>
            <p:cNvSpPr/>
            <p:nvPr/>
          </p:nvSpPr>
          <p:spPr>
            <a:xfrm>
              <a:off x="7873096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20"/>
            <p:cNvSpPr/>
            <p:nvPr/>
          </p:nvSpPr>
          <p:spPr>
            <a:xfrm>
              <a:off x="8254337" y="539592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2" name="Google Shape;2112;p20"/>
            <p:cNvSpPr/>
            <p:nvPr/>
          </p:nvSpPr>
          <p:spPr>
            <a:xfrm>
              <a:off x="8635611" y="539592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3" name="Google Shape;2113;p20"/>
            <p:cNvSpPr/>
            <p:nvPr/>
          </p:nvSpPr>
          <p:spPr>
            <a:xfrm>
              <a:off x="9016884" y="539592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20"/>
            <p:cNvSpPr/>
            <p:nvPr/>
          </p:nvSpPr>
          <p:spPr>
            <a:xfrm>
              <a:off x="254021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20"/>
            <p:cNvSpPr/>
            <p:nvPr/>
          </p:nvSpPr>
          <p:spPr>
            <a:xfrm>
              <a:off x="625876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188"/>
                  </a:cubicBezTo>
                  <a:cubicBezTo>
                    <a:pt x="3550" y="11189"/>
                    <a:pt x="3555" y="11190"/>
                    <a:pt x="3561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20"/>
            <p:cNvSpPr/>
            <p:nvPr/>
          </p:nvSpPr>
          <p:spPr>
            <a:xfrm>
              <a:off x="1007117" y="1067855"/>
              <a:ext cx="237861" cy="367228"/>
            </a:xfrm>
            <a:custGeom>
              <a:avLst/>
              <a:gdLst/>
              <a:ahLst/>
              <a:cxnLst/>
              <a:rect l="l" t="t" r="r" b="b"/>
              <a:pathLst>
                <a:path w="7248" h="11190" extrusionOk="0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20"/>
            <p:cNvSpPr/>
            <p:nvPr/>
          </p:nvSpPr>
          <p:spPr>
            <a:xfrm>
              <a:off x="1388785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43" y="11080"/>
                    <a:pt x="3546" y="11188"/>
                  </a:cubicBezTo>
                  <a:cubicBezTo>
                    <a:pt x="3551" y="11189"/>
                    <a:pt x="3556" y="11190"/>
                    <a:pt x="3561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8" name="Google Shape;2118;p20"/>
            <p:cNvSpPr/>
            <p:nvPr/>
          </p:nvSpPr>
          <p:spPr>
            <a:xfrm>
              <a:off x="1770058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9" name="Google Shape;2119;p20"/>
            <p:cNvSpPr/>
            <p:nvPr/>
          </p:nvSpPr>
          <p:spPr>
            <a:xfrm>
              <a:off x="2151332" y="1067855"/>
              <a:ext cx="238222" cy="367228"/>
            </a:xfrm>
            <a:custGeom>
              <a:avLst/>
              <a:gdLst/>
              <a:ahLst/>
              <a:cxnLst/>
              <a:rect l="l" t="t" r="r" b="b"/>
              <a:pathLst>
                <a:path w="7259" h="11190" extrusionOk="0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8" y="11188"/>
                  </a:cubicBezTo>
                  <a:cubicBezTo>
                    <a:pt x="3562" y="11189"/>
                    <a:pt x="3568" y="11190"/>
                    <a:pt x="3573" y="11190"/>
                  </a:cubicBezTo>
                  <a:cubicBezTo>
                    <a:pt x="4082" y="11190"/>
                    <a:pt x="7258" y="6293"/>
                    <a:pt x="7258" y="5523"/>
                  </a:cubicBezTo>
                  <a:cubicBezTo>
                    <a:pt x="7258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0" name="Google Shape;2120;p20"/>
            <p:cNvSpPr/>
            <p:nvPr/>
          </p:nvSpPr>
          <p:spPr>
            <a:xfrm>
              <a:off x="2532999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20"/>
            <p:cNvSpPr/>
            <p:nvPr/>
          </p:nvSpPr>
          <p:spPr>
            <a:xfrm>
              <a:off x="2914240" y="1067855"/>
              <a:ext cx="237861" cy="367228"/>
            </a:xfrm>
            <a:custGeom>
              <a:avLst/>
              <a:gdLst/>
              <a:ahLst/>
              <a:cxnLst/>
              <a:rect l="l" t="t" r="r" b="b"/>
              <a:pathLst>
                <a:path w="7248" h="11190" extrusionOk="0">
                  <a:moveTo>
                    <a:pt x="3795" y="1"/>
                  </a:moveTo>
                  <a:cubicBezTo>
                    <a:pt x="3791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2" name="Google Shape;2122;p20"/>
            <p:cNvSpPr/>
            <p:nvPr/>
          </p:nvSpPr>
          <p:spPr>
            <a:xfrm>
              <a:off x="3295908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3" name="Google Shape;2123;p20"/>
            <p:cNvSpPr/>
            <p:nvPr/>
          </p:nvSpPr>
          <p:spPr>
            <a:xfrm>
              <a:off x="3677182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4" name="Google Shape;2124;p20"/>
            <p:cNvSpPr/>
            <p:nvPr/>
          </p:nvSpPr>
          <p:spPr>
            <a:xfrm>
              <a:off x="4058849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42" y="11080"/>
                    <a:pt x="3545" y="11188"/>
                  </a:cubicBezTo>
                  <a:cubicBezTo>
                    <a:pt x="3550" y="11189"/>
                    <a:pt x="3556" y="11190"/>
                    <a:pt x="3561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5" name="Google Shape;2125;p20"/>
            <p:cNvSpPr/>
            <p:nvPr/>
          </p:nvSpPr>
          <p:spPr>
            <a:xfrm>
              <a:off x="4440123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6" name="Google Shape;2126;p20"/>
            <p:cNvSpPr/>
            <p:nvPr/>
          </p:nvSpPr>
          <p:spPr>
            <a:xfrm>
              <a:off x="4821364" y="1067855"/>
              <a:ext cx="237861" cy="367228"/>
            </a:xfrm>
            <a:custGeom>
              <a:avLst/>
              <a:gdLst/>
              <a:ahLst/>
              <a:cxnLst/>
              <a:rect l="l" t="t" r="r" b="b"/>
              <a:pathLst>
                <a:path w="7248" h="11190" extrusionOk="0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7" name="Google Shape;2127;p20"/>
            <p:cNvSpPr/>
            <p:nvPr/>
          </p:nvSpPr>
          <p:spPr>
            <a:xfrm>
              <a:off x="5203031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8" name="Google Shape;2128;p20"/>
            <p:cNvSpPr/>
            <p:nvPr/>
          </p:nvSpPr>
          <p:spPr>
            <a:xfrm>
              <a:off x="5584305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9" name="Google Shape;2129;p20"/>
            <p:cNvSpPr/>
            <p:nvPr/>
          </p:nvSpPr>
          <p:spPr>
            <a:xfrm>
              <a:off x="5965973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0" name="Google Shape;2130;p20"/>
            <p:cNvSpPr/>
            <p:nvPr/>
          </p:nvSpPr>
          <p:spPr>
            <a:xfrm>
              <a:off x="6347246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299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1" name="Google Shape;2131;p20"/>
            <p:cNvSpPr/>
            <p:nvPr/>
          </p:nvSpPr>
          <p:spPr>
            <a:xfrm>
              <a:off x="6728487" y="1067855"/>
              <a:ext cx="238222" cy="367228"/>
            </a:xfrm>
            <a:custGeom>
              <a:avLst/>
              <a:gdLst/>
              <a:ahLst/>
              <a:cxnLst/>
              <a:rect l="l" t="t" r="r" b="b"/>
              <a:pathLst>
                <a:path w="7259" h="11190" extrusionOk="0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2" name="Google Shape;2132;p20"/>
            <p:cNvSpPr/>
            <p:nvPr/>
          </p:nvSpPr>
          <p:spPr>
            <a:xfrm>
              <a:off x="7110155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3" name="Google Shape;2133;p20"/>
            <p:cNvSpPr/>
            <p:nvPr/>
          </p:nvSpPr>
          <p:spPr>
            <a:xfrm>
              <a:off x="7491428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8" y="11190"/>
                    <a:pt x="3573" y="11190"/>
                  </a:cubicBezTo>
                  <a:cubicBezTo>
                    <a:pt x="4081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4" name="Google Shape;2134;p20"/>
            <p:cNvSpPr/>
            <p:nvPr/>
          </p:nvSpPr>
          <p:spPr>
            <a:xfrm>
              <a:off x="7873096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5" name="Google Shape;2135;p20"/>
            <p:cNvSpPr/>
            <p:nvPr/>
          </p:nvSpPr>
          <p:spPr>
            <a:xfrm>
              <a:off x="8254337" y="1067855"/>
              <a:ext cx="237861" cy="367228"/>
            </a:xfrm>
            <a:custGeom>
              <a:avLst/>
              <a:gdLst/>
              <a:ahLst/>
              <a:cxnLst/>
              <a:rect l="l" t="t" r="r" b="b"/>
              <a:pathLst>
                <a:path w="7248" h="11190" extrusionOk="0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6" name="Google Shape;2136;p20"/>
            <p:cNvSpPr/>
            <p:nvPr/>
          </p:nvSpPr>
          <p:spPr>
            <a:xfrm>
              <a:off x="8635611" y="1067855"/>
              <a:ext cx="238222" cy="367228"/>
            </a:xfrm>
            <a:custGeom>
              <a:avLst/>
              <a:gdLst/>
              <a:ahLst/>
              <a:cxnLst/>
              <a:rect l="l" t="t" r="r" b="b"/>
              <a:pathLst>
                <a:path w="7259" h="11190" extrusionOk="0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7" name="Google Shape;2137;p20"/>
            <p:cNvSpPr/>
            <p:nvPr/>
          </p:nvSpPr>
          <p:spPr>
            <a:xfrm>
              <a:off x="9016884" y="1067855"/>
              <a:ext cx="238222" cy="367228"/>
            </a:xfrm>
            <a:custGeom>
              <a:avLst/>
              <a:gdLst/>
              <a:ahLst/>
              <a:cxnLst/>
              <a:rect l="l" t="t" r="r" b="b"/>
              <a:pathLst>
                <a:path w="7259" h="11190" extrusionOk="0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8" name="Google Shape;2138;p20"/>
            <p:cNvSpPr/>
            <p:nvPr/>
          </p:nvSpPr>
          <p:spPr>
            <a:xfrm>
              <a:off x="254021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9" name="Google Shape;2139;p20"/>
            <p:cNvSpPr/>
            <p:nvPr/>
          </p:nvSpPr>
          <p:spPr>
            <a:xfrm>
              <a:off x="625876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0"/>
                    <a:pt x="3559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0" name="Google Shape;2140;p20"/>
            <p:cNvSpPr/>
            <p:nvPr/>
          </p:nvSpPr>
          <p:spPr>
            <a:xfrm>
              <a:off x="1007117" y="1595758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1" name="Google Shape;2141;p20"/>
            <p:cNvSpPr/>
            <p:nvPr/>
          </p:nvSpPr>
          <p:spPr>
            <a:xfrm>
              <a:off x="1388785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6"/>
                    <a:pt x="37" y="4791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0"/>
                    <a:pt x="3560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2" name="Google Shape;2142;p20"/>
            <p:cNvSpPr/>
            <p:nvPr/>
          </p:nvSpPr>
          <p:spPr>
            <a:xfrm>
              <a:off x="1770058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3" name="Google Shape;2143;p20"/>
            <p:cNvSpPr/>
            <p:nvPr/>
          </p:nvSpPr>
          <p:spPr>
            <a:xfrm>
              <a:off x="2151332" y="1595758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74" y="11200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4" name="Google Shape;2144;p20"/>
            <p:cNvSpPr/>
            <p:nvPr/>
          </p:nvSpPr>
          <p:spPr>
            <a:xfrm>
              <a:off x="2532999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5" name="Google Shape;2145;p20"/>
            <p:cNvSpPr/>
            <p:nvPr/>
          </p:nvSpPr>
          <p:spPr>
            <a:xfrm>
              <a:off x="2914240" y="1595758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6" name="Google Shape;2146;p20"/>
            <p:cNvSpPr/>
            <p:nvPr/>
          </p:nvSpPr>
          <p:spPr>
            <a:xfrm>
              <a:off x="3295908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6"/>
                    <a:pt x="37" y="4791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7" name="Google Shape;2147;p20"/>
            <p:cNvSpPr/>
            <p:nvPr/>
          </p:nvSpPr>
          <p:spPr>
            <a:xfrm>
              <a:off x="3677182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8" name="Google Shape;2148;p20"/>
            <p:cNvSpPr/>
            <p:nvPr/>
          </p:nvSpPr>
          <p:spPr>
            <a:xfrm>
              <a:off x="4058849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0"/>
                    <a:pt x="3559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9" name="Google Shape;2149;p20"/>
            <p:cNvSpPr/>
            <p:nvPr/>
          </p:nvSpPr>
          <p:spPr>
            <a:xfrm>
              <a:off x="4440123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0" name="Google Shape;2150;p20"/>
            <p:cNvSpPr/>
            <p:nvPr/>
          </p:nvSpPr>
          <p:spPr>
            <a:xfrm>
              <a:off x="4821364" y="1595758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1" name="Google Shape;2151;p20"/>
            <p:cNvSpPr/>
            <p:nvPr/>
          </p:nvSpPr>
          <p:spPr>
            <a:xfrm>
              <a:off x="5203031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37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2" name="Google Shape;2152;p20"/>
            <p:cNvSpPr/>
            <p:nvPr/>
          </p:nvSpPr>
          <p:spPr>
            <a:xfrm>
              <a:off x="5584305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3" name="Google Shape;2153;p20"/>
            <p:cNvSpPr/>
            <p:nvPr/>
          </p:nvSpPr>
          <p:spPr>
            <a:xfrm>
              <a:off x="5965973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4" name="Google Shape;2154;p20"/>
            <p:cNvSpPr/>
            <p:nvPr/>
          </p:nvSpPr>
          <p:spPr>
            <a:xfrm>
              <a:off x="6347246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5" name="Google Shape;2155;p20"/>
            <p:cNvSpPr/>
            <p:nvPr/>
          </p:nvSpPr>
          <p:spPr>
            <a:xfrm>
              <a:off x="6728487" y="1595758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6" name="Google Shape;2156;p20"/>
            <p:cNvSpPr/>
            <p:nvPr/>
          </p:nvSpPr>
          <p:spPr>
            <a:xfrm>
              <a:off x="7110155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7" name="Google Shape;2157;p20"/>
            <p:cNvSpPr/>
            <p:nvPr/>
          </p:nvSpPr>
          <p:spPr>
            <a:xfrm>
              <a:off x="7491428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8" name="Google Shape;2158;p20"/>
            <p:cNvSpPr/>
            <p:nvPr/>
          </p:nvSpPr>
          <p:spPr>
            <a:xfrm>
              <a:off x="7873096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9" name="Google Shape;2159;p20"/>
            <p:cNvSpPr/>
            <p:nvPr/>
          </p:nvSpPr>
          <p:spPr>
            <a:xfrm>
              <a:off x="8254337" y="1595758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0" name="Google Shape;2160;p20"/>
            <p:cNvSpPr/>
            <p:nvPr/>
          </p:nvSpPr>
          <p:spPr>
            <a:xfrm>
              <a:off x="8635611" y="1595758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1" name="Google Shape;2161;p20"/>
            <p:cNvSpPr/>
            <p:nvPr/>
          </p:nvSpPr>
          <p:spPr>
            <a:xfrm>
              <a:off x="9016884" y="1595758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2" name="Google Shape;2162;p20"/>
            <p:cNvSpPr/>
            <p:nvPr/>
          </p:nvSpPr>
          <p:spPr>
            <a:xfrm>
              <a:off x="254021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3" name="Google Shape;2163;p20"/>
            <p:cNvSpPr/>
            <p:nvPr/>
          </p:nvSpPr>
          <p:spPr>
            <a:xfrm>
              <a:off x="625876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2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4" name="Google Shape;2164;p20"/>
            <p:cNvSpPr/>
            <p:nvPr/>
          </p:nvSpPr>
          <p:spPr>
            <a:xfrm>
              <a:off x="1007117" y="2124021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5" name="Google Shape;2165;p20"/>
            <p:cNvSpPr/>
            <p:nvPr/>
          </p:nvSpPr>
          <p:spPr>
            <a:xfrm>
              <a:off x="1388785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2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6" name="Google Shape;2166;p20"/>
            <p:cNvSpPr/>
            <p:nvPr/>
          </p:nvSpPr>
          <p:spPr>
            <a:xfrm>
              <a:off x="1770058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7" name="Google Shape;2167;p20"/>
            <p:cNvSpPr/>
            <p:nvPr/>
          </p:nvSpPr>
          <p:spPr>
            <a:xfrm>
              <a:off x="2151332" y="2124021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80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293"/>
                    <a:pt x="7258" y="5522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8" name="Google Shape;2168;p20"/>
            <p:cNvSpPr/>
            <p:nvPr/>
          </p:nvSpPr>
          <p:spPr>
            <a:xfrm>
              <a:off x="2532999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9" name="Google Shape;2169;p20"/>
            <p:cNvSpPr/>
            <p:nvPr/>
          </p:nvSpPr>
          <p:spPr>
            <a:xfrm>
              <a:off x="2914240" y="2124021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0" name="Google Shape;2170;p20"/>
            <p:cNvSpPr/>
            <p:nvPr/>
          </p:nvSpPr>
          <p:spPr>
            <a:xfrm>
              <a:off x="3295908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1" name="Google Shape;2171;p20"/>
            <p:cNvSpPr/>
            <p:nvPr/>
          </p:nvSpPr>
          <p:spPr>
            <a:xfrm>
              <a:off x="3677182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2" name="Google Shape;2172;p20"/>
            <p:cNvSpPr/>
            <p:nvPr/>
          </p:nvSpPr>
          <p:spPr>
            <a:xfrm>
              <a:off x="4058849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2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3" name="Google Shape;2173;p20"/>
            <p:cNvSpPr/>
            <p:nvPr/>
          </p:nvSpPr>
          <p:spPr>
            <a:xfrm>
              <a:off x="4440123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80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293"/>
                    <a:pt x="7246" y="5522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4" name="Google Shape;2174;p20"/>
            <p:cNvSpPr/>
            <p:nvPr/>
          </p:nvSpPr>
          <p:spPr>
            <a:xfrm>
              <a:off x="4821364" y="2124021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5" name="Google Shape;2175;p20"/>
            <p:cNvSpPr/>
            <p:nvPr/>
          </p:nvSpPr>
          <p:spPr>
            <a:xfrm>
              <a:off x="5203031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6" name="Google Shape;2176;p20"/>
            <p:cNvSpPr/>
            <p:nvPr/>
          </p:nvSpPr>
          <p:spPr>
            <a:xfrm>
              <a:off x="5584305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7" name="Google Shape;2177;p20"/>
            <p:cNvSpPr/>
            <p:nvPr/>
          </p:nvSpPr>
          <p:spPr>
            <a:xfrm>
              <a:off x="5965973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8" name="Google Shape;2178;p20"/>
            <p:cNvSpPr/>
            <p:nvPr/>
          </p:nvSpPr>
          <p:spPr>
            <a:xfrm>
              <a:off x="6347246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9" name="Google Shape;2179;p20"/>
            <p:cNvSpPr/>
            <p:nvPr/>
          </p:nvSpPr>
          <p:spPr>
            <a:xfrm>
              <a:off x="6728487" y="2124021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0" name="Google Shape;2180;p20"/>
            <p:cNvSpPr/>
            <p:nvPr/>
          </p:nvSpPr>
          <p:spPr>
            <a:xfrm>
              <a:off x="7110155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1" name="Google Shape;2181;p20"/>
            <p:cNvSpPr/>
            <p:nvPr/>
          </p:nvSpPr>
          <p:spPr>
            <a:xfrm>
              <a:off x="7491428" y="2124021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80"/>
                    <a:pt x="3570" y="11199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293"/>
                    <a:pt x="7259" y="5522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2" name="Google Shape;2182;p20"/>
            <p:cNvSpPr/>
            <p:nvPr/>
          </p:nvSpPr>
          <p:spPr>
            <a:xfrm>
              <a:off x="7873096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3" name="Google Shape;2183;p20"/>
            <p:cNvSpPr/>
            <p:nvPr/>
          </p:nvSpPr>
          <p:spPr>
            <a:xfrm>
              <a:off x="8254337" y="2124021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1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4" name="Google Shape;2184;p20"/>
            <p:cNvSpPr/>
            <p:nvPr/>
          </p:nvSpPr>
          <p:spPr>
            <a:xfrm>
              <a:off x="8635611" y="2124021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5" name="Google Shape;2185;p20"/>
            <p:cNvSpPr/>
            <p:nvPr/>
          </p:nvSpPr>
          <p:spPr>
            <a:xfrm>
              <a:off x="9016884" y="2124021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6" name="Google Shape;2186;p20"/>
            <p:cNvSpPr/>
            <p:nvPr/>
          </p:nvSpPr>
          <p:spPr>
            <a:xfrm>
              <a:off x="254021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7" name="Google Shape;2187;p20"/>
            <p:cNvSpPr/>
            <p:nvPr/>
          </p:nvSpPr>
          <p:spPr>
            <a:xfrm>
              <a:off x="625876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12" y="5486"/>
                  </a:cubicBezTo>
                  <a:cubicBezTo>
                    <a:pt x="0" y="6169"/>
                    <a:pt x="3054" y="11092"/>
                    <a:pt x="3545" y="11199"/>
                  </a:cubicBezTo>
                  <a:cubicBezTo>
                    <a:pt x="3550" y="11201"/>
                    <a:pt x="3555" y="11201"/>
                    <a:pt x="3561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8" name="Google Shape;2188;p20"/>
            <p:cNvSpPr/>
            <p:nvPr/>
          </p:nvSpPr>
          <p:spPr>
            <a:xfrm>
              <a:off x="1007117" y="2651890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9" name="Google Shape;2189;p20"/>
            <p:cNvSpPr/>
            <p:nvPr/>
          </p:nvSpPr>
          <p:spPr>
            <a:xfrm>
              <a:off x="1388785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49"/>
                    <a:pt x="37" y="4792"/>
                    <a:pt x="13" y="5486"/>
                  </a:cubicBezTo>
                  <a:cubicBezTo>
                    <a:pt x="1" y="6169"/>
                    <a:pt x="3043" y="11092"/>
                    <a:pt x="3546" y="11199"/>
                  </a:cubicBezTo>
                  <a:cubicBezTo>
                    <a:pt x="3551" y="11201"/>
                    <a:pt x="3556" y="11201"/>
                    <a:pt x="3561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0" name="Google Shape;2190;p20"/>
            <p:cNvSpPr/>
            <p:nvPr/>
          </p:nvSpPr>
          <p:spPr>
            <a:xfrm>
              <a:off x="1770058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1" name="Google Shape;2191;p20"/>
            <p:cNvSpPr/>
            <p:nvPr/>
          </p:nvSpPr>
          <p:spPr>
            <a:xfrm>
              <a:off x="2151332" y="2651890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8" y="11199"/>
                  </a:cubicBezTo>
                  <a:cubicBezTo>
                    <a:pt x="3562" y="11201"/>
                    <a:pt x="3568" y="11201"/>
                    <a:pt x="3573" y="11201"/>
                  </a:cubicBezTo>
                  <a:cubicBezTo>
                    <a:pt x="4082" y="11201"/>
                    <a:pt x="7258" y="6305"/>
                    <a:pt x="7258" y="5534"/>
                  </a:cubicBezTo>
                  <a:cubicBezTo>
                    <a:pt x="7258" y="4926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2" name="Google Shape;2192;p20"/>
            <p:cNvSpPr/>
            <p:nvPr/>
          </p:nvSpPr>
          <p:spPr>
            <a:xfrm>
              <a:off x="2532999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3" name="Google Shape;2193;p20"/>
            <p:cNvSpPr/>
            <p:nvPr/>
          </p:nvSpPr>
          <p:spPr>
            <a:xfrm>
              <a:off x="2914240" y="2651890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4" name="Google Shape;2194;p20"/>
            <p:cNvSpPr/>
            <p:nvPr/>
          </p:nvSpPr>
          <p:spPr>
            <a:xfrm>
              <a:off x="3295908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49"/>
                    <a:pt x="37" y="4792"/>
                    <a:pt x="13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5" name="Google Shape;2195;p20"/>
            <p:cNvSpPr/>
            <p:nvPr/>
          </p:nvSpPr>
          <p:spPr>
            <a:xfrm>
              <a:off x="3677182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6" name="Google Shape;2196;p20"/>
            <p:cNvSpPr/>
            <p:nvPr/>
          </p:nvSpPr>
          <p:spPr>
            <a:xfrm>
              <a:off x="4058849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12" y="5486"/>
                  </a:cubicBezTo>
                  <a:cubicBezTo>
                    <a:pt x="0" y="6169"/>
                    <a:pt x="3042" y="11092"/>
                    <a:pt x="3545" y="11199"/>
                  </a:cubicBezTo>
                  <a:cubicBezTo>
                    <a:pt x="3550" y="11201"/>
                    <a:pt x="3556" y="11201"/>
                    <a:pt x="3561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7" name="Google Shape;2197;p20"/>
            <p:cNvSpPr/>
            <p:nvPr/>
          </p:nvSpPr>
          <p:spPr>
            <a:xfrm>
              <a:off x="4440123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8" name="Google Shape;2198;p20"/>
            <p:cNvSpPr/>
            <p:nvPr/>
          </p:nvSpPr>
          <p:spPr>
            <a:xfrm>
              <a:off x="4821364" y="2651890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9" name="Google Shape;2199;p20"/>
            <p:cNvSpPr/>
            <p:nvPr/>
          </p:nvSpPr>
          <p:spPr>
            <a:xfrm>
              <a:off x="5203031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37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0" name="Google Shape;2200;p20"/>
            <p:cNvSpPr/>
            <p:nvPr/>
          </p:nvSpPr>
          <p:spPr>
            <a:xfrm>
              <a:off x="5584305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1" name="Google Shape;2201;p20"/>
            <p:cNvSpPr/>
            <p:nvPr/>
          </p:nvSpPr>
          <p:spPr>
            <a:xfrm>
              <a:off x="5965973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2" name="Google Shape;2202;p20"/>
            <p:cNvSpPr/>
            <p:nvPr/>
          </p:nvSpPr>
          <p:spPr>
            <a:xfrm>
              <a:off x="6347246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3" name="Google Shape;2203;p20"/>
            <p:cNvSpPr/>
            <p:nvPr/>
          </p:nvSpPr>
          <p:spPr>
            <a:xfrm>
              <a:off x="6728487" y="2651890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4" name="Google Shape;2204;p20"/>
            <p:cNvSpPr/>
            <p:nvPr/>
          </p:nvSpPr>
          <p:spPr>
            <a:xfrm>
              <a:off x="7110155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5" name="Google Shape;2205;p20"/>
            <p:cNvSpPr/>
            <p:nvPr/>
          </p:nvSpPr>
          <p:spPr>
            <a:xfrm>
              <a:off x="7491428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8" y="11201"/>
                    <a:pt x="3573" y="11201"/>
                  </a:cubicBezTo>
                  <a:cubicBezTo>
                    <a:pt x="4081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6" name="Google Shape;2206;p20"/>
            <p:cNvSpPr/>
            <p:nvPr/>
          </p:nvSpPr>
          <p:spPr>
            <a:xfrm>
              <a:off x="7873096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7" name="Google Shape;2207;p20"/>
            <p:cNvSpPr/>
            <p:nvPr/>
          </p:nvSpPr>
          <p:spPr>
            <a:xfrm>
              <a:off x="8254337" y="2651890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8" name="Google Shape;2208;p20"/>
            <p:cNvSpPr/>
            <p:nvPr/>
          </p:nvSpPr>
          <p:spPr>
            <a:xfrm>
              <a:off x="8635611" y="2651890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9" name="Google Shape;2209;p20"/>
            <p:cNvSpPr/>
            <p:nvPr/>
          </p:nvSpPr>
          <p:spPr>
            <a:xfrm>
              <a:off x="9016884" y="2651890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0" name="Google Shape;2210;p20"/>
            <p:cNvSpPr/>
            <p:nvPr/>
          </p:nvSpPr>
          <p:spPr>
            <a:xfrm>
              <a:off x="254021" y="3180547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1" name="Google Shape;2211;p20"/>
            <p:cNvSpPr/>
            <p:nvPr/>
          </p:nvSpPr>
          <p:spPr>
            <a:xfrm>
              <a:off x="625876" y="318054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2" name="Google Shape;2212;p20"/>
            <p:cNvSpPr/>
            <p:nvPr/>
          </p:nvSpPr>
          <p:spPr>
            <a:xfrm>
              <a:off x="1007117" y="3180547"/>
              <a:ext cx="237861" cy="367228"/>
            </a:xfrm>
            <a:custGeom>
              <a:avLst/>
              <a:gdLst/>
              <a:ahLst/>
              <a:cxnLst/>
              <a:rect l="l" t="t" r="r" b="b"/>
              <a:pathLst>
                <a:path w="7248" h="11190" extrusionOk="0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5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3" name="Google Shape;2213;p20"/>
            <p:cNvSpPr/>
            <p:nvPr/>
          </p:nvSpPr>
          <p:spPr>
            <a:xfrm>
              <a:off x="1388785" y="318054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4" name="Google Shape;2214;p20"/>
            <p:cNvSpPr/>
            <p:nvPr/>
          </p:nvSpPr>
          <p:spPr>
            <a:xfrm>
              <a:off x="1770058" y="318054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5" name="Google Shape;2215;p20"/>
            <p:cNvSpPr/>
            <p:nvPr/>
          </p:nvSpPr>
          <p:spPr>
            <a:xfrm>
              <a:off x="2151332" y="3180547"/>
              <a:ext cx="238222" cy="367228"/>
            </a:xfrm>
            <a:custGeom>
              <a:avLst/>
              <a:gdLst/>
              <a:ahLst/>
              <a:cxnLst/>
              <a:rect l="l" t="t" r="r" b="b"/>
              <a:pathLst>
                <a:path w="7259" h="11190" extrusionOk="0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8" y="11188"/>
                  </a:cubicBezTo>
                  <a:cubicBezTo>
                    <a:pt x="3562" y="11189"/>
                    <a:pt x="3566" y="11189"/>
                    <a:pt x="3571" y="11189"/>
                  </a:cubicBezTo>
                  <a:cubicBezTo>
                    <a:pt x="4074" y="11189"/>
                    <a:pt x="7258" y="6294"/>
                    <a:pt x="7258" y="5523"/>
                  </a:cubicBezTo>
                  <a:cubicBezTo>
                    <a:pt x="7258" y="4903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6" name="Google Shape;2216;p20"/>
            <p:cNvSpPr/>
            <p:nvPr/>
          </p:nvSpPr>
          <p:spPr>
            <a:xfrm>
              <a:off x="2532999" y="318054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7" name="Google Shape;2217;p20"/>
            <p:cNvSpPr/>
            <p:nvPr/>
          </p:nvSpPr>
          <p:spPr>
            <a:xfrm>
              <a:off x="2914240" y="3180547"/>
              <a:ext cx="237861" cy="367228"/>
            </a:xfrm>
            <a:custGeom>
              <a:avLst/>
              <a:gdLst/>
              <a:ahLst/>
              <a:cxnLst/>
              <a:rect l="l" t="t" r="r" b="b"/>
              <a:pathLst>
                <a:path w="7248" h="11190" extrusionOk="0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8" name="Google Shape;2218;p20"/>
            <p:cNvSpPr/>
            <p:nvPr/>
          </p:nvSpPr>
          <p:spPr>
            <a:xfrm>
              <a:off x="3295908" y="3180547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1" y="11189"/>
                  </a:cubicBezTo>
                  <a:cubicBezTo>
                    <a:pt x="4063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9" name="Google Shape;2219;p20"/>
            <p:cNvSpPr/>
            <p:nvPr/>
          </p:nvSpPr>
          <p:spPr>
            <a:xfrm>
              <a:off x="3677182" y="318054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0" name="Google Shape;2220;p20"/>
            <p:cNvSpPr/>
            <p:nvPr/>
          </p:nvSpPr>
          <p:spPr>
            <a:xfrm>
              <a:off x="4058849" y="318054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1" name="Google Shape;2221;p20"/>
            <p:cNvSpPr/>
            <p:nvPr/>
          </p:nvSpPr>
          <p:spPr>
            <a:xfrm>
              <a:off x="4440123" y="3180547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188"/>
                  </a:cubicBezTo>
                  <a:cubicBezTo>
                    <a:pt x="3561" y="11189"/>
                    <a:pt x="3566" y="11189"/>
                    <a:pt x="3571" y="11189"/>
                  </a:cubicBezTo>
                  <a:cubicBezTo>
                    <a:pt x="4062" y="11189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2" name="Google Shape;2222;p20"/>
            <p:cNvSpPr/>
            <p:nvPr/>
          </p:nvSpPr>
          <p:spPr>
            <a:xfrm>
              <a:off x="4821364" y="3180547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3" name="Google Shape;2223;p20"/>
            <p:cNvSpPr/>
            <p:nvPr/>
          </p:nvSpPr>
          <p:spPr>
            <a:xfrm>
              <a:off x="5203031" y="318054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4" name="Google Shape;2224;p20"/>
            <p:cNvSpPr/>
            <p:nvPr/>
          </p:nvSpPr>
          <p:spPr>
            <a:xfrm>
              <a:off x="5584305" y="318054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5" name="Google Shape;2225;p20"/>
            <p:cNvSpPr/>
            <p:nvPr/>
          </p:nvSpPr>
          <p:spPr>
            <a:xfrm>
              <a:off x="5965973" y="318054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6" name="Google Shape;2226;p20"/>
            <p:cNvSpPr/>
            <p:nvPr/>
          </p:nvSpPr>
          <p:spPr>
            <a:xfrm>
              <a:off x="6347246" y="318054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7" name="Google Shape;2227;p20"/>
            <p:cNvSpPr/>
            <p:nvPr/>
          </p:nvSpPr>
          <p:spPr>
            <a:xfrm>
              <a:off x="6728487" y="3180547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01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8" name="Google Shape;2228;p20"/>
            <p:cNvSpPr/>
            <p:nvPr/>
          </p:nvSpPr>
          <p:spPr>
            <a:xfrm>
              <a:off x="7110155" y="3180547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6" y="11189"/>
                    <a:pt x="3571" y="11189"/>
                  </a:cubicBezTo>
                  <a:cubicBezTo>
                    <a:pt x="4062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9" name="Google Shape;2229;p20"/>
            <p:cNvSpPr/>
            <p:nvPr/>
          </p:nvSpPr>
          <p:spPr>
            <a:xfrm>
              <a:off x="7491428" y="3180547"/>
              <a:ext cx="238222" cy="367228"/>
            </a:xfrm>
            <a:custGeom>
              <a:avLst/>
              <a:gdLst/>
              <a:ahLst/>
              <a:cxnLst/>
              <a:rect l="l" t="t" r="r" b="b"/>
              <a:pathLst>
                <a:path w="7259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70" y="11188"/>
                  </a:cubicBezTo>
                  <a:cubicBezTo>
                    <a:pt x="3574" y="11189"/>
                    <a:pt x="3578" y="11189"/>
                    <a:pt x="3583" y="11189"/>
                  </a:cubicBezTo>
                  <a:cubicBezTo>
                    <a:pt x="4074" y="11189"/>
                    <a:pt x="7259" y="6294"/>
                    <a:pt x="7259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0" name="Google Shape;2230;p20"/>
            <p:cNvSpPr/>
            <p:nvPr/>
          </p:nvSpPr>
          <p:spPr>
            <a:xfrm>
              <a:off x="7873096" y="318054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1" name="Google Shape;2231;p20"/>
            <p:cNvSpPr/>
            <p:nvPr/>
          </p:nvSpPr>
          <p:spPr>
            <a:xfrm>
              <a:off x="8254337" y="3180547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03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2" name="Google Shape;2232;p20"/>
            <p:cNvSpPr/>
            <p:nvPr/>
          </p:nvSpPr>
          <p:spPr>
            <a:xfrm>
              <a:off x="8635611" y="3180547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3" name="Google Shape;2233;p20"/>
            <p:cNvSpPr/>
            <p:nvPr/>
          </p:nvSpPr>
          <p:spPr>
            <a:xfrm>
              <a:off x="9016884" y="3180547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4" name="Google Shape;2234;p20"/>
            <p:cNvSpPr/>
            <p:nvPr/>
          </p:nvSpPr>
          <p:spPr>
            <a:xfrm>
              <a:off x="254021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5" name="Google Shape;2235;p20"/>
            <p:cNvSpPr/>
            <p:nvPr/>
          </p:nvSpPr>
          <p:spPr>
            <a:xfrm>
              <a:off x="625876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6" name="Google Shape;2236;p20"/>
            <p:cNvSpPr/>
            <p:nvPr/>
          </p:nvSpPr>
          <p:spPr>
            <a:xfrm>
              <a:off x="1007117" y="3708417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7" name="Google Shape;2237;p20"/>
            <p:cNvSpPr/>
            <p:nvPr/>
          </p:nvSpPr>
          <p:spPr>
            <a:xfrm>
              <a:off x="1388785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8" name="Google Shape;2238;p20"/>
            <p:cNvSpPr/>
            <p:nvPr/>
          </p:nvSpPr>
          <p:spPr>
            <a:xfrm>
              <a:off x="1770058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9" name="Google Shape;2239;p20"/>
            <p:cNvSpPr/>
            <p:nvPr/>
          </p:nvSpPr>
          <p:spPr>
            <a:xfrm>
              <a:off x="2151332" y="3708417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58" y="6294"/>
                    <a:pt x="7258" y="5523"/>
                  </a:cubicBezTo>
                  <a:cubicBezTo>
                    <a:pt x="7258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0" name="Google Shape;2240;p20"/>
            <p:cNvSpPr/>
            <p:nvPr/>
          </p:nvSpPr>
          <p:spPr>
            <a:xfrm>
              <a:off x="2532999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1" name="Google Shape;2241;p20"/>
            <p:cNvSpPr/>
            <p:nvPr/>
          </p:nvSpPr>
          <p:spPr>
            <a:xfrm>
              <a:off x="2914240" y="3708417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2" name="Google Shape;2242;p20"/>
            <p:cNvSpPr/>
            <p:nvPr/>
          </p:nvSpPr>
          <p:spPr>
            <a:xfrm>
              <a:off x="3295908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3" name="Google Shape;2243;p20"/>
            <p:cNvSpPr/>
            <p:nvPr/>
          </p:nvSpPr>
          <p:spPr>
            <a:xfrm>
              <a:off x="3677182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4" name="Google Shape;2244;p20"/>
            <p:cNvSpPr/>
            <p:nvPr/>
          </p:nvSpPr>
          <p:spPr>
            <a:xfrm>
              <a:off x="4058849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5" name="Google Shape;2245;p20"/>
            <p:cNvSpPr/>
            <p:nvPr/>
          </p:nvSpPr>
          <p:spPr>
            <a:xfrm>
              <a:off x="4440123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6" name="Google Shape;2246;p20"/>
            <p:cNvSpPr/>
            <p:nvPr/>
          </p:nvSpPr>
          <p:spPr>
            <a:xfrm>
              <a:off x="4821364" y="3708417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7" name="Google Shape;2247;p20"/>
            <p:cNvSpPr/>
            <p:nvPr/>
          </p:nvSpPr>
          <p:spPr>
            <a:xfrm>
              <a:off x="5203031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8" name="Google Shape;2248;p20"/>
            <p:cNvSpPr/>
            <p:nvPr/>
          </p:nvSpPr>
          <p:spPr>
            <a:xfrm>
              <a:off x="5584305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9" name="Google Shape;2249;p20"/>
            <p:cNvSpPr/>
            <p:nvPr/>
          </p:nvSpPr>
          <p:spPr>
            <a:xfrm>
              <a:off x="5965973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0" name="Google Shape;2250;p20"/>
            <p:cNvSpPr/>
            <p:nvPr/>
          </p:nvSpPr>
          <p:spPr>
            <a:xfrm>
              <a:off x="6347246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1" name="Google Shape;2251;p20"/>
            <p:cNvSpPr/>
            <p:nvPr/>
          </p:nvSpPr>
          <p:spPr>
            <a:xfrm>
              <a:off x="6728487" y="3708417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2" name="Google Shape;2252;p20"/>
            <p:cNvSpPr/>
            <p:nvPr/>
          </p:nvSpPr>
          <p:spPr>
            <a:xfrm>
              <a:off x="7110155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3" name="Google Shape;2253;p20"/>
            <p:cNvSpPr/>
            <p:nvPr/>
          </p:nvSpPr>
          <p:spPr>
            <a:xfrm>
              <a:off x="7491428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4" name="Google Shape;2254;p20"/>
            <p:cNvSpPr/>
            <p:nvPr/>
          </p:nvSpPr>
          <p:spPr>
            <a:xfrm>
              <a:off x="7873096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5" name="Google Shape;2255;p20"/>
            <p:cNvSpPr/>
            <p:nvPr/>
          </p:nvSpPr>
          <p:spPr>
            <a:xfrm>
              <a:off x="8254337" y="3708417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6" name="Google Shape;2256;p20"/>
            <p:cNvSpPr/>
            <p:nvPr/>
          </p:nvSpPr>
          <p:spPr>
            <a:xfrm>
              <a:off x="8635611" y="3708417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7" name="Google Shape;2257;p20"/>
            <p:cNvSpPr/>
            <p:nvPr/>
          </p:nvSpPr>
          <p:spPr>
            <a:xfrm>
              <a:off x="9016884" y="3708417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8" name="Google Shape;2258;p20"/>
            <p:cNvSpPr/>
            <p:nvPr/>
          </p:nvSpPr>
          <p:spPr>
            <a:xfrm>
              <a:off x="254021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9" name="Google Shape;2259;p20"/>
            <p:cNvSpPr/>
            <p:nvPr/>
          </p:nvSpPr>
          <p:spPr>
            <a:xfrm>
              <a:off x="625876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54" y="11091"/>
                    <a:pt x="3545" y="11199"/>
                  </a:cubicBezTo>
                  <a:cubicBezTo>
                    <a:pt x="3550" y="11200"/>
                    <a:pt x="3555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0" name="Google Shape;2260;p20"/>
            <p:cNvSpPr/>
            <p:nvPr/>
          </p:nvSpPr>
          <p:spPr>
            <a:xfrm>
              <a:off x="1007117" y="4236319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1" name="Google Shape;2261;p20"/>
            <p:cNvSpPr/>
            <p:nvPr/>
          </p:nvSpPr>
          <p:spPr>
            <a:xfrm>
              <a:off x="1388785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43" y="11091"/>
                    <a:pt x="3546" y="11199"/>
                  </a:cubicBezTo>
                  <a:cubicBezTo>
                    <a:pt x="3551" y="11200"/>
                    <a:pt x="3556" y="11201"/>
                    <a:pt x="3561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2" name="Google Shape;2262;p20"/>
            <p:cNvSpPr/>
            <p:nvPr/>
          </p:nvSpPr>
          <p:spPr>
            <a:xfrm>
              <a:off x="1770058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3" name="Google Shape;2263;p20"/>
            <p:cNvSpPr/>
            <p:nvPr/>
          </p:nvSpPr>
          <p:spPr>
            <a:xfrm>
              <a:off x="2151332" y="4236319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8" y="11199"/>
                  </a:cubicBezTo>
                  <a:cubicBezTo>
                    <a:pt x="3562" y="11200"/>
                    <a:pt x="3568" y="11201"/>
                    <a:pt x="3573" y="11201"/>
                  </a:cubicBezTo>
                  <a:cubicBezTo>
                    <a:pt x="4082" y="11201"/>
                    <a:pt x="7258" y="6304"/>
                    <a:pt x="7258" y="5534"/>
                  </a:cubicBezTo>
                  <a:cubicBezTo>
                    <a:pt x="7258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4" name="Google Shape;2264;p20"/>
            <p:cNvSpPr/>
            <p:nvPr/>
          </p:nvSpPr>
          <p:spPr>
            <a:xfrm>
              <a:off x="2532999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5" name="Google Shape;2265;p20"/>
            <p:cNvSpPr/>
            <p:nvPr/>
          </p:nvSpPr>
          <p:spPr>
            <a:xfrm>
              <a:off x="2914240" y="4236319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6" name="Google Shape;2266;p20"/>
            <p:cNvSpPr/>
            <p:nvPr/>
          </p:nvSpPr>
          <p:spPr>
            <a:xfrm>
              <a:off x="3295908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7" name="Google Shape;2267;p20"/>
            <p:cNvSpPr/>
            <p:nvPr/>
          </p:nvSpPr>
          <p:spPr>
            <a:xfrm>
              <a:off x="3677182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8" name="Google Shape;2268;p20"/>
            <p:cNvSpPr/>
            <p:nvPr/>
          </p:nvSpPr>
          <p:spPr>
            <a:xfrm>
              <a:off x="4058849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42" y="11091"/>
                    <a:pt x="3545" y="11199"/>
                  </a:cubicBezTo>
                  <a:cubicBezTo>
                    <a:pt x="3550" y="11200"/>
                    <a:pt x="3556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9" name="Google Shape;2269;p20"/>
            <p:cNvSpPr/>
            <p:nvPr/>
          </p:nvSpPr>
          <p:spPr>
            <a:xfrm>
              <a:off x="4440123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0" name="Google Shape;2270;p20"/>
            <p:cNvSpPr/>
            <p:nvPr/>
          </p:nvSpPr>
          <p:spPr>
            <a:xfrm>
              <a:off x="4821364" y="4236319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1" name="Google Shape;2271;p20"/>
            <p:cNvSpPr/>
            <p:nvPr/>
          </p:nvSpPr>
          <p:spPr>
            <a:xfrm>
              <a:off x="5203031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37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2" name="Google Shape;2272;p20"/>
            <p:cNvSpPr/>
            <p:nvPr/>
          </p:nvSpPr>
          <p:spPr>
            <a:xfrm>
              <a:off x="5584305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3" name="Google Shape;2273;p20"/>
            <p:cNvSpPr/>
            <p:nvPr/>
          </p:nvSpPr>
          <p:spPr>
            <a:xfrm>
              <a:off x="5965973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4" name="Google Shape;2274;p20"/>
            <p:cNvSpPr/>
            <p:nvPr/>
          </p:nvSpPr>
          <p:spPr>
            <a:xfrm>
              <a:off x="6347246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5" name="Google Shape;2275;p20"/>
            <p:cNvSpPr/>
            <p:nvPr/>
          </p:nvSpPr>
          <p:spPr>
            <a:xfrm>
              <a:off x="6728487" y="4236319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6" name="Google Shape;2276;p20"/>
            <p:cNvSpPr/>
            <p:nvPr/>
          </p:nvSpPr>
          <p:spPr>
            <a:xfrm>
              <a:off x="7110155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7" name="Google Shape;2277;p20"/>
            <p:cNvSpPr/>
            <p:nvPr/>
          </p:nvSpPr>
          <p:spPr>
            <a:xfrm>
              <a:off x="7491428" y="4236319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70" y="11199"/>
                  </a:cubicBezTo>
                  <a:cubicBezTo>
                    <a:pt x="3574" y="11200"/>
                    <a:pt x="3579" y="11201"/>
                    <a:pt x="3585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8" name="Google Shape;2278;p20"/>
            <p:cNvSpPr/>
            <p:nvPr/>
          </p:nvSpPr>
          <p:spPr>
            <a:xfrm>
              <a:off x="7873096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9" name="Google Shape;2279;p20"/>
            <p:cNvSpPr/>
            <p:nvPr/>
          </p:nvSpPr>
          <p:spPr>
            <a:xfrm>
              <a:off x="8254337" y="4236319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0" name="Google Shape;2280;p20"/>
            <p:cNvSpPr/>
            <p:nvPr/>
          </p:nvSpPr>
          <p:spPr>
            <a:xfrm>
              <a:off x="8635611" y="4236319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1" name="Google Shape;2281;p20"/>
            <p:cNvSpPr/>
            <p:nvPr/>
          </p:nvSpPr>
          <p:spPr>
            <a:xfrm>
              <a:off x="9016884" y="4236319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2" name="Google Shape;2282;p20"/>
            <p:cNvSpPr/>
            <p:nvPr/>
          </p:nvSpPr>
          <p:spPr>
            <a:xfrm>
              <a:off x="254021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3" name="Google Shape;2283;p20"/>
            <p:cNvSpPr/>
            <p:nvPr/>
          </p:nvSpPr>
          <p:spPr>
            <a:xfrm>
              <a:off x="625876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4" name="Google Shape;2284;p20"/>
            <p:cNvSpPr/>
            <p:nvPr/>
          </p:nvSpPr>
          <p:spPr>
            <a:xfrm>
              <a:off x="1007117" y="4764583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5" name="Google Shape;2285;p20"/>
            <p:cNvSpPr/>
            <p:nvPr/>
          </p:nvSpPr>
          <p:spPr>
            <a:xfrm>
              <a:off x="1388785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6" name="Google Shape;2286;p20"/>
            <p:cNvSpPr/>
            <p:nvPr/>
          </p:nvSpPr>
          <p:spPr>
            <a:xfrm>
              <a:off x="1770058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7" name="Google Shape;2287;p20"/>
            <p:cNvSpPr/>
            <p:nvPr/>
          </p:nvSpPr>
          <p:spPr>
            <a:xfrm>
              <a:off x="2151332" y="4764583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8" name="Google Shape;2288;p20"/>
            <p:cNvSpPr/>
            <p:nvPr/>
          </p:nvSpPr>
          <p:spPr>
            <a:xfrm>
              <a:off x="2532999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9" name="Google Shape;2289;p20"/>
            <p:cNvSpPr/>
            <p:nvPr/>
          </p:nvSpPr>
          <p:spPr>
            <a:xfrm>
              <a:off x="2914240" y="4764583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0" name="Google Shape;2290;p20"/>
            <p:cNvSpPr/>
            <p:nvPr/>
          </p:nvSpPr>
          <p:spPr>
            <a:xfrm>
              <a:off x="3295908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1" name="Google Shape;2291;p20"/>
            <p:cNvSpPr/>
            <p:nvPr/>
          </p:nvSpPr>
          <p:spPr>
            <a:xfrm>
              <a:off x="3677182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2" name="Google Shape;2292;p20"/>
            <p:cNvSpPr/>
            <p:nvPr/>
          </p:nvSpPr>
          <p:spPr>
            <a:xfrm>
              <a:off x="4058849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3" name="Google Shape;2293;p20"/>
            <p:cNvSpPr/>
            <p:nvPr/>
          </p:nvSpPr>
          <p:spPr>
            <a:xfrm>
              <a:off x="4440123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4" name="Google Shape;2294;p20"/>
            <p:cNvSpPr/>
            <p:nvPr/>
          </p:nvSpPr>
          <p:spPr>
            <a:xfrm>
              <a:off x="4821364" y="4764583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5" name="Google Shape;2295;p20"/>
            <p:cNvSpPr/>
            <p:nvPr/>
          </p:nvSpPr>
          <p:spPr>
            <a:xfrm>
              <a:off x="5203031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6" name="Google Shape;2296;p20"/>
            <p:cNvSpPr/>
            <p:nvPr/>
          </p:nvSpPr>
          <p:spPr>
            <a:xfrm>
              <a:off x="5584305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7" name="Google Shape;2297;p20"/>
            <p:cNvSpPr/>
            <p:nvPr/>
          </p:nvSpPr>
          <p:spPr>
            <a:xfrm>
              <a:off x="5965973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8" name="Google Shape;2298;p20"/>
            <p:cNvSpPr/>
            <p:nvPr/>
          </p:nvSpPr>
          <p:spPr>
            <a:xfrm>
              <a:off x="6347246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9" name="Google Shape;2299;p20"/>
            <p:cNvSpPr/>
            <p:nvPr/>
          </p:nvSpPr>
          <p:spPr>
            <a:xfrm>
              <a:off x="6728487" y="4764583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0" name="Google Shape;2300;p20"/>
            <p:cNvSpPr/>
            <p:nvPr/>
          </p:nvSpPr>
          <p:spPr>
            <a:xfrm>
              <a:off x="7110155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1" name="Google Shape;2301;p20"/>
            <p:cNvSpPr/>
            <p:nvPr/>
          </p:nvSpPr>
          <p:spPr>
            <a:xfrm>
              <a:off x="7491428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2" name="Google Shape;2302;p20"/>
            <p:cNvSpPr/>
            <p:nvPr/>
          </p:nvSpPr>
          <p:spPr>
            <a:xfrm>
              <a:off x="7873096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3" name="Google Shape;2303;p20"/>
            <p:cNvSpPr/>
            <p:nvPr/>
          </p:nvSpPr>
          <p:spPr>
            <a:xfrm>
              <a:off x="8254337" y="4764583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4" name="Google Shape;2304;p20"/>
            <p:cNvSpPr/>
            <p:nvPr/>
          </p:nvSpPr>
          <p:spPr>
            <a:xfrm>
              <a:off x="8635611" y="4764583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5" name="Google Shape;2305;p20"/>
            <p:cNvSpPr/>
            <p:nvPr/>
          </p:nvSpPr>
          <p:spPr>
            <a:xfrm>
              <a:off x="9016884" y="4764583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06" name="Google Shape;2306;p20"/>
          <p:cNvSpPr txBox="1">
            <a:spLocks noGrp="1"/>
          </p:cNvSpPr>
          <p:nvPr>
            <p:ph type="title"/>
          </p:nvPr>
        </p:nvSpPr>
        <p:spPr>
          <a:xfrm rot="247">
            <a:off x="745999" y="3304231"/>
            <a:ext cx="5561600" cy="11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07" name="Google Shape;2307;p20"/>
          <p:cNvSpPr txBox="1">
            <a:spLocks noGrp="1"/>
          </p:cNvSpPr>
          <p:nvPr>
            <p:ph type="title" idx="2" hasCustomPrompt="1"/>
          </p:nvPr>
        </p:nvSpPr>
        <p:spPr>
          <a:xfrm>
            <a:off x="2299399" y="1657931"/>
            <a:ext cx="2454800" cy="124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1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9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9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9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9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9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9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9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96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08" name="Google Shape;2308;p20"/>
          <p:cNvSpPr txBox="1">
            <a:spLocks noGrp="1"/>
          </p:cNvSpPr>
          <p:nvPr>
            <p:ph type="subTitle" idx="1"/>
          </p:nvPr>
        </p:nvSpPr>
        <p:spPr>
          <a:xfrm>
            <a:off x="1774799" y="4495012"/>
            <a:ext cx="3504000" cy="7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638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2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3"/>
          <p:cNvGrpSpPr/>
          <p:nvPr/>
        </p:nvGrpSpPr>
        <p:grpSpPr>
          <a:xfrm>
            <a:off x="3854" y="15095"/>
            <a:ext cx="12188669" cy="6827791"/>
            <a:chOff x="254021" y="11329"/>
            <a:chExt cx="9001085" cy="5120843"/>
          </a:xfrm>
        </p:grpSpPr>
        <p:sp>
          <p:nvSpPr>
            <p:cNvPr id="254" name="Google Shape;254;p3"/>
            <p:cNvSpPr/>
            <p:nvPr/>
          </p:nvSpPr>
          <p:spPr>
            <a:xfrm>
              <a:off x="254021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625876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1007117" y="11329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1388785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1770058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2151332" y="11329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2532999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2914240" y="11329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3295908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3677182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4058849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4440123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4821364" y="11329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5203031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5584305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5965973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6347246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6728487" y="11329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7110155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7491428" y="11329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7873096" y="1132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8254337" y="11329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8635611" y="11329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9016884" y="11329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254021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625876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1007117" y="539592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1388785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1770058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2151332" y="539592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58" y="6294"/>
                    <a:pt x="7258" y="5523"/>
                  </a:cubicBezTo>
                  <a:cubicBezTo>
                    <a:pt x="7258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2532999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2914240" y="539592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3295908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3677182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4058849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4440123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4821364" y="539592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5203031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5584305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5965973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6347246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6728487" y="539592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7110155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7491428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7873096" y="539592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8254337" y="539592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8635611" y="539592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9016884" y="539592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254021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625876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188"/>
                  </a:cubicBezTo>
                  <a:cubicBezTo>
                    <a:pt x="3550" y="11189"/>
                    <a:pt x="3555" y="11190"/>
                    <a:pt x="3561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1007117" y="1067855"/>
              <a:ext cx="237861" cy="367228"/>
            </a:xfrm>
            <a:custGeom>
              <a:avLst/>
              <a:gdLst/>
              <a:ahLst/>
              <a:cxnLst/>
              <a:rect l="l" t="t" r="r" b="b"/>
              <a:pathLst>
                <a:path w="7248" h="11190" extrusionOk="0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1388785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43" y="11080"/>
                    <a:pt x="3546" y="11188"/>
                  </a:cubicBezTo>
                  <a:cubicBezTo>
                    <a:pt x="3551" y="11189"/>
                    <a:pt x="3556" y="11190"/>
                    <a:pt x="3561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1770058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2151332" y="1067855"/>
              <a:ext cx="238222" cy="367228"/>
            </a:xfrm>
            <a:custGeom>
              <a:avLst/>
              <a:gdLst/>
              <a:ahLst/>
              <a:cxnLst/>
              <a:rect l="l" t="t" r="r" b="b"/>
              <a:pathLst>
                <a:path w="7259" h="11190" extrusionOk="0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8" y="11188"/>
                  </a:cubicBezTo>
                  <a:cubicBezTo>
                    <a:pt x="3562" y="11189"/>
                    <a:pt x="3568" y="11190"/>
                    <a:pt x="3573" y="11190"/>
                  </a:cubicBezTo>
                  <a:cubicBezTo>
                    <a:pt x="4082" y="11190"/>
                    <a:pt x="7258" y="6293"/>
                    <a:pt x="7258" y="5523"/>
                  </a:cubicBezTo>
                  <a:cubicBezTo>
                    <a:pt x="7258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2532999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2914240" y="1067855"/>
              <a:ext cx="237861" cy="367228"/>
            </a:xfrm>
            <a:custGeom>
              <a:avLst/>
              <a:gdLst/>
              <a:ahLst/>
              <a:cxnLst/>
              <a:rect l="l" t="t" r="r" b="b"/>
              <a:pathLst>
                <a:path w="7248" h="11190" extrusionOk="0">
                  <a:moveTo>
                    <a:pt x="3795" y="1"/>
                  </a:moveTo>
                  <a:cubicBezTo>
                    <a:pt x="3791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3295908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3677182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4058849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42" y="11080"/>
                    <a:pt x="3545" y="11188"/>
                  </a:cubicBezTo>
                  <a:cubicBezTo>
                    <a:pt x="3550" y="11189"/>
                    <a:pt x="3556" y="11190"/>
                    <a:pt x="3561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4440123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4821364" y="1067855"/>
              <a:ext cx="237861" cy="367228"/>
            </a:xfrm>
            <a:custGeom>
              <a:avLst/>
              <a:gdLst/>
              <a:ahLst/>
              <a:cxnLst/>
              <a:rect l="l" t="t" r="r" b="b"/>
              <a:pathLst>
                <a:path w="7248" h="11190" extrusionOk="0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5203031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5584305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5965973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6347246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299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6728487" y="1067855"/>
              <a:ext cx="238222" cy="367228"/>
            </a:xfrm>
            <a:custGeom>
              <a:avLst/>
              <a:gdLst/>
              <a:ahLst/>
              <a:cxnLst/>
              <a:rect l="l" t="t" r="r" b="b"/>
              <a:pathLst>
                <a:path w="7259" h="11190" extrusionOk="0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7110155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7491428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8" y="11190"/>
                    <a:pt x="3573" y="11190"/>
                  </a:cubicBezTo>
                  <a:cubicBezTo>
                    <a:pt x="4081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7873096" y="1067855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8254337" y="1067855"/>
              <a:ext cx="237861" cy="367228"/>
            </a:xfrm>
            <a:custGeom>
              <a:avLst/>
              <a:gdLst/>
              <a:ahLst/>
              <a:cxnLst/>
              <a:rect l="l" t="t" r="r" b="b"/>
              <a:pathLst>
                <a:path w="7248" h="11190" extrusionOk="0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8635611" y="1067855"/>
              <a:ext cx="238222" cy="367228"/>
            </a:xfrm>
            <a:custGeom>
              <a:avLst/>
              <a:gdLst/>
              <a:ahLst/>
              <a:cxnLst/>
              <a:rect l="l" t="t" r="r" b="b"/>
              <a:pathLst>
                <a:path w="7259" h="11190" extrusionOk="0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9016884" y="1067855"/>
              <a:ext cx="238222" cy="367228"/>
            </a:xfrm>
            <a:custGeom>
              <a:avLst/>
              <a:gdLst/>
              <a:ahLst/>
              <a:cxnLst/>
              <a:rect l="l" t="t" r="r" b="b"/>
              <a:pathLst>
                <a:path w="7259" h="11190" extrusionOk="0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254021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625876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0"/>
                    <a:pt x="3559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1007117" y="1595758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1388785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6"/>
                    <a:pt x="37" y="4791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0"/>
                    <a:pt x="3560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1770058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2151332" y="1595758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74" y="11200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2532999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2914240" y="1595758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3295908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6"/>
                    <a:pt x="37" y="4791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3677182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4058849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0"/>
                    <a:pt x="3559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4440123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4821364" y="1595758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5203031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37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5584305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5965973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6347246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6728487" y="1595758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7110155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7491428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7873096" y="1595758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8254337" y="1595758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8635611" y="1595758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9016884" y="1595758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254021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625876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2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1007117" y="2124021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1388785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2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1770058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2151332" y="2124021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80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293"/>
                    <a:pt x="7258" y="5522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2532999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2914240" y="2124021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3295908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3677182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4058849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2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4440123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80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293"/>
                    <a:pt x="7246" y="5522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4821364" y="2124021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5203031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5584305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5965973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6347246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6728487" y="2124021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7110155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7491428" y="2124021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80"/>
                    <a:pt x="3570" y="11199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293"/>
                    <a:pt x="7259" y="5522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7873096" y="2124021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8254337" y="2124021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1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8635611" y="2124021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9016884" y="2124021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254021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625876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12" y="5486"/>
                  </a:cubicBezTo>
                  <a:cubicBezTo>
                    <a:pt x="0" y="6169"/>
                    <a:pt x="3054" y="11092"/>
                    <a:pt x="3545" y="11199"/>
                  </a:cubicBezTo>
                  <a:cubicBezTo>
                    <a:pt x="3550" y="11201"/>
                    <a:pt x="3555" y="11201"/>
                    <a:pt x="3561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1007117" y="2651890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1388785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49"/>
                    <a:pt x="37" y="4792"/>
                    <a:pt x="13" y="5486"/>
                  </a:cubicBezTo>
                  <a:cubicBezTo>
                    <a:pt x="1" y="6169"/>
                    <a:pt x="3043" y="11092"/>
                    <a:pt x="3546" y="11199"/>
                  </a:cubicBezTo>
                  <a:cubicBezTo>
                    <a:pt x="3551" y="11201"/>
                    <a:pt x="3556" y="11201"/>
                    <a:pt x="3561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1770058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2151332" y="2651890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8" y="11199"/>
                  </a:cubicBezTo>
                  <a:cubicBezTo>
                    <a:pt x="3562" y="11201"/>
                    <a:pt x="3568" y="11201"/>
                    <a:pt x="3573" y="11201"/>
                  </a:cubicBezTo>
                  <a:cubicBezTo>
                    <a:pt x="4082" y="11201"/>
                    <a:pt x="7258" y="6305"/>
                    <a:pt x="7258" y="5534"/>
                  </a:cubicBezTo>
                  <a:cubicBezTo>
                    <a:pt x="7258" y="4926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2532999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2914240" y="2651890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3295908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49"/>
                    <a:pt x="37" y="4792"/>
                    <a:pt x="13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3677182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4058849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12" y="5486"/>
                  </a:cubicBezTo>
                  <a:cubicBezTo>
                    <a:pt x="0" y="6169"/>
                    <a:pt x="3042" y="11092"/>
                    <a:pt x="3545" y="11199"/>
                  </a:cubicBezTo>
                  <a:cubicBezTo>
                    <a:pt x="3550" y="11201"/>
                    <a:pt x="3556" y="11201"/>
                    <a:pt x="3561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4440123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4821364" y="2651890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5203031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37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5584305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5965973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6347246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6728487" y="2651890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7110155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7491428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8" y="11201"/>
                    <a:pt x="3573" y="11201"/>
                  </a:cubicBezTo>
                  <a:cubicBezTo>
                    <a:pt x="4081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7873096" y="2651890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8254337" y="2651890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8635611" y="2651890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9016884" y="2651890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254021" y="3180547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625876" y="318054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1007117" y="3180547"/>
              <a:ext cx="237861" cy="367228"/>
            </a:xfrm>
            <a:custGeom>
              <a:avLst/>
              <a:gdLst/>
              <a:ahLst/>
              <a:cxnLst/>
              <a:rect l="l" t="t" r="r" b="b"/>
              <a:pathLst>
                <a:path w="7248" h="11190" extrusionOk="0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5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1388785" y="318054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1770058" y="318054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2151332" y="3180547"/>
              <a:ext cx="238222" cy="367228"/>
            </a:xfrm>
            <a:custGeom>
              <a:avLst/>
              <a:gdLst/>
              <a:ahLst/>
              <a:cxnLst/>
              <a:rect l="l" t="t" r="r" b="b"/>
              <a:pathLst>
                <a:path w="7259" h="11190" extrusionOk="0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8" y="11188"/>
                  </a:cubicBezTo>
                  <a:cubicBezTo>
                    <a:pt x="3562" y="11189"/>
                    <a:pt x="3566" y="11189"/>
                    <a:pt x="3571" y="11189"/>
                  </a:cubicBezTo>
                  <a:cubicBezTo>
                    <a:pt x="4074" y="11189"/>
                    <a:pt x="7258" y="6294"/>
                    <a:pt x="7258" y="5523"/>
                  </a:cubicBezTo>
                  <a:cubicBezTo>
                    <a:pt x="7258" y="4903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2532999" y="318054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2914240" y="3180547"/>
              <a:ext cx="237861" cy="367228"/>
            </a:xfrm>
            <a:custGeom>
              <a:avLst/>
              <a:gdLst/>
              <a:ahLst/>
              <a:cxnLst/>
              <a:rect l="l" t="t" r="r" b="b"/>
              <a:pathLst>
                <a:path w="7248" h="11190" extrusionOk="0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3295908" y="3180547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1" y="11189"/>
                  </a:cubicBezTo>
                  <a:cubicBezTo>
                    <a:pt x="4063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3677182" y="318054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4058849" y="318054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4440123" y="3180547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188"/>
                  </a:cubicBezTo>
                  <a:cubicBezTo>
                    <a:pt x="3561" y="11189"/>
                    <a:pt x="3566" y="11189"/>
                    <a:pt x="3571" y="11189"/>
                  </a:cubicBezTo>
                  <a:cubicBezTo>
                    <a:pt x="4062" y="11189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4821364" y="3180547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5203031" y="318054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5584305" y="318054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5965973" y="318054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6347246" y="318054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6728487" y="3180547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01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7110155" y="3180547"/>
              <a:ext cx="237828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6" y="11189"/>
                    <a:pt x="3571" y="11189"/>
                  </a:cubicBezTo>
                  <a:cubicBezTo>
                    <a:pt x="4062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7491428" y="3180547"/>
              <a:ext cx="238222" cy="367228"/>
            </a:xfrm>
            <a:custGeom>
              <a:avLst/>
              <a:gdLst/>
              <a:ahLst/>
              <a:cxnLst/>
              <a:rect l="l" t="t" r="r" b="b"/>
              <a:pathLst>
                <a:path w="7259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70" y="11188"/>
                  </a:cubicBezTo>
                  <a:cubicBezTo>
                    <a:pt x="3574" y="11189"/>
                    <a:pt x="3578" y="11189"/>
                    <a:pt x="3583" y="11189"/>
                  </a:cubicBezTo>
                  <a:cubicBezTo>
                    <a:pt x="4074" y="11189"/>
                    <a:pt x="7259" y="6294"/>
                    <a:pt x="7259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7873096" y="318054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8254337" y="3180547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03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8635611" y="3180547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9016884" y="3180547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254021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625876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1007117" y="3708417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1388785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1770058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2151332" y="3708417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58" y="6294"/>
                    <a:pt x="7258" y="5523"/>
                  </a:cubicBezTo>
                  <a:cubicBezTo>
                    <a:pt x="7258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2532999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2914240" y="3708417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3295908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3677182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4058849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4440123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4821364" y="3708417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5203031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5584305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5965973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6347246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6728487" y="3708417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7110155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7491428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7873096" y="3708417"/>
              <a:ext cx="237828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8254337" y="3708417"/>
              <a:ext cx="237861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8635611" y="3708417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9016884" y="3708417"/>
              <a:ext cx="23822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254021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625876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54" y="11091"/>
                    <a:pt x="3545" y="11199"/>
                  </a:cubicBezTo>
                  <a:cubicBezTo>
                    <a:pt x="3550" y="11200"/>
                    <a:pt x="3555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1007117" y="4236319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1388785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43" y="11091"/>
                    <a:pt x="3546" y="11199"/>
                  </a:cubicBezTo>
                  <a:cubicBezTo>
                    <a:pt x="3551" y="11200"/>
                    <a:pt x="3556" y="11201"/>
                    <a:pt x="3561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1770058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2151332" y="4236319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8" y="11199"/>
                  </a:cubicBezTo>
                  <a:cubicBezTo>
                    <a:pt x="3562" y="11200"/>
                    <a:pt x="3568" y="11201"/>
                    <a:pt x="3573" y="11201"/>
                  </a:cubicBezTo>
                  <a:cubicBezTo>
                    <a:pt x="4082" y="11201"/>
                    <a:pt x="7258" y="6304"/>
                    <a:pt x="7258" y="5534"/>
                  </a:cubicBezTo>
                  <a:cubicBezTo>
                    <a:pt x="7258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2532999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2914240" y="4236319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3295908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3677182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4058849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42" y="11091"/>
                    <a:pt x="3545" y="11199"/>
                  </a:cubicBezTo>
                  <a:cubicBezTo>
                    <a:pt x="3550" y="11200"/>
                    <a:pt x="3556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4440123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4821364" y="4236319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5203031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37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5584305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5965973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6347246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6728487" y="4236319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7110155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7491428" y="4236319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70" y="11199"/>
                  </a:cubicBezTo>
                  <a:cubicBezTo>
                    <a:pt x="3574" y="11200"/>
                    <a:pt x="3579" y="11201"/>
                    <a:pt x="3585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7873096" y="4236319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8254337" y="4236319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8635611" y="4236319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9016884" y="4236319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254021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625876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1007117" y="4764583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1388785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1770058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2151332" y="4764583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2532999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2914240" y="4764583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3295908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3677182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4058849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4440123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4821364" y="4764583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3"/>
            <p:cNvSpPr/>
            <p:nvPr/>
          </p:nvSpPr>
          <p:spPr>
            <a:xfrm>
              <a:off x="5203031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5584305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5965973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6347246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6728487" y="4764583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7110155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7491428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7873096" y="4764583"/>
              <a:ext cx="237828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8254337" y="4764583"/>
              <a:ext cx="237861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8635611" y="4764583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9016884" y="4764583"/>
              <a:ext cx="23822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4" name="Google Shape;494;p3"/>
          <p:cNvSpPr txBox="1">
            <a:spLocks noGrp="1"/>
          </p:cNvSpPr>
          <p:nvPr>
            <p:ph type="title"/>
          </p:nvPr>
        </p:nvSpPr>
        <p:spPr>
          <a:xfrm rot="247">
            <a:off x="963167" y="3304231"/>
            <a:ext cx="5561600" cy="11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95" name="Google Shape;495;p3"/>
          <p:cNvSpPr txBox="1">
            <a:spLocks noGrp="1"/>
          </p:cNvSpPr>
          <p:nvPr>
            <p:ph type="title" idx="2" hasCustomPrompt="1"/>
          </p:nvPr>
        </p:nvSpPr>
        <p:spPr>
          <a:xfrm>
            <a:off x="2516567" y="1657931"/>
            <a:ext cx="2454800" cy="124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1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9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9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9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9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9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9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9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96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6" name="Google Shape;496;p3"/>
          <p:cNvSpPr txBox="1">
            <a:spLocks noGrp="1"/>
          </p:cNvSpPr>
          <p:nvPr>
            <p:ph type="subTitle" idx="1"/>
          </p:nvPr>
        </p:nvSpPr>
        <p:spPr>
          <a:xfrm>
            <a:off x="1991967" y="4495012"/>
            <a:ext cx="3504000" cy="7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002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bg>
      <p:bgPr>
        <a:solidFill>
          <a:schemeClr val="dk2"/>
        </a:solidFill>
        <a:effectLst/>
      </p:bgPr>
    </p:bg>
    <p:spTree>
      <p:nvGrpSpPr>
        <p:cNvPr id="1" name="Shape 2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0" name="Google Shape;2310;p21"/>
          <p:cNvGrpSpPr/>
          <p:nvPr/>
        </p:nvGrpSpPr>
        <p:grpSpPr>
          <a:xfrm>
            <a:off x="3853" y="15095"/>
            <a:ext cx="12188675" cy="6827791"/>
            <a:chOff x="2890" y="11321"/>
            <a:chExt cx="9141506" cy="5120843"/>
          </a:xfrm>
        </p:grpSpPr>
        <p:sp>
          <p:nvSpPr>
            <p:cNvPr id="2311" name="Google Shape;2311;p21"/>
            <p:cNvSpPr/>
            <p:nvPr/>
          </p:nvSpPr>
          <p:spPr>
            <a:xfrm>
              <a:off x="2890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2" name="Google Shape;2312;p21"/>
            <p:cNvSpPr/>
            <p:nvPr/>
          </p:nvSpPr>
          <p:spPr>
            <a:xfrm>
              <a:off x="380546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3" name="Google Shape;2313;p21"/>
            <p:cNvSpPr/>
            <p:nvPr/>
          </p:nvSpPr>
          <p:spPr>
            <a:xfrm>
              <a:off x="767734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4" name="Google Shape;2314;p21"/>
            <p:cNvSpPr/>
            <p:nvPr/>
          </p:nvSpPr>
          <p:spPr>
            <a:xfrm>
              <a:off x="1155356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5" name="Google Shape;2315;p21"/>
            <p:cNvSpPr/>
            <p:nvPr/>
          </p:nvSpPr>
          <p:spPr>
            <a:xfrm>
              <a:off x="1542578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6" name="Google Shape;2316;p21"/>
            <p:cNvSpPr/>
            <p:nvPr/>
          </p:nvSpPr>
          <p:spPr>
            <a:xfrm>
              <a:off x="1929799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7" name="Google Shape;2317;p21"/>
            <p:cNvSpPr/>
            <p:nvPr/>
          </p:nvSpPr>
          <p:spPr>
            <a:xfrm>
              <a:off x="2317421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8" name="Google Shape;2318;p21"/>
            <p:cNvSpPr/>
            <p:nvPr/>
          </p:nvSpPr>
          <p:spPr>
            <a:xfrm>
              <a:off x="2704609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9" name="Google Shape;2319;p21"/>
            <p:cNvSpPr/>
            <p:nvPr/>
          </p:nvSpPr>
          <p:spPr>
            <a:xfrm>
              <a:off x="3092231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0" name="Google Shape;2320;p21"/>
            <p:cNvSpPr/>
            <p:nvPr/>
          </p:nvSpPr>
          <p:spPr>
            <a:xfrm>
              <a:off x="3479452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1" name="Google Shape;2321;p21"/>
            <p:cNvSpPr/>
            <p:nvPr/>
          </p:nvSpPr>
          <p:spPr>
            <a:xfrm>
              <a:off x="3867074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2" name="Google Shape;2322;p21"/>
            <p:cNvSpPr/>
            <p:nvPr/>
          </p:nvSpPr>
          <p:spPr>
            <a:xfrm>
              <a:off x="4254295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3" name="Google Shape;2323;p21"/>
            <p:cNvSpPr/>
            <p:nvPr/>
          </p:nvSpPr>
          <p:spPr>
            <a:xfrm>
              <a:off x="4641483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4" name="Google Shape;2324;p21"/>
            <p:cNvSpPr/>
            <p:nvPr/>
          </p:nvSpPr>
          <p:spPr>
            <a:xfrm>
              <a:off x="5029105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5" name="Google Shape;2325;p21"/>
            <p:cNvSpPr/>
            <p:nvPr/>
          </p:nvSpPr>
          <p:spPr>
            <a:xfrm>
              <a:off x="5416327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6" name="Google Shape;2326;p21"/>
            <p:cNvSpPr/>
            <p:nvPr/>
          </p:nvSpPr>
          <p:spPr>
            <a:xfrm>
              <a:off x="5803948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7" name="Google Shape;2327;p21"/>
            <p:cNvSpPr/>
            <p:nvPr/>
          </p:nvSpPr>
          <p:spPr>
            <a:xfrm>
              <a:off x="6191170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8" name="Google Shape;2328;p21"/>
            <p:cNvSpPr/>
            <p:nvPr/>
          </p:nvSpPr>
          <p:spPr>
            <a:xfrm>
              <a:off x="6578358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9" name="Google Shape;2329;p21"/>
            <p:cNvSpPr/>
            <p:nvPr/>
          </p:nvSpPr>
          <p:spPr>
            <a:xfrm>
              <a:off x="6965980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0" name="Google Shape;2330;p21"/>
            <p:cNvSpPr/>
            <p:nvPr/>
          </p:nvSpPr>
          <p:spPr>
            <a:xfrm>
              <a:off x="7353201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1" name="Google Shape;2331;p21"/>
            <p:cNvSpPr/>
            <p:nvPr/>
          </p:nvSpPr>
          <p:spPr>
            <a:xfrm>
              <a:off x="7740823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2" name="Google Shape;2332;p21"/>
            <p:cNvSpPr/>
            <p:nvPr/>
          </p:nvSpPr>
          <p:spPr>
            <a:xfrm>
              <a:off x="8128011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3" name="Google Shape;2333;p21"/>
            <p:cNvSpPr/>
            <p:nvPr/>
          </p:nvSpPr>
          <p:spPr>
            <a:xfrm>
              <a:off x="8515232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4" name="Google Shape;2334;p21"/>
            <p:cNvSpPr/>
            <p:nvPr/>
          </p:nvSpPr>
          <p:spPr>
            <a:xfrm>
              <a:off x="8902454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5" name="Google Shape;2335;p21"/>
            <p:cNvSpPr/>
            <p:nvPr/>
          </p:nvSpPr>
          <p:spPr>
            <a:xfrm>
              <a:off x="2890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6" name="Google Shape;2336;p21"/>
            <p:cNvSpPr/>
            <p:nvPr/>
          </p:nvSpPr>
          <p:spPr>
            <a:xfrm>
              <a:off x="8902454" y="539585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7" name="Google Shape;2337;p21"/>
            <p:cNvSpPr/>
            <p:nvPr/>
          </p:nvSpPr>
          <p:spPr>
            <a:xfrm>
              <a:off x="2890" y="1067848"/>
              <a:ext cx="241543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8" name="Google Shape;2338;p21"/>
            <p:cNvSpPr/>
            <p:nvPr/>
          </p:nvSpPr>
          <p:spPr>
            <a:xfrm>
              <a:off x="8902454" y="1067848"/>
              <a:ext cx="241942" cy="367228"/>
            </a:xfrm>
            <a:custGeom>
              <a:avLst/>
              <a:gdLst/>
              <a:ahLst/>
              <a:cxnLst/>
              <a:rect l="l" t="t" r="r" b="b"/>
              <a:pathLst>
                <a:path w="7259" h="11190" extrusionOk="0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9" name="Google Shape;2339;p21"/>
            <p:cNvSpPr/>
            <p:nvPr/>
          </p:nvSpPr>
          <p:spPr>
            <a:xfrm>
              <a:off x="2890" y="1595750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0" name="Google Shape;2340;p21"/>
            <p:cNvSpPr/>
            <p:nvPr/>
          </p:nvSpPr>
          <p:spPr>
            <a:xfrm>
              <a:off x="8902454" y="1595750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1" name="Google Shape;2341;p21"/>
            <p:cNvSpPr/>
            <p:nvPr/>
          </p:nvSpPr>
          <p:spPr>
            <a:xfrm>
              <a:off x="2890" y="2124014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2" name="Google Shape;2342;p21"/>
            <p:cNvSpPr/>
            <p:nvPr/>
          </p:nvSpPr>
          <p:spPr>
            <a:xfrm>
              <a:off x="8902454" y="2124014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3" name="Google Shape;2343;p21"/>
            <p:cNvSpPr/>
            <p:nvPr/>
          </p:nvSpPr>
          <p:spPr>
            <a:xfrm>
              <a:off x="2890" y="2651883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4" name="Google Shape;2344;p21"/>
            <p:cNvSpPr/>
            <p:nvPr/>
          </p:nvSpPr>
          <p:spPr>
            <a:xfrm>
              <a:off x="8902454" y="2651883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5" name="Google Shape;2345;p21"/>
            <p:cNvSpPr/>
            <p:nvPr/>
          </p:nvSpPr>
          <p:spPr>
            <a:xfrm>
              <a:off x="2890" y="3180540"/>
              <a:ext cx="241543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6" name="Google Shape;2346;p21"/>
            <p:cNvSpPr/>
            <p:nvPr/>
          </p:nvSpPr>
          <p:spPr>
            <a:xfrm>
              <a:off x="8902454" y="3180540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7" name="Google Shape;2347;p21"/>
            <p:cNvSpPr/>
            <p:nvPr/>
          </p:nvSpPr>
          <p:spPr>
            <a:xfrm>
              <a:off x="2890" y="3708410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8" name="Google Shape;2348;p21"/>
            <p:cNvSpPr/>
            <p:nvPr/>
          </p:nvSpPr>
          <p:spPr>
            <a:xfrm>
              <a:off x="8902454" y="3708410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9" name="Google Shape;2349;p21"/>
            <p:cNvSpPr/>
            <p:nvPr/>
          </p:nvSpPr>
          <p:spPr>
            <a:xfrm>
              <a:off x="2890" y="4236312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0" name="Google Shape;2350;p21"/>
            <p:cNvSpPr/>
            <p:nvPr/>
          </p:nvSpPr>
          <p:spPr>
            <a:xfrm>
              <a:off x="8902454" y="4236312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1" name="Google Shape;2351;p21"/>
            <p:cNvSpPr/>
            <p:nvPr/>
          </p:nvSpPr>
          <p:spPr>
            <a:xfrm>
              <a:off x="2890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2" name="Google Shape;2352;p21"/>
            <p:cNvSpPr/>
            <p:nvPr/>
          </p:nvSpPr>
          <p:spPr>
            <a:xfrm>
              <a:off x="380546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3" name="Google Shape;2353;p21"/>
            <p:cNvSpPr/>
            <p:nvPr/>
          </p:nvSpPr>
          <p:spPr>
            <a:xfrm>
              <a:off x="767734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4" name="Google Shape;2354;p21"/>
            <p:cNvSpPr/>
            <p:nvPr/>
          </p:nvSpPr>
          <p:spPr>
            <a:xfrm>
              <a:off x="1155356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5" name="Google Shape;2355;p21"/>
            <p:cNvSpPr/>
            <p:nvPr/>
          </p:nvSpPr>
          <p:spPr>
            <a:xfrm>
              <a:off x="1542578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6" name="Google Shape;2356;p21"/>
            <p:cNvSpPr/>
            <p:nvPr/>
          </p:nvSpPr>
          <p:spPr>
            <a:xfrm>
              <a:off x="1929799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7" name="Google Shape;2357;p21"/>
            <p:cNvSpPr/>
            <p:nvPr/>
          </p:nvSpPr>
          <p:spPr>
            <a:xfrm>
              <a:off x="2317421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8" name="Google Shape;2358;p21"/>
            <p:cNvSpPr/>
            <p:nvPr/>
          </p:nvSpPr>
          <p:spPr>
            <a:xfrm>
              <a:off x="2704609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9" name="Google Shape;2359;p21"/>
            <p:cNvSpPr/>
            <p:nvPr/>
          </p:nvSpPr>
          <p:spPr>
            <a:xfrm>
              <a:off x="3092231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0" name="Google Shape;2360;p21"/>
            <p:cNvSpPr/>
            <p:nvPr/>
          </p:nvSpPr>
          <p:spPr>
            <a:xfrm>
              <a:off x="3479452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1" name="Google Shape;2361;p21"/>
            <p:cNvSpPr/>
            <p:nvPr/>
          </p:nvSpPr>
          <p:spPr>
            <a:xfrm>
              <a:off x="3867074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2" name="Google Shape;2362;p21"/>
            <p:cNvSpPr/>
            <p:nvPr/>
          </p:nvSpPr>
          <p:spPr>
            <a:xfrm>
              <a:off x="4254295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3" name="Google Shape;2363;p21"/>
            <p:cNvSpPr/>
            <p:nvPr/>
          </p:nvSpPr>
          <p:spPr>
            <a:xfrm>
              <a:off x="4641483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4" name="Google Shape;2364;p21"/>
            <p:cNvSpPr/>
            <p:nvPr/>
          </p:nvSpPr>
          <p:spPr>
            <a:xfrm>
              <a:off x="5029105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5" name="Google Shape;2365;p21"/>
            <p:cNvSpPr/>
            <p:nvPr/>
          </p:nvSpPr>
          <p:spPr>
            <a:xfrm>
              <a:off x="5416327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6" name="Google Shape;2366;p21"/>
            <p:cNvSpPr/>
            <p:nvPr/>
          </p:nvSpPr>
          <p:spPr>
            <a:xfrm>
              <a:off x="5803948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7" name="Google Shape;2367;p21"/>
            <p:cNvSpPr/>
            <p:nvPr/>
          </p:nvSpPr>
          <p:spPr>
            <a:xfrm>
              <a:off x="6191170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8" name="Google Shape;2368;p21"/>
            <p:cNvSpPr/>
            <p:nvPr/>
          </p:nvSpPr>
          <p:spPr>
            <a:xfrm>
              <a:off x="6578358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9" name="Google Shape;2369;p21"/>
            <p:cNvSpPr/>
            <p:nvPr/>
          </p:nvSpPr>
          <p:spPr>
            <a:xfrm>
              <a:off x="6965980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0" name="Google Shape;2370;p21"/>
            <p:cNvSpPr/>
            <p:nvPr/>
          </p:nvSpPr>
          <p:spPr>
            <a:xfrm>
              <a:off x="7353201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21"/>
            <p:cNvSpPr/>
            <p:nvPr/>
          </p:nvSpPr>
          <p:spPr>
            <a:xfrm>
              <a:off x="7740823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21"/>
            <p:cNvSpPr/>
            <p:nvPr/>
          </p:nvSpPr>
          <p:spPr>
            <a:xfrm>
              <a:off x="8128011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21"/>
            <p:cNvSpPr/>
            <p:nvPr/>
          </p:nvSpPr>
          <p:spPr>
            <a:xfrm>
              <a:off x="8515232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21"/>
            <p:cNvSpPr/>
            <p:nvPr/>
          </p:nvSpPr>
          <p:spPr>
            <a:xfrm>
              <a:off x="8902454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75" name="Google Shape;2375;p21"/>
          <p:cNvSpPr txBox="1">
            <a:spLocks noGrp="1"/>
          </p:cNvSpPr>
          <p:nvPr>
            <p:ph type="title"/>
          </p:nvPr>
        </p:nvSpPr>
        <p:spPr>
          <a:xfrm>
            <a:off x="963167" y="669233"/>
            <a:ext cx="1026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2376" name="Google Shape;2376;p21"/>
          <p:cNvSpPr txBox="1">
            <a:spLocks noGrp="1"/>
          </p:cNvSpPr>
          <p:nvPr>
            <p:ph type="title" idx="2"/>
          </p:nvPr>
        </p:nvSpPr>
        <p:spPr>
          <a:xfrm>
            <a:off x="1268000" y="4226953"/>
            <a:ext cx="2831600" cy="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77" name="Google Shape;2377;p21"/>
          <p:cNvSpPr txBox="1">
            <a:spLocks noGrp="1"/>
          </p:cNvSpPr>
          <p:nvPr>
            <p:ph type="title" idx="3"/>
          </p:nvPr>
        </p:nvSpPr>
        <p:spPr>
          <a:xfrm>
            <a:off x="1268000" y="2670541"/>
            <a:ext cx="2831600" cy="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78" name="Google Shape;2378;p21"/>
          <p:cNvSpPr txBox="1">
            <a:spLocks noGrp="1"/>
          </p:cNvSpPr>
          <p:nvPr>
            <p:ph type="subTitle" idx="1"/>
          </p:nvPr>
        </p:nvSpPr>
        <p:spPr>
          <a:xfrm>
            <a:off x="1268000" y="4585333"/>
            <a:ext cx="2831600" cy="9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79" name="Google Shape;2379;p21"/>
          <p:cNvSpPr txBox="1">
            <a:spLocks noGrp="1"/>
          </p:cNvSpPr>
          <p:nvPr>
            <p:ph type="subTitle" idx="4"/>
          </p:nvPr>
        </p:nvSpPr>
        <p:spPr>
          <a:xfrm>
            <a:off x="1268000" y="3028967"/>
            <a:ext cx="2831600" cy="9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80" name="Google Shape;2380;p21"/>
          <p:cNvSpPr txBox="1">
            <a:spLocks noGrp="1"/>
          </p:cNvSpPr>
          <p:nvPr>
            <p:ph type="title" idx="5"/>
          </p:nvPr>
        </p:nvSpPr>
        <p:spPr>
          <a:xfrm>
            <a:off x="8092400" y="4226953"/>
            <a:ext cx="2831600" cy="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81" name="Google Shape;2381;p21"/>
          <p:cNvSpPr txBox="1">
            <a:spLocks noGrp="1"/>
          </p:cNvSpPr>
          <p:nvPr>
            <p:ph type="title" idx="6"/>
          </p:nvPr>
        </p:nvSpPr>
        <p:spPr>
          <a:xfrm>
            <a:off x="8092400" y="2670541"/>
            <a:ext cx="2831600" cy="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82" name="Google Shape;2382;p21"/>
          <p:cNvSpPr txBox="1">
            <a:spLocks noGrp="1"/>
          </p:cNvSpPr>
          <p:nvPr>
            <p:ph type="subTitle" idx="7"/>
          </p:nvPr>
        </p:nvSpPr>
        <p:spPr>
          <a:xfrm>
            <a:off x="8092400" y="4593833"/>
            <a:ext cx="2831600" cy="9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83" name="Google Shape;2383;p21"/>
          <p:cNvSpPr txBox="1">
            <a:spLocks noGrp="1"/>
          </p:cNvSpPr>
          <p:nvPr>
            <p:ph type="subTitle" idx="8"/>
          </p:nvPr>
        </p:nvSpPr>
        <p:spPr>
          <a:xfrm>
            <a:off x="8092400" y="3028967"/>
            <a:ext cx="2831600" cy="9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84" name="Google Shape;2384;p21"/>
          <p:cNvSpPr txBox="1">
            <a:spLocks noGrp="1"/>
          </p:cNvSpPr>
          <p:nvPr>
            <p:ph type="title" idx="9"/>
          </p:nvPr>
        </p:nvSpPr>
        <p:spPr>
          <a:xfrm>
            <a:off x="4680233" y="4226953"/>
            <a:ext cx="2831600" cy="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85" name="Google Shape;2385;p21"/>
          <p:cNvSpPr txBox="1">
            <a:spLocks noGrp="1"/>
          </p:cNvSpPr>
          <p:nvPr>
            <p:ph type="title" idx="13"/>
          </p:nvPr>
        </p:nvSpPr>
        <p:spPr>
          <a:xfrm>
            <a:off x="4680233" y="2670541"/>
            <a:ext cx="2831600" cy="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86" name="Google Shape;2386;p21"/>
          <p:cNvSpPr txBox="1">
            <a:spLocks noGrp="1"/>
          </p:cNvSpPr>
          <p:nvPr>
            <p:ph type="subTitle" idx="14"/>
          </p:nvPr>
        </p:nvSpPr>
        <p:spPr>
          <a:xfrm>
            <a:off x="4680233" y="4585333"/>
            <a:ext cx="2831600" cy="9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87" name="Google Shape;2387;p21"/>
          <p:cNvSpPr txBox="1">
            <a:spLocks noGrp="1"/>
          </p:cNvSpPr>
          <p:nvPr>
            <p:ph type="subTitle" idx="15"/>
          </p:nvPr>
        </p:nvSpPr>
        <p:spPr>
          <a:xfrm>
            <a:off x="4680233" y="3028967"/>
            <a:ext cx="2831600" cy="9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54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hree numbers">
    <p:bg>
      <p:bgPr>
        <a:solidFill>
          <a:schemeClr val="dk2"/>
        </a:solidFill>
        <a:effectLst/>
      </p:bgPr>
    </p:bg>
    <p:spTree>
      <p:nvGrpSpPr>
        <p:cNvPr id="1" name="Shape 2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9" name="Google Shape;2389;p22"/>
          <p:cNvGrpSpPr/>
          <p:nvPr/>
        </p:nvGrpSpPr>
        <p:grpSpPr>
          <a:xfrm>
            <a:off x="3853" y="15095"/>
            <a:ext cx="12188675" cy="6827791"/>
            <a:chOff x="2890" y="11321"/>
            <a:chExt cx="9141506" cy="5120843"/>
          </a:xfrm>
        </p:grpSpPr>
        <p:sp>
          <p:nvSpPr>
            <p:cNvPr id="2390" name="Google Shape;2390;p22"/>
            <p:cNvSpPr/>
            <p:nvPr/>
          </p:nvSpPr>
          <p:spPr>
            <a:xfrm>
              <a:off x="2890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1" name="Google Shape;2391;p22"/>
            <p:cNvSpPr/>
            <p:nvPr/>
          </p:nvSpPr>
          <p:spPr>
            <a:xfrm>
              <a:off x="380546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2" name="Google Shape;2392;p22"/>
            <p:cNvSpPr/>
            <p:nvPr/>
          </p:nvSpPr>
          <p:spPr>
            <a:xfrm>
              <a:off x="767734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3" name="Google Shape;2393;p22"/>
            <p:cNvSpPr/>
            <p:nvPr/>
          </p:nvSpPr>
          <p:spPr>
            <a:xfrm>
              <a:off x="1155356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4" name="Google Shape;2394;p22"/>
            <p:cNvSpPr/>
            <p:nvPr/>
          </p:nvSpPr>
          <p:spPr>
            <a:xfrm>
              <a:off x="1542578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5" name="Google Shape;2395;p22"/>
            <p:cNvSpPr/>
            <p:nvPr/>
          </p:nvSpPr>
          <p:spPr>
            <a:xfrm>
              <a:off x="1929799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6" name="Google Shape;2396;p22"/>
            <p:cNvSpPr/>
            <p:nvPr/>
          </p:nvSpPr>
          <p:spPr>
            <a:xfrm>
              <a:off x="2317421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7" name="Google Shape;2397;p22"/>
            <p:cNvSpPr/>
            <p:nvPr/>
          </p:nvSpPr>
          <p:spPr>
            <a:xfrm>
              <a:off x="2704609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8" name="Google Shape;2398;p22"/>
            <p:cNvSpPr/>
            <p:nvPr/>
          </p:nvSpPr>
          <p:spPr>
            <a:xfrm>
              <a:off x="3092231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9" name="Google Shape;2399;p22"/>
            <p:cNvSpPr/>
            <p:nvPr/>
          </p:nvSpPr>
          <p:spPr>
            <a:xfrm>
              <a:off x="3479452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0" name="Google Shape;2400;p22"/>
            <p:cNvSpPr/>
            <p:nvPr/>
          </p:nvSpPr>
          <p:spPr>
            <a:xfrm>
              <a:off x="3867074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1" name="Google Shape;2401;p22"/>
            <p:cNvSpPr/>
            <p:nvPr/>
          </p:nvSpPr>
          <p:spPr>
            <a:xfrm>
              <a:off x="4254295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2" name="Google Shape;2402;p22"/>
            <p:cNvSpPr/>
            <p:nvPr/>
          </p:nvSpPr>
          <p:spPr>
            <a:xfrm>
              <a:off x="4641483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3" name="Google Shape;2403;p22"/>
            <p:cNvSpPr/>
            <p:nvPr/>
          </p:nvSpPr>
          <p:spPr>
            <a:xfrm>
              <a:off x="5029105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4" name="Google Shape;2404;p22"/>
            <p:cNvSpPr/>
            <p:nvPr/>
          </p:nvSpPr>
          <p:spPr>
            <a:xfrm>
              <a:off x="5416327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5" name="Google Shape;2405;p22"/>
            <p:cNvSpPr/>
            <p:nvPr/>
          </p:nvSpPr>
          <p:spPr>
            <a:xfrm>
              <a:off x="5803948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6" name="Google Shape;2406;p22"/>
            <p:cNvSpPr/>
            <p:nvPr/>
          </p:nvSpPr>
          <p:spPr>
            <a:xfrm>
              <a:off x="6191170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7" name="Google Shape;2407;p22"/>
            <p:cNvSpPr/>
            <p:nvPr/>
          </p:nvSpPr>
          <p:spPr>
            <a:xfrm>
              <a:off x="6578358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8" name="Google Shape;2408;p22"/>
            <p:cNvSpPr/>
            <p:nvPr/>
          </p:nvSpPr>
          <p:spPr>
            <a:xfrm>
              <a:off x="6965980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9" name="Google Shape;2409;p22"/>
            <p:cNvSpPr/>
            <p:nvPr/>
          </p:nvSpPr>
          <p:spPr>
            <a:xfrm>
              <a:off x="7353201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0" name="Google Shape;2410;p22"/>
            <p:cNvSpPr/>
            <p:nvPr/>
          </p:nvSpPr>
          <p:spPr>
            <a:xfrm>
              <a:off x="7740823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1" name="Google Shape;2411;p22"/>
            <p:cNvSpPr/>
            <p:nvPr/>
          </p:nvSpPr>
          <p:spPr>
            <a:xfrm>
              <a:off x="8128011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2" name="Google Shape;2412;p22"/>
            <p:cNvSpPr/>
            <p:nvPr/>
          </p:nvSpPr>
          <p:spPr>
            <a:xfrm>
              <a:off x="8515232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3" name="Google Shape;2413;p22"/>
            <p:cNvSpPr/>
            <p:nvPr/>
          </p:nvSpPr>
          <p:spPr>
            <a:xfrm>
              <a:off x="8902454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4" name="Google Shape;2414;p22"/>
            <p:cNvSpPr/>
            <p:nvPr/>
          </p:nvSpPr>
          <p:spPr>
            <a:xfrm>
              <a:off x="2890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5" name="Google Shape;2415;p22"/>
            <p:cNvSpPr/>
            <p:nvPr/>
          </p:nvSpPr>
          <p:spPr>
            <a:xfrm>
              <a:off x="8902454" y="539585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6" name="Google Shape;2416;p22"/>
            <p:cNvSpPr/>
            <p:nvPr/>
          </p:nvSpPr>
          <p:spPr>
            <a:xfrm>
              <a:off x="2890" y="1067848"/>
              <a:ext cx="241543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7" name="Google Shape;2417;p22"/>
            <p:cNvSpPr/>
            <p:nvPr/>
          </p:nvSpPr>
          <p:spPr>
            <a:xfrm>
              <a:off x="8902454" y="1067848"/>
              <a:ext cx="241942" cy="367228"/>
            </a:xfrm>
            <a:custGeom>
              <a:avLst/>
              <a:gdLst/>
              <a:ahLst/>
              <a:cxnLst/>
              <a:rect l="l" t="t" r="r" b="b"/>
              <a:pathLst>
                <a:path w="7259" h="11190" extrusionOk="0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8" name="Google Shape;2418;p22"/>
            <p:cNvSpPr/>
            <p:nvPr/>
          </p:nvSpPr>
          <p:spPr>
            <a:xfrm>
              <a:off x="2890" y="1595750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9" name="Google Shape;2419;p22"/>
            <p:cNvSpPr/>
            <p:nvPr/>
          </p:nvSpPr>
          <p:spPr>
            <a:xfrm>
              <a:off x="8902454" y="1595750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0" name="Google Shape;2420;p22"/>
            <p:cNvSpPr/>
            <p:nvPr/>
          </p:nvSpPr>
          <p:spPr>
            <a:xfrm>
              <a:off x="2890" y="2124014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1" name="Google Shape;2421;p22"/>
            <p:cNvSpPr/>
            <p:nvPr/>
          </p:nvSpPr>
          <p:spPr>
            <a:xfrm>
              <a:off x="8902454" y="2124014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2" name="Google Shape;2422;p22"/>
            <p:cNvSpPr/>
            <p:nvPr/>
          </p:nvSpPr>
          <p:spPr>
            <a:xfrm>
              <a:off x="2890" y="2651883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3" name="Google Shape;2423;p22"/>
            <p:cNvSpPr/>
            <p:nvPr/>
          </p:nvSpPr>
          <p:spPr>
            <a:xfrm>
              <a:off x="8902454" y="2651883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4" name="Google Shape;2424;p22"/>
            <p:cNvSpPr/>
            <p:nvPr/>
          </p:nvSpPr>
          <p:spPr>
            <a:xfrm>
              <a:off x="2890" y="3180540"/>
              <a:ext cx="241543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5" name="Google Shape;2425;p22"/>
            <p:cNvSpPr/>
            <p:nvPr/>
          </p:nvSpPr>
          <p:spPr>
            <a:xfrm>
              <a:off x="8902454" y="3180540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6" name="Google Shape;2426;p22"/>
            <p:cNvSpPr/>
            <p:nvPr/>
          </p:nvSpPr>
          <p:spPr>
            <a:xfrm>
              <a:off x="2890" y="3708410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7" name="Google Shape;2427;p22"/>
            <p:cNvSpPr/>
            <p:nvPr/>
          </p:nvSpPr>
          <p:spPr>
            <a:xfrm>
              <a:off x="8902454" y="3708410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8" name="Google Shape;2428;p22"/>
            <p:cNvSpPr/>
            <p:nvPr/>
          </p:nvSpPr>
          <p:spPr>
            <a:xfrm>
              <a:off x="2890" y="4236312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9" name="Google Shape;2429;p22"/>
            <p:cNvSpPr/>
            <p:nvPr/>
          </p:nvSpPr>
          <p:spPr>
            <a:xfrm>
              <a:off x="8902454" y="4236312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0" name="Google Shape;2430;p22"/>
            <p:cNvSpPr/>
            <p:nvPr/>
          </p:nvSpPr>
          <p:spPr>
            <a:xfrm>
              <a:off x="2890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1" name="Google Shape;2431;p22"/>
            <p:cNvSpPr/>
            <p:nvPr/>
          </p:nvSpPr>
          <p:spPr>
            <a:xfrm>
              <a:off x="380546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2" name="Google Shape;2432;p22"/>
            <p:cNvSpPr/>
            <p:nvPr/>
          </p:nvSpPr>
          <p:spPr>
            <a:xfrm>
              <a:off x="767734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3" name="Google Shape;2433;p22"/>
            <p:cNvSpPr/>
            <p:nvPr/>
          </p:nvSpPr>
          <p:spPr>
            <a:xfrm>
              <a:off x="1155356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4" name="Google Shape;2434;p22"/>
            <p:cNvSpPr/>
            <p:nvPr/>
          </p:nvSpPr>
          <p:spPr>
            <a:xfrm>
              <a:off x="1542578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5" name="Google Shape;2435;p22"/>
            <p:cNvSpPr/>
            <p:nvPr/>
          </p:nvSpPr>
          <p:spPr>
            <a:xfrm>
              <a:off x="1929799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6" name="Google Shape;2436;p22"/>
            <p:cNvSpPr/>
            <p:nvPr/>
          </p:nvSpPr>
          <p:spPr>
            <a:xfrm>
              <a:off x="2317421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7" name="Google Shape;2437;p22"/>
            <p:cNvSpPr/>
            <p:nvPr/>
          </p:nvSpPr>
          <p:spPr>
            <a:xfrm>
              <a:off x="2704609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8" name="Google Shape;2438;p22"/>
            <p:cNvSpPr/>
            <p:nvPr/>
          </p:nvSpPr>
          <p:spPr>
            <a:xfrm>
              <a:off x="3092231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9" name="Google Shape;2439;p22"/>
            <p:cNvSpPr/>
            <p:nvPr/>
          </p:nvSpPr>
          <p:spPr>
            <a:xfrm>
              <a:off x="3479452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0" name="Google Shape;2440;p22"/>
            <p:cNvSpPr/>
            <p:nvPr/>
          </p:nvSpPr>
          <p:spPr>
            <a:xfrm>
              <a:off x="3867074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1" name="Google Shape;2441;p22"/>
            <p:cNvSpPr/>
            <p:nvPr/>
          </p:nvSpPr>
          <p:spPr>
            <a:xfrm>
              <a:off x="4254295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2" name="Google Shape;2442;p22"/>
            <p:cNvSpPr/>
            <p:nvPr/>
          </p:nvSpPr>
          <p:spPr>
            <a:xfrm>
              <a:off x="4641483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3" name="Google Shape;2443;p22"/>
            <p:cNvSpPr/>
            <p:nvPr/>
          </p:nvSpPr>
          <p:spPr>
            <a:xfrm>
              <a:off x="5029105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4" name="Google Shape;2444;p22"/>
            <p:cNvSpPr/>
            <p:nvPr/>
          </p:nvSpPr>
          <p:spPr>
            <a:xfrm>
              <a:off x="5416327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5" name="Google Shape;2445;p22"/>
            <p:cNvSpPr/>
            <p:nvPr/>
          </p:nvSpPr>
          <p:spPr>
            <a:xfrm>
              <a:off x="5803948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6" name="Google Shape;2446;p22"/>
            <p:cNvSpPr/>
            <p:nvPr/>
          </p:nvSpPr>
          <p:spPr>
            <a:xfrm>
              <a:off x="6191170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7" name="Google Shape;2447;p22"/>
            <p:cNvSpPr/>
            <p:nvPr/>
          </p:nvSpPr>
          <p:spPr>
            <a:xfrm>
              <a:off x="6578358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8" name="Google Shape;2448;p22"/>
            <p:cNvSpPr/>
            <p:nvPr/>
          </p:nvSpPr>
          <p:spPr>
            <a:xfrm>
              <a:off x="6965980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9" name="Google Shape;2449;p22"/>
            <p:cNvSpPr/>
            <p:nvPr/>
          </p:nvSpPr>
          <p:spPr>
            <a:xfrm>
              <a:off x="7353201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0" name="Google Shape;2450;p22"/>
            <p:cNvSpPr/>
            <p:nvPr/>
          </p:nvSpPr>
          <p:spPr>
            <a:xfrm>
              <a:off x="7740823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1" name="Google Shape;2451;p22"/>
            <p:cNvSpPr/>
            <p:nvPr/>
          </p:nvSpPr>
          <p:spPr>
            <a:xfrm>
              <a:off x="8128011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2" name="Google Shape;2452;p22"/>
            <p:cNvSpPr/>
            <p:nvPr/>
          </p:nvSpPr>
          <p:spPr>
            <a:xfrm>
              <a:off x="8515232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3" name="Google Shape;2453;p22"/>
            <p:cNvSpPr/>
            <p:nvPr/>
          </p:nvSpPr>
          <p:spPr>
            <a:xfrm>
              <a:off x="8902454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54" name="Google Shape;2454;p22"/>
          <p:cNvSpPr txBox="1">
            <a:spLocks noGrp="1"/>
          </p:cNvSpPr>
          <p:nvPr>
            <p:ph type="title"/>
          </p:nvPr>
        </p:nvSpPr>
        <p:spPr>
          <a:xfrm>
            <a:off x="963167" y="669233"/>
            <a:ext cx="1026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2455" name="Google Shape;2455;p22"/>
          <p:cNvSpPr txBox="1">
            <a:spLocks noGrp="1"/>
          </p:cNvSpPr>
          <p:nvPr>
            <p:ph type="title" idx="2" hasCustomPrompt="1"/>
          </p:nvPr>
        </p:nvSpPr>
        <p:spPr>
          <a:xfrm>
            <a:off x="8525667" y="4000635"/>
            <a:ext cx="1954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56" name="Google Shape;2456;p22"/>
          <p:cNvSpPr txBox="1">
            <a:spLocks noGrp="1"/>
          </p:cNvSpPr>
          <p:nvPr>
            <p:ph type="subTitle" idx="1"/>
          </p:nvPr>
        </p:nvSpPr>
        <p:spPr>
          <a:xfrm>
            <a:off x="8525667" y="4879697"/>
            <a:ext cx="195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57" name="Google Shape;2457;p22"/>
          <p:cNvSpPr txBox="1">
            <a:spLocks noGrp="1"/>
          </p:cNvSpPr>
          <p:nvPr>
            <p:ph type="title" idx="3" hasCustomPrompt="1"/>
          </p:nvPr>
        </p:nvSpPr>
        <p:spPr>
          <a:xfrm>
            <a:off x="5118800" y="4000635"/>
            <a:ext cx="1954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58" name="Google Shape;2458;p22"/>
          <p:cNvSpPr txBox="1">
            <a:spLocks noGrp="1"/>
          </p:cNvSpPr>
          <p:nvPr>
            <p:ph type="subTitle" idx="4"/>
          </p:nvPr>
        </p:nvSpPr>
        <p:spPr>
          <a:xfrm>
            <a:off x="5118803" y="4879697"/>
            <a:ext cx="195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59" name="Google Shape;2459;p22"/>
          <p:cNvSpPr txBox="1">
            <a:spLocks noGrp="1"/>
          </p:cNvSpPr>
          <p:nvPr>
            <p:ph type="title" idx="5" hasCustomPrompt="1"/>
          </p:nvPr>
        </p:nvSpPr>
        <p:spPr>
          <a:xfrm>
            <a:off x="1698633" y="4000635"/>
            <a:ext cx="1954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60" name="Google Shape;2460;p22"/>
          <p:cNvSpPr txBox="1">
            <a:spLocks noGrp="1"/>
          </p:cNvSpPr>
          <p:nvPr>
            <p:ph type="subTitle" idx="6"/>
          </p:nvPr>
        </p:nvSpPr>
        <p:spPr>
          <a:xfrm>
            <a:off x="1698633" y="4879697"/>
            <a:ext cx="195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71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2">
  <p:cSld name="Four Columns 2">
    <p:bg>
      <p:bgPr>
        <a:solidFill>
          <a:schemeClr val="dk2"/>
        </a:solidFill>
        <a:effectLst/>
      </p:bgPr>
    </p:bg>
    <p:spTree>
      <p:nvGrpSpPr>
        <p:cNvPr id="1" name="Shape 2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2" name="Google Shape;2462;p23"/>
          <p:cNvGrpSpPr/>
          <p:nvPr/>
        </p:nvGrpSpPr>
        <p:grpSpPr>
          <a:xfrm>
            <a:off x="3853" y="15095"/>
            <a:ext cx="12188675" cy="6827791"/>
            <a:chOff x="2890" y="11321"/>
            <a:chExt cx="9141506" cy="5120843"/>
          </a:xfrm>
        </p:grpSpPr>
        <p:sp>
          <p:nvSpPr>
            <p:cNvPr id="2463" name="Google Shape;2463;p23"/>
            <p:cNvSpPr/>
            <p:nvPr/>
          </p:nvSpPr>
          <p:spPr>
            <a:xfrm>
              <a:off x="2890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4" name="Google Shape;2464;p23"/>
            <p:cNvSpPr/>
            <p:nvPr/>
          </p:nvSpPr>
          <p:spPr>
            <a:xfrm>
              <a:off x="380546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5" name="Google Shape;2465;p23"/>
            <p:cNvSpPr/>
            <p:nvPr/>
          </p:nvSpPr>
          <p:spPr>
            <a:xfrm>
              <a:off x="767734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6" name="Google Shape;2466;p23"/>
            <p:cNvSpPr/>
            <p:nvPr/>
          </p:nvSpPr>
          <p:spPr>
            <a:xfrm>
              <a:off x="1155356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7" name="Google Shape;2467;p23"/>
            <p:cNvSpPr/>
            <p:nvPr/>
          </p:nvSpPr>
          <p:spPr>
            <a:xfrm>
              <a:off x="1542578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8" name="Google Shape;2468;p23"/>
            <p:cNvSpPr/>
            <p:nvPr/>
          </p:nvSpPr>
          <p:spPr>
            <a:xfrm>
              <a:off x="1929799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9" name="Google Shape;2469;p23"/>
            <p:cNvSpPr/>
            <p:nvPr/>
          </p:nvSpPr>
          <p:spPr>
            <a:xfrm>
              <a:off x="2317421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0" name="Google Shape;2470;p23"/>
            <p:cNvSpPr/>
            <p:nvPr/>
          </p:nvSpPr>
          <p:spPr>
            <a:xfrm>
              <a:off x="2704609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1" name="Google Shape;2471;p23"/>
            <p:cNvSpPr/>
            <p:nvPr/>
          </p:nvSpPr>
          <p:spPr>
            <a:xfrm>
              <a:off x="3092231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2" name="Google Shape;2472;p23"/>
            <p:cNvSpPr/>
            <p:nvPr/>
          </p:nvSpPr>
          <p:spPr>
            <a:xfrm>
              <a:off x="3479452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3" name="Google Shape;2473;p23"/>
            <p:cNvSpPr/>
            <p:nvPr/>
          </p:nvSpPr>
          <p:spPr>
            <a:xfrm>
              <a:off x="3867074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4" name="Google Shape;2474;p23"/>
            <p:cNvSpPr/>
            <p:nvPr/>
          </p:nvSpPr>
          <p:spPr>
            <a:xfrm>
              <a:off x="4254295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5" name="Google Shape;2475;p23"/>
            <p:cNvSpPr/>
            <p:nvPr/>
          </p:nvSpPr>
          <p:spPr>
            <a:xfrm>
              <a:off x="4641483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6" name="Google Shape;2476;p23"/>
            <p:cNvSpPr/>
            <p:nvPr/>
          </p:nvSpPr>
          <p:spPr>
            <a:xfrm>
              <a:off x="5029105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7" name="Google Shape;2477;p23"/>
            <p:cNvSpPr/>
            <p:nvPr/>
          </p:nvSpPr>
          <p:spPr>
            <a:xfrm>
              <a:off x="5416327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8" name="Google Shape;2478;p23"/>
            <p:cNvSpPr/>
            <p:nvPr/>
          </p:nvSpPr>
          <p:spPr>
            <a:xfrm>
              <a:off x="5803948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9" name="Google Shape;2479;p23"/>
            <p:cNvSpPr/>
            <p:nvPr/>
          </p:nvSpPr>
          <p:spPr>
            <a:xfrm>
              <a:off x="6191170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0" name="Google Shape;2480;p23"/>
            <p:cNvSpPr/>
            <p:nvPr/>
          </p:nvSpPr>
          <p:spPr>
            <a:xfrm>
              <a:off x="6578358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1" name="Google Shape;2481;p23"/>
            <p:cNvSpPr/>
            <p:nvPr/>
          </p:nvSpPr>
          <p:spPr>
            <a:xfrm>
              <a:off x="6965980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2" name="Google Shape;2482;p23"/>
            <p:cNvSpPr/>
            <p:nvPr/>
          </p:nvSpPr>
          <p:spPr>
            <a:xfrm>
              <a:off x="7353201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3" name="Google Shape;2483;p23"/>
            <p:cNvSpPr/>
            <p:nvPr/>
          </p:nvSpPr>
          <p:spPr>
            <a:xfrm>
              <a:off x="7740823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4" name="Google Shape;2484;p23"/>
            <p:cNvSpPr/>
            <p:nvPr/>
          </p:nvSpPr>
          <p:spPr>
            <a:xfrm>
              <a:off x="8128011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5" name="Google Shape;2485;p23"/>
            <p:cNvSpPr/>
            <p:nvPr/>
          </p:nvSpPr>
          <p:spPr>
            <a:xfrm>
              <a:off x="8515232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6" name="Google Shape;2486;p23"/>
            <p:cNvSpPr/>
            <p:nvPr/>
          </p:nvSpPr>
          <p:spPr>
            <a:xfrm>
              <a:off x="8902454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7" name="Google Shape;2487;p23"/>
            <p:cNvSpPr/>
            <p:nvPr/>
          </p:nvSpPr>
          <p:spPr>
            <a:xfrm>
              <a:off x="2890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8" name="Google Shape;2488;p23"/>
            <p:cNvSpPr/>
            <p:nvPr/>
          </p:nvSpPr>
          <p:spPr>
            <a:xfrm>
              <a:off x="8902454" y="539585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9" name="Google Shape;2489;p23"/>
            <p:cNvSpPr/>
            <p:nvPr/>
          </p:nvSpPr>
          <p:spPr>
            <a:xfrm>
              <a:off x="2890" y="1067848"/>
              <a:ext cx="241543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0" name="Google Shape;2490;p23"/>
            <p:cNvSpPr/>
            <p:nvPr/>
          </p:nvSpPr>
          <p:spPr>
            <a:xfrm>
              <a:off x="8902454" y="1067848"/>
              <a:ext cx="241942" cy="367228"/>
            </a:xfrm>
            <a:custGeom>
              <a:avLst/>
              <a:gdLst/>
              <a:ahLst/>
              <a:cxnLst/>
              <a:rect l="l" t="t" r="r" b="b"/>
              <a:pathLst>
                <a:path w="7259" h="11190" extrusionOk="0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1" name="Google Shape;2491;p23"/>
            <p:cNvSpPr/>
            <p:nvPr/>
          </p:nvSpPr>
          <p:spPr>
            <a:xfrm>
              <a:off x="2890" y="1595750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2" name="Google Shape;2492;p23"/>
            <p:cNvSpPr/>
            <p:nvPr/>
          </p:nvSpPr>
          <p:spPr>
            <a:xfrm>
              <a:off x="8902454" y="1595750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3" name="Google Shape;2493;p23"/>
            <p:cNvSpPr/>
            <p:nvPr/>
          </p:nvSpPr>
          <p:spPr>
            <a:xfrm>
              <a:off x="2890" y="2124014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4" name="Google Shape;2494;p23"/>
            <p:cNvSpPr/>
            <p:nvPr/>
          </p:nvSpPr>
          <p:spPr>
            <a:xfrm>
              <a:off x="8902454" y="2124014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5" name="Google Shape;2495;p23"/>
            <p:cNvSpPr/>
            <p:nvPr/>
          </p:nvSpPr>
          <p:spPr>
            <a:xfrm>
              <a:off x="2890" y="2651883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6" name="Google Shape;2496;p23"/>
            <p:cNvSpPr/>
            <p:nvPr/>
          </p:nvSpPr>
          <p:spPr>
            <a:xfrm>
              <a:off x="8902454" y="2651883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7" name="Google Shape;2497;p23"/>
            <p:cNvSpPr/>
            <p:nvPr/>
          </p:nvSpPr>
          <p:spPr>
            <a:xfrm>
              <a:off x="2890" y="3180540"/>
              <a:ext cx="241543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8" name="Google Shape;2498;p23"/>
            <p:cNvSpPr/>
            <p:nvPr/>
          </p:nvSpPr>
          <p:spPr>
            <a:xfrm>
              <a:off x="8902454" y="3180540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9" name="Google Shape;2499;p23"/>
            <p:cNvSpPr/>
            <p:nvPr/>
          </p:nvSpPr>
          <p:spPr>
            <a:xfrm>
              <a:off x="2890" y="3708410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0" name="Google Shape;2500;p23"/>
            <p:cNvSpPr/>
            <p:nvPr/>
          </p:nvSpPr>
          <p:spPr>
            <a:xfrm>
              <a:off x="8902454" y="3708410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1" name="Google Shape;2501;p23"/>
            <p:cNvSpPr/>
            <p:nvPr/>
          </p:nvSpPr>
          <p:spPr>
            <a:xfrm>
              <a:off x="2890" y="4236312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2" name="Google Shape;2502;p23"/>
            <p:cNvSpPr/>
            <p:nvPr/>
          </p:nvSpPr>
          <p:spPr>
            <a:xfrm>
              <a:off x="8902454" y="4236312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3" name="Google Shape;2503;p23"/>
            <p:cNvSpPr/>
            <p:nvPr/>
          </p:nvSpPr>
          <p:spPr>
            <a:xfrm>
              <a:off x="2890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4" name="Google Shape;2504;p23"/>
            <p:cNvSpPr/>
            <p:nvPr/>
          </p:nvSpPr>
          <p:spPr>
            <a:xfrm>
              <a:off x="380546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5" name="Google Shape;2505;p23"/>
            <p:cNvSpPr/>
            <p:nvPr/>
          </p:nvSpPr>
          <p:spPr>
            <a:xfrm>
              <a:off x="767734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6" name="Google Shape;2506;p23"/>
            <p:cNvSpPr/>
            <p:nvPr/>
          </p:nvSpPr>
          <p:spPr>
            <a:xfrm>
              <a:off x="1155356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7" name="Google Shape;2507;p23"/>
            <p:cNvSpPr/>
            <p:nvPr/>
          </p:nvSpPr>
          <p:spPr>
            <a:xfrm>
              <a:off x="1542578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8" name="Google Shape;2508;p23"/>
            <p:cNvSpPr/>
            <p:nvPr/>
          </p:nvSpPr>
          <p:spPr>
            <a:xfrm>
              <a:off x="1929799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9" name="Google Shape;2509;p23"/>
            <p:cNvSpPr/>
            <p:nvPr/>
          </p:nvSpPr>
          <p:spPr>
            <a:xfrm>
              <a:off x="2317421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0" name="Google Shape;2510;p23"/>
            <p:cNvSpPr/>
            <p:nvPr/>
          </p:nvSpPr>
          <p:spPr>
            <a:xfrm>
              <a:off x="2704609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1" name="Google Shape;2511;p23"/>
            <p:cNvSpPr/>
            <p:nvPr/>
          </p:nvSpPr>
          <p:spPr>
            <a:xfrm>
              <a:off x="3092231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2" name="Google Shape;2512;p23"/>
            <p:cNvSpPr/>
            <p:nvPr/>
          </p:nvSpPr>
          <p:spPr>
            <a:xfrm>
              <a:off x="3479452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3" name="Google Shape;2513;p23"/>
            <p:cNvSpPr/>
            <p:nvPr/>
          </p:nvSpPr>
          <p:spPr>
            <a:xfrm>
              <a:off x="3867074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4" name="Google Shape;2514;p23"/>
            <p:cNvSpPr/>
            <p:nvPr/>
          </p:nvSpPr>
          <p:spPr>
            <a:xfrm>
              <a:off x="4254295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5" name="Google Shape;2515;p23"/>
            <p:cNvSpPr/>
            <p:nvPr/>
          </p:nvSpPr>
          <p:spPr>
            <a:xfrm>
              <a:off x="4641483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6" name="Google Shape;2516;p23"/>
            <p:cNvSpPr/>
            <p:nvPr/>
          </p:nvSpPr>
          <p:spPr>
            <a:xfrm>
              <a:off x="5029105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7" name="Google Shape;2517;p23"/>
            <p:cNvSpPr/>
            <p:nvPr/>
          </p:nvSpPr>
          <p:spPr>
            <a:xfrm>
              <a:off x="5416327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8" name="Google Shape;2518;p23"/>
            <p:cNvSpPr/>
            <p:nvPr/>
          </p:nvSpPr>
          <p:spPr>
            <a:xfrm>
              <a:off x="5803948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9" name="Google Shape;2519;p23"/>
            <p:cNvSpPr/>
            <p:nvPr/>
          </p:nvSpPr>
          <p:spPr>
            <a:xfrm>
              <a:off x="6191170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0" name="Google Shape;2520;p23"/>
            <p:cNvSpPr/>
            <p:nvPr/>
          </p:nvSpPr>
          <p:spPr>
            <a:xfrm>
              <a:off x="6578358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1" name="Google Shape;2521;p23"/>
            <p:cNvSpPr/>
            <p:nvPr/>
          </p:nvSpPr>
          <p:spPr>
            <a:xfrm>
              <a:off x="6965980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2" name="Google Shape;2522;p23"/>
            <p:cNvSpPr/>
            <p:nvPr/>
          </p:nvSpPr>
          <p:spPr>
            <a:xfrm>
              <a:off x="7353201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3" name="Google Shape;2523;p23"/>
            <p:cNvSpPr/>
            <p:nvPr/>
          </p:nvSpPr>
          <p:spPr>
            <a:xfrm>
              <a:off x="7740823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4" name="Google Shape;2524;p23"/>
            <p:cNvSpPr/>
            <p:nvPr/>
          </p:nvSpPr>
          <p:spPr>
            <a:xfrm>
              <a:off x="8128011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5" name="Google Shape;2525;p23"/>
            <p:cNvSpPr/>
            <p:nvPr/>
          </p:nvSpPr>
          <p:spPr>
            <a:xfrm>
              <a:off x="8515232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6" name="Google Shape;2526;p23"/>
            <p:cNvSpPr/>
            <p:nvPr/>
          </p:nvSpPr>
          <p:spPr>
            <a:xfrm>
              <a:off x="8902454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27" name="Google Shape;2527;p23"/>
          <p:cNvSpPr txBox="1">
            <a:spLocks noGrp="1"/>
          </p:cNvSpPr>
          <p:nvPr>
            <p:ph type="title"/>
          </p:nvPr>
        </p:nvSpPr>
        <p:spPr>
          <a:xfrm>
            <a:off x="963167" y="669233"/>
            <a:ext cx="1026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2528" name="Google Shape;2528;p23"/>
          <p:cNvSpPr txBox="1">
            <a:spLocks noGrp="1"/>
          </p:cNvSpPr>
          <p:nvPr>
            <p:ph type="title" idx="2"/>
          </p:nvPr>
        </p:nvSpPr>
        <p:spPr>
          <a:xfrm>
            <a:off x="963167" y="2744467"/>
            <a:ext cx="3346800" cy="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529" name="Google Shape;2529;p23"/>
          <p:cNvSpPr txBox="1">
            <a:spLocks noGrp="1"/>
          </p:cNvSpPr>
          <p:nvPr>
            <p:ph type="subTitle" idx="1"/>
          </p:nvPr>
        </p:nvSpPr>
        <p:spPr>
          <a:xfrm>
            <a:off x="963167" y="3102896"/>
            <a:ext cx="3346800" cy="90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530" name="Google Shape;2530;p23"/>
          <p:cNvSpPr txBox="1">
            <a:spLocks noGrp="1"/>
          </p:cNvSpPr>
          <p:nvPr>
            <p:ph type="title" idx="3"/>
          </p:nvPr>
        </p:nvSpPr>
        <p:spPr>
          <a:xfrm>
            <a:off x="963167" y="4908304"/>
            <a:ext cx="3346800" cy="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531" name="Google Shape;2531;p23"/>
          <p:cNvSpPr txBox="1">
            <a:spLocks noGrp="1"/>
          </p:cNvSpPr>
          <p:nvPr>
            <p:ph type="subTitle" idx="4"/>
          </p:nvPr>
        </p:nvSpPr>
        <p:spPr>
          <a:xfrm>
            <a:off x="963167" y="5266733"/>
            <a:ext cx="3346800" cy="90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532" name="Google Shape;2532;p23"/>
          <p:cNvSpPr txBox="1">
            <a:spLocks noGrp="1"/>
          </p:cNvSpPr>
          <p:nvPr>
            <p:ph type="title" idx="5"/>
          </p:nvPr>
        </p:nvSpPr>
        <p:spPr>
          <a:xfrm>
            <a:off x="7882167" y="2744467"/>
            <a:ext cx="3346800" cy="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533" name="Google Shape;2533;p23"/>
          <p:cNvSpPr txBox="1">
            <a:spLocks noGrp="1"/>
          </p:cNvSpPr>
          <p:nvPr>
            <p:ph type="subTitle" idx="6"/>
          </p:nvPr>
        </p:nvSpPr>
        <p:spPr>
          <a:xfrm>
            <a:off x="7882167" y="3102896"/>
            <a:ext cx="3346800" cy="90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534" name="Google Shape;2534;p23"/>
          <p:cNvSpPr txBox="1">
            <a:spLocks noGrp="1"/>
          </p:cNvSpPr>
          <p:nvPr>
            <p:ph type="title" idx="7"/>
          </p:nvPr>
        </p:nvSpPr>
        <p:spPr>
          <a:xfrm>
            <a:off x="7882167" y="4908304"/>
            <a:ext cx="3346800" cy="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535" name="Google Shape;2535;p23"/>
          <p:cNvSpPr txBox="1">
            <a:spLocks noGrp="1"/>
          </p:cNvSpPr>
          <p:nvPr>
            <p:ph type="subTitle" idx="8"/>
          </p:nvPr>
        </p:nvSpPr>
        <p:spPr>
          <a:xfrm>
            <a:off x="7882167" y="5266733"/>
            <a:ext cx="3346800" cy="90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536" name="Google Shape;2536;p23"/>
          <p:cNvSpPr txBox="1">
            <a:spLocks noGrp="1"/>
          </p:cNvSpPr>
          <p:nvPr>
            <p:ph type="title" idx="9" hasCustomPrompt="1"/>
          </p:nvPr>
        </p:nvSpPr>
        <p:spPr>
          <a:xfrm>
            <a:off x="2390531" y="2030432"/>
            <a:ext cx="1919600" cy="68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sz="4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sz="4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sz="4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sz="4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sz="4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sz="4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sz="4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sz="4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537" name="Google Shape;2537;p23"/>
          <p:cNvSpPr txBox="1">
            <a:spLocks noGrp="1"/>
          </p:cNvSpPr>
          <p:nvPr>
            <p:ph type="title" idx="13" hasCustomPrompt="1"/>
          </p:nvPr>
        </p:nvSpPr>
        <p:spPr>
          <a:xfrm>
            <a:off x="2390364" y="4195732"/>
            <a:ext cx="1919600" cy="68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sz="4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sz="4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sz="4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sz="4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sz="4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sz="4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sz="4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sz="4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538" name="Google Shape;2538;p23"/>
          <p:cNvSpPr txBox="1">
            <a:spLocks noGrp="1"/>
          </p:cNvSpPr>
          <p:nvPr>
            <p:ph type="title" idx="14" hasCustomPrompt="1"/>
          </p:nvPr>
        </p:nvSpPr>
        <p:spPr>
          <a:xfrm>
            <a:off x="7882247" y="2030432"/>
            <a:ext cx="1919600" cy="68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sz="4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sz="4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sz="4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sz="4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sz="4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sz="4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sz="4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sz="4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539" name="Google Shape;2539;p23"/>
          <p:cNvSpPr txBox="1">
            <a:spLocks noGrp="1"/>
          </p:cNvSpPr>
          <p:nvPr>
            <p:ph type="title" idx="15" hasCustomPrompt="1"/>
          </p:nvPr>
        </p:nvSpPr>
        <p:spPr>
          <a:xfrm>
            <a:off x="7882080" y="4195732"/>
            <a:ext cx="1919600" cy="68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sz="4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sz="4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sz="4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sz="4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sz="4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sz="4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sz="4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sz="4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45273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2">
  <p:cSld name="Two columns 2">
    <p:bg>
      <p:bgPr>
        <a:solidFill>
          <a:schemeClr val="dk2"/>
        </a:solidFill>
        <a:effectLst/>
      </p:bgPr>
    </p:bg>
    <p:spTree>
      <p:nvGrpSpPr>
        <p:cNvPr id="1" name="Shape 2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1" name="Google Shape;2541;p24"/>
          <p:cNvGrpSpPr/>
          <p:nvPr/>
        </p:nvGrpSpPr>
        <p:grpSpPr>
          <a:xfrm>
            <a:off x="3853" y="15095"/>
            <a:ext cx="12188675" cy="6827791"/>
            <a:chOff x="2890" y="11321"/>
            <a:chExt cx="9141506" cy="5120843"/>
          </a:xfrm>
        </p:grpSpPr>
        <p:sp>
          <p:nvSpPr>
            <p:cNvPr id="2542" name="Google Shape;2542;p24"/>
            <p:cNvSpPr/>
            <p:nvPr/>
          </p:nvSpPr>
          <p:spPr>
            <a:xfrm>
              <a:off x="2890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3" name="Google Shape;2543;p24"/>
            <p:cNvSpPr/>
            <p:nvPr/>
          </p:nvSpPr>
          <p:spPr>
            <a:xfrm>
              <a:off x="380546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4" name="Google Shape;2544;p24"/>
            <p:cNvSpPr/>
            <p:nvPr/>
          </p:nvSpPr>
          <p:spPr>
            <a:xfrm>
              <a:off x="767734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5" name="Google Shape;2545;p24"/>
            <p:cNvSpPr/>
            <p:nvPr/>
          </p:nvSpPr>
          <p:spPr>
            <a:xfrm>
              <a:off x="1155356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6" name="Google Shape;2546;p24"/>
            <p:cNvSpPr/>
            <p:nvPr/>
          </p:nvSpPr>
          <p:spPr>
            <a:xfrm>
              <a:off x="1542578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7" name="Google Shape;2547;p24"/>
            <p:cNvSpPr/>
            <p:nvPr/>
          </p:nvSpPr>
          <p:spPr>
            <a:xfrm>
              <a:off x="1929799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8" name="Google Shape;2548;p24"/>
            <p:cNvSpPr/>
            <p:nvPr/>
          </p:nvSpPr>
          <p:spPr>
            <a:xfrm>
              <a:off x="2317421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9" name="Google Shape;2549;p24"/>
            <p:cNvSpPr/>
            <p:nvPr/>
          </p:nvSpPr>
          <p:spPr>
            <a:xfrm>
              <a:off x="2704609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0" name="Google Shape;2550;p24"/>
            <p:cNvSpPr/>
            <p:nvPr/>
          </p:nvSpPr>
          <p:spPr>
            <a:xfrm>
              <a:off x="3092231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1" name="Google Shape;2551;p24"/>
            <p:cNvSpPr/>
            <p:nvPr/>
          </p:nvSpPr>
          <p:spPr>
            <a:xfrm>
              <a:off x="3479452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2" name="Google Shape;2552;p24"/>
            <p:cNvSpPr/>
            <p:nvPr/>
          </p:nvSpPr>
          <p:spPr>
            <a:xfrm>
              <a:off x="3867074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3" name="Google Shape;2553;p24"/>
            <p:cNvSpPr/>
            <p:nvPr/>
          </p:nvSpPr>
          <p:spPr>
            <a:xfrm>
              <a:off x="4254295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4" name="Google Shape;2554;p24"/>
            <p:cNvSpPr/>
            <p:nvPr/>
          </p:nvSpPr>
          <p:spPr>
            <a:xfrm>
              <a:off x="4641483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5" name="Google Shape;2555;p24"/>
            <p:cNvSpPr/>
            <p:nvPr/>
          </p:nvSpPr>
          <p:spPr>
            <a:xfrm>
              <a:off x="5029105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6" name="Google Shape;2556;p24"/>
            <p:cNvSpPr/>
            <p:nvPr/>
          </p:nvSpPr>
          <p:spPr>
            <a:xfrm>
              <a:off x="5416327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7" name="Google Shape;2557;p24"/>
            <p:cNvSpPr/>
            <p:nvPr/>
          </p:nvSpPr>
          <p:spPr>
            <a:xfrm>
              <a:off x="5803948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8" name="Google Shape;2558;p24"/>
            <p:cNvSpPr/>
            <p:nvPr/>
          </p:nvSpPr>
          <p:spPr>
            <a:xfrm>
              <a:off x="6191170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9" name="Google Shape;2559;p24"/>
            <p:cNvSpPr/>
            <p:nvPr/>
          </p:nvSpPr>
          <p:spPr>
            <a:xfrm>
              <a:off x="6578358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0" name="Google Shape;2560;p24"/>
            <p:cNvSpPr/>
            <p:nvPr/>
          </p:nvSpPr>
          <p:spPr>
            <a:xfrm>
              <a:off x="6965980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1" name="Google Shape;2561;p24"/>
            <p:cNvSpPr/>
            <p:nvPr/>
          </p:nvSpPr>
          <p:spPr>
            <a:xfrm>
              <a:off x="7353201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2" name="Google Shape;2562;p24"/>
            <p:cNvSpPr/>
            <p:nvPr/>
          </p:nvSpPr>
          <p:spPr>
            <a:xfrm>
              <a:off x="7740823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3" name="Google Shape;2563;p24"/>
            <p:cNvSpPr/>
            <p:nvPr/>
          </p:nvSpPr>
          <p:spPr>
            <a:xfrm>
              <a:off x="8128011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4" name="Google Shape;2564;p24"/>
            <p:cNvSpPr/>
            <p:nvPr/>
          </p:nvSpPr>
          <p:spPr>
            <a:xfrm>
              <a:off x="8515232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5" name="Google Shape;2565;p24"/>
            <p:cNvSpPr/>
            <p:nvPr/>
          </p:nvSpPr>
          <p:spPr>
            <a:xfrm>
              <a:off x="8902454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6" name="Google Shape;2566;p24"/>
            <p:cNvSpPr/>
            <p:nvPr/>
          </p:nvSpPr>
          <p:spPr>
            <a:xfrm>
              <a:off x="2890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7" name="Google Shape;2567;p24"/>
            <p:cNvSpPr/>
            <p:nvPr/>
          </p:nvSpPr>
          <p:spPr>
            <a:xfrm>
              <a:off x="8902454" y="539585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8" name="Google Shape;2568;p24"/>
            <p:cNvSpPr/>
            <p:nvPr/>
          </p:nvSpPr>
          <p:spPr>
            <a:xfrm>
              <a:off x="2890" y="1067848"/>
              <a:ext cx="241543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9" name="Google Shape;2569;p24"/>
            <p:cNvSpPr/>
            <p:nvPr/>
          </p:nvSpPr>
          <p:spPr>
            <a:xfrm>
              <a:off x="8902454" y="1067848"/>
              <a:ext cx="241942" cy="367228"/>
            </a:xfrm>
            <a:custGeom>
              <a:avLst/>
              <a:gdLst/>
              <a:ahLst/>
              <a:cxnLst/>
              <a:rect l="l" t="t" r="r" b="b"/>
              <a:pathLst>
                <a:path w="7259" h="11190" extrusionOk="0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0" name="Google Shape;2570;p24"/>
            <p:cNvSpPr/>
            <p:nvPr/>
          </p:nvSpPr>
          <p:spPr>
            <a:xfrm>
              <a:off x="2890" y="1595750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1" name="Google Shape;2571;p24"/>
            <p:cNvSpPr/>
            <p:nvPr/>
          </p:nvSpPr>
          <p:spPr>
            <a:xfrm>
              <a:off x="8902454" y="1595750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2" name="Google Shape;2572;p24"/>
            <p:cNvSpPr/>
            <p:nvPr/>
          </p:nvSpPr>
          <p:spPr>
            <a:xfrm>
              <a:off x="2890" y="2124014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3" name="Google Shape;2573;p24"/>
            <p:cNvSpPr/>
            <p:nvPr/>
          </p:nvSpPr>
          <p:spPr>
            <a:xfrm>
              <a:off x="8902454" y="2124014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4" name="Google Shape;2574;p24"/>
            <p:cNvSpPr/>
            <p:nvPr/>
          </p:nvSpPr>
          <p:spPr>
            <a:xfrm>
              <a:off x="2890" y="2651883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5" name="Google Shape;2575;p24"/>
            <p:cNvSpPr/>
            <p:nvPr/>
          </p:nvSpPr>
          <p:spPr>
            <a:xfrm>
              <a:off x="8902454" y="2651883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6" name="Google Shape;2576;p24"/>
            <p:cNvSpPr/>
            <p:nvPr/>
          </p:nvSpPr>
          <p:spPr>
            <a:xfrm>
              <a:off x="2890" y="3180540"/>
              <a:ext cx="241543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7" name="Google Shape;2577;p24"/>
            <p:cNvSpPr/>
            <p:nvPr/>
          </p:nvSpPr>
          <p:spPr>
            <a:xfrm>
              <a:off x="8902454" y="3180540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8" name="Google Shape;2578;p24"/>
            <p:cNvSpPr/>
            <p:nvPr/>
          </p:nvSpPr>
          <p:spPr>
            <a:xfrm>
              <a:off x="2890" y="3708410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9" name="Google Shape;2579;p24"/>
            <p:cNvSpPr/>
            <p:nvPr/>
          </p:nvSpPr>
          <p:spPr>
            <a:xfrm>
              <a:off x="8902454" y="3708410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0" name="Google Shape;2580;p24"/>
            <p:cNvSpPr/>
            <p:nvPr/>
          </p:nvSpPr>
          <p:spPr>
            <a:xfrm>
              <a:off x="2890" y="4236312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1" name="Google Shape;2581;p24"/>
            <p:cNvSpPr/>
            <p:nvPr/>
          </p:nvSpPr>
          <p:spPr>
            <a:xfrm>
              <a:off x="8902454" y="4236312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2" name="Google Shape;2582;p24"/>
            <p:cNvSpPr/>
            <p:nvPr/>
          </p:nvSpPr>
          <p:spPr>
            <a:xfrm>
              <a:off x="2890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3" name="Google Shape;2583;p24"/>
            <p:cNvSpPr/>
            <p:nvPr/>
          </p:nvSpPr>
          <p:spPr>
            <a:xfrm>
              <a:off x="380546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4" name="Google Shape;2584;p24"/>
            <p:cNvSpPr/>
            <p:nvPr/>
          </p:nvSpPr>
          <p:spPr>
            <a:xfrm>
              <a:off x="767734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5" name="Google Shape;2585;p24"/>
            <p:cNvSpPr/>
            <p:nvPr/>
          </p:nvSpPr>
          <p:spPr>
            <a:xfrm>
              <a:off x="1155356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6" name="Google Shape;2586;p24"/>
            <p:cNvSpPr/>
            <p:nvPr/>
          </p:nvSpPr>
          <p:spPr>
            <a:xfrm>
              <a:off x="1542578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7" name="Google Shape;2587;p24"/>
            <p:cNvSpPr/>
            <p:nvPr/>
          </p:nvSpPr>
          <p:spPr>
            <a:xfrm>
              <a:off x="1929799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8" name="Google Shape;2588;p24"/>
            <p:cNvSpPr/>
            <p:nvPr/>
          </p:nvSpPr>
          <p:spPr>
            <a:xfrm>
              <a:off x="2317421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9" name="Google Shape;2589;p24"/>
            <p:cNvSpPr/>
            <p:nvPr/>
          </p:nvSpPr>
          <p:spPr>
            <a:xfrm>
              <a:off x="2704609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0" name="Google Shape;2590;p24"/>
            <p:cNvSpPr/>
            <p:nvPr/>
          </p:nvSpPr>
          <p:spPr>
            <a:xfrm>
              <a:off x="3092231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1" name="Google Shape;2591;p24"/>
            <p:cNvSpPr/>
            <p:nvPr/>
          </p:nvSpPr>
          <p:spPr>
            <a:xfrm>
              <a:off x="3479452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2" name="Google Shape;2592;p24"/>
            <p:cNvSpPr/>
            <p:nvPr/>
          </p:nvSpPr>
          <p:spPr>
            <a:xfrm>
              <a:off x="3867074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3" name="Google Shape;2593;p24"/>
            <p:cNvSpPr/>
            <p:nvPr/>
          </p:nvSpPr>
          <p:spPr>
            <a:xfrm>
              <a:off x="4254295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4" name="Google Shape;2594;p24"/>
            <p:cNvSpPr/>
            <p:nvPr/>
          </p:nvSpPr>
          <p:spPr>
            <a:xfrm>
              <a:off x="4641483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5" name="Google Shape;2595;p24"/>
            <p:cNvSpPr/>
            <p:nvPr/>
          </p:nvSpPr>
          <p:spPr>
            <a:xfrm>
              <a:off x="5029105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6" name="Google Shape;2596;p24"/>
            <p:cNvSpPr/>
            <p:nvPr/>
          </p:nvSpPr>
          <p:spPr>
            <a:xfrm>
              <a:off x="5416327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7" name="Google Shape;2597;p24"/>
            <p:cNvSpPr/>
            <p:nvPr/>
          </p:nvSpPr>
          <p:spPr>
            <a:xfrm>
              <a:off x="5803948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8" name="Google Shape;2598;p24"/>
            <p:cNvSpPr/>
            <p:nvPr/>
          </p:nvSpPr>
          <p:spPr>
            <a:xfrm>
              <a:off x="6191170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9" name="Google Shape;2599;p24"/>
            <p:cNvSpPr/>
            <p:nvPr/>
          </p:nvSpPr>
          <p:spPr>
            <a:xfrm>
              <a:off x="6578358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0" name="Google Shape;2600;p24"/>
            <p:cNvSpPr/>
            <p:nvPr/>
          </p:nvSpPr>
          <p:spPr>
            <a:xfrm>
              <a:off x="6965980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1" name="Google Shape;2601;p24"/>
            <p:cNvSpPr/>
            <p:nvPr/>
          </p:nvSpPr>
          <p:spPr>
            <a:xfrm>
              <a:off x="7353201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2" name="Google Shape;2602;p24"/>
            <p:cNvSpPr/>
            <p:nvPr/>
          </p:nvSpPr>
          <p:spPr>
            <a:xfrm>
              <a:off x="7740823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3" name="Google Shape;2603;p24"/>
            <p:cNvSpPr/>
            <p:nvPr/>
          </p:nvSpPr>
          <p:spPr>
            <a:xfrm>
              <a:off x="8128011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4" name="Google Shape;2604;p24"/>
            <p:cNvSpPr/>
            <p:nvPr/>
          </p:nvSpPr>
          <p:spPr>
            <a:xfrm>
              <a:off x="8515232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5" name="Google Shape;2605;p24"/>
            <p:cNvSpPr/>
            <p:nvPr/>
          </p:nvSpPr>
          <p:spPr>
            <a:xfrm>
              <a:off x="8902454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06" name="Google Shape;2606;p24"/>
          <p:cNvSpPr txBox="1">
            <a:spLocks noGrp="1"/>
          </p:cNvSpPr>
          <p:nvPr>
            <p:ph type="title"/>
          </p:nvPr>
        </p:nvSpPr>
        <p:spPr>
          <a:xfrm>
            <a:off x="963167" y="669233"/>
            <a:ext cx="1026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2607" name="Google Shape;2607;p24"/>
          <p:cNvSpPr txBox="1">
            <a:spLocks noGrp="1"/>
          </p:cNvSpPr>
          <p:nvPr>
            <p:ph type="title" idx="2"/>
          </p:nvPr>
        </p:nvSpPr>
        <p:spPr>
          <a:xfrm>
            <a:off x="2031700" y="5256268"/>
            <a:ext cx="3439600" cy="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08" name="Google Shape;2608;p24"/>
          <p:cNvSpPr txBox="1">
            <a:spLocks noGrp="1"/>
          </p:cNvSpPr>
          <p:nvPr>
            <p:ph type="title" idx="3"/>
          </p:nvPr>
        </p:nvSpPr>
        <p:spPr>
          <a:xfrm>
            <a:off x="6721033" y="5256268"/>
            <a:ext cx="3439600" cy="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09" name="Google Shape;2609;p24"/>
          <p:cNvSpPr txBox="1">
            <a:spLocks noGrp="1"/>
          </p:cNvSpPr>
          <p:nvPr>
            <p:ph type="subTitle" idx="1"/>
          </p:nvPr>
        </p:nvSpPr>
        <p:spPr>
          <a:xfrm>
            <a:off x="2031700" y="5623133"/>
            <a:ext cx="3439600" cy="5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610" name="Google Shape;2610;p24"/>
          <p:cNvSpPr txBox="1">
            <a:spLocks noGrp="1"/>
          </p:cNvSpPr>
          <p:nvPr>
            <p:ph type="subTitle" idx="4"/>
          </p:nvPr>
        </p:nvSpPr>
        <p:spPr>
          <a:xfrm>
            <a:off x="6721033" y="5623133"/>
            <a:ext cx="3439600" cy="5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702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Numbers">
    <p:bg>
      <p:bgPr>
        <a:solidFill>
          <a:schemeClr val="dk2"/>
        </a:solidFill>
        <a:effectLst/>
      </p:bgPr>
    </p:bg>
    <p:spTree>
      <p:nvGrpSpPr>
        <p:cNvPr id="1" name="Shape 2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9" name="Google Shape;2769;p26"/>
          <p:cNvGrpSpPr/>
          <p:nvPr/>
        </p:nvGrpSpPr>
        <p:grpSpPr>
          <a:xfrm>
            <a:off x="3853" y="15095"/>
            <a:ext cx="12188675" cy="6827791"/>
            <a:chOff x="2890" y="11321"/>
            <a:chExt cx="9141506" cy="5120843"/>
          </a:xfrm>
        </p:grpSpPr>
        <p:sp>
          <p:nvSpPr>
            <p:cNvPr id="2770" name="Google Shape;2770;p26"/>
            <p:cNvSpPr/>
            <p:nvPr/>
          </p:nvSpPr>
          <p:spPr>
            <a:xfrm>
              <a:off x="2890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1" name="Google Shape;2771;p26"/>
            <p:cNvSpPr/>
            <p:nvPr/>
          </p:nvSpPr>
          <p:spPr>
            <a:xfrm>
              <a:off x="380546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2" name="Google Shape;2772;p26"/>
            <p:cNvSpPr/>
            <p:nvPr/>
          </p:nvSpPr>
          <p:spPr>
            <a:xfrm>
              <a:off x="767734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3" name="Google Shape;2773;p26"/>
            <p:cNvSpPr/>
            <p:nvPr/>
          </p:nvSpPr>
          <p:spPr>
            <a:xfrm>
              <a:off x="1155356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4" name="Google Shape;2774;p26"/>
            <p:cNvSpPr/>
            <p:nvPr/>
          </p:nvSpPr>
          <p:spPr>
            <a:xfrm>
              <a:off x="1542578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5" name="Google Shape;2775;p26"/>
            <p:cNvSpPr/>
            <p:nvPr/>
          </p:nvSpPr>
          <p:spPr>
            <a:xfrm>
              <a:off x="1929799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6" name="Google Shape;2776;p26"/>
            <p:cNvSpPr/>
            <p:nvPr/>
          </p:nvSpPr>
          <p:spPr>
            <a:xfrm>
              <a:off x="2317421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7" name="Google Shape;2777;p26"/>
            <p:cNvSpPr/>
            <p:nvPr/>
          </p:nvSpPr>
          <p:spPr>
            <a:xfrm>
              <a:off x="2704609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8" name="Google Shape;2778;p26"/>
            <p:cNvSpPr/>
            <p:nvPr/>
          </p:nvSpPr>
          <p:spPr>
            <a:xfrm>
              <a:off x="3092231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9" name="Google Shape;2779;p26"/>
            <p:cNvSpPr/>
            <p:nvPr/>
          </p:nvSpPr>
          <p:spPr>
            <a:xfrm>
              <a:off x="3479452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0" name="Google Shape;2780;p26"/>
            <p:cNvSpPr/>
            <p:nvPr/>
          </p:nvSpPr>
          <p:spPr>
            <a:xfrm>
              <a:off x="3867074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1" name="Google Shape;2781;p26"/>
            <p:cNvSpPr/>
            <p:nvPr/>
          </p:nvSpPr>
          <p:spPr>
            <a:xfrm>
              <a:off x="4254295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2" name="Google Shape;2782;p26"/>
            <p:cNvSpPr/>
            <p:nvPr/>
          </p:nvSpPr>
          <p:spPr>
            <a:xfrm>
              <a:off x="4641483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3" name="Google Shape;2783;p26"/>
            <p:cNvSpPr/>
            <p:nvPr/>
          </p:nvSpPr>
          <p:spPr>
            <a:xfrm>
              <a:off x="5029105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4" name="Google Shape;2784;p26"/>
            <p:cNvSpPr/>
            <p:nvPr/>
          </p:nvSpPr>
          <p:spPr>
            <a:xfrm>
              <a:off x="5416327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5" name="Google Shape;2785;p26"/>
            <p:cNvSpPr/>
            <p:nvPr/>
          </p:nvSpPr>
          <p:spPr>
            <a:xfrm>
              <a:off x="5803948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6" name="Google Shape;2786;p26"/>
            <p:cNvSpPr/>
            <p:nvPr/>
          </p:nvSpPr>
          <p:spPr>
            <a:xfrm>
              <a:off x="6191170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7" name="Google Shape;2787;p26"/>
            <p:cNvSpPr/>
            <p:nvPr/>
          </p:nvSpPr>
          <p:spPr>
            <a:xfrm>
              <a:off x="6578358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8" name="Google Shape;2788;p26"/>
            <p:cNvSpPr/>
            <p:nvPr/>
          </p:nvSpPr>
          <p:spPr>
            <a:xfrm>
              <a:off x="6965980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9" name="Google Shape;2789;p26"/>
            <p:cNvSpPr/>
            <p:nvPr/>
          </p:nvSpPr>
          <p:spPr>
            <a:xfrm>
              <a:off x="7353201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0" name="Google Shape;2790;p26"/>
            <p:cNvSpPr/>
            <p:nvPr/>
          </p:nvSpPr>
          <p:spPr>
            <a:xfrm>
              <a:off x="7740823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1" name="Google Shape;2791;p26"/>
            <p:cNvSpPr/>
            <p:nvPr/>
          </p:nvSpPr>
          <p:spPr>
            <a:xfrm>
              <a:off x="8128011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2" name="Google Shape;2792;p26"/>
            <p:cNvSpPr/>
            <p:nvPr/>
          </p:nvSpPr>
          <p:spPr>
            <a:xfrm>
              <a:off x="8515232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3" name="Google Shape;2793;p26"/>
            <p:cNvSpPr/>
            <p:nvPr/>
          </p:nvSpPr>
          <p:spPr>
            <a:xfrm>
              <a:off x="8902454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4" name="Google Shape;2794;p26"/>
            <p:cNvSpPr/>
            <p:nvPr/>
          </p:nvSpPr>
          <p:spPr>
            <a:xfrm>
              <a:off x="2890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5" name="Google Shape;2795;p26"/>
            <p:cNvSpPr/>
            <p:nvPr/>
          </p:nvSpPr>
          <p:spPr>
            <a:xfrm>
              <a:off x="8902454" y="539585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6" name="Google Shape;2796;p26"/>
            <p:cNvSpPr/>
            <p:nvPr/>
          </p:nvSpPr>
          <p:spPr>
            <a:xfrm>
              <a:off x="2890" y="1067848"/>
              <a:ext cx="241543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7" name="Google Shape;2797;p26"/>
            <p:cNvSpPr/>
            <p:nvPr/>
          </p:nvSpPr>
          <p:spPr>
            <a:xfrm>
              <a:off x="8902454" y="1067848"/>
              <a:ext cx="241942" cy="367228"/>
            </a:xfrm>
            <a:custGeom>
              <a:avLst/>
              <a:gdLst/>
              <a:ahLst/>
              <a:cxnLst/>
              <a:rect l="l" t="t" r="r" b="b"/>
              <a:pathLst>
                <a:path w="7259" h="11190" extrusionOk="0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8" name="Google Shape;2798;p26"/>
            <p:cNvSpPr/>
            <p:nvPr/>
          </p:nvSpPr>
          <p:spPr>
            <a:xfrm>
              <a:off x="2890" y="1595750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9" name="Google Shape;2799;p26"/>
            <p:cNvSpPr/>
            <p:nvPr/>
          </p:nvSpPr>
          <p:spPr>
            <a:xfrm>
              <a:off x="8902454" y="1595750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0" name="Google Shape;2800;p26"/>
            <p:cNvSpPr/>
            <p:nvPr/>
          </p:nvSpPr>
          <p:spPr>
            <a:xfrm>
              <a:off x="2890" y="2124014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1" name="Google Shape;2801;p26"/>
            <p:cNvSpPr/>
            <p:nvPr/>
          </p:nvSpPr>
          <p:spPr>
            <a:xfrm>
              <a:off x="8902454" y="2124014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2" name="Google Shape;2802;p26"/>
            <p:cNvSpPr/>
            <p:nvPr/>
          </p:nvSpPr>
          <p:spPr>
            <a:xfrm>
              <a:off x="2890" y="2651883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3" name="Google Shape;2803;p26"/>
            <p:cNvSpPr/>
            <p:nvPr/>
          </p:nvSpPr>
          <p:spPr>
            <a:xfrm>
              <a:off x="8902454" y="2651883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4" name="Google Shape;2804;p26"/>
            <p:cNvSpPr/>
            <p:nvPr/>
          </p:nvSpPr>
          <p:spPr>
            <a:xfrm>
              <a:off x="2890" y="3180540"/>
              <a:ext cx="241543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5" name="Google Shape;2805;p26"/>
            <p:cNvSpPr/>
            <p:nvPr/>
          </p:nvSpPr>
          <p:spPr>
            <a:xfrm>
              <a:off x="8902454" y="3180540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6" name="Google Shape;2806;p26"/>
            <p:cNvSpPr/>
            <p:nvPr/>
          </p:nvSpPr>
          <p:spPr>
            <a:xfrm>
              <a:off x="2890" y="3708410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7" name="Google Shape;2807;p26"/>
            <p:cNvSpPr/>
            <p:nvPr/>
          </p:nvSpPr>
          <p:spPr>
            <a:xfrm>
              <a:off x="8902454" y="3708410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8" name="Google Shape;2808;p26"/>
            <p:cNvSpPr/>
            <p:nvPr/>
          </p:nvSpPr>
          <p:spPr>
            <a:xfrm>
              <a:off x="2890" y="4236312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9" name="Google Shape;2809;p26"/>
            <p:cNvSpPr/>
            <p:nvPr/>
          </p:nvSpPr>
          <p:spPr>
            <a:xfrm>
              <a:off x="8902454" y="4236312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0" name="Google Shape;2810;p26"/>
            <p:cNvSpPr/>
            <p:nvPr/>
          </p:nvSpPr>
          <p:spPr>
            <a:xfrm>
              <a:off x="2890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1" name="Google Shape;2811;p26"/>
            <p:cNvSpPr/>
            <p:nvPr/>
          </p:nvSpPr>
          <p:spPr>
            <a:xfrm>
              <a:off x="380546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2" name="Google Shape;2812;p26"/>
            <p:cNvSpPr/>
            <p:nvPr/>
          </p:nvSpPr>
          <p:spPr>
            <a:xfrm>
              <a:off x="767734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3" name="Google Shape;2813;p26"/>
            <p:cNvSpPr/>
            <p:nvPr/>
          </p:nvSpPr>
          <p:spPr>
            <a:xfrm>
              <a:off x="1155356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4" name="Google Shape;2814;p26"/>
            <p:cNvSpPr/>
            <p:nvPr/>
          </p:nvSpPr>
          <p:spPr>
            <a:xfrm>
              <a:off x="1542578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5" name="Google Shape;2815;p26"/>
            <p:cNvSpPr/>
            <p:nvPr/>
          </p:nvSpPr>
          <p:spPr>
            <a:xfrm>
              <a:off x="1929799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6" name="Google Shape;2816;p26"/>
            <p:cNvSpPr/>
            <p:nvPr/>
          </p:nvSpPr>
          <p:spPr>
            <a:xfrm>
              <a:off x="2317421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7" name="Google Shape;2817;p26"/>
            <p:cNvSpPr/>
            <p:nvPr/>
          </p:nvSpPr>
          <p:spPr>
            <a:xfrm>
              <a:off x="2704609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8" name="Google Shape;2818;p26"/>
            <p:cNvSpPr/>
            <p:nvPr/>
          </p:nvSpPr>
          <p:spPr>
            <a:xfrm>
              <a:off x="3092231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9" name="Google Shape;2819;p26"/>
            <p:cNvSpPr/>
            <p:nvPr/>
          </p:nvSpPr>
          <p:spPr>
            <a:xfrm>
              <a:off x="3479452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0" name="Google Shape;2820;p26"/>
            <p:cNvSpPr/>
            <p:nvPr/>
          </p:nvSpPr>
          <p:spPr>
            <a:xfrm>
              <a:off x="3867074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1" name="Google Shape;2821;p26"/>
            <p:cNvSpPr/>
            <p:nvPr/>
          </p:nvSpPr>
          <p:spPr>
            <a:xfrm>
              <a:off x="4254295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2" name="Google Shape;2822;p26"/>
            <p:cNvSpPr/>
            <p:nvPr/>
          </p:nvSpPr>
          <p:spPr>
            <a:xfrm>
              <a:off x="4641483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3" name="Google Shape;2823;p26"/>
            <p:cNvSpPr/>
            <p:nvPr/>
          </p:nvSpPr>
          <p:spPr>
            <a:xfrm>
              <a:off x="5029105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4" name="Google Shape;2824;p26"/>
            <p:cNvSpPr/>
            <p:nvPr/>
          </p:nvSpPr>
          <p:spPr>
            <a:xfrm>
              <a:off x="5416327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5" name="Google Shape;2825;p26"/>
            <p:cNvSpPr/>
            <p:nvPr/>
          </p:nvSpPr>
          <p:spPr>
            <a:xfrm>
              <a:off x="5803948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6" name="Google Shape;2826;p26"/>
            <p:cNvSpPr/>
            <p:nvPr/>
          </p:nvSpPr>
          <p:spPr>
            <a:xfrm>
              <a:off x="6191170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7" name="Google Shape;2827;p26"/>
            <p:cNvSpPr/>
            <p:nvPr/>
          </p:nvSpPr>
          <p:spPr>
            <a:xfrm>
              <a:off x="6578358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8" name="Google Shape;2828;p26"/>
            <p:cNvSpPr/>
            <p:nvPr/>
          </p:nvSpPr>
          <p:spPr>
            <a:xfrm>
              <a:off x="6965980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9" name="Google Shape;2829;p26"/>
            <p:cNvSpPr/>
            <p:nvPr/>
          </p:nvSpPr>
          <p:spPr>
            <a:xfrm>
              <a:off x="7353201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0" name="Google Shape;2830;p26"/>
            <p:cNvSpPr/>
            <p:nvPr/>
          </p:nvSpPr>
          <p:spPr>
            <a:xfrm>
              <a:off x="7740823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1" name="Google Shape;2831;p26"/>
            <p:cNvSpPr/>
            <p:nvPr/>
          </p:nvSpPr>
          <p:spPr>
            <a:xfrm>
              <a:off x="8128011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2" name="Google Shape;2832;p26"/>
            <p:cNvSpPr/>
            <p:nvPr/>
          </p:nvSpPr>
          <p:spPr>
            <a:xfrm>
              <a:off x="8515232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3" name="Google Shape;2833;p26"/>
            <p:cNvSpPr/>
            <p:nvPr/>
          </p:nvSpPr>
          <p:spPr>
            <a:xfrm>
              <a:off x="8902454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34" name="Google Shape;2834;p26"/>
          <p:cNvSpPr txBox="1">
            <a:spLocks noGrp="1"/>
          </p:cNvSpPr>
          <p:nvPr>
            <p:ph type="title"/>
          </p:nvPr>
        </p:nvSpPr>
        <p:spPr>
          <a:xfrm>
            <a:off x="963167" y="669233"/>
            <a:ext cx="1026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2835" name="Google Shape;2835;p26"/>
          <p:cNvSpPr txBox="1">
            <a:spLocks noGrp="1"/>
          </p:cNvSpPr>
          <p:nvPr>
            <p:ph type="subTitle" idx="1"/>
          </p:nvPr>
        </p:nvSpPr>
        <p:spPr>
          <a:xfrm>
            <a:off x="1347333" y="4821037"/>
            <a:ext cx="267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836" name="Google Shape;2836;p26"/>
          <p:cNvSpPr txBox="1">
            <a:spLocks noGrp="1"/>
          </p:cNvSpPr>
          <p:nvPr>
            <p:ph type="title" idx="2" hasCustomPrompt="1"/>
          </p:nvPr>
        </p:nvSpPr>
        <p:spPr>
          <a:xfrm>
            <a:off x="1844533" y="4105467"/>
            <a:ext cx="1676000" cy="461600"/>
          </a:xfrm>
          <a:prstGeom prst="rect">
            <a:avLst/>
          </a:prstGeom>
          <a:noFill/>
          <a:effectLst>
            <a:outerShdw blurRad="14288" dist="19050" dir="156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837" name="Google Shape;2837;p26"/>
          <p:cNvSpPr txBox="1">
            <a:spLocks noGrp="1"/>
          </p:cNvSpPr>
          <p:nvPr>
            <p:ph type="subTitle" idx="3"/>
          </p:nvPr>
        </p:nvSpPr>
        <p:spPr>
          <a:xfrm>
            <a:off x="4760767" y="4821037"/>
            <a:ext cx="267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838" name="Google Shape;2838;p26"/>
          <p:cNvSpPr txBox="1">
            <a:spLocks noGrp="1"/>
          </p:cNvSpPr>
          <p:nvPr>
            <p:ph type="title" idx="4" hasCustomPrompt="1"/>
          </p:nvPr>
        </p:nvSpPr>
        <p:spPr>
          <a:xfrm>
            <a:off x="5257967" y="4105467"/>
            <a:ext cx="1676000" cy="461600"/>
          </a:xfrm>
          <a:prstGeom prst="rect">
            <a:avLst/>
          </a:prstGeom>
          <a:noFill/>
          <a:effectLst>
            <a:outerShdw blurRad="14288" dist="19050" dir="156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839" name="Google Shape;2839;p26"/>
          <p:cNvSpPr txBox="1">
            <a:spLocks noGrp="1"/>
          </p:cNvSpPr>
          <p:nvPr>
            <p:ph type="subTitle" idx="5"/>
          </p:nvPr>
        </p:nvSpPr>
        <p:spPr>
          <a:xfrm>
            <a:off x="8174267" y="4821037"/>
            <a:ext cx="267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840" name="Google Shape;2840;p26"/>
          <p:cNvSpPr txBox="1">
            <a:spLocks noGrp="1"/>
          </p:cNvSpPr>
          <p:nvPr>
            <p:ph type="title" idx="6" hasCustomPrompt="1"/>
          </p:nvPr>
        </p:nvSpPr>
        <p:spPr>
          <a:xfrm>
            <a:off x="8671467" y="4105467"/>
            <a:ext cx="1676000" cy="461600"/>
          </a:xfrm>
          <a:prstGeom prst="rect">
            <a:avLst/>
          </a:prstGeom>
          <a:noFill/>
          <a:effectLst>
            <a:outerShdw blurRad="14288" dist="19050" dir="156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7290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2">
  <p:cSld name="1_Two columns 2">
    <p:bg>
      <p:bgPr>
        <a:solidFill>
          <a:schemeClr val="dk2"/>
        </a:solidFill>
        <a:effectLst/>
      </p:bgPr>
    </p:bg>
    <p:spTree>
      <p:nvGrpSpPr>
        <p:cNvPr id="1" name="Shape 2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2" name="Google Shape;2842;p27"/>
          <p:cNvGrpSpPr/>
          <p:nvPr/>
        </p:nvGrpSpPr>
        <p:grpSpPr>
          <a:xfrm>
            <a:off x="3853" y="15095"/>
            <a:ext cx="12188675" cy="6827791"/>
            <a:chOff x="2890" y="11321"/>
            <a:chExt cx="9141506" cy="5120843"/>
          </a:xfrm>
        </p:grpSpPr>
        <p:sp>
          <p:nvSpPr>
            <p:cNvPr id="2843" name="Google Shape;2843;p27"/>
            <p:cNvSpPr/>
            <p:nvPr/>
          </p:nvSpPr>
          <p:spPr>
            <a:xfrm>
              <a:off x="2890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4" name="Google Shape;2844;p27"/>
            <p:cNvSpPr/>
            <p:nvPr/>
          </p:nvSpPr>
          <p:spPr>
            <a:xfrm>
              <a:off x="380546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5" name="Google Shape;2845;p27"/>
            <p:cNvSpPr/>
            <p:nvPr/>
          </p:nvSpPr>
          <p:spPr>
            <a:xfrm>
              <a:off x="767734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6" name="Google Shape;2846;p27"/>
            <p:cNvSpPr/>
            <p:nvPr/>
          </p:nvSpPr>
          <p:spPr>
            <a:xfrm>
              <a:off x="1155356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7" name="Google Shape;2847;p27"/>
            <p:cNvSpPr/>
            <p:nvPr/>
          </p:nvSpPr>
          <p:spPr>
            <a:xfrm>
              <a:off x="1542578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8" name="Google Shape;2848;p27"/>
            <p:cNvSpPr/>
            <p:nvPr/>
          </p:nvSpPr>
          <p:spPr>
            <a:xfrm>
              <a:off x="1929799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9" name="Google Shape;2849;p27"/>
            <p:cNvSpPr/>
            <p:nvPr/>
          </p:nvSpPr>
          <p:spPr>
            <a:xfrm>
              <a:off x="2317421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0" name="Google Shape;2850;p27"/>
            <p:cNvSpPr/>
            <p:nvPr/>
          </p:nvSpPr>
          <p:spPr>
            <a:xfrm>
              <a:off x="2704609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1" name="Google Shape;2851;p27"/>
            <p:cNvSpPr/>
            <p:nvPr/>
          </p:nvSpPr>
          <p:spPr>
            <a:xfrm>
              <a:off x="3092231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2" name="Google Shape;2852;p27"/>
            <p:cNvSpPr/>
            <p:nvPr/>
          </p:nvSpPr>
          <p:spPr>
            <a:xfrm>
              <a:off x="3479452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3" name="Google Shape;2853;p27"/>
            <p:cNvSpPr/>
            <p:nvPr/>
          </p:nvSpPr>
          <p:spPr>
            <a:xfrm>
              <a:off x="3867074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4" name="Google Shape;2854;p27"/>
            <p:cNvSpPr/>
            <p:nvPr/>
          </p:nvSpPr>
          <p:spPr>
            <a:xfrm>
              <a:off x="4254295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5" name="Google Shape;2855;p27"/>
            <p:cNvSpPr/>
            <p:nvPr/>
          </p:nvSpPr>
          <p:spPr>
            <a:xfrm>
              <a:off x="4641483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6" name="Google Shape;2856;p27"/>
            <p:cNvSpPr/>
            <p:nvPr/>
          </p:nvSpPr>
          <p:spPr>
            <a:xfrm>
              <a:off x="5029105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7" name="Google Shape;2857;p27"/>
            <p:cNvSpPr/>
            <p:nvPr/>
          </p:nvSpPr>
          <p:spPr>
            <a:xfrm>
              <a:off x="5416327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8" name="Google Shape;2858;p27"/>
            <p:cNvSpPr/>
            <p:nvPr/>
          </p:nvSpPr>
          <p:spPr>
            <a:xfrm>
              <a:off x="5803948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9" name="Google Shape;2859;p27"/>
            <p:cNvSpPr/>
            <p:nvPr/>
          </p:nvSpPr>
          <p:spPr>
            <a:xfrm>
              <a:off x="6191170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0" name="Google Shape;2860;p27"/>
            <p:cNvSpPr/>
            <p:nvPr/>
          </p:nvSpPr>
          <p:spPr>
            <a:xfrm>
              <a:off x="6578358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1" name="Google Shape;2861;p27"/>
            <p:cNvSpPr/>
            <p:nvPr/>
          </p:nvSpPr>
          <p:spPr>
            <a:xfrm>
              <a:off x="6965980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2" name="Google Shape;2862;p27"/>
            <p:cNvSpPr/>
            <p:nvPr/>
          </p:nvSpPr>
          <p:spPr>
            <a:xfrm>
              <a:off x="7353201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3" name="Google Shape;2863;p27"/>
            <p:cNvSpPr/>
            <p:nvPr/>
          </p:nvSpPr>
          <p:spPr>
            <a:xfrm>
              <a:off x="7740823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4" name="Google Shape;2864;p27"/>
            <p:cNvSpPr/>
            <p:nvPr/>
          </p:nvSpPr>
          <p:spPr>
            <a:xfrm>
              <a:off x="8128011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5" name="Google Shape;2865;p27"/>
            <p:cNvSpPr/>
            <p:nvPr/>
          </p:nvSpPr>
          <p:spPr>
            <a:xfrm>
              <a:off x="8515232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6" name="Google Shape;2866;p27"/>
            <p:cNvSpPr/>
            <p:nvPr/>
          </p:nvSpPr>
          <p:spPr>
            <a:xfrm>
              <a:off x="8902454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7" name="Google Shape;2867;p27"/>
            <p:cNvSpPr/>
            <p:nvPr/>
          </p:nvSpPr>
          <p:spPr>
            <a:xfrm>
              <a:off x="2890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8" name="Google Shape;2868;p27"/>
            <p:cNvSpPr/>
            <p:nvPr/>
          </p:nvSpPr>
          <p:spPr>
            <a:xfrm>
              <a:off x="8902454" y="539585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9" name="Google Shape;2869;p27"/>
            <p:cNvSpPr/>
            <p:nvPr/>
          </p:nvSpPr>
          <p:spPr>
            <a:xfrm>
              <a:off x="2890" y="1067848"/>
              <a:ext cx="241543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0" name="Google Shape;2870;p27"/>
            <p:cNvSpPr/>
            <p:nvPr/>
          </p:nvSpPr>
          <p:spPr>
            <a:xfrm>
              <a:off x="8902454" y="1067848"/>
              <a:ext cx="241942" cy="367228"/>
            </a:xfrm>
            <a:custGeom>
              <a:avLst/>
              <a:gdLst/>
              <a:ahLst/>
              <a:cxnLst/>
              <a:rect l="l" t="t" r="r" b="b"/>
              <a:pathLst>
                <a:path w="7259" h="11190" extrusionOk="0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1" name="Google Shape;2871;p27"/>
            <p:cNvSpPr/>
            <p:nvPr/>
          </p:nvSpPr>
          <p:spPr>
            <a:xfrm>
              <a:off x="2890" y="1595750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2" name="Google Shape;2872;p27"/>
            <p:cNvSpPr/>
            <p:nvPr/>
          </p:nvSpPr>
          <p:spPr>
            <a:xfrm>
              <a:off x="8902454" y="1595750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3" name="Google Shape;2873;p27"/>
            <p:cNvSpPr/>
            <p:nvPr/>
          </p:nvSpPr>
          <p:spPr>
            <a:xfrm>
              <a:off x="2890" y="2124014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4" name="Google Shape;2874;p27"/>
            <p:cNvSpPr/>
            <p:nvPr/>
          </p:nvSpPr>
          <p:spPr>
            <a:xfrm>
              <a:off x="8902454" y="2124014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5" name="Google Shape;2875;p27"/>
            <p:cNvSpPr/>
            <p:nvPr/>
          </p:nvSpPr>
          <p:spPr>
            <a:xfrm>
              <a:off x="2890" y="2651883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6" name="Google Shape;2876;p27"/>
            <p:cNvSpPr/>
            <p:nvPr/>
          </p:nvSpPr>
          <p:spPr>
            <a:xfrm>
              <a:off x="8902454" y="2651883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7" name="Google Shape;2877;p27"/>
            <p:cNvSpPr/>
            <p:nvPr/>
          </p:nvSpPr>
          <p:spPr>
            <a:xfrm>
              <a:off x="2890" y="3180540"/>
              <a:ext cx="241543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8" name="Google Shape;2878;p27"/>
            <p:cNvSpPr/>
            <p:nvPr/>
          </p:nvSpPr>
          <p:spPr>
            <a:xfrm>
              <a:off x="8902454" y="3180540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9" name="Google Shape;2879;p27"/>
            <p:cNvSpPr/>
            <p:nvPr/>
          </p:nvSpPr>
          <p:spPr>
            <a:xfrm>
              <a:off x="2890" y="3708410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0" name="Google Shape;2880;p27"/>
            <p:cNvSpPr/>
            <p:nvPr/>
          </p:nvSpPr>
          <p:spPr>
            <a:xfrm>
              <a:off x="8902454" y="3708410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1" name="Google Shape;2881;p27"/>
            <p:cNvSpPr/>
            <p:nvPr/>
          </p:nvSpPr>
          <p:spPr>
            <a:xfrm>
              <a:off x="2890" y="4236312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2" name="Google Shape;2882;p27"/>
            <p:cNvSpPr/>
            <p:nvPr/>
          </p:nvSpPr>
          <p:spPr>
            <a:xfrm>
              <a:off x="8902454" y="4236312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3" name="Google Shape;2883;p27"/>
            <p:cNvSpPr/>
            <p:nvPr/>
          </p:nvSpPr>
          <p:spPr>
            <a:xfrm>
              <a:off x="2890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4" name="Google Shape;2884;p27"/>
            <p:cNvSpPr/>
            <p:nvPr/>
          </p:nvSpPr>
          <p:spPr>
            <a:xfrm>
              <a:off x="380546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5" name="Google Shape;2885;p27"/>
            <p:cNvSpPr/>
            <p:nvPr/>
          </p:nvSpPr>
          <p:spPr>
            <a:xfrm>
              <a:off x="767734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6" name="Google Shape;2886;p27"/>
            <p:cNvSpPr/>
            <p:nvPr/>
          </p:nvSpPr>
          <p:spPr>
            <a:xfrm>
              <a:off x="1155356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7" name="Google Shape;2887;p27"/>
            <p:cNvSpPr/>
            <p:nvPr/>
          </p:nvSpPr>
          <p:spPr>
            <a:xfrm>
              <a:off x="1542578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8" name="Google Shape;2888;p27"/>
            <p:cNvSpPr/>
            <p:nvPr/>
          </p:nvSpPr>
          <p:spPr>
            <a:xfrm>
              <a:off x="1929799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9" name="Google Shape;2889;p27"/>
            <p:cNvSpPr/>
            <p:nvPr/>
          </p:nvSpPr>
          <p:spPr>
            <a:xfrm>
              <a:off x="2317421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0" name="Google Shape;2890;p27"/>
            <p:cNvSpPr/>
            <p:nvPr/>
          </p:nvSpPr>
          <p:spPr>
            <a:xfrm>
              <a:off x="2704609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1" name="Google Shape;2891;p27"/>
            <p:cNvSpPr/>
            <p:nvPr/>
          </p:nvSpPr>
          <p:spPr>
            <a:xfrm>
              <a:off x="3092231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2" name="Google Shape;2892;p27"/>
            <p:cNvSpPr/>
            <p:nvPr/>
          </p:nvSpPr>
          <p:spPr>
            <a:xfrm>
              <a:off x="3479452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3" name="Google Shape;2893;p27"/>
            <p:cNvSpPr/>
            <p:nvPr/>
          </p:nvSpPr>
          <p:spPr>
            <a:xfrm>
              <a:off x="3867074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4" name="Google Shape;2894;p27"/>
            <p:cNvSpPr/>
            <p:nvPr/>
          </p:nvSpPr>
          <p:spPr>
            <a:xfrm>
              <a:off x="4254295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5" name="Google Shape;2895;p27"/>
            <p:cNvSpPr/>
            <p:nvPr/>
          </p:nvSpPr>
          <p:spPr>
            <a:xfrm>
              <a:off x="4641483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6" name="Google Shape;2896;p27"/>
            <p:cNvSpPr/>
            <p:nvPr/>
          </p:nvSpPr>
          <p:spPr>
            <a:xfrm>
              <a:off x="5029105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7" name="Google Shape;2897;p27"/>
            <p:cNvSpPr/>
            <p:nvPr/>
          </p:nvSpPr>
          <p:spPr>
            <a:xfrm>
              <a:off x="5416327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8" name="Google Shape;2898;p27"/>
            <p:cNvSpPr/>
            <p:nvPr/>
          </p:nvSpPr>
          <p:spPr>
            <a:xfrm>
              <a:off x="5803948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9" name="Google Shape;2899;p27"/>
            <p:cNvSpPr/>
            <p:nvPr/>
          </p:nvSpPr>
          <p:spPr>
            <a:xfrm>
              <a:off x="6191170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0" name="Google Shape;2900;p27"/>
            <p:cNvSpPr/>
            <p:nvPr/>
          </p:nvSpPr>
          <p:spPr>
            <a:xfrm>
              <a:off x="6578358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1" name="Google Shape;2901;p27"/>
            <p:cNvSpPr/>
            <p:nvPr/>
          </p:nvSpPr>
          <p:spPr>
            <a:xfrm>
              <a:off x="6965980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2" name="Google Shape;2902;p27"/>
            <p:cNvSpPr/>
            <p:nvPr/>
          </p:nvSpPr>
          <p:spPr>
            <a:xfrm>
              <a:off x="7353201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3" name="Google Shape;2903;p27"/>
            <p:cNvSpPr/>
            <p:nvPr/>
          </p:nvSpPr>
          <p:spPr>
            <a:xfrm>
              <a:off x="7740823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4" name="Google Shape;2904;p27"/>
            <p:cNvSpPr/>
            <p:nvPr/>
          </p:nvSpPr>
          <p:spPr>
            <a:xfrm>
              <a:off x="8128011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5" name="Google Shape;2905;p27"/>
            <p:cNvSpPr/>
            <p:nvPr/>
          </p:nvSpPr>
          <p:spPr>
            <a:xfrm>
              <a:off x="8515232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6" name="Google Shape;2906;p27"/>
            <p:cNvSpPr/>
            <p:nvPr/>
          </p:nvSpPr>
          <p:spPr>
            <a:xfrm>
              <a:off x="8902454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07" name="Google Shape;2907;p27"/>
          <p:cNvSpPr txBox="1">
            <a:spLocks noGrp="1"/>
          </p:cNvSpPr>
          <p:nvPr>
            <p:ph type="title"/>
          </p:nvPr>
        </p:nvSpPr>
        <p:spPr>
          <a:xfrm>
            <a:off x="963167" y="669233"/>
            <a:ext cx="1026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2908" name="Google Shape;2908;p27"/>
          <p:cNvSpPr txBox="1">
            <a:spLocks noGrp="1"/>
          </p:cNvSpPr>
          <p:nvPr>
            <p:ph type="title" idx="2"/>
          </p:nvPr>
        </p:nvSpPr>
        <p:spPr>
          <a:xfrm>
            <a:off x="8036327" y="3321233"/>
            <a:ext cx="2928800" cy="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909" name="Google Shape;2909;p27"/>
          <p:cNvSpPr txBox="1">
            <a:spLocks noGrp="1"/>
          </p:cNvSpPr>
          <p:nvPr>
            <p:ph type="title" idx="3"/>
          </p:nvPr>
        </p:nvSpPr>
        <p:spPr>
          <a:xfrm>
            <a:off x="1226873" y="3321233"/>
            <a:ext cx="2928800" cy="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6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910" name="Google Shape;2910;p27"/>
          <p:cNvSpPr txBox="1">
            <a:spLocks noGrp="1"/>
          </p:cNvSpPr>
          <p:nvPr>
            <p:ph type="subTitle" idx="1"/>
          </p:nvPr>
        </p:nvSpPr>
        <p:spPr>
          <a:xfrm>
            <a:off x="8036327" y="3679665"/>
            <a:ext cx="2928800" cy="11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911" name="Google Shape;2911;p27"/>
          <p:cNvSpPr txBox="1">
            <a:spLocks noGrp="1"/>
          </p:cNvSpPr>
          <p:nvPr>
            <p:ph type="subTitle" idx="4"/>
          </p:nvPr>
        </p:nvSpPr>
        <p:spPr>
          <a:xfrm>
            <a:off x="1226873" y="3679665"/>
            <a:ext cx="2928800" cy="11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456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dk2"/>
        </a:solidFill>
        <a:effectLst/>
      </p:bgPr>
    </p:bg>
    <p:spTree>
      <p:nvGrpSpPr>
        <p:cNvPr id="1" name="Shape 2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3" name="Google Shape;2913;p28"/>
          <p:cNvGrpSpPr/>
          <p:nvPr/>
        </p:nvGrpSpPr>
        <p:grpSpPr>
          <a:xfrm>
            <a:off x="3853" y="15095"/>
            <a:ext cx="12188675" cy="6827791"/>
            <a:chOff x="2890" y="11321"/>
            <a:chExt cx="9141506" cy="5120843"/>
          </a:xfrm>
        </p:grpSpPr>
        <p:sp>
          <p:nvSpPr>
            <p:cNvPr id="2914" name="Google Shape;2914;p28"/>
            <p:cNvSpPr/>
            <p:nvPr/>
          </p:nvSpPr>
          <p:spPr>
            <a:xfrm>
              <a:off x="2890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5" name="Google Shape;2915;p28"/>
            <p:cNvSpPr/>
            <p:nvPr/>
          </p:nvSpPr>
          <p:spPr>
            <a:xfrm>
              <a:off x="380546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6" name="Google Shape;2916;p28"/>
            <p:cNvSpPr/>
            <p:nvPr/>
          </p:nvSpPr>
          <p:spPr>
            <a:xfrm>
              <a:off x="767734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7" name="Google Shape;2917;p28"/>
            <p:cNvSpPr/>
            <p:nvPr/>
          </p:nvSpPr>
          <p:spPr>
            <a:xfrm>
              <a:off x="1155356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8" name="Google Shape;2918;p28"/>
            <p:cNvSpPr/>
            <p:nvPr/>
          </p:nvSpPr>
          <p:spPr>
            <a:xfrm>
              <a:off x="1542578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9" name="Google Shape;2919;p28"/>
            <p:cNvSpPr/>
            <p:nvPr/>
          </p:nvSpPr>
          <p:spPr>
            <a:xfrm>
              <a:off x="1929799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0" name="Google Shape;2920;p28"/>
            <p:cNvSpPr/>
            <p:nvPr/>
          </p:nvSpPr>
          <p:spPr>
            <a:xfrm>
              <a:off x="2317421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1" name="Google Shape;2921;p28"/>
            <p:cNvSpPr/>
            <p:nvPr/>
          </p:nvSpPr>
          <p:spPr>
            <a:xfrm>
              <a:off x="2704609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2" name="Google Shape;2922;p28"/>
            <p:cNvSpPr/>
            <p:nvPr/>
          </p:nvSpPr>
          <p:spPr>
            <a:xfrm>
              <a:off x="3092231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3" name="Google Shape;2923;p28"/>
            <p:cNvSpPr/>
            <p:nvPr/>
          </p:nvSpPr>
          <p:spPr>
            <a:xfrm>
              <a:off x="3479452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4" name="Google Shape;2924;p28"/>
            <p:cNvSpPr/>
            <p:nvPr/>
          </p:nvSpPr>
          <p:spPr>
            <a:xfrm>
              <a:off x="3867074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5" name="Google Shape;2925;p28"/>
            <p:cNvSpPr/>
            <p:nvPr/>
          </p:nvSpPr>
          <p:spPr>
            <a:xfrm>
              <a:off x="4254295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6" name="Google Shape;2926;p28"/>
            <p:cNvSpPr/>
            <p:nvPr/>
          </p:nvSpPr>
          <p:spPr>
            <a:xfrm>
              <a:off x="4641483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7" name="Google Shape;2927;p28"/>
            <p:cNvSpPr/>
            <p:nvPr/>
          </p:nvSpPr>
          <p:spPr>
            <a:xfrm>
              <a:off x="5029105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8" name="Google Shape;2928;p28"/>
            <p:cNvSpPr/>
            <p:nvPr/>
          </p:nvSpPr>
          <p:spPr>
            <a:xfrm>
              <a:off x="5416327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28"/>
            <p:cNvSpPr/>
            <p:nvPr/>
          </p:nvSpPr>
          <p:spPr>
            <a:xfrm>
              <a:off x="5803948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0" name="Google Shape;2930;p28"/>
            <p:cNvSpPr/>
            <p:nvPr/>
          </p:nvSpPr>
          <p:spPr>
            <a:xfrm>
              <a:off x="6191170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1" name="Google Shape;2931;p28"/>
            <p:cNvSpPr/>
            <p:nvPr/>
          </p:nvSpPr>
          <p:spPr>
            <a:xfrm>
              <a:off x="6578358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2" name="Google Shape;2932;p28"/>
            <p:cNvSpPr/>
            <p:nvPr/>
          </p:nvSpPr>
          <p:spPr>
            <a:xfrm>
              <a:off x="6965980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3" name="Google Shape;2933;p28"/>
            <p:cNvSpPr/>
            <p:nvPr/>
          </p:nvSpPr>
          <p:spPr>
            <a:xfrm>
              <a:off x="7353201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4" name="Google Shape;2934;p28"/>
            <p:cNvSpPr/>
            <p:nvPr/>
          </p:nvSpPr>
          <p:spPr>
            <a:xfrm>
              <a:off x="7740823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5" name="Google Shape;2935;p28"/>
            <p:cNvSpPr/>
            <p:nvPr/>
          </p:nvSpPr>
          <p:spPr>
            <a:xfrm>
              <a:off x="8128011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6" name="Google Shape;2936;p28"/>
            <p:cNvSpPr/>
            <p:nvPr/>
          </p:nvSpPr>
          <p:spPr>
            <a:xfrm>
              <a:off x="8515232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7" name="Google Shape;2937;p28"/>
            <p:cNvSpPr/>
            <p:nvPr/>
          </p:nvSpPr>
          <p:spPr>
            <a:xfrm>
              <a:off x="8902454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8" name="Google Shape;2938;p28"/>
            <p:cNvSpPr/>
            <p:nvPr/>
          </p:nvSpPr>
          <p:spPr>
            <a:xfrm>
              <a:off x="2890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9" name="Google Shape;2939;p28"/>
            <p:cNvSpPr/>
            <p:nvPr/>
          </p:nvSpPr>
          <p:spPr>
            <a:xfrm>
              <a:off x="380546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0" name="Google Shape;2940;p28"/>
            <p:cNvSpPr/>
            <p:nvPr/>
          </p:nvSpPr>
          <p:spPr>
            <a:xfrm>
              <a:off x="767734" y="539585"/>
              <a:ext cx="241576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1" name="Google Shape;2941;p28"/>
            <p:cNvSpPr/>
            <p:nvPr/>
          </p:nvSpPr>
          <p:spPr>
            <a:xfrm>
              <a:off x="1155356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2" name="Google Shape;2942;p28"/>
            <p:cNvSpPr/>
            <p:nvPr/>
          </p:nvSpPr>
          <p:spPr>
            <a:xfrm>
              <a:off x="1542578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3" name="Google Shape;2943;p28"/>
            <p:cNvSpPr/>
            <p:nvPr/>
          </p:nvSpPr>
          <p:spPr>
            <a:xfrm>
              <a:off x="1929799" y="539585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58" y="6294"/>
                    <a:pt x="7258" y="5523"/>
                  </a:cubicBezTo>
                  <a:cubicBezTo>
                    <a:pt x="7258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4" name="Google Shape;2944;p28"/>
            <p:cNvSpPr/>
            <p:nvPr/>
          </p:nvSpPr>
          <p:spPr>
            <a:xfrm>
              <a:off x="2317421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5" name="Google Shape;2945;p28"/>
            <p:cNvSpPr/>
            <p:nvPr/>
          </p:nvSpPr>
          <p:spPr>
            <a:xfrm>
              <a:off x="2704609" y="539585"/>
              <a:ext cx="241576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6" name="Google Shape;2946;p28"/>
            <p:cNvSpPr/>
            <p:nvPr/>
          </p:nvSpPr>
          <p:spPr>
            <a:xfrm>
              <a:off x="3092231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7" name="Google Shape;2947;p28"/>
            <p:cNvSpPr/>
            <p:nvPr/>
          </p:nvSpPr>
          <p:spPr>
            <a:xfrm>
              <a:off x="3479452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8" name="Google Shape;2948;p28"/>
            <p:cNvSpPr/>
            <p:nvPr/>
          </p:nvSpPr>
          <p:spPr>
            <a:xfrm>
              <a:off x="3867074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9" name="Google Shape;2949;p28"/>
            <p:cNvSpPr/>
            <p:nvPr/>
          </p:nvSpPr>
          <p:spPr>
            <a:xfrm>
              <a:off x="4254295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0" name="Google Shape;2950;p28"/>
            <p:cNvSpPr/>
            <p:nvPr/>
          </p:nvSpPr>
          <p:spPr>
            <a:xfrm>
              <a:off x="4641483" y="539585"/>
              <a:ext cx="241576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1" name="Google Shape;2951;p28"/>
            <p:cNvSpPr/>
            <p:nvPr/>
          </p:nvSpPr>
          <p:spPr>
            <a:xfrm>
              <a:off x="5029105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2" name="Google Shape;2952;p28"/>
            <p:cNvSpPr/>
            <p:nvPr/>
          </p:nvSpPr>
          <p:spPr>
            <a:xfrm>
              <a:off x="5416327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3" name="Google Shape;2953;p28"/>
            <p:cNvSpPr/>
            <p:nvPr/>
          </p:nvSpPr>
          <p:spPr>
            <a:xfrm>
              <a:off x="5803948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4" name="Google Shape;2954;p28"/>
            <p:cNvSpPr/>
            <p:nvPr/>
          </p:nvSpPr>
          <p:spPr>
            <a:xfrm>
              <a:off x="6191170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5" name="Google Shape;2955;p28"/>
            <p:cNvSpPr/>
            <p:nvPr/>
          </p:nvSpPr>
          <p:spPr>
            <a:xfrm>
              <a:off x="6578358" y="539585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6" name="Google Shape;2956;p28"/>
            <p:cNvSpPr/>
            <p:nvPr/>
          </p:nvSpPr>
          <p:spPr>
            <a:xfrm>
              <a:off x="6965980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7" name="Google Shape;2957;p28"/>
            <p:cNvSpPr/>
            <p:nvPr/>
          </p:nvSpPr>
          <p:spPr>
            <a:xfrm>
              <a:off x="7353201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8" name="Google Shape;2958;p28"/>
            <p:cNvSpPr/>
            <p:nvPr/>
          </p:nvSpPr>
          <p:spPr>
            <a:xfrm>
              <a:off x="7740823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9" name="Google Shape;2959;p28"/>
            <p:cNvSpPr/>
            <p:nvPr/>
          </p:nvSpPr>
          <p:spPr>
            <a:xfrm>
              <a:off x="8128011" y="539585"/>
              <a:ext cx="241576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0" name="Google Shape;2960;p28"/>
            <p:cNvSpPr/>
            <p:nvPr/>
          </p:nvSpPr>
          <p:spPr>
            <a:xfrm>
              <a:off x="8515232" y="539585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1" name="Google Shape;2961;p28"/>
            <p:cNvSpPr/>
            <p:nvPr/>
          </p:nvSpPr>
          <p:spPr>
            <a:xfrm>
              <a:off x="8902454" y="539585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2" name="Google Shape;2962;p28"/>
            <p:cNvSpPr/>
            <p:nvPr/>
          </p:nvSpPr>
          <p:spPr>
            <a:xfrm>
              <a:off x="2890" y="1067848"/>
              <a:ext cx="241543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3" name="Google Shape;2963;p28"/>
            <p:cNvSpPr/>
            <p:nvPr/>
          </p:nvSpPr>
          <p:spPr>
            <a:xfrm>
              <a:off x="380546" y="1067848"/>
              <a:ext cx="241543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188"/>
                  </a:cubicBezTo>
                  <a:cubicBezTo>
                    <a:pt x="3550" y="11189"/>
                    <a:pt x="3555" y="11190"/>
                    <a:pt x="3561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4" name="Google Shape;2964;p28"/>
            <p:cNvSpPr/>
            <p:nvPr/>
          </p:nvSpPr>
          <p:spPr>
            <a:xfrm>
              <a:off x="767734" y="1067848"/>
              <a:ext cx="241576" cy="367228"/>
            </a:xfrm>
            <a:custGeom>
              <a:avLst/>
              <a:gdLst/>
              <a:ahLst/>
              <a:cxnLst/>
              <a:rect l="l" t="t" r="r" b="b"/>
              <a:pathLst>
                <a:path w="7248" h="11190" extrusionOk="0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5" name="Google Shape;2965;p28"/>
            <p:cNvSpPr/>
            <p:nvPr/>
          </p:nvSpPr>
          <p:spPr>
            <a:xfrm>
              <a:off x="8128011" y="1067848"/>
              <a:ext cx="241576" cy="367228"/>
            </a:xfrm>
            <a:custGeom>
              <a:avLst/>
              <a:gdLst/>
              <a:ahLst/>
              <a:cxnLst/>
              <a:rect l="l" t="t" r="r" b="b"/>
              <a:pathLst>
                <a:path w="7248" h="11190" extrusionOk="0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6" name="Google Shape;2966;p28"/>
            <p:cNvSpPr/>
            <p:nvPr/>
          </p:nvSpPr>
          <p:spPr>
            <a:xfrm>
              <a:off x="8515232" y="1067848"/>
              <a:ext cx="241942" cy="367228"/>
            </a:xfrm>
            <a:custGeom>
              <a:avLst/>
              <a:gdLst/>
              <a:ahLst/>
              <a:cxnLst/>
              <a:rect l="l" t="t" r="r" b="b"/>
              <a:pathLst>
                <a:path w="7259" h="11190" extrusionOk="0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7" name="Google Shape;2967;p28"/>
            <p:cNvSpPr/>
            <p:nvPr/>
          </p:nvSpPr>
          <p:spPr>
            <a:xfrm>
              <a:off x="8902454" y="1067848"/>
              <a:ext cx="241942" cy="367228"/>
            </a:xfrm>
            <a:custGeom>
              <a:avLst/>
              <a:gdLst/>
              <a:ahLst/>
              <a:cxnLst/>
              <a:rect l="l" t="t" r="r" b="b"/>
              <a:pathLst>
                <a:path w="7259" h="11190" extrusionOk="0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8" name="Google Shape;2968;p28"/>
            <p:cNvSpPr/>
            <p:nvPr/>
          </p:nvSpPr>
          <p:spPr>
            <a:xfrm>
              <a:off x="2890" y="1595750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9" name="Google Shape;2969;p28"/>
            <p:cNvSpPr/>
            <p:nvPr/>
          </p:nvSpPr>
          <p:spPr>
            <a:xfrm>
              <a:off x="380546" y="1595750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0"/>
                    <a:pt x="3559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0" name="Google Shape;2970;p28"/>
            <p:cNvSpPr/>
            <p:nvPr/>
          </p:nvSpPr>
          <p:spPr>
            <a:xfrm>
              <a:off x="767734" y="1595750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1" name="Google Shape;2971;p28"/>
            <p:cNvSpPr/>
            <p:nvPr/>
          </p:nvSpPr>
          <p:spPr>
            <a:xfrm>
              <a:off x="8128011" y="1595750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2" name="Google Shape;2972;p28"/>
            <p:cNvSpPr/>
            <p:nvPr/>
          </p:nvSpPr>
          <p:spPr>
            <a:xfrm>
              <a:off x="8515232" y="1595750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3" name="Google Shape;2973;p28"/>
            <p:cNvSpPr/>
            <p:nvPr/>
          </p:nvSpPr>
          <p:spPr>
            <a:xfrm>
              <a:off x="8902454" y="1595750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4" name="Google Shape;2974;p28"/>
            <p:cNvSpPr/>
            <p:nvPr/>
          </p:nvSpPr>
          <p:spPr>
            <a:xfrm>
              <a:off x="2890" y="2124014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5" name="Google Shape;2975;p28"/>
            <p:cNvSpPr/>
            <p:nvPr/>
          </p:nvSpPr>
          <p:spPr>
            <a:xfrm>
              <a:off x="380546" y="2124014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2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6" name="Google Shape;2976;p28"/>
            <p:cNvSpPr/>
            <p:nvPr/>
          </p:nvSpPr>
          <p:spPr>
            <a:xfrm>
              <a:off x="767734" y="2124014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7" name="Google Shape;2977;p28"/>
            <p:cNvSpPr/>
            <p:nvPr/>
          </p:nvSpPr>
          <p:spPr>
            <a:xfrm>
              <a:off x="8128011" y="2124014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1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8" name="Google Shape;2978;p28"/>
            <p:cNvSpPr/>
            <p:nvPr/>
          </p:nvSpPr>
          <p:spPr>
            <a:xfrm>
              <a:off x="8515232" y="2124014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9" name="Google Shape;2979;p28"/>
            <p:cNvSpPr/>
            <p:nvPr/>
          </p:nvSpPr>
          <p:spPr>
            <a:xfrm>
              <a:off x="8902454" y="2124014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0" name="Google Shape;2980;p28"/>
            <p:cNvSpPr/>
            <p:nvPr/>
          </p:nvSpPr>
          <p:spPr>
            <a:xfrm>
              <a:off x="2890" y="2651883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1" name="Google Shape;2981;p28"/>
            <p:cNvSpPr/>
            <p:nvPr/>
          </p:nvSpPr>
          <p:spPr>
            <a:xfrm>
              <a:off x="380546" y="2651883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12" y="5486"/>
                  </a:cubicBezTo>
                  <a:cubicBezTo>
                    <a:pt x="0" y="6169"/>
                    <a:pt x="3054" y="11092"/>
                    <a:pt x="3545" y="11199"/>
                  </a:cubicBezTo>
                  <a:cubicBezTo>
                    <a:pt x="3550" y="11201"/>
                    <a:pt x="3555" y="11201"/>
                    <a:pt x="3561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2" name="Google Shape;2982;p28"/>
            <p:cNvSpPr/>
            <p:nvPr/>
          </p:nvSpPr>
          <p:spPr>
            <a:xfrm>
              <a:off x="767734" y="2651883"/>
              <a:ext cx="241576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3" name="Google Shape;2983;p28"/>
            <p:cNvSpPr/>
            <p:nvPr/>
          </p:nvSpPr>
          <p:spPr>
            <a:xfrm>
              <a:off x="8128011" y="2651883"/>
              <a:ext cx="241576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4" name="Google Shape;2984;p28"/>
            <p:cNvSpPr/>
            <p:nvPr/>
          </p:nvSpPr>
          <p:spPr>
            <a:xfrm>
              <a:off x="8515232" y="2651883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5" name="Google Shape;2985;p28"/>
            <p:cNvSpPr/>
            <p:nvPr/>
          </p:nvSpPr>
          <p:spPr>
            <a:xfrm>
              <a:off x="8902454" y="2651883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6" name="Google Shape;2986;p28"/>
            <p:cNvSpPr/>
            <p:nvPr/>
          </p:nvSpPr>
          <p:spPr>
            <a:xfrm>
              <a:off x="2890" y="3180540"/>
              <a:ext cx="241543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7" name="Google Shape;2987;p28"/>
            <p:cNvSpPr/>
            <p:nvPr/>
          </p:nvSpPr>
          <p:spPr>
            <a:xfrm>
              <a:off x="380546" y="3180540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8" name="Google Shape;2988;p28"/>
            <p:cNvSpPr/>
            <p:nvPr/>
          </p:nvSpPr>
          <p:spPr>
            <a:xfrm>
              <a:off x="767734" y="3180540"/>
              <a:ext cx="241576" cy="367228"/>
            </a:xfrm>
            <a:custGeom>
              <a:avLst/>
              <a:gdLst/>
              <a:ahLst/>
              <a:cxnLst/>
              <a:rect l="l" t="t" r="r" b="b"/>
              <a:pathLst>
                <a:path w="7248" h="11190" extrusionOk="0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5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9" name="Google Shape;2989;p28"/>
            <p:cNvSpPr/>
            <p:nvPr/>
          </p:nvSpPr>
          <p:spPr>
            <a:xfrm>
              <a:off x="8128011" y="3180540"/>
              <a:ext cx="241576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03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0" name="Google Shape;2990;p28"/>
            <p:cNvSpPr/>
            <p:nvPr/>
          </p:nvSpPr>
          <p:spPr>
            <a:xfrm>
              <a:off x="8515232" y="3180540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1" name="Google Shape;2991;p28"/>
            <p:cNvSpPr/>
            <p:nvPr/>
          </p:nvSpPr>
          <p:spPr>
            <a:xfrm>
              <a:off x="8902454" y="3180540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2" name="Google Shape;2992;p28"/>
            <p:cNvSpPr/>
            <p:nvPr/>
          </p:nvSpPr>
          <p:spPr>
            <a:xfrm>
              <a:off x="2890" y="3708410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3" name="Google Shape;2993;p28"/>
            <p:cNvSpPr/>
            <p:nvPr/>
          </p:nvSpPr>
          <p:spPr>
            <a:xfrm>
              <a:off x="380546" y="3708410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4" name="Google Shape;2994;p28"/>
            <p:cNvSpPr/>
            <p:nvPr/>
          </p:nvSpPr>
          <p:spPr>
            <a:xfrm>
              <a:off x="767734" y="3708410"/>
              <a:ext cx="241576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5" name="Google Shape;2995;p28"/>
            <p:cNvSpPr/>
            <p:nvPr/>
          </p:nvSpPr>
          <p:spPr>
            <a:xfrm>
              <a:off x="8128011" y="3708410"/>
              <a:ext cx="241576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6" name="Google Shape;2996;p28"/>
            <p:cNvSpPr/>
            <p:nvPr/>
          </p:nvSpPr>
          <p:spPr>
            <a:xfrm>
              <a:off x="8515232" y="3708410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7" name="Google Shape;2997;p28"/>
            <p:cNvSpPr/>
            <p:nvPr/>
          </p:nvSpPr>
          <p:spPr>
            <a:xfrm>
              <a:off x="8902454" y="3708410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8" name="Google Shape;2998;p28"/>
            <p:cNvSpPr/>
            <p:nvPr/>
          </p:nvSpPr>
          <p:spPr>
            <a:xfrm>
              <a:off x="2890" y="4236312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9" name="Google Shape;2999;p28"/>
            <p:cNvSpPr/>
            <p:nvPr/>
          </p:nvSpPr>
          <p:spPr>
            <a:xfrm>
              <a:off x="380546" y="4236312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54" y="11091"/>
                    <a:pt x="3545" y="11199"/>
                  </a:cubicBezTo>
                  <a:cubicBezTo>
                    <a:pt x="3550" y="11200"/>
                    <a:pt x="3555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0" name="Google Shape;3000;p28"/>
            <p:cNvSpPr/>
            <p:nvPr/>
          </p:nvSpPr>
          <p:spPr>
            <a:xfrm>
              <a:off x="767734" y="4236312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1" name="Google Shape;3001;p28"/>
            <p:cNvSpPr/>
            <p:nvPr/>
          </p:nvSpPr>
          <p:spPr>
            <a:xfrm>
              <a:off x="1155356" y="4236312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43" y="11091"/>
                    <a:pt x="3546" y="11199"/>
                  </a:cubicBezTo>
                  <a:cubicBezTo>
                    <a:pt x="3551" y="11200"/>
                    <a:pt x="3556" y="11201"/>
                    <a:pt x="3561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2" name="Google Shape;3002;p28"/>
            <p:cNvSpPr/>
            <p:nvPr/>
          </p:nvSpPr>
          <p:spPr>
            <a:xfrm>
              <a:off x="1542578" y="4236312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3" name="Google Shape;3003;p28"/>
            <p:cNvSpPr/>
            <p:nvPr/>
          </p:nvSpPr>
          <p:spPr>
            <a:xfrm>
              <a:off x="1929799" y="4236312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8" y="11199"/>
                  </a:cubicBezTo>
                  <a:cubicBezTo>
                    <a:pt x="3562" y="11200"/>
                    <a:pt x="3568" y="11201"/>
                    <a:pt x="3573" y="11201"/>
                  </a:cubicBezTo>
                  <a:cubicBezTo>
                    <a:pt x="4082" y="11201"/>
                    <a:pt x="7258" y="6304"/>
                    <a:pt x="7258" y="5534"/>
                  </a:cubicBezTo>
                  <a:cubicBezTo>
                    <a:pt x="7258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4" name="Google Shape;3004;p28"/>
            <p:cNvSpPr/>
            <p:nvPr/>
          </p:nvSpPr>
          <p:spPr>
            <a:xfrm>
              <a:off x="2317421" y="4236312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5" name="Google Shape;3005;p28"/>
            <p:cNvSpPr/>
            <p:nvPr/>
          </p:nvSpPr>
          <p:spPr>
            <a:xfrm>
              <a:off x="2704609" y="4236312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6" name="Google Shape;3006;p28"/>
            <p:cNvSpPr/>
            <p:nvPr/>
          </p:nvSpPr>
          <p:spPr>
            <a:xfrm>
              <a:off x="3092231" y="4236312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7" name="Google Shape;3007;p28"/>
            <p:cNvSpPr/>
            <p:nvPr/>
          </p:nvSpPr>
          <p:spPr>
            <a:xfrm>
              <a:off x="3479452" y="4236312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8" name="Google Shape;3008;p28"/>
            <p:cNvSpPr/>
            <p:nvPr/>
          </p:nvSpPr>
          <p:spPr>
            <a:xfrm>
              <a:off x="3867074" y="4236312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42" y="11091"/>
                    <a:pt x="3545" y="11199"/>
                  </a:cubicBezTo>
                  <a:cubicBezTo>
                    <a:pt x="3550" y="11200"/>
                    <a:pt x="3556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9" name="Google Shape;3009;p28"/>
            <p:cNvSpPr/>
            <p:nvPr/>
          </p:nvSpPr>
          <p:spPr>
            <a:xfrm>
              <a:off x="4254295" y="4236312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0" name="Google Shape;3010;p28"/>
            <p:cNvSpPr/>
            <p:nvPr/>
          </p:nvSpPr>
          <p:spPr>
            <a:xfrm>
              <a:off x="4641483" y="4236312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1" name="Google Shape;3011;p28"/>
            <p:cNvSpPr/>
            <p:nvPr/>
          </p:nvSpPr>
          <p:spPr>
            <a:xfrm>
              <a:off x="5029105" y="4236312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37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2" name="Google Shape;3012;p28"/>
            <p:cNvSpPr/>
            <p:nvPr/>
          </p:nvSpPr>
          <p:spPr>
            <a:xfrm>
              <a:off x="5416327" y="4236312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3" name="Google Shape;3013;p28"/>
            <p:cNvSpPr/>
            <p:nvPr/>
          </p:nvSpPr>
          <p:spPr>
            <a:xfrm>
              <a:off x="5803948" y="4236312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4" name="Google Shape;3014;p28"/>
            <p:cNvSpPr/>
            <p:nvPr/>
          </p:nvSpPr>
          <p:spPr>
            <a:xfrm>
              <a:off x="6191170" y="4236312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5" name="Google Shape;3015;p28"/>
            <p:cNvSpPr/>
            <p:nvPr/>
          </p:nvSpPr>
          <p:spPr>
            <a:xfrm>
              <a:off x="6578358" y="4236312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6" name="Google Shape;3016;p28"/>
            <p:cNvSpPr/>
            <p:nvPr/>
          </p:nvSpPr>
          <p:spPr>
            <a:xfrm>
              <a:off x="6965980" y="4236312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7" name="Google Shape;3017;p28"/>
            <p:cNvSpPr/>
            <p:nvPr/>
          </p:nvSpPr>
          <p:spPr>
            <a:xfrm>
              <a:off x="7353201" y="4236312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70" y="11199"/>
                  </a:cubicBezTo>
                  <a:cubicBezTo>
                    <a:pt x="3574" y="11200"/>
                    <a:pt x="3579" y="11201"/>
                    <a:pt x="3585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8" name="Google Shape;3018;p28"/>
            <p:cNvSpPr/>
            <p:nvPr/>
          </p:nvSpPr>
          <p:spPr>
            <a:xfrm>
              <a:off x="7740823" y="4236312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9" name="Google Shape;3019;p28"/>
            <p:cNvSpPr/>
            <p:nvPr/>
          </p:nvSpPr>
          <p:spPr>
            <a:xfrm>
              <a:off x="8128011" y="4236312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0" name="Google Shape;3020;p28"/>
            <p:cNvSpPr/>
            <p:nvPr/>
          </p:nvSpPr>
          <p:spPr>
            <a:xfrm>
              <a:off x="8515232" y="4236312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1" name="Google Shape;3021;p28"/>
            <p:cNvSpPr/>
            <p:nvPr/>
          </p:nvSpPr>
          <p:spPr>
            <a:xfrm>
              <a:off x="8902454" y="4236312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2" name="Google Shape;3022;p28"/>
            <p:cNvSpPr/>
            <p:nvPr/>
          </p:nvSpPr>
          <p:spPr>
            <a:xfrm>
              <a:off x="2890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3" name="Google Shape;3023;p28"/>
            <p:cNvSpPr/>
            <p:nvPr/>
          </p:nvSpPr>
          <p:spPr>
            <a:xfrm>
              <a:off x="380546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4" name="Google Shape;3024;p28"/>
            <p:cNvSpPr/>
            <p:nvPr/>
          </p:nvSpPr>
          <p:spPr>
            <a:xfrm>
              <a:off x="767734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5" name="Google Shape;3025;p28"/>
            <p:cNvSpPr/>
            <p:nvPr/>
          </p:nvSpPr>
          <p:spPr>
            <a:xfrm>
              <a:off x="1155356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6" name="Google Shape;3026;p28"/>
            <p:cNvSpPr/>
            <p:nvPr/>
          </p:nvSpPr>
          <p:spPr>
            <a:xfrm>
              <a:off x="1542578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7" name="Google Shape;3027;p28"/>
            <p:cNvSpPr/>
            <p:nvPr/>
          </p:nvSpPr>
          <p:spPr>
            <a:xfrm>
              <a:off x="1929799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8" name="Google Shape;3028;p28"/>
            <p:cNvSpPr/>
            <p:nvPr/>
          </p:nvSpPr>
          <p:spPr>
            <a:xfrm>
              <a:off x="2317421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9" name="Google Shape;3029;p28"/>
            <p:cNvSpPr/>
            <p:nvPr/>
          </p:nvSpPr>
          <p:spPr>
            <a:xfrm>
              <a:off x="2704609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0" name="Google Shape;3030;p28"/>
            <p:cNvSpPr/>
            <p:nvPr/>
          </p:nvSpPr>
          <p:spPr>
            <a:xfrm>
              <a:off x="3092231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1" name="Google Shape;3031;p28"/>
            <p:cNvSpPr/>
            <p:nvPr/>
          </p:nvSpPr>
          <p:spPr>
            <a:xfrm>
              <a:off x="3479452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2" name="Google Shape;3032;p28"/>
            <p:cNvSpPr/>
            <p:nvPr/>
          </p:nvSpPr>
          <p:spPr>
            <a:xfrm>
              <a:off x="3867074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3" name="Google Shape;3033;p28"/>
            <p:cNvSpPr/>
            <p:nvPr/>
          </p:nvSpPr>
          <p:spPr>
            <a:xfrm>
              <a:off x="4254295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4" name="Google Shape;3034;p28"/>
            <p:cNvSpPr/>
            <p:nvPr/>
          </p:nvSpPr>
          <p:spPr>
            <a:xfrm>
              <a:off x="4641483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5" name="Google Shape;3035;p28"/>
            <p:cNvSpPr/>
            <p:nvPr/>
          </p:nvSpPr>
          <p:spPr>
            <a:xfrm>
              <a:off x="5029105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6" name="Google Shape;3036;p28"/>
            <p:cNvSpPr/>
            <p:nvPr/>
          </p:nvSpPr>
          <p:spPr>
            <a:xfrm>
              <a:off x="5416327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7" name="Google Shape;3037;p28"/>
            <p:cNvSpPr/>
            <p:nvPr/>
          </p:nvSpPr>
          <p:spPr>
            <a:xfrm>
              <a:off x="5803948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8" name="Google Shape;3038;p28"/>
            <p:cNvSpPr/>
            <p:nvPr/>
          </p:nvSpPr>
          <p:spPr>
            <a:xfrm>
              <a:off x="6191170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28"/>
            <p:cNvSpPr/>
            <p:nvPr/>
          </p:nvSpPr>
          <p:spPr>
            <a:xfrm>
              <a:off x="6578358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28"/>
            <p:cNvSpPr/>
            <p:nvPr/>
          </p:nvSpPr>
          <p:spPr>
            <a:xfrm>
              <a:off x="6965980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1" name="Google Shape;3041;p28"/>
            <p:cNvSpPr/>
            <p:nvPr/>
          </p:nvSpPr>
          <p:spPr>
            <a:xfrm>
              <a:off x="7353201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2" name="Google Shape;3042;p28"/>
            <p:cNvSpPr/>
            <p:nvPr/>
          </p:nvSpPr>
          <p:spPr>
            <a:xfrm>
              <a:off x="7740823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3" name="Google Shape;3043;p28"/>
            <p:cNvSpPr/>
            <p:nvPr/>
          </p:nvSpPr>
          <p:spPr>
            <a:xfrm>
              <a:off x="8128011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4" name="Google Shape;3044;p28"/>
            <p:cNvSpPr/>
            <p:nvPr/>
          </p:nvSpPr>
          <p:spPr>
            <a:xfrm>
              <a:off x="8515232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28"/>
            <p:cNvSpPr/>
            <p:nvPr/>
          </p:nvSpPr>
          <p:spPr>
            <a:xfrm>
              <a:off x="8902454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46" name="Google Shape;3046;p28"/>
          <p:cNvSpPr txBox="1">
            <a:spLocks noGrp="1"/>
          </p:cNvSpPr>
          <p:nvPr>
            <p:ph type="title"/>
          </p:nvPr>
        </p:nvSpPr>
        <p:spPr>
          <a:xfrm>
            <a:off x="3841000" y="4658267"/>
            <a:ext cx="4510000" cy="4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47" name="Google Shape;3047;p28"/>
          <p:cNvSpPr txBox="1">
            <a:spLocks noGrp="1"/>
          </p:cNvSpPr>
          <p:nvPr>
            <p:ph type="subTitle" idx="1"/>
          </p:nvPr>
        </p:nvSpPr>
        <p:spPr>
          <a:xfrm>
            <a:off x="2103600" y="1904969"/>
            <a:ext cx="7984800" cy="2441600"/>
          </a:xfrm>
          <a:prstGeom prst="rect">
            <a:avLst/>
          </a:prstGeom>
          <a:noFill/>
          <a:effectLst>
            <a:outerShdw blurRad="28575" dist="28575" dir="156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marR="304792" lvl="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868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dk2"/>
        </a:solidFill>
        <a:effectLst/>
      </p:bgPr>
    </p:bg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"/>
          <p:cNvSpPr txBox="1">
            <a:spLocks noGrp="1"/>
          </p:cNvSpPr>
          <p:nvPr>
            <p:ph type="body" idx="1"/>
          </p:nvPr>
        </p:nvSpPr>
        <p:spPr>
          <a:xfrm>
            <a:off x="963167" y="1726833"/>
            <a:ext cx="10555600" cy="45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600">
                <a:solidFill>
                  <a:srgbClr val="FFFFFF"/>
                </a:solidFill>
              </a:defRPr>
            </a:lvl1pPr>
            <a:lvl2pPr marL="1219170" lvl="1" indent="-406390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600">
                <a:solidFill>
                  <a:srgbClr val="FFFFFF"/>
                </a:solidFill>
              </a:defRPr>
            </a:lvl2pPr>
            <a:lvl3pPr marL="1828754" lvl="2" indent="-406390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600">
                <a:solidFill>
                  <a:srgbClr val="FFFFFF"/>
                </a:solidFill>
              </a:defRPr>
            </a:lvl3pPr>
            <a:lvl4pPr marL="2438339" lvl="3" indent="-406390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600">
                <a:solidFill>
                  <a:srgbClr val="FFFFFF"/>
                </a:solidFill>
              </a:defRPr>
            </a:lvl4pPr>
            <a:lvl5pPr marL="3047924" lvl="4" indent="-406390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600">
                <a:solidFill>
                  <a:srgbClr val="FFFFFF"/>
                </a:solidFill>
              </a:defRPr>
            </a:lvl5pPr>
            <a:lvl6pPr marL="3657509" lvl="5" indent="-406390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600">
                <a:solidFill>
                  <a:srgbClr val="FFFFFF"/>
                </a:solidFill>
              </a:defRPr>
            </a:lvl6pPr>
            <a:lvl7pPr marL="4267093" lvl="6" indent="-406390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600">
                <a:solidFill>
                  <a:srgbClr val="FFFFFF"/>
                </a:solidFill>
              </a:defRPr>
            </a:lvl7pPr>
            <a:lvl8pPr marL="4876678" lvl="7" indent="-406390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600">
                <a:solidFill>
                  <a:srgbClr val="FFFFFF"/>
                </a:solidFill>
              </a:defRPr>
            </a:lvl8pPr>
            <a:lvl9pPr marL="5486263" lvl="8" indent="-406390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200"/>
              <a:buChar char="■"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499" name="Google Shape;499;p4"/>
          <p:cNvGrpSpPr/>
          <p:nvPr/>
        </p:nvGrpSpPr>
        <p:grpSpPr>
          <a:xfrm>
            <a:off x="3854" y="15095"/>
            <a:ext cx="12188669" cy="6827791"/>
            <a:chOff x="2890" y="11321"/>
            <a:chExt cx="9141502" cy="5120843"/>
          </a:xfrm>
        </p:grpSpPr>
        <p:sp>
          <p:nvSpPr>
            <p:cNvPr id="500" name="Google Shape;500;p4"/>
            <p:cNvSpPr/>
            <p:nvPr/>
          </p:nvSpPr>
          <p:spPr>
            <a:xfrm>
              <a:off x="2890" y="11321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380546" y="11321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4"/>
            <p:cNvSpPr/>
            <p:nvPr/>
          </p:nvSpPr>
          <p:spPr>
            <a:xfrm>
              <a:off x="767734" y="11321"/>
              <a:ext cx="241572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4"/>
            <p:cNvSpPr/>
            <p:nvPr/>
          </p:nvSpPr>
          <p:spPr>
            <a:xfrm>
              <a:off x="1155356" y="11321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1542578" y="11321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1929799" y="11321"/>
              <a:ext cx="241938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2317421" y="11321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2704609" y="11321"/>
              <a:ext cx="241572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4"/>
            <p:cNvSpPr/>
            <p:nvPr/>
          </p:nvSpPr>
          <p:spPr>
            <a:xfrm>
              <a:off x="3092231" y="11321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4"/>
            <p:cNvSpPr/>
            <p:nvPr/>
          </p:nvSpPr>
          <p:spPr>
            <a:xfrm>
              <a:off x="3479452" y="11321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3867074" y="11321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4254295" y="11321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4641483" y="11321"/>
              <a:ext cx="241572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5029105" y="11321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5416327" y="11321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4"/>
            <p:cNvSpPr/>
            <p:nvPr/>
          </p:nvSpPr>
          <p:spPr>
            <a:xfrm>
              <a:off x="5803948" y="11321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4"/>
            <p:cNvSpPr/>
            <p:nvPr/>
          </p:nvSpPr>
          <p:spPr>
            <a:xfrm>
              <a:off x="6191170" y="11321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4"/>
            <p:cNvSpPr/>
            <p:nvPr/>
          </p:nvSpPr>
          <p:spPr>
            <a:xfrm>
              <a:off x="6578358" y="11321"/>
              <a:ext cx="241938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4"/>
            <p:cNvSpPr/>
            <p:nvPr/>
          </p:nvSpPr>
          <p:spPr>
            <a:xfrm>
              <a:off x="6965980" y="11321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4"/>
            <p:cNvSpPr/>
            <p:nvPr/>
          </p:nvSpPr>
          <p:spPr>
            <a:xfrm>
              <a:off x="7353201" y="11321"/>
              <a:ext cx="241938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7740823" y="11321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8128011" y="11321"/>
              <a:ext cx="241572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8515232" y="11321"/>
              <a:ext cx="241938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8902454" y="11321"/>
              <a:ext cx="241938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2890" y="539585"/>
              <a:ext cx="241539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8902454" y="539585"/>
              <a:ext cx="241938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2890" y="1067848"/>
              <a:ext cx="241539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8902454" y="1067848"/>
              <a:ext cx="241938" cy="367228"/>
            </a:xfrm>
            <a:custGeom>
              <a:avLst/>
              <a:gdLst/>
              <a:ahLst/>
              <a:cxnLst/>
              <a:rect l="l" t="t" r="r" b="b"/>
              <a:pathLst>
                <a:path w="7259" h="11190" extrusionOk="0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2890" y="1595750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4"/>
            <p:cNvSpPr/>
            <p:nvPr/>
          </p:nvSpPr>
          <p:spPr>
            <a:xfrm>
              <a:off x="8902454" y="1595750"/>
              <a:ext cx="241938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4"/>
            <p:cNvSpPr/>
            <p:nvPr/>
          </p:nvSpPr>
          <p:spPr>
            <a:xfrm>
              <a:off x="2890" y="2124014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8902454" y="2124014"/>
              <a:ext cx="241938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2890" y="2651883"/>
              <a:ext cx="241539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8902454" y="2651883"/>
              <a:ext cx="241938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4"/>
            <p:cNvSpPr/>
            <p:nvPr/>
          </p:nvSpPr>
          <p:spPr>
            <a:xfrm>
              <a:off x="2890" y="3180540"/>
              <a:ext cx="241539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8902454" y="3180540"/>
              <a:ext cx="241938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2890" y="3708410"/>
              <a:ext cx="241539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8902454" y="3708410"/>
              <a:ext cx="241938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2890" y="4236312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8902454" y="4236312"/>
              <a:ext cx="241938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2890" y="4764575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380546" y="4764575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767734" y="4764575"/>
              <a:ext cx="241572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1155356" y="4764575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1542578" y="4764575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1929799" y="4764575"/>
              <a:ext cx="241938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2317421" y="4764575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2704609" y="4764575"/>
              <a:ext cx="241572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3092231" y="4764575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3479452" y="4764575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3867074" y="4764575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4254295" y="4764575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4641483" y="4764575"/>
              <a:ext cx="241572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5029105" y="4764575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5416327" y="4764575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5803948" y="4764575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6191170" y="4764575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6578358" y="4764575"/>
              <a:ext cx="241938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6965980" y="4764575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7353201" y="4764575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7740823" y="4764575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8128011" y="4764575"/>
              <a:ext cx="241572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8515232" y="4764575"/>
              <a:ext cx="241938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8902454" y="4764575"/>
              <a:ext cx="241938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4" name="Google Shape;564;p4"/>
          <p:cNvSpPr txBox="1">
            <a:spLocks noGrp="1"/>
          </p:cNvSpPr>
          <p:nvPr>
            <p:ph type="title"/>
          </p:nvPr>
        </p:nvSpPr>
        <p:spPr>
          <a:xfrm>
            <a:off x="963167" y="669233"/>
            <a:ext cx="1026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249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dk2"/>
        </a:solidFill>
        <a:effectLst/>
      </p:bgPr>
    </p:bg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5"/>
          <p:cNvSpPr txBox="1">
            <a:spLocks noGrp="1"/>
          </p:cNvSpPr>
          <p:nvPr>
            <p:ph type="body" idx="1"/>
          </p:nvPr>
        </p:nvSpPr>
        <p:spPr>
          <a:xfrm>
            <a:off x="963167" y="2725300"/>
            <a:ext cx="5132800" cy="34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7" name="Google Shape;567;p5"/>
          <p:cNvSpPr txBox="1">
            <a:spLocks noGrp="1"/>
          </p:cNvSpPr>
          <p:nvPr>
            <p:ph type="body" idx="2"/>
          </p:nvPr>
        </p:nvSpPr>
        <p:spPr>
          <a:xfrm>
            <a:off x="6235533" y="2725300"/>
            <a:ext cx="5132800" cy="34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568" name="Google Shape;568;p5"/>
          <p:cNvGrpSpPr/>
          <p:nvPr/>
        </p:nvGrpSpPr>
        <p:grpSpPr>
          <a:xfrm>
            <a:off x="3853" y="15095"/>
            <a:ext cx="12188675" cy="6827791"/>
            <a:chOff x="2890" y="11321"/>
            <a:chExt cx="9141506" cy="5120843"/>
          </a:xfrm>
        </p:grpSpPr>
        <p:sp>
          <p:nvSpPr>
            <p:cNvPr id="569" name="Google Shape;569;p5"/>
            <p:cNvSpPr/>
            <p:nvPr/>
          </p:nvSpPr>
          <p:spPr>
            <a:xfrm>
              <a:off x="2890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380546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767734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1155356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1542578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1929799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5"/>
            <p:cNvSpPr/>
            <p:nvPr/>
          </p:nvSpPr>
          <p:spPr>
            <a:xfrm>
              <a:off x="2317421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5"/>
            <p:cNvSpPr/>
            <p:nvPr/>
          </p:nvSpPr>
          <p:spPr>
            <a:xfrm>
              <a:off x="2704609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5"/>
            <p:cNvSpPr/>
            <p:nvPr/>
          </p:nvSpPr>
          <p:spPr>
            <a:xfrm>
              <a:off x="3092231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5"/>
            <p:cNvSpPr/>
            <p:nvPr/>
          </p:nvSpPr>
          <p:spPr>
            <a:xfrm>
              <a:off x="3479452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5"/>
            <p:cNvSpPr/>
            <p:nvPr/>
          </p:nvSpPr>
          <p:spPr>
            <a:xfrm>
              <a:off x="3867074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5"/>
            <p:cNvSpPr/>
            <p:nvPr/>
          </p:nvSpPr>
          <p:spPr>
            <a:xfrm>
              <a:off x="4254295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5"/>
            <p:cNvSpPr/>
            <p:nvPr/>
          </p:nvSpPr>
          <p:spPr>
            <a:xfrm>
              <a:off x="4641483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5"/>
            <p:cNvSpPr/>
            <p:nvPr/>
          </p:nvSpPr>
          <p:spPr>
            <a:xfrm>
              <a:off x="5029105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5"/>
            <p:cNvSpPr/>
            <p:nvPr/>
          </p:nvSpPr>
          <p:spPr>
            <a:xfrm>
              <a:off x="5416327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5"/>
            <p:cNvSpPr/>
            <p:nvPr/>
          </p:nvSpPr>
          <p:spPr>
            <a:xfrm>
              <a:off x="5803948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5"/>
            <p:cNvSpPr/>
            <p:nvPr/>
          </p:nvSpPr>
          <p:spPr>
            <a:xfrm>
              <a:off x="6191170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5"/>
            <p:cNvSpPr/>
            <p:nvPr/>
          </p:nvSpPr>
          <p:spPr>
            <a:xfrm>
              <a:off x="6578358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5"/>
            <p:cNvSpPr/>
            <p:nvPr/>
          </p:nvSpPr>
          <p:spPr>
            <a:xfrm>
              <a:off x="6965980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5"/>
            <p:cNvSpPr/>
            <p:nvPr/>
          </p:nvSpPr>
          <p:spPr>
            <a:xfrm>
              <a:off x="7353201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5"/>
            <p:cNvSpPr/>
            <p:nvPr/>
          </p:nvSpPr>
          <p:spPr>
            <a:xfrm>
              <a:off x="7740823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5"/>
            <p:cNvSpPr/>
            <p:nvPr/>
          </p:nvSpPr>
          <p:spPr>
            <a:xfrm>
              <a:off x="8128011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5"/>
            <p:cNvSpPr/>
            <p:nvPr/>
          </p:nvSpPr>
          <p:spPr>
            <a:xfrm>
              <a:off x="8515232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5"/>
            <p:cNvSpPr/>
            <p:nvPr/>
          </p:nvSpPr>
          <p:spPr>
            <a:xfrm>
              <a:off x="8902454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5"/>
            <p:cNvSpPr/>
            <p:nvPr/>
          </p:nvSpPr>
          <p:spPr>
            <a:xfrm>
              <a:off x="2890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5"/>
            <p:cNvSpPr/>
            <p:nvPr/>
          </p:nvSpPr>
          <p:spPr>
            <a:xfrm>
              <a:off x="8902454" y="539585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5"/>
            <p:cNvSpPr/>
            <p:nvPr/>
          </p:nvSpPr>
          <p:spPr>
            <a:xfrm>
              <a:off x="2890" y="1067848"/>
              <a:ext cx="241543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5"/>
            <p:cNvSpPr/>
            <p:nvPr/>
          </p:nvSpPr>
          <p:spPr>
            <a:xfrm>
              <a:off x="8902454" y="1067848"/>
              <a:ext cx="241942" cy="367228"/>
            </a:xfrm>
            <a:custGeom>
              <a:avLst/>
              <a:gdLst/>
              <a:ahLst/>
              <a:cxnLst/>
              <a:rect l="l" t="t" r="r" b="b"/>
              <a:pathLst>
                <a:path w="7259" h="11190" extrusionOk="0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5"/>
            <p:cNvSpPr/>
            <p:nvPr/>
          </p:nvSpPr>
          <p:spPr>
            <a:xfrm>
              <a:off x="2890" y="1595750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5"/>
            <p:cNvSpPr/>
            <p:nvPr/>
          </p:nvSpPr>
          <p:spPr>
            <a:xfrm>
              <a:off x="8902454" y="1595750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5"/>
            <p:cNvSpPr/>
            <p:nvPr/>
          </p:nvSpPr>
          <p:spPr>
            <a:xfrm>
              <a:off x="2890" y="2124014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5"/>
            <p:cNvSpPr/>
            <p:nvPr/>
          </p:nvSpPr>
          <p:spPr>
            <a:xfrm>
              <a:off x="8902454" y="2124014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5"/>
            <p:cNvSpPr/>
            <p:nvPr/>
          </p:nvSpPr>
          <p:spPr>
            <a:xfrm>
              <a:off x="2890" y="2651883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5"/>
            <p:cNvSpPr/>
            <p:nvPr/>
          </p:nvSpPr>
          <p:spPr>
            <a:xfrm>
              <a:off x="8902454" y="2651883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5"/>
            <p:cNvSpPr/>
            <p:nvPr/>
          </p:nvSpPr>
          <p:spPr>
            <a:xfrm>
              <a:off x="2890" y="3180540"/>
              <a:ext cx="241543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5"/>
            <p:cNvSpPr/>
            <p:nvPr/>
          </p:nvSpPr>
          <p:spPr>
            <a:xfrm>
              <a:off x="8902454" y="3180540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5"/>
            <p:cNvSpPr/>
            <p:nvPr/>
          </p:nvSpPr>
          <p:spPr>
            <a:xfrm>
              <a:off x="2890" y="3708410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5"/>
            <p:cNvSpPr/>
            <p:nvPr/>
          </p:nvSpPr>
          <p:spPr>
            <a:xfrm>
              <a:off x="8902454" y="3708410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5"/>
            <p:cNvSpPr/>
            <p:nvPr/>
          </p:nvSpPr>
          <p:spPr>
            <a:xfrm>
              <a:off x="2890" y="4236312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5"/>
            <p:cNvSpPr/>
            <p:nvPr/>
          </p:nvSpPr>
          <p:spPr>
            <a:xfrm>
              <a:off x="8902454" y="4236312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5"/>
            <p:cNvSpPr/>
            <p:nvPr/>
          </p:nvSpPr>
          <p:spPr>
            <a:xfrm>
              <a:off x="2890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5"/>
            <p:cNvSpPr/>
            <p:nvPr/>
          </p:nvSpPr>
          <p:spPr>
            <a:xfrm>
              <a:off x="380546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5"/>
            <p:cNvSpPr/>
            <p:nvPr/>
          </p:nvSpPr>
          <p:spPr>
            <a:xfrm>
              <a:off x="767734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5"/>
            <p:cNvSpPr/>
            <p:nvPr/>
          </p:nvSpPr>
          <p:spPr>
            <a:xfrm>
              <a:off x="1155356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5"/>
            <p:cNvSpPr/>
            <p:nvPr/>
          </p:nvSpPr>
          <p:spPr>
            <a:xfrm>
              <a:off x="1542578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5"/>
            <p:cNvSpPr/>
            <p:nvPr/>
          </p:nvSpPr>
          <p:spPr>
            <a:xfrm>
              <a:off x="1929799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5"/>
            <p:cNvSpPr/>
            <p:nvPr/>
          </p:nvSpPr>
          <p:spPr>
            <a:xfrm>
              <a:off x="2317421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5"/>
            <p:cNvSpPr/>
            <p:nvPr/>
          </p:nvSpPr>
          <p:spPr>
            <a:xfrm>
              <a:off x="2704609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5"/>
            <p:cNvSpPr/>
            <p:nvPr/>
          </p:nvSpPr>
          <p:spPr>
            <a:xfrm>
              <a:off x="3092231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5"/>
            <p:cNvSpPr/>
            <p:nvPr/>
          </p:nvSpPr>
          <p:spPr>
            <a:xfrm>
              <a:off x="3479452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5"/>
            <p:cNvSpPr/>
            <p:nvPr/>
          </p:nvSpPr>
          <p:spPr>
            <a:xfrm>
              <a:off x="3867074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5"/>
            <p:cNvSpPr/>
            <p:nvPr/>
          </p:nvSpPr>
          <p:spPr>
            <a:xfrm>
              <a:off x="4254295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5"/>
            <p:cNvSpPr/>
            <p:nvPr/>
          </p:nvSpPr>
          <p:spPr>
            <a:xfrm>
              <a:off x="4641483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5"/>
            <p:cNvSpPr/>
            <p:nvPr/>
          </p:nvSpPr>
          <p:spPr>
            <a:xfrm>
              <a:off x="5029105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5"/>
            <p:cNvSpPr/>
            <p:nvPr/>
          </p:nvSpPr>
          <p:spPr>
            <a:xfrm>
              <a:off x="5416327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5"/>
            <p:cNvSpPr/>
            <p:nvPr/>
          </p:nvSpPr>
          <p:spPr>
            <a:xfrm>
              <a:off x="5803948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5"/>
            <p:cNvSpPr/>
            <p:nvPr/>
          </p:nvSpPr>
          <p:spPr>
            <a:xfrm>
              <a:off x="6191170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5"/>
            <p:cNvSpPr/>
            <p:nvPr/>
          </p:nvSpPr>
          <p:spPr>
            <a:xfrm>
              <a:off x="6578358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5"/>
            <p:cNvSpPr/>
            <p:nvPr/>
          </p:nvSpPr>
          <p:spPr>
            <a:xfrm>
              <a:off x="6965980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5"/>
            <p:cNvSpPr/>
            <p:nvPr/>
          </p:nvSpPr>
          <p:spPr>
            <a:xfrm>
              <a:off x="7353201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5"/>
            <p:cNvSpPr/>
            <p:nvPr/>
          </p:nvSpPr>
          <p:spPr>
            <a:xfrm>
              <a:off x="7740823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5"/>
            <p:cNvSpPr/>
            <p:nvPr/>
          </p:nvSpPr>
          <p:spPr>
            <a:xfrm>
              <a:off x="8128011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5"/>
            <p:cNvSpPr/>
            <p:nvPr/>
          </p:nvSpPr>
          <p:spPr>
            <a:xfrm>
              <a:off x="8515232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5"/>
            <p:cNvSpPr/>
            <p:nvPr/>
          </p:nvSpPr>
          <p:spPr>
            <a:xfrm>
              <a:off x="8902454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33" name="Google Shape;633;p5"/>
          <p:cNvSpPr txBox="1">
            <a:spLocks noGrp="1"/>
          </p:cNvSpPr>
          <p:nvPr>
            <p:ph type="title"/>
          </p:nvPr>
        </p:nvSpPr>
        <p:spPr>
          <a:xfrm>
            <a:off x="963167" y="669233"/>
            <a:ext cx="1026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374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dk2"/>
        </a:solidFill>
        <a:effectLst/>
      </p:bgPr>
    </p:bg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5" name="Google Shape;635;p6"/>
          <p:cNvGrpSpPr/>
          <p:nvPr/>
        </p:nvGrpSpPr>
        <p:grpSpPr>
          <a:xfrm>
            <a:off x="3853" y="15095"/>
            <a:ext cx="12188675" cy="6827791"/>
            <a:chOff x="2890" y="11321"/>
            <a:chExt cx="9141506" cy="5120843"/>
          </a:xfrm>
        </p:grpSpPr>
        <p:sp>
          <p:nvSpPr>
            <p:cNvPr id="636" name="Google Shape;636;p6"/>
            <p:cNvSpPr/>
            <p:nvPr/>
          </p:nvSpPr>
          <p:spPr>
            <a:xfrm>
              <a:off x="2890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6"/>
            <p:cNvSpPr/>
            <p:nvPr/>
          </p:nvSpPr>
          <p:spPr>
            <a:xfrm>
              <a:off x="380546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6"/>
            <p:cNvSpPr/>
            <p:nvPr/>
          </p:nvSpPr>
          <p:spPr>
            <a:xfrm>
              <a:off x="767734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6"/>
            <p:cNvSpPr/>
            <p:nvPr/>
          </p:nvSpPr>
          <p:spPr>
            <a:xfrm>
              <a:off x="1155356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6"/>
            <p:cNvSpPr/>
            <p:nvPr/>
          </p:nvSpPr>
          <p:spPr>
            <a:xfrm>
              <a:off x="1542578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6"/>
            <p:cNvSpPr/>
            <p:nvPr/>
          </p:nvSpPr>
          <p:spPr>
            <a:xfrm>
              <a:off x="1929799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6"/>
            <p:cNvSpPr/>
            <p:nvPr/>
          </p:nvSpPr>
          <p:spPr>
            <a:xfrm>
              <a:off x="2317421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6"/>
            <p:cNvSpPr/>
            <p:nvPr/>
          </p:nvSpPr>
          <p:spPr>
            <a:xfrm>
              <a:off x="2704609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6"/>
            <p:cNvSpPr/>
            <p:nvPr/>
          </p:nvSpPr>
          <p:spPr>
            <a:xfrm>
              <a:off x="3092231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6"/>
            <p:cNvSpPr/>
            <p:nvPr/>
          </p:nvSpPr>
          <p:spPr>
            <a:xfrm>
              <a:off x="3479452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6"/>
            <p:cNvSpPr/>
            <p:nvPr/>
          </p:nvSpPr>
          <p:spPr>
            <a:xfrm>
              <a:off x="3867074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6"/>
            <p:cNvSpPr/>
            <p:nvPr/>
          </p:nvSpPr>
          <p:spPr>
            <a:xfrm>
              <a:off x="4254295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6"/>
            <p:cNvSpPr/>
            <p:nvPr/>
          </p:nvSpPr>
          <p:spPr>
            <a:xfrm>
              <a:off x="4641483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6"/>
            <p:cNvSpPr/>
            <p:nvPr/>
          </p:nvSpPr>
          <p:spPr>
            <a:xfrm>
              <a:off x="5029105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6"/>
            <p:cNvSpPr/>
            <p:nvPr/>
          </p:nvSpPr>
          <p:spPr>
            <a:xfrm>
              <a:off x="5416327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6"/>
            <p:cNvSpPr/>
            <p:nvPr/>
          </p:nvSpPr>
          <p:spPr>
            <a:xfrm>
              <a:off x="5803948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6"/>
            <p:cNvSpPr/>
            <p:nvPr/>
          </p:nvSpPr>
          <p:spPr>
            <a:xfrm>
              <a:off x="6191170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6"/>
            <p:cNvSpPr/>
            <p:nvPr/>
          </p:nvSpPr>
          <p:spPr>
            <a:xfrm>
              <a:off x="6578358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6"/>
            <p:cNvSpPr/>
            <p:nvPr/>
          </p:nvSpPr>
          <p:spPr>
            <a:xfrm>
              <a:off x="6965980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6"/>
            <p:cNvSpPr/>
            <p:nvPr/>
          </p:nvSpPr>
          <p:spPr>
            <a:xfrm>
              <a:off x="7353201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6"/>
            <p:cNvSpPr/>
            <p:nvPr/>
          </p:nvSpPr>
          <p:spPr>
            <a:xfrm>
              <a:off x="7740823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6"/>
            <p:cNvSpPr/>
            <p:nvPr/>
          </p:nvSpPr>
          <p:spPr>
            <a:xfrm>
              <a:off x="8128011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6"/>
            <p:cNvSpPr/>
            <p:nvPr/>
          </p:nvSpPr>
          <p:spPr>
            <a:xfrm>
              <a:off x="8515232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6"/>
            <p:cNvSpPr/>
            <p:nvPr/>
          </p:nvSpPr>
          <p:spPr>
            <a:xfrm>
              <a:off x="8902454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6"/>
            <p:cNvSpPr/>
            <p:nvPr/>
          </p:nvSpPr>
          <p:spPr>
            <a:xfrm>
              <a:off x="2890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6"/>
            <p:cNvSpPr/>
            <p:nvPr/>
          </p:nvSpPr>
          <p:spPr>
            <a:xfrm>
              <a:off x="8902454" y="539585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6"/>
            <p:cNvSpPr/>
            <p:nvPr/>
          </p:nvSpPr>
          <p:spPr>
            <a:xfrm>
              <a:off x="2890" y="1067848"/>
              <a:ext cx="241543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6"/>
            <p:cNvSpPr/>
            <p:nvPr/>
          </p:nvSpPr>
          <p:spPr>
            <a:xfrm>
              <a:off x="8902454" y="1067848"/>
              <a:ext cx="241942" cy="367228"/>
            </a:xfrm>
            <a:custGeom>
              <a:avLst/>
              <a:gdLst/>
              <a:ahLst/>
              <a:cxnLst/>
              <a:rect l="l" t="t" r="r" b="b"/>
              <a:pathLst>
                <a:path w="7259" h="11190" extrusionOk="0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6"/>
            <p:cNvSpPr/>
            <p:nvPr/>
          </p:nvSpPr>
          <p:spPr>
            <a:xfrm>
              <a:off x="2890" y="1595750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6"/>
            <p:cNvSpPr/>
            <p:nvPr/>
          </p:nvSpPr>
          <p:spPr>
            <a:xfrm>
              <a:off x="8902454" y="1595750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6"/>
            <p:cNvSpPr/>
            <p:nvPr/>
          </p:nvSpPr>
          <p:spPr>
            <a:xfrm>
              <a:off x="2890" y="2124014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6"/>
            <p:cNvSpPr/>
            <p:nvPr/>
          </p:nvSpPr>
          <p:spPr>
            <a:xfrm>
              <a:off x="8902454" y="2124014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6"/>
            <p:cNvSpPr/>
            <p:nvPr/>
          </p:nvSpPr>
          <p:spPr>
            <a:xfrm>
              <a:off x="2890" y="2651883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6"/>
            <p:cNvSpPr/>
            <p:nvPr/>
          </p:nvSpPr>
          <p:spPr>
            <a:xfrm>
              <a:off x="8902454" y="2651883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6"/>
            <p:cNvSpPr/>
            <p:nvPr/>
          </p:nvSpPr>
          <p:spPr>
            <a:xfrm>
              <a:off x="2890" y="3180540"/>
              <a:ext cx="241543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6"/>
            <p:cNvSpPr/>
            <p:nvPr/>
          </p:nvSpPr>
          <p:spPr>
            <a:xfrm>
              <a:off x="8902454" y="3180540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6"/>
            <p:cNvSpPr/>
            <p:nvPr/>
          </p:nvSpPr>
          <p:spPr>
            <a:xfrm>
              <a:off x="2890" y="3708410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6"/>
            <p:cNvSpPr/>
            <p:nvPr/>
          </p:nvSpPr>
          <p:spPr>
            <a:xfrm>
              <a:off x="8902454" y="3708410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6"/>
            <p:cNvSpPr/>
            <p:nvPr/>
          </p:nvSpPr>
          <p:spPr>
            <a:xfrm>
              <a:off x="2890" y="4236312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6"/>
            <p:cNvSpPr/>
            <p:nvPr/>
          </p:nvSpPr>
          <p:spPr>
            <a:xfrm>
              <a:off x="8902454" y="4236312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6"/>
            <p:cNvSpPr/>
            <p:nvPr/>
          </p:nvSpPr>
          <p:spPr>
            <a:xfrm>
              <a:off x="2890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6"/>
            <p:cNvSpPr/>
            <p:nvPr/>
          </p:nvSpPr>
          <p:spPr>
            <a:xfrm>
              <a:off x="380546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6"/>
            <p:cNvSpPr/>
            <p:nvPr/>
          </p:nvSpPr>
          <p:spPr>
            <a:xfrm>
              <a:off x="767734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6"/>
            <p:cNvSpPr/>
            <p:nvPr/>
          </p:nvSpPr>
          <p:spPr>
            <a:xfrm>
              <a:off x="1155356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6"/>
            <p:cNvSpPr/>
            <p:nvPr/>
          </p:nvSpPr>
          <p:spPr>
            <a:xfrm>
              <a:off x="1542578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6"/>
            <p:cNvSpPr/>
            <p:nvPr/>
          </p:nvSpPr>
          <p:spPr>
            <a:xfrm>
              <a:off x="1929799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6"/>
            <p:cNvSpPr/>
            <p:nvPr/>
          </p:nvSpPr>
          <p:spPr>
            <a:xfrm>
              <a:off x="2317421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6"/>
            <p:cNvSpPr/>
            <p:nvPr/>
          </p:nvSpPr>
          <p:spPr>
            <a:xfrm>
              <a:off x="2704609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6"/>
            <p:cNvSpPr/>
            <p:nvPr/>
          </p:nvSpPr>
          <p:spPr>
            <a:xfrm>
              <a:off x="3092231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6"/>
            <p:cNvSpPr/>
            <p:nvPr/>
          </p:nvSpPr>
          <p:spPr>
            <a:xfrm>
              <a:off x="3479452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6"/>
            <p:cNvSpPr/>
            <p:nvPr/>
          </p:nvSpPr>
          <p:spPr>
            <a:xfrm>
              <a:off x="3867074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6"/>
            <p:cNvSpPr/>
            <p:nvPr/>
          </p:nvSpPr>
          <p:spPr>
            <a:xfrm>
              <a:off x="4254295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6"/>
            <p:cNvSpPr/>
            <p:nvPr/>
          </p:nvSpPr>
          <p:spPr>
            <a:xfrm>
              <a:off x="4641483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6"/>
            <p:cNvSpPr/>
            <p:nvPr/>
          </p:nvSpPr>
          <p:spPr>
            <a:xfrm>
              <a:off x="5029105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6"/>
            <p:cNvSpPr/>
            <p:nvPr/>
          </p:nvSpPr>
          <p:spPr>
            <a:xfrm>
              <a:off x="5416327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6"/>
            <p:cNvSpPr/>
            <p:nvPr/>
          </p:nvSpPr>
          <p:spPr>
            <a:xfrm>
              <a:off x="5803948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6"/>
            <p:cNvSpPr/>
            <p:nvPr/>
          </p:nvSpPr>
          <p:spPr>
            <a:xfrm>
              <a:off x="6191170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6"/>
            <p:cNvSpPr/>
            <p:nvPr/>
          </p:nvSpPr>
          <p:spPr>
            <a:xfrm>
              <a:off x="6578358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6"/>
            <p:cNvSpPr/>
            <p:nvPr/>
          </p:nvSpPr>
          <p:spPr>
            <a:xfrm>
              <a:off x="6965980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6"/>
            <p:cNvSpPr/>
            <p:nvPr/>
          </p:nvSpPr>
          <p:spPr>
            <a:xfrm>
              <a:off x="7353201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6"/>
            <p:cNvSpPr/>
            <p:nvPr/>
          </p:nvSpPr>
          <p:spPr>
            <a:xfrm>
              <a:off x="7740823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6"/>
            <p:cNvSpPr/>
            <p:nvPr/>
          </p:nvSpPr>
          <p:spPr>
            <a:xfrm>
              <a:off x="8128011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6"/>
            <p:cNvSpPr/>
            <p:nvPr/>
          </p:nvSpPr>
          <p:spPr>
            <a:xfrm>
              <a:off x="8515232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6"/>
            <p:cNvSpPr/>
            <p:nvPr/>
          </p:nvSpPr>
          <p:spPr>
            <a:xfrm>
              <a:off x="8902454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00" name="Google Shape;700;p6"/>
          <p:cNvSpPr txBox="1">
            <a:spLocks noGrp="1"/>
          </p:cNvSpPr>
          <p:nvPr>
            <p:ph type="title"/>
          </p:nvPr>
        </p:nvSpPr>
        <p:spPr>
          <a:xfrm>
            <a:off x="963167" y="669233"/>
            <a:ext cx="1026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93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dk2"/>
        </a:solidFill>
        <a:effectLst/>
      </p:bgPr>
    </p:bg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7"/>
          <p:cNvSpPr txBox="1">
            <a:spLocks noGrp="1"/>
          </p:cNvSpPr>
          <p:nvPr>
            <p:ph type="body" idx="1"/>
          </p:nvPr>
        </p:nvSpPr>
        <p:spPr>
          <a:xfrm>
            <a:off x="6096133" y="2323300"/>
            <a:ext cx="5132800" cy="32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2133">
                <a:solidFill>
                  <a:srgbClr val="FFFFFF"/>
                </a:solidFill>
              </a:defRPr>
            </a:lvl1pPr>
            <a:lvl2pPr marL="1219170" lvl="1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2133">
                <a:solidFill>
                  <a:srgbClr val="FFFFFF"/>
                </a:solidFill>
              </a:defRPr>
            </a:lvl2pPr>
            <a:lvl3pPr marL="1828754" lvl="2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2133">
                <a:solidFill>
                  <a:srgbClr val="FFFFFF"/>
                </a:solidFill>
              </a:defRPr>
            </a:lvl3pPr>
            <a:lvl4pPr marL="2438339" lvl="3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2133">
                <a:solidFill>
                  <a:srgbClr val="FFFFFF"/>
                </a:solidFill>
              </a:defRPr>
            </a:lvl4pPr>
            <a:lvl5pPr marL="3047924" lvl="4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2133">
                <a:solidFill>
                  <a:srgbClr val="FFFFFF"/>
                </a:solidFill>
              </a:defRPr>
            </a:lvl5pPr>
            <a:lvl6pPr marL="3657509" lvl="5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2133">
                <a:solidFill>
                  <a:srgbClr val="FFFFFF"/>
                </a:solidFill>
              </a:defRPr>
            </a:lvl6pPr>
            <a:lvl7pPr marL="4267093" lvl="6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2133">
                <a:solidFill>
                  <a:srgbClr val="FFFFFF"/>
                </a:solidFill>
              </a:defRPr>
            </a:lvl7pPr>
            <a:lvl8pPr marL="4876678" lvl="7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2133">
                <a:solidFill>
                  <a:srgbClr val="FFFFFF"/>
                </a:solidFill>
              </a:defRPr>
            </a:lvl8pPr>
            <a:lvl9pPr marL="5486263" lvl="8" indent="-440256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600"/>
              <a:buChar char="■"/>
              <a:defRPr sz="21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703" name="Google Shape;703;p7"/>
          <p:cNvGrpSpPr/>
          <p:nvPr/>
        </p:nvGrpSpPr>
        <p:grpSpPr>
          <a:xfrm>
            <a:off x="3853" y="15095"/>
            <a:ext cx="12188675" cy="6827791"/>
            <a:chOff x="2890" y="11321"/>
            <a:chExt cx="9141506" cy="5120843"/>
          </a:xfrm>
        </p:grpSpPr>
        <p:sp>
          <p:nvSpPr>
            <p:cNvPr id="704" name="Google Shape;704;p7"/>
            <p:cNvSpPr/>
            <p:nvPr/>
          </p:nvSpPr>
          <p:spPr>
            <a:xfrm>
              <a:off x="2890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380546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767734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1155356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1542578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1929799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317421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2704609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3092231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3479452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3867074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4254295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4641483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5029105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5416327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5803948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6191170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6578358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6965980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7353201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7740823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8128011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8515232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8902454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2890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8902454" y="539585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2890" y="1067848"/>
              <a:ext cx="241543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8902454" y="1067848"/>
              <a:ext cx="241942" cy="367228"/>
            </a:xfrm>
            <a:custGeom>
              <a:avLst/>
              <a:gdLst/>
              <a:ahLst/>
              <a:cxnLst/>
              <a:rect l="l" t="t" r="r" b="b"/>
              <a:pathLst>
                <a:path w="7259" h="11190" extrusionOk="0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2890" y="1595750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8902454" y="1595750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2890" y="2124014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8902454" y="2124014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2890" y="2651883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8902454" y="2651883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2890" y="3180540"/>
              <a:ext cx="241543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8902454" y="3180540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2890" y="3708410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8902454" y="3708410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2890" y="4236312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8902454" y="4236312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2890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380546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767734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1155356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1542578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1929799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2317421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2704609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3092231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3479452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3867074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4254295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4641483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5029105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5416327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5803948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6191170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6578358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6965980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7353201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7740823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128011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515232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8902454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68" name="Google Shape;768;p7"/>
          <p:cNvSpPr txBox="1">
            <a:spLocks noGrp="1"/>
          </p:cNvSpPr>
          <p:nvPr>
            <p:ph type="title"/>
          </p:nvPr>
        </p:nvSpPr>
        <p:spPr>
          <a:xfrm>
            <a:off x="6096000" y="1350160"/>
            <a:ext cx="513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623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dk2"/>
        </a:solidFill>
        <a:effectLst/>
      </p:bgPr>
    </p:bg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8"/>
          <p:cNvSpPr txBox="1">
            <a:spLocks noGrp="1"/>
          </p:cNvSpPr>
          <p:nvPr>
            <p:ph type="subTitle" idx="1"/>
          </p:nvPr>
        </p:nvSpPr>
        <p:spPr>
          <a:xfrm>
            <a:off x="2103600" y="2409800"/>
            <a:ext cx="7984800" cy="1632000"/>
          </a:xfrm>
          <a:prstGeom prst="rect">
            <a:avLst/>
          </a:prstGeom>
          <a:noFill/>
          <a:effectLst>
            <a:outerShdw blurRad="28575" dist="28575" dir="156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marR="304792" lvl="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Grand Hotel"/>
              <a:buNone/>
              <a:defRPr sz="80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771" name="Google Shape;771;p8"/>
          <p:cNvGrpSpPr/>
          <p:nvPr/>
        </p:nvGrpSpPr>
        <p:grpSpPr>
          <a:xfrm>
            <a:off x="3854" y="15095"/>
            <a:ext cx="12188669" cy="6827791"/>
            <a:chOff x="2890" y="11321"/>
            <a:chExt cx="9141502" cy="5120843"/>
          </a:xfrm>
        </p:grpSpPr>
        <p:sp>
          <p:nvSpPr>
            <p:cNvPr id="772" name="Google Shape;772;p8"/>
            <p:cNvSpPr/>
            <p:nvPr/>
          </p:nvSpPr>
          <p:spPr>
            <a:xfrm>
              <a:off x="2890" y="11321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8"/>
            <p:cNvSpPr/>
            <p:nvPr/>
          </p:nvSpPr>
          <p:spPr>
            <a:xfrm>
              <a:off x="380546" y="11321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8"/>
            <p:cNvSpPr/>
            <p:nvPr/>
          </p:nvSpPr>
          <p:spPr>
            <a:xfrm>
              <a:off x="767734" y="11321"/>
              <a:ext cx="241572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8"/>
            <p:cNvSpPr/>
            <p:nvPr/>
          </p:nvSpPr>
          <p:spPr>
            <a:xfrm>
              <a:off x="1155356" y="11321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8"/>
            <p:cNvSpPr/>
            <p:nvPr/>
          </p:nvSpPr>
          <p:spPr>
            <a:xfrm>
              <a:off x="1542578" y="11321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8"/>
            <p:cNvSpPr/>
            <p:nvPr/>
          </p:nvSpPr>
          <p:spPr>
            <a:xfrm>
              <a:off x="1929799" y="11321"/>
              <a:ext cx="241938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8"/>
            <p:cNvSpPr/>
            <p:nvPr/>
          </p:nvSpPr>
          <p:spPr>
            <a:xfrm>
              <a:off x="2317421" y="11321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8"/>
            <p:cNvSpPr/>
            <p:nvPr/>
          </p:nvSpPr>
          <p:spPr>
            <a:xfrm>
              <a:off x="2704609" y="11321"/>
              <a:ext cx="241572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8"/>
            <p:cNvSpPr/>
            <p:nvPr/>
          </p:nvSpPr>
          <p:spPr>
            <a:xfrm>
              <a:off x="3092231" y="11321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8"/>
            <p:cNvSpPr/>
            <p:nvPr/>
          </p:nvSpPr>
          <p:spPr>
            <a:xfrm>
              <a:off x="3479452" y="11321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8"/>
            <p:cNvSpPr/>
            <p:nvPr/>
          </p:nvSpPr>
          <p:spPr>
            <a:xfrm>
              <a:off x="3867074" y="11321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8"/>
            <p:cNvSpPr/>
            <p:nvPr/>
          </p:nvSpPr>
          <p:spPr>
            <a:xfrm>
              <a:off x="4254295" y="11321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8"/>
            <p:cNvSpPr/>
            <p:nvPr/>
          </p:nvSpPr>
          <p:spPr>
            <a:xfrm>
              <a:off x="4641483" y="11321"/>
              <a:ext cx="241572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8"/>
            <p:cNvSpPr/>
            <p:nvPr/>
          </p:nvSpPr>
          <p:spPr>
            <a:xfrm>
              <a:off x="5029105" y="11321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8"/>
            <p:cNvSpPr/>
            <p:nvPr/>
          </p:nvSpPr>
          <p:spPr>
            <a:xfrm>
              <a:off x="5416327" y="11321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8"/>
            <p:cNvSpPr/>
            <p:nvPr/>
          </p:nvSpPr>
          <p:spPr>
            <a:xfrm>
              <a:off x="5803948" y="11321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8"/>
            <p:cNvSpPr/>
            <p:nvPr/>
          </p:nvSpPr>
          <p:spPr>
            <a:xfrm>
              <a:off x="6191170" y="11321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8"/>
            <p:cNvSpPr/>
            <p:nvPr/>
          </p:nvSpPr>
          <p:spPr>
            <a:xfrm>
              <a:off x="6578358" y="11321"/>
              <a:ext cx="241938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8"/>
            <p:cNvSpPr/>
            <p:nvPr/>
          </p:nvSpPr>
          <p:spPr>
            <a:xfrm>
              <a:off x="6965980" y="11321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8"/>
            <p:cNvSpPr/>
            <p:nvPr/>
          </p:nvSpPr>
          <p:spPr>
            <a:xfrm>
              <a:off x="7353201" y="11321"/>
              <a:ext cx="241938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8"/>
            <p:cNvSpPr/>
            <p:nvPr/>
          </p:nvSpPr>
          <p:spPr>
            <a:xfrm>
              <a:off x="7740823" y="11321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8"/>
            <p:cNvSpPr/>
            <p:nvPr/>
          </p:nvSpPr>
          <p:spPr>
            <a:xfrm>
              <a:off x="8128011" y="11321"/>
              <a:ext cx="241572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8"/>
            <p:cNvSpPr/>
            <p:nvPr/>
          </p:nvSpPr>
          <p:spPr>
            <a:xfrm>
              <a:off x="8515232" y="11321"/>
              <a:ext cx="241938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8"/>
            <p:cNvSpPr/>
            <p:nvPr/>
          </p:nvSpPr>
          <p:spPr>
            <a:xfrm>
              <a:off x="8902454" y="11321"/>
              <a:ext cx="241938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8"/>
            <p:cNvSpPr/>
            <p:nvPr/>
          </p:nvSpPr>
          <p:spPr>
            <a:xfrm>
              <a:off x="2890" y="539585"/>
              <a:ext cx="241539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8"/>
            <p:cNvSpPr/>
            <p:nvPr/>
          </p:nvSpPr>
          <p:spPr>
            <a:xfrm>
              <a:off x="380546" y="539585"/>
              <a:ext cx="241539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8"/>
            <p:cNvSpPr/>
            <p:nvPr/>
          </p:nvSpPr>
          <p:spPr>
            <a:xfrm>
              <a:off x="767734" y="539585"/>
              <a:ext cx="241572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8"/>
            <p:cNvSpPr/>
            <p:nvPr/>
          </p:nvSpPr>
          <p:spPr>
            <a:xfrm>
              <a:off x="1155356" y="539585"/>
              <a:ext cx="241539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8"/>
            <p:cNvSpPr/>
            <p:nvPr/>
          </p:nvSpPr>
          <p:spPr>
            <a:xfrm>
              <a:off x="1542578" y="539585"/>
              <a:ext cx="241539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8"/>
            <p:cNvSpPr/>
            <p:nvPr/>
          </p:nvSpPr>
          <p:spPr>
            <a:xfrm>
              <a:off x="1929799" y="539585"/>
              <a:ext cx="241938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58" y="6294"/>
                    <a:pt x="7258" y="5523"/>
                  </a:cubicBezTo>
                  <a:cubicBezTo>
                    <a:pt x="7258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8"/>
            <p:cNvSpPr/>
            <p:nvPr/>
          </p:nvSpPr>
          <p:spPr>
            <a:xfrm>
              <a:off x="2317421" y="539585"/>
              <a:ext cx="241539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8"/>
            <p:cNvSpPr/>
            <p:nvPr/>
          </p:nvSpPr>
          <p:spPr>
            <a:xfrm>
              <a:off x="2704609" y="539585"/>
              <a:ext cx="241572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8"/>
            <p:cNvSpPr/>
            <p:nvPr/>
          </p:nvSpPr>
          <p:spPr>
            <a:xfrm>
              <a:off x="3092231" y="539585"/>
              <a:ext cx="241539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8"/>
            <p:cNvSpPr/>
            <p:nvPr/>
          </p:nvSpPr>
          <p:spPr>
            <a:xfrm>
              <a:off x="3479452" y="539585"/>
              <a:ext cx="241539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8"/>
            <p:cNvSpPr/>
            <p:nvPr/>
          </p:nvSpPr>
          <p:spPr>
            <a:xfrm>
              <a:off x="3867074" y="539585"/>
              <a:ext cx="241539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8"/>
            <p:cNvSpPr/>
            <p:nvPr/>
          </p:nvSpPr>
          <p:spPr>
            <a:xfrm>
              <a:off x="4254295" y="539585"/>
              <a:ext cx="241539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8"/>
            <p:cNvSpPr/>
            <p:nvPr/>
          </p:nvSpPr>
          <p:spPr>
            <a:xfrm>
              <a:off x="4641483" y="539585"/>
              <a:ext cx="241572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8"/>
            <p:cNvSpPr/>
            <p:nvPr/>
          </p:nvSpPr>
          <p:spPr>
            <a:xfrm>
              <a:off x="5029105" y="539585"/>
              <a:ext cx="241539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8"/>
            <p:cNvSpPr/>
            <p:nvPr/>
          </p:nvSpPr>
          <p:spPr>
            <a:xfrm>
              <a:off x="5416327" y="539585"/>
              <a:ext cx="241539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8"/>
            <p:cNvSpPr/>
            <p:nvPr/>
          </p:nvSpPr>
          <p:spPr>
            <a:xfrm>
              <a:off x="5803948" y="539585"/>
              <a:ext cx="241539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8"/>
            <p:cNvSpPr/>
            <p:nvPr/>
          </p:nvSpPr>
          <p:spPr>
            <a:xfrm>
              <a:off x="6191170" y="539585"/>
              <a:ext cx="241539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8"/>
            <p:cNvSpPr/>
            <p:nvPr/>
          </p:nvSpPr>
          <p:spPr>
            <a:xfrm>
              <a:off x="6578358" y="539585"/>
              <a:ext cx="241938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8"/>
            <p:cNvSpPr/>
            <p:nvPr/>
          </p:nvSpPr>
          <p:spPr>
            <a:xfrm>
              <a:off x="6965980" y="539585"/>
              <a:ext cx="241539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8"/>
            <p:cNvSpPr/>
            <p:nvPr/>
          </p:nvSpPr>
          <p:spPr>
            <a:xfrm>
              <a:off x="7353201" y="539585"/>
              <a:ext cx="241539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8"/>
            <p:cNvSpPr/>
            <p:nvPr/>
          </p:nvSpPr>
          <p:spPr>
            <a:xfrm>
              <a:off x="7740823" y="539585"/>
              <a:ext cx="241539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8"/>
            <p:cNvSpPr/>
            <p:nvPr/>
          </p:nvSpPr>
          <p:spPr>
            <a:xfrm>
              <a:off x="8128011" y="539585"/>
              <a:ext cx="241572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8"/>
            <p:cNvSpPr/>
            <p:nvPr/>
          </p:nvSpPr>
          <p:spPr>
            <a:xfrm>
              <a:off x="8515232" y="539585"/>
              <a:ext cx="241938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8"/>
            <p:cNvSpPr/>
            <p:nvPr/>
          </p:nvSpPr>
          <p:spPr>
            <a:xfrm>
              <a:off x="8902454" y="539585"/>
              <a:ext cx="241938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8"/>
            <p:cNvSpPr/>
            <p:nvPr/>
          </p:nvSpPr>
          <p:spPr>
            <a:xfrm>
              <a:off x="2890" y="1067848"/>
              <a:ext cx="241539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8"/>
            <p:cNvSpPr/>
            <p:nvPr/>
          </p:nvSpPr>
          <p:spPr>
            <a:xfrm>
              <a:off x="380546" y="1067848"/>
              <a:ext cx="241539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188"/>
                  </a:cubicBezTo>
                  <a:cubicBezTo>
                    <a:pt x="3550" y="11189"/>
                    <a:pt x="3555" y="11190"/>
                    <a:pt x="3561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8"/>
            <p:cNvSpPr/>
            <p:nvPr/>
          </p:nvSpPr>
          <p:spPr>
            <a:xfrm>
              <a:off x="767734" y="1067848"/>
              <a:ext cx="241572" cy="367228"/>
            </a:xfrm>
            <a:custGeom>
              <a:avLst/>
              <a:gdLst/>
              <a:ahLst/>
              <a:cxnLst/>
              <a:rect l="l" t="t" r="r" b="b"/>
              <a:pathLst>
                <a:path w="7248" h="11190" extrusionOk="0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8"/>
            <p:cNvSpPr/>
            <p:nvPr/>
          </p:nvSpPr>
          <p:spPr>
            <a:xfrm>
              <a:off x="1155356" y="1067848"/>
              <a:ext cx="241539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43" y="11080"/>
                    <a:pt x="3546" y="11188"/>
                  </a:cubicBezTo>
                  <a:cubicBezTo>
                    <a:pt x="3551" y="11189"/>
                    <a:pt x="3556" y="11190"/>
                    <a:pt x="3561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8"/>
            <p:cNvSpPr/>
            <p:nvPr/>
          </p:nvSpPr>
          <p:spPr>
            <a:xfrm>
              <a:off x="1542578" y="1067848"/>
              <a:ext cx="241539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8"/>
            <p:cNvSpPr/>
            <p:nvPr/>
          </p:nvSpPr>
          <p:spPr>
            <a:xfrm>
              <a:off x="1929799" y="1067848"/>
              <a:ext cx="241938" cy="367228"/>
            </a:xfrm>
            <a:custGeom>
              <a:avLst/>
              <a:gdLst/>
              <a:ahLst/>
              <a:cxnLst/>
              <a:rect l="l" t="t" r="r" b="b"/>
              <a:pathLst>
                <a:path w="7259" h="11190" extrusionOk="0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8" y="11188"/>
                  </a:cubicBezTo>
                  <a:cubicBezTo>
                    <a:pt x="3562" y="11189"/>
                    <a:pt x="3568" y="11190"/>
                    <a:pt x="3573" y="11190"/>
                  </a:cubicBezTo>
                  <a:cubicBezTo>
                    <a:pt x="4082" y="11190"/>
                    <a:pt x="7258" y="6293"/>
                    <a:pt x="7258" y="5523"/>
                  </a:cubicBezTo>
                  <a:cubicBezTo>
                    <a:pt x="7258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8"/>
            <p:cNvSpPr/>
            <p:nvPr/>
          </p:nvSpPr>
          <p:spPr>
            <a:xfrm>
              <a:off x="2317421" y="1067848"/>
              <a:ext cx="241539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8"/>
            <p:cNvSpPr/>
            <p:nvPr/>
          </p:nvSpPr>
          <p:spPr>
            <a:xfrm>
              <a:off x="2704609" y="1067848"/>
              <a:ext cx="241572" cy="367228"/>
            </a:xfrm>
            <a:custGeom>
              <a:avLst/>
              <a:gdLst/>
              <a:ahLst/>
              <a:cxnLst/>
              <a:rect l="l" t="t" r="r" b="b"/>
              <a:pathLst>
                <a:path w="7248" h="11190" extrusionOk="0">
                  <a:moveTo>
                    <a:pt x="3795" y="1"/>
                  </a:moveTo>
                  <a:cubicBezTo>
                    <a:pt x="3791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8"/>
            <p:cNvSpPr/>
            <p:nvPr/>
          </p:nvSpPr>
          <p:spPr>
            <a:xfrm>
              <a:off x="3092231" y="1067848"/>
              <a:ext cx="241539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8"/>
            <p:cNvSpPr/>
            <p:nvPr/>
          </p:nvSpPr>
          <p:spPr>
            <a:xfrm>
              <a:off x="3479452" y="1067848"/>
              <a:ext cx="241539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8"/>
            <p:cNvSpPr/>
            <p:nvPr/>
          </p:nvSpPr>
          <p:spPr>
            <a:xfrm>
              <a:off x="3867074" y="1067848"/>
              <a:ext cx="241539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42" y="11080"/>
                    <a:pt x="3545" y="11188"/>
                  </a:cubicBezTo>
                  <a:cubicBezTo>
                    <a:pt x="3550" y="11189"/>
                    <a:pt x="3556" y="11190"/>
                    <a:pt x="3561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8"/>
            <p:cNvSpPr/>
            <p:nvPr/>
          </p:nvSpPr>
          <p:spPr>
            <a:xfrm>
              <a:off x="4254295" y="1067848"/>
              <a:ext cx="241539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8"/>
            <p:cNvSpPr/>
            <p:nvPr/>
          </p:nvSpPr>
          <p:spPr>
            <a:xfrm>
              <a:off x="4641483" y="1067848"/>
              <a:ext cx="241572" cy="367228"/>
            </a:xfrm>
            <a:custGeom>
              <a:avLst/>
              <a:gdLst/>
              <a:ahLst/>
              <a:cxnLst/>
              <a:rect l="l" t="t" r="r" b="b"/>
              <a:pathLst>
                <a:path w="7248" h="11190" extrusionOk="0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8"/>
            <p:cNvSpPr/>
            <p:nvPr/>
          </p:nvSpPr>
          <p:spPr>
            <a:xfrm>
              <a:off x="5029105" y="1067848"/>
              <a:ext cx="241539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8"/>
            <p:cNvSpPr/>
            <p:nvPr/>
          </p:nvSpPr>
          <p:spPr>
            <a:xfrm>
              <a:off x="5416327" y="1067848"/>
              <a:ext cx="241539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8"/>
            <p:cNvSpPr/>
            <p:nvPr/>
          </p:nvSpPr>
          <p:spPr>
            <a:xfrm>
              <a:off x="5803948" y="1067848"/>
              <a:ext cx="241539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8"/>
            <p:cNvSpPr/>
            <p:nvPr/>
          </p:nvSpPr>
          <p:spPr>
            <a:xfrm>
              <a:off x="6191170" y="1067848"/>
              <a:ext cx="241539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299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8"/>
            <p:cNvSpPr/>
            <p:nvPr/>
          </p:nvSpPr>
          <p:spPr>
            <a:xfrm>
              <a:off x="6578358" y="1067848"/>
              <a:ext cx="241938" cy="367228"/>
            </a:xfrm>
            <a:custGeom>
              <a:avLst/>
              <a:gdLst/>
              <a:ahLst/>
              <a:cxnLst/>
              <a:rect l="l" t="t" r="r" b="b"/>
              <a:pathLst>
                <a:path w="7259" h="11190" extrusionOk="0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8"/>
            <p:cNvSpPr/>
            <p:nvPr/>
          </p:nvSpPr>
          <p:spPr>
            <a:xfrm>
              <a:off x="6965980" y="1067848"/>
              <a:ext cx="241539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8"/>
            <p:cNvSpPr/>
            <p:nvPr/>
          </p:nvSpPr>
          <p:spPr>
            <a:xfrm>
              <a:off x="7353201" y="1067848"/>
              <a:ext cx="241539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8" y="11190"/>
                    <a:pt x="3573" y="11190"/>
                  </a:cubicBezTo>
                  <a:cubicBezTo>
                    <a:pt x="4081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8"/>
            <p:cNvSpPr/>
            <p:nvPr/>
          </p:nvSpPr>
          <p:spPr>
            <a:xfrm>
              <a:off x="7740823" y="1067848"/>
              <a:ext cx="241539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8"/>
            <p:cNvSpPr/>
            <p:nvPr/>
          </p:nvSpPr>
          <p:spPr>
            <a:xfrm>
              <a:off x="8128011" y="1067848"/>
              <a:ext cx="241572" cy="367228"/>
            </a:xfrm>
            <a:custGeom>
              <a:avLst/>
              <a:gdLst/>
              <a:ahLst/>
              <a:cxnLst/>
              <a:rect l="l" t="t" r="r" b="b"/>
              <a:pathLst>
                <a:path w="7248" h="11190" extrusionOk="0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8"/>
            <p:cNvSpPr/>
            <p:nvPr/>
          </p:nvSpPr>
          <p:spPr>
            <a:xfrm>
              <a:off x="8515232" y="1067848"/>
              <a:ext cx="241938" cy="367228"/>
            </a:xfrm>
            <a:custGeom>
              <a:avLst/>
              <a:gdLst/>
              <a:ahLst/>
              <a:cxnLst/>
              <a:rect l="l" t="t" r="r" b="b"/>
              <a:pathLst>
                <a:path w="7259" h="11190" extrusionOk="0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8"/>
            <p:cNvSpPr/>
            <p:nvPr/>
          </p:nvSpPr>
          <p:spPr>
            <a:xfrm>
              <a:off x="8902454" y="1067848"/>
              <a:ext cx="241938" cy="367228"/>
            </a:xfrm>
            <a:custGeom>
              <a:avLst/>
              <a:gdLst/>
              <a:ahLst/>
              <a:cxnLst/>
              <a:rect l="l" t="t" r="r" b="b"/>
              <a:pathLst>
                <a:path w="7259" h="11190" extrusionOk="0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8"/>
            <p:cNvSpPr/>
            <p:nvPr/>
          </p:nvSpPr>
          <p:spPr>
            <a:xfrm>
              <a:off x="2890" y="1595750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8"/>
            <p:cNvSpPr/>
            <p:nvPr/>
          </p:nvSpPr>
          <p:spPr>
            <a:xfrm>
              <a:off x="380546" y="1595750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0"/>
                    <a:pt x="3559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8"/>
            <p:cNvSpPr/>
            <p:nvPr/>
          </p:nvSpPr>
          <p:spPr>
            <a:xfrm>
              <a:off x="767734" y="1595750"/>
              <a:ext cx="241572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8"/>
            <p:cNvSpPr/>
            <p:nvPr/>
          </p:nvSpPr>
          <p:spPr>
            <a:xfrm>
              <a:off x="8128011" y="1595750"/>
              <a:ext cx="241572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8"/>
            <p:cNvSpPr/>
            <p:nvPr/>
          </p:nvSpPr>
          <p:spPr>
            <a:xfrm>
              <a:off x="8515232" y="1595750"/>
              <a:ext cx="241938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8"/>
            <p:cNvSpPr/>
            <p:nvPr/>
          </p:nvSpPr>
          <p:spPr>
            <a:xfrm>
              <a:off x="8902454" y="1595750"/>
              <a:ext cx="241938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8"/>
            <p:cNvSpPr/>
            <p:nvPr/>
          </p:nvSpPr>
          <p:spPr>
            <a:xfrm>
              <a:off x="2890" y="2124014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8"/>
            <p:cNvSpPr/>
            <p:nvPr/>
          </p:nvSpPr>
          <p:spPr>
            <a:xfrm>
              <a:off x="380546" y="2124014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2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8"/>
            <p:cNvSpPr/>
            <p:nvPr/>
          </p:nvSpPr>
          <p:spPr>
            <a:xfrm>
              <a:off x="767734" y="2124014"/>
              <a:ext cx="241572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8"/>
            <p:cNvSpPr/>
            <p:nvPr/>
          </p:nvSpPr>
          <p:spPr>
            <a:xfrm>
              <a:off x="8128011" y="2124014"/>
              <a:ext cx="241572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1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8"/>
            <p:cNvSpPr/>
            <p:nvPr/>
          </p:nvSpPr>
          <p:spPr>
            <a:xfrm>
              <a:off x="8515232" y="2124014"/>
              <a:ext cx="241938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8"/>
            <p:cNvSpPr/>
            <p:nvPr/>
          </p:nvSpPr>
          <p:spPr>
            <a:xfrm>
              <a:off x="8902454" y="2124014"/>
              <a:ext cx="241938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8"/>
            <p:cNvSpPr/>
            <p:nvPr/>
          </p:nvSpPr>
          <p:spPr>
            <a:xfrm>
              <a:off x="2890" y="2651883"/>
              <a:ext cx="241539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8"/>
            <p:cNvSpPr/>
            <p:nvPr/>
          </p:nvSpPr>
          <p:spPr>
            <a:xfrm>
              <a:off x="380546" y="2651883"/>
              <a:ext cx="241539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12" y="5486"/>
                  </a:cubicBezTo>
                  <a:cubicBezTo>
                    <a:pt x="0" y="6169"/>
                    <a:pt x="3054" y="11092"/>
                    <a:pt x="3545" y="11199"/>
                  </a:cubicBezTo>
                  <a:cubicBezTo>
                    <a:pt x="3550" y="11201"/>
                    <a:pt x="3555" y="11201"/>
                    <a:pt x="3561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8"/>
            <p:cNvSpPr/>
            <p:nvPr/>
          </p:nvSpPr>
          <p:spPr>
            <a:xfrm>
              <a:off x="767734" y="2651883"/>
              <a:ext cx="241572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8"/>
            <p:cNvSpPr/>
            <p:nvPr/>
          </p:nvSpPr>
          <p:spPr>
            <a:xfrm>
              <a:off x="8128011" y="2651883"/>
              <a:ext cx="241572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8"/>
            <p:cNvSpPr/>
            <p:nvPr/>
          </p:nvSpPr>
          <p:spPr>
            <a:xfrm>
              <a:off x="8515232" y="2651883"/>
              <a:ext cx="241938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8"/>
            <p:cNvSpPr/>
            <p:nvPr/>
          </p:nvSpPr>
          <p:spPr>
            <a:xfrm>
              <a:off x="8902454" y="2651883"/>
              <a:ext cx="241938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8"/>
            <p:cNvSpPr/>
            <p:nvPr/>
          </p:nvSpPr>
          <p:spPr>
            <a:xfrm>
              <a:off x="2890" y="3180540"/>
              <a:ext cx="241539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8"/>
            <p:cNvSpPr/>
            <p:nvPr/>
          </p:nvSpPr>
          <p:spPr>
            <a:xfrm>
              <a:off x="380546" y="3180540"/>
              <a:ext cx="241539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8"/>
            <p:cNvSpPr/>
            <p:nvPr/>
          </p:nvSpPr>
          <p:spPr>
            <a:xfrm>
              <a:off x="767734" y="3180540"/>
              <a:ext cx="241572" cy="367228"/>
            </a:xfrm>
            <a:custGeom>
              <a:avLst/>
              <a:gdLst/>
              <a:ahLst/>
              <a:cxnLst/>
              <a:rect l="l" t="t" r="r" b="b"/>
              <a:pathLst>
                <a:path w="7248" h="11190" extrusionOk="0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5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8"/>
            <p:cNvSpPr/>
            <p:nvPr/>
          </p:nvSpPr>
          <p:spPr>
            <a:xfrm>
              <a:off x="8128011" y="3180540"/>
              <a:ext cx="241572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03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8"/>
            <p:cNvSpPr/>
            <p:nvPr/>
          </p:nvSpPr>
          <p:spPr>
            <a:xfrm>
              <a:off x="8515232" y="3180540"/>
              <a:ext cx="241938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8"/>
            <p:cNvSpPr/>
            <p:nvPr/>
          </p:nvSpPr>
          <p:spPr>
            <a:xfrm>
              <a:off x="8902454" y="3180540"/>
              <a:ext cx="241938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8"/>
            <p:cNvSpPr/>
            <p:nvPr/>
          </p:nvSpPr>
          <p:spPr>
            <a:xfrm>
              <a:off x="2890" y="3708410"/>
              <a:ext cx="241539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8"/>
            <p:cNvSpPr/>
            <p:nvPr/>
          </p:nvSpPr>
          <p:spPr>
            <a:xfrm>
              <a:off x="380546" y="3708410"/>
              <a:ext cx="241539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8"/>
            <p:cNvSpPr/>
            <p:nvPr/>
          </p:nvSpPr>
          <p:spPr>
            <a:xfrm>
              <a:off x="767734" y="3708410"/>
              <a:ext cx="241572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8"/>
            <p:cNvSpPr/>
            <p:nvPr/>
          </p:nvSpPr>
          <p:spPr>
            <a:xfrm>
              <a:off x="1155356" y="3708410"/>
              <a:ext cx="241539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8"/>
            <p:cNvSpPr/>
            <p:nvPr/>
          </p:nvSpPr>
          <p:spPr>
            <a:xfrm>
              <a:off x="1542578" y="3708410"/>
              <a:ext cx="241539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8"/>
            <p:cNvSpPr/>
            <p:nvPr/>
          </p:nvSpPr>
          <p:spPr>
            <a:xfrm>
              <a:off x="1929799" y="3708410"/>
              <a:ext cx="241938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58" y="6294"/>
                    <a:pt x="7258" y="5523"/>
                  </a:cubicBezTo>
                  <a:cubicBezTo>
                    <a:pt x="7258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8"/>
            <p:cNvSpPr/>
            <p:nvPr/>
          </p:nvSpPr>
          <p:spPr>
            <a:xfrm>
              <a:off x="2317421" y="3708410"/>
              <a:ext cx="241539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8"/>
            <p:cNvSpPr/>
            <p:nvPr/>
          </p:nvSpPr>
          <p:spPr>
            <a:xfrm>
              <a:off x="2704609" y="3708410"/>
              <a:ext cx="241572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8"/>
            <p:cNvSpPr/>
            <p:nvPr/>
          </p:nvSpPr>
          <p:spPr>
            <a:xfrm>
              <a:off x="3092231" y="3708410"/>
              <a:ext cx="241539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8"/>
            <p:cNvSpPr/>
            <p:nvPr/>
          </p:nvSpPr>
          <p:spPr>
            <a:xfrm>
              <a:off x="3479452" y="3708410"/>
              <a:ext cx="241539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8"/>
            <p:cNvSpPr/>
            <p:nvPr/>
          </p:nvSpPr>
          <p:spPr>
            <a:xfrm>
              <a:off x="3867074" y="3708410"/>
              <a:ext cx="241539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8"/>
            <p:cNvSpPr/>
            <p:nvPr/>
          </p:nvSpPr>
          <p:spPr>
            <a:xfrm>
              <a:off x="4254295" y="3708410"/>
              <a:ext cx="241539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8"/>
            <p:cNvSpPr/>
            <p:nvPr/>
          </p:nvSpPr>
          <p:spPr>
            <a:xfrm>
              <a:off x="4641483" y="3708410"/>
              <a:ext cx="241572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8"/>
            <p:cNvSpPr/>
            <p:nvPr/>
          </p:nvSpPr>
          <p:spPr>
            <a:xfrm>
              <a:off x="5029105" y="3708410"/>
              <a:ext cx="241539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8"/>
            <p:cNvSpPr/>
            <p:nvPr/>
          </p:nvSpPr>
          <p:spPr>
            <a:xfrm>
              <a:off x="5416327" y="3708410"/>
              <a:ext cx="241539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8"/>
            <p:cNvSpPr/>
            <p:nvPr/>
          </p:nvSpPr>
          <p:spPr>
            <a:xfrm>
              <a:off x="5803948" y="3708410"/>
              <a:ext cx="241539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8"/>
            <p:cNvSpPr/>
            <p:nvPr/>
          </p:nvSpPr>
          <p:spPr>
            <a:xfrm>
              <a:off x="6191170" y="3708410"/>
              <a:ext cx="241539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8"/>
            <p:cNvSpPr/>
            <p:nvPr/>
          </p:nvSpPr>
          <p:spPr>
            <a:xfrm>
              <a:off x="6578358" y="3708410"/>
              <a:ext cx="241938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8"/>
            <p:cNvSpPr/>
            <p:nvPr/>
          </p:nvSpPr>
          <p:spPr>
            <a:xfrm>
              <a:off x="6965980" y="3708410"/>
              <a:ext cx="241539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8"/>
            <p:cNvSpPr/>
            <p:nvPr/>
          </p:nvSpPr>
          <p:spPr>
            <a:xfrm>
              <a:off x="7353201" y="3708410"/>
              <a:ext cx="241539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8"/>
            <p:cNvSpPr/>
            <p:nvPr/>
          </p:nvSpPr>
          <p:spPr>
            <a:xfrm>
              <a:off x="7740823" y="3708410"/>
              <a:ext cx="241539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8"/>
            <p:cNvSpPr/>
            <p:nvPr/>
          </p:nvSpPr>
          <p:spPr>
            <a:xfrm>
              <a:off x="8128011" y="3708410"/>
              <a:ext cx="241572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8"/>
            <p:cNvSpPr/>
            <p:nvPr/>
          </p:nvSpPr>
          <p:spPr>
            <a:xfrm>
              <a:off x="8515232" y="3708410"/>
              <a:ext cx="241938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8"/>
            <p:cNvSpPr/>
            <p:nvPr/>
          </p:nvSpPr>
          <p:spPr>
            <a:xfrm>
              <a:off x="8902454" y="3708410"/>
              <a:ext cx="241938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8"/>
            <p:cNvSpPr/>
            <p:nvPr/>
          </p:nvSpPr>
          <p:spPr>
            <a:xfrm>
              <a:off x="2890" y="4236312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8"/>
            <p:cNvSpPr/>
            <p:nvPr/>
          </p:nvSpPr>
          <p:spPr>
            <a:xfrm>
              <a:off x="380546" y="4236312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54" y="11091"/>
                    <a:pt x="3545" y="11199"/>
                  </a:cubicBezTo>
                  <a:cubicBezTo>
                    <a:pt x="3550" y="11200"/>
                    <a:pt x="3555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8"/>
            <p:cNvSpPr/>
            <p:nvPr/>
          </p:nvSpPr>
          <p:spPr>
            <a:xfrm>
              <a:off x="767734" y="4236312"/>
              <a:ext cx="241572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8"/>
            <p:cNvSpPr/>
            <p:nvPr/>
          </p:nvSpPr>
          <p:spPr>
            <a:xfrm>
              <a:off x="1155356" y="4236312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43" y="11091"/>
                    <a:pt x="3546" y="11199"/>
                  </a:cubicBezTo>
                  <a:cubicBezTo>
                    <a:pt x="3551" y="11200"/>
                    <a:pt x="3556" y="11201"/>
                    <a:pt x="3561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8"/>
            <p:cNvSpPr/>
            <p:nvPr/>
          </p:nvSpPr>
          <p:spPr>
            <a:xfrm>
              <a:off x="1542578" y="4236312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8"/>
            <p:cNvSpPr/>
            <p:nvPr/>
          </p:nvSpPr>
          <p:spPr>
            <a:xfrm>
              <a:off x="1929799" y="4236312"/>
              <a:ext cx="241938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8" y="11199"/>
                  </a:cubicBezTo>
                  <a:cubicBezTo>
                    <a:pt x="3562" y="11200"/>
                    <a:pt x="3568" y="11201"/>
                    <a:pt x="3573" y="11201"/>
                  </a:cubicBezTo>
                  <a:cubicBezTo>
                    <a:pt x="4082" y="11201"/>
                    <a:pt x="7258" y="6304"/>
                    <a:pt x="7258" y="5534"/>
                  </a:cubicBezTo>
                  <a:cubicBezTo>
                    <a:pt x="7258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8"/>
            <p:cNvSpPr/>
            <p:nvPr/>
          </p:nvSpPr>
          <p:spPr>
            <a:xfrm>
              <a:off x="2317421" y="4236312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8"/>
            <p:cNvSpPr/>
            <p:nvPr/>
          </p:nvSpPr>
          <p:spPr>
            <a:xfrm>
              <a:off x="2704609" y="4236312"/>
              <a:ext cx="241572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8"/>
            <p:cNvSpPr/>
            <p:nvPr/>
          </p:nvSpPr>
          <p:spPr>
            <a:xfrm>
              <a:off x="3092231" y="4236312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8"/>
            <p:cNvSpPr/>
            <p:nvPr/>
          </p:nvSpPr>
          <p:spPr>
            <a:xfrm>
              <a:off x="3479452" y="4236312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8"/>
            <p:cNvSpPr/>
            <p:nvPr/>
          </p:nvSpPr>
          <p:spPr>
            <a:xfrm>
              <a:off x="3867074" y="4236312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42" y="11091"/>
                    <a:pt x="3545" y="11199"/>
                  </a:cubicBezTo>
                  <a:cubicBezTo>
                    <a:pt x="3550" y="11200"/>
                    <a:pt x="3556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8"/>
            <p:cNvSpPr/>
            <p:nvPr/>
          </p:nvSpPr>
          <p:spPr>
            <a:xfrm>
              <a:off x="4254295" y="4236312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8"/>
            <p:cNvSpPr/>
            <p:nvPr/>
          </p:nvSpPr>
          <p:spPr>
            <a:xfrm>
              <a:off x="4641483" y="4236312"/>
              <a:ext cx="241572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8"/>
            <p:cNvSpPr/>
            <p:nvPr/>
          </p:nvSpPr>
          <p:spPr>
            <a:xfrm>
              <a:off x="5029105" y="4236312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37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8"/>
            <p:cNvSpPr/>
            <p:nvPr/>
          </p:nvSpPr>
          <p:spPr>
            <a:xfrm>
              <a:off x="5416327" y="4236312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8"/>
            <p:cNvSpPr/>
            <p:nvPr/>
          </p:nvSpPr>
          <p:spPr>
            <a:xfrm>
              <a:off x="5803948" y="4236312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8"/>
            <p:cNvSpPr/>
            <p:nvPr/>
          </p:nvSpPr>
          <p:spPr>
            <a:xfrm>
              <a:off x="6191170" y="4236312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8"/>
            <p:cNvSpPr/>
            <p:nvPr/>
          </p:nvSpPr>
          <p:spPr>
            <a:xfrm>
              <a:off x="6578358" y="4236312"/>
              <a:ext cx="241938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8"/>
            <p:cNvSpPr/>
            <p:nvPr/>
          </p:nvSpPr>
          <p:spPr>
            <a:xfrm>
              <a:off x="6965980" y="4236312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8"/>
            <p:cNvSpPr/>
            <p:nvPr/>
          </p:nvSpPr>
          <p:spPr>
            <a:xfrm>
              <a:off x="7353201" y="4236312"/>
              <a:ext cx="241938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70" y="11199"/>
                  </a:cubicBezTo>
                  <a:cubicBezTo>
                    <a:pt x="3574" y="11200"/>
                    <a:pt x="3579" y="11201"/>
                    <a:pt x="3585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8"/>
            <p:cNvSpPr/>
            <p:nvPr/>
          </p:nvSpPr>
          <p:spPr>
            <a:xfrm>
              <a:off x="7740823" y="4236312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8"/>
            <p:cNvSpPr/>
            <p:nvPr/>
          </p:nvSpPr>
          <p:spPr>
            <a:xfrm>
              <a:off x="8128011" y="4236312"/>
              <a:ext cx="241572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8"/>
            <p:cNvSpPr/>
            <p:nvPr/>
          </p:nvSpPr>
          <p:spPr>
            <a:xfrm>
              <a:off x="8515232" y="4236312"/>
              <a:ext cx="241938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8"/>
            <p:cNvSpPr/>
            <p:nvPr/>
          </p:nvSpPr>
          <p:spPr>
            <a:xfrm>
              <a:off x="8902454" y="4236312"/>
              <a:ext cx="241938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8"/>
            <p:cNvSpPr/>
            <p:nvPr/>
          </p:nvSpPr>
          <p:spPr>
            <a:xfrm>
              <a:off x="2890" y="4764575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8"/>
            <p:cNvSpPr/>
            <p:nvPr/>
          </p:nvSpPr>
          <p:spPr>
            <a:xfrm>
              <a:off x="380546" y="4764575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8"/>
            <p:cNvSpPr/>
            <p:nvPr/>
          </p:nvSpPr>
          <p:spPr>
            <a:xfrm>
              <a:off x="767734" y="4764575"/>
              <a:ext cx="241572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8"/>
            <p:cNvSpPr/>
            <p:nvPr/>
          </p:nvSpPr>
          <p:spPr>
            <a:xfrm>
              <a:off x="1155356" y="4764575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8"/>
            <p:cNvSpPr/>
            <p:nvPr/>
          </p:nvSpPr>
          <p:spPr>
            <a:xfrm>
              <a:off x="1542578" y="4764575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8"/>
            <p:cNvSpPr/>
            <p:nvPr/>
          </p:nvSpPr>
          <p:spPr>
            <a:xfrm>
              <a:off x="1929799" y="4764575"/>
              <a:ext cx="241938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8"/>
            <p:cNvSpPr/>
            <p:nvPr/>
          </p:nvSpPr>
          <p:spPr>
            <a:xfrm>
              <a:off x="2317421" y="4764575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8"/>
            <p:cNvSpPr/>
            <p:nvPr/>
          </p:nvSpPr>
          <p:spPr>
            <a:xfrm>
              <a:off x="2704609" y="4764575"/>
              <a:ext cx="241572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8"/>
            <p:cNvSpPr/>
            <p:nvPr/>
          </p:nvSpPr>
          <p:spPr>
            <a:xfrm>
              <a:off x="3092231" y="4764575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8"/>
            <p:cNvSpPr/>
            <p:nvPr/>
          </p:nvSpPr>
          <p:spPr>
            <a:xfrm>
              <a:off x="3479452" y="4764575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8"/>
            <p:cNvSpPr/>
            <p:nvPr/>
          </p:nvSpPr>
          <p:spPr>
            <a:xfrm>
              <a:off x="3867074" y="4764575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8"/>
            <p:cNvSpPr/>
            <p:nvPr/>
          </p:nvSpPr>
          <p:spPr>
            <a:xfrm>
              <a:off x="4254295" y="4764575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8"/>
            <p:cNvSpPr/>
            <p:nvPr/>
          </p:nvSpPr>
          <p:spPr>
            <a:xfrm>
              <a:off x="4641483" y="4764575"/>
              <a:ext cx="241572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8"/>
            <p:cNvSpPr/>
            <p:nvPr/>
          </p:nvSpPr>
          <p:spPr>
            <a:xfrm>
              <a:off x="5029105" y="4764575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8"/>
            <p:cNvSpPr/>
            <p:nvPr/>
          </p:nvSpPr>
          <p:spPr>
            <a:xfrm>
              <a:off x="5416327" y="4764575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8"/>
            <p:cNvSpPr/>
            <p:nvPr/>
          </p:nvSpPr>
          <p:spPr>
            <a:xfrm>
              <a:off x="5803948" y="4764575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8"/>
            <p:cNvSpPr/>
            <p:nvPr/>
          </p:nvSpPr>
          <p:spPr>
            <a:xfrm>
              <a:off x="6191170" y="4764575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8"/>
            <p:cNvSpPr/>
            <p:nvPr/>
          </p:nvSpPr>
          <p:spPr>
            <a:xfrm>
              <a:off x="6578358" y="4764575"/>
              <a:ext cx="241938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8"/>
            <p:cNvSpPr/>
            <p:nvPr/>
          </p:nvSpPr>
          <p:spPr>
            <a:xfrm>
              <a:off x="6965980" y="4764575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8"/>
            <p:cNvSpPr/>
            <p:nvPr/>
          </p:nvSpPr>
          <p:spPr>
            <a:xfrm>
              <a:off x="7353201" y="4764575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8"/>
            <p:cNvSpPr/>
            <p:nvPr/>
          </p:nvSpPr>
          <p:spPr>
            <a:xfrm>
              <a:off x="7740823" y="4764575"/>
              <a:ext cx="241539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8"/>
            <p:cNvSpPr/>
            <p:nvPr/>
          </p:nvSpPr>
          <p:spPr>
            <a:xfrm>
              <a:off x="8128011" y="4764575"/>
              <a:ext cx="241572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8"/>
            <p:cNvSpPr/>
            <p:nvPr/>
          </p:nvSpPr>
          <p:spPr>
            <a:xfrm>
              <a:off x="8515232" y="4764575"/>
              <a:ext cx="241938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8"/>
            <p:cNvSpPr/>
            <p:nvPr/>
          </p:nvSpPr>
          <p:spPr>
            <a:xfrm>
              <a:off x="8902454" y="4764575"/>
              <a:ext cx="241938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1368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dk2"/>
        </a:solidFill>
        <a:effectLst/>
      </p:bgPr>
    </p:bg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9"/>
          <p:cNvSpPr txBox="1">
            <a:spLocks noGrp="1"/>
          </p:cNvSpPr>
          <p:nvPr>
            <p:ph type="title"/>
          </p:nvPr>
        </p:nvSpPr>
        <p:spPr>
          <a:xfrm>
            <a:off x="963167" y="2121900"/>
            <a:ext cx="357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942" name="Google Shape;942;p9"/>
          <p:cNvSpPr txBox="1">
            <a:spLocks noGrp="1"/>
          </p:cNvSpPr>
          <p:nvPr>
            <p:ph type="subTitle" idx="1"/>
          </p:nvPr>
        </p:nvSpPr>
        <p:spPr>
          <a:xfrm>
            <a:off x="963167" y="3098233"/>
            <a:ext cx="35752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943" name="Google Shape;943;p9"/>
          <p:cNvGrpSpPr/>
          <p:nvPr/>
        </p:nvGrpSpPr>
        <p:grpSpPr>
          <a:xfrm>
            <a:off x="3853" y="15095"/>
            <a:ext cx="12188675" cy="6827791"/>
            <a:chOff x="2890" y="11321"/>
            <a:chExt cx="9141506" cy="5120843"/>
          </a:xfrm>
        </p:grpSpPr>
        <p:sp>
          <p:nvSpPr>
            <p:cNvPr id="944" name="Google Shape;944;p9"/>
            <p:cNvSpPr/>
            <p:nvPr/>
          </p:nvSpPr>
          <p:spPr>
            <a:xfrm>
              <a:off x="2890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9"/>
            <p:cNvSpPr/>
            <p:nvPr/>
          </p:nvSpPr>
          <p:spPr>
            <a:xfrm>
              <a:off x="380546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9"/>
            <p:cNvSpPr/>
            <p:nvPr/>
          </p:nvSpPr>
          <p:spPr>
            <a:xfrm>
              <a:off x="767734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9"/>
            <p:cNvSpPr/>
            <p:nvPr/>
          </p:nvSpPr>
          <p:spPr>
            <a:xfrm>
              <a:off x="1155356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9"/>
            <p:cNvSpPr/>
            <p:nvPr/>
          </p:nvSpPr>
          <p:spPr>
            <a:xfrm>
              <a:off x="1542578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9"/>
            <p:cNvSpPr/>
            <p:nvPr/>
          </p:nvSpPr>
          <p:spPr>
            <a:xfrm>
              <a:off x="1929799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9"/>
            <p:cNvSpPr/>
            <p:nvPr/>
          </p:nvSpPr>
          <p:spPr>
            <a:xfrm>
              <a:off x="2317421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9"/>
            <p:cNvSpPr/>
            <p:nvPr/>
          </p:nvSpPr>
          <p:spPr>
            <a:xfrm>
              <a:off x="2704609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9"/>
            <p:cNvSpPr/>
            <p:nvPr/>
          </p:nvSpPr>
          <p:spPr>
            <a:xfrm>
              <a:off x="3092231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9"/>
            <p:cNvSpPr/>
            <p:nvPr/>
          </p:nvSpPr>
          <p:spPr>
            <a:xfrm>
              <a:off x="3479452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9"/>
            <p:cNvSpPr/>
            <p:nvPr/>
          </p:nvSpPr>
          <p:spPr>
            <a:xfrm>
              <a:off x="3867074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9"/>
            <p:cNvSpPr/>
            <p:nvPr/>
          </p:nvSpPr>
          <p:spPr>
            <a:xfrm>
              <a:off x="4254295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9"/>
            <p:cNvSpPr/>
            <p:nvPr/>
          </p:nvSpPr>
          <p:spPr>
            <a:xfrm>
              <a:off x="4641483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9"/>
            <p:cNvSpPr/>
            <p:nvPr/>
          </p:nvSpPr>
          <p:spPr>
            <a:xfrm>
              <a:off x="5029105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9"/>
            <p:cNvSpPr/>
            <p:nvPr/>
          </p:nvSpPr>
          <p:spPr>
            <a:xfrm>
              <a:off x="5416327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9"/>
            <p:cNvSpPr/>
            <p:nvPr/>
          </p:nvSpPr>
          <p:spPr>
            <a:xfrm>
              <a:off x="5803948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9"/>
            <p:cNvSpPr/>
            <p:nvPr/>
          </p:nvSpPr>
          <p:spPr>
            <a:xfrm>
              <a:off x="6191170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9"/>
            <p:cNvSpPr/>
            <p:nvPr/>
          </p:nvSpPr>
          <p:spPr>
            <a:xfrm>
              <a:off x="6578358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9"/>
            <p:cNvSpPr/>
            <p:nvPr/>
          </p:nvSpPr>
          <p:spPr>
            <a:xfrm>
              <a:off x="6965980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9"/>
            <p:cNvSpPr/>
            <p:nvPr/>
          </p:nvSpPr>
          <p:spPr>
            <a:xfrm>
              <a:off x="7353201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9"/>
            <p:cNvSpPr/>
            <p:nvPr/>
          </p:nvSpPr>
          <p:spPr>
            <a:xfrm>
              <a:off x="7740823" y="11321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9"/>
            <p:cNvSpPr/>
            <p:nvPr/>
          </p:nvSpPr>
          <p:spPr>
            <a:xfrm>
              <a:off x="8128011" y="11321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9"/>
            <p:cNvSpPr/>
            <p:nvPr/>
          </p:nvSpPr>
          <p:spPr>
            <a:xfrm>
              <a:off x="8515232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9"/>
            <p:cNvSpPr/>
            <p:nvPr/>
          </p:nvSpPr>
          <p:spPr>
            <a:xfrm>
              <a:off x="8902454" y="11321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9"/>
            <p:cNvSpPr/>
            <p:nvPr/>
          </p:nvSpPr>
          <p:spPr>
            <a:xfrm>
              <a:off x="2890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9"/>
            <p:cNvSpPr/>
            <p:nvPr/>
          </p:nvSpPr>
          <p:spPr>
            <a:xfrm>
              <a:off x="380546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9"/>
            <p:cNvSpPr/>
            <p:nvPr/>
          </p:nvSpPr>
          <p:spPr>
            <a:xfrm>
              <a:off x="767734" y="539585"/>
              <a:ext cx="241576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9"/>
            <p:cNvSpPr/>
            <p:nvPr/>
          </p:nvSpPr>
          <p:spPr>
            <a:xfrm>
              <a:off x="1155356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9"/>
            <p:cNvSpPr/>
            <p:nvPr/>
          </p:nvSpPr>
          <p:spPr>
            <a:xfrm>
              <a:off x="1542578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9"/>
            <p:cNvSpPr/>
            <p:nvPr/>
          </p:nvSpPr>
          <p:spPr>
            <a:xfrm>
              <a:off x="1929799" y="539585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58" y="6294"/>
                    <a:pt x="7258" y="5523"/>
                  </a:cubicBezTo>
                  <a:cubicBezTo>
                    <a:pt x="7258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9"/>
            <p:cNvSpPr/>
            <p:nvPr/>
          </p:nvSpPr>
          <p:spPr>
            <a:xfrm>
              <a:off x="2317421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9"/>
            <p:cNvSpPr/>
            <p:nvPr/>
          </p:nvSpPr>
          <p:spPr>
            <a:xfrm>
              <a:off x="2704609" y="539585"/>
              <a:ext cx="241576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9"/>
            <p:cNvSpPr/>
            <p:nvPr/>
          </p:nvSpPr>
          <p:spPr>
            <a:xfrm>
              <a:off x="3092231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9"/>
            <p:cNvSpPr/>
            <p:nvPr/>
          </p:nvSpPr>
          <p:spPr>
            <a:xfrm>
              <a:off x="3479452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9"/>
            <p:cNvSpPr/>
            <p:nvPr/>
          </p:nvSpPr>
          <p:spPr>
            <a:xfrm>
              <a:off x="3867074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9"/>
            <p:cNvSpPr/>
            <p:nvPr/>
          </p:nvSpPr>
          <p:spPr>
            <a:xfrm>
              <a:off x="4254295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9"/>
            <p:cNvSpPr/>
            <p:nvPr/>
          </p:nvSpPr>
          <p:spPr>
            <a:xfrm>
              <a:off x="4641483" y="539585"/>
              <a:ext cx="241576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9"/>
            <p:cNvSpPr/>
            <p:nvPr/>
          </p:nvSpPr>
          <p:spPr>
            <a:xfrm>
              <a:off x="5029105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9"/>
            <p:cNvSpPr/>
            <p:nvPr/>
          </p:nvSpPr>
          <p:spPr>
            <a:xfrm>
              <a:off x="5416327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9"/>
            <p:cNvSpPr/>
            <p:nvPr/>
          </p:nvSpPr>
          <p:spPr>
            <a:xfrm>
              <a:off x="5803948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9"/>
            <p:cNvSpPr/>
            <p:nvPr/>
          </p:nvSpPr>
          <p:spPr>
            <a:xfrm>
              <a:off x="6191170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9"/>
            <p:cNvSpPr/>
            <p:nvPr/>
          </p:nvSpPr>
          <p:spPr>
            <a:xfrm>
              <a:off x="6578358" y="539585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9"/>
            <p:cNvSpPr/>
            <p:nvPr/>
          </p:nvSpPr>
          <p:spPr>
            <a:xfrm>
              <a:off x="6965980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9"/>
            <p:cNvSpPr/>
            <p:nvPr/>
          </p:nvSpPr>
          <p:spPr>
            <a:xfrm>
              <a:off x="7353201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9"/>
            <p:cNvSpPr/>
            <p:nvPr/>
          </p:nvSpPr>
          <p:spPr>
            <a:xfrm>
              <a:off x="7740823" y="539585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9"/>
            <p:cNvSpPr/>
            <p:nvPr/>
          </p:nvSpPr>
          <p:spPr>
            <a:xfrm>
              <a:off x="8128011" y="539585"/>
              <a:ext cx="241576" cy="367622"/>
            </a:xfrm>
            <a:custGeom>
              <a:avLst/>
              <a:gdLst/>
              <a:ahLst/>
              <a:cxnLst/>
              <a:rect l="l" t="t" r="r" b="b"/>
              <a:pathLst>
                <a:path w="7248" h="11202" extrusionOk="0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9"/>
            <p:cNvSpPr/>
            <p:nvPr/>
          </p:nvSpPr>
          <p:spPr>
            <a:xfrm>
              <a:off x="8515232" y="539585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9"/>
            <p:cNvSpPr/>
            <p:nvPr/>
          </p:nvSpPr>
          <p:spPr>
            <a:xfrm>
              <a:off x="8902454" y="539585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9"/>
            <p:cNvSpPr/>
            <p:nvPr/>
          </p:nvSpPr>
          <p:spPr>
            <a:xfrm>
              <a:off x="2890" y="1067848"/>
              <a:ext cx="241543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9"/>
            <p:cNvSpPr/>
            <p:nvPr/>
          </p:nvSpPr>
          <p:spPr>
            <a:xfrm>
              <a:off x="8902454" y="1067848"/>
              <a:ext cx="241942" cy="367228"/>
            </a:xfrm>
            <a:custGeom>
              <a:avLst/>
              <a:gdLst/>
              <a:ahLst/>
              <a:cxnLst/>
              <a:rect l="l" t="t" r="r" b="b"/>
              <a:pathLst>
                <a:path w="7259" h="11190" extrusionOk="0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9"/>
            <p:cNvSpPr/>
            <p:nvPr/>
          </p:nvSpPr>
          <p:spPr>
            <a:xfrm>
              <a:off x="2890" y="1595750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9"/>
            <p:cNvSpPr/>
            <p:nvPr/>
          </p:nvSpPr>
          <p:spPr>
            <a:xfrm>
              <a:off x="8902454" y="1595750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9"/>
            <p:cNvSpPr/>
            <p:nvPr/>
          </p:nvSpPr>
          <p:spPr>
            <a:xfrm>
              <a:off x="2890" y="2124014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9"/>
            <p:cNvSpPr/>
            <p:nvPr/>
          </p:nvSpPr>
          <p:spPr>
            <a:xfrm>
              <a:off x="8902454" y="2124014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9"/>
            <p:cNvSpPr/>
            <p:nvPr/>
          </p:nvSpPr>
          <p:spPr>
            <a:xfrm>
              <a:off x="2890" y="2651883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9"/>
            <p:cNvSpPr/>
            <p:nvPr/>
          </p:nvSpPr>
          <p:spPr>
            <a:xfrm>
              <a:off x="8902454" y="2651883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9"/>
            <p:cNvSpPr/>
            <p:nvPr/>
          </p:nvSpPr>
          <p:spPr>
            <a:xfrm>
              <a:off x="2890" y="3180540"/>
              <a:ext cx="241543" cy="367228"/>
            </a:xfrm>
            <a:custGeom>
              <a:avLst/>
              <a:gdLst/>
              <a:ahLst/>
              <a:cxnLst/>
              <a:rect l="l" t="t" r="r" b="b"/>
              <a:pathLst>
                <a:path w="7247" h="11190" extrusionOk="0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9"/>
            <p:cNvSpPr/>
            <p:nvPr/>
          </p:nvSpPr>
          <p:spPr>
            <a:xfrm>
              <a:off x="8902454" y="3180540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9"/>
            <p:cNvSpPr/>
            <p:nvPr/>
          </p:nvSpPr>
          <p:spPr>
            <a:xfrm>
              <a:off x="2890" y="3708410"/>
              <a:ext cx="241543" cy="367622"/>
            </a:xfrm>
            <a:custGeom>
              <a:avLst/>
              <a:gdLst/>
              <a:ahLst/>
              <a:cxnLst/>
              <a:rect l="l" t="t" r="r" b="b"/>
              <a:pathLst>
                <a:path w="7247" h="11202" extrusionOk="0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9"/>
            <p:cNvSpPr/>
            <p:nvPr/>
          </p:nvSpPr>
          <p:spPr>
            <a:xfrm>
              <a:off x="8902454" y="3708410"/>
              <a:ext cx="241942" cy="367622"/>
            </a:xfrm>
            <a:custGeom>
              <a:avLst/>
              <a:gdLst/>
              <a:ahLst/>
              <a:cxnLst/>
              <a:rect l="l" t="t" r="r" b="b"/>
              <a:pathLst>
                <a:path w="7259" h="11202" extrusionOk="0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9"/>
            <p:cNvSpPr/>
            <p:nvPr/>
          </p:nvSpPr>
          <p:spPr>
            <a:xfrm>
              <a:off x="2890" y="4236312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9"/>
            <p:cNvSpPr/>
            <p:nvPr/>
          </p:nvSpPr>
          <p:spPr>
            <a:xfrm>
              <a:off x="380546" y="4236312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54" y="11091"/>
                    <a:pt x="3545" y="11199"/>
                  </a:cubicBezTo>
                  <a:cubicBezTo>
                    <a:pt x="3550" y="11200"/>
                    <a:pt x="3555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9"/>
            <p:cNvSpPr/>
            <p:nvPr/>
          </p:nvSpPr>
          <p:spPr>
            <a:xfrm>
              <a:off x="767734" y="4236312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9"/>
            <p:cNvSpPr/>
            <p:nvPr/>
          </p:nvSpPr>
          <p:spPr>
            <a:xfrm>
              <a:off x="1155356" y="4236312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43" y="11091"/>
                    <a:pt x="3546" y="11199"/>
                  </a:cubicBezTo>
                  <a:cubicBezTo>
                    <a:pt x="3551" y="11200"/>
                    <a:pt x="3556" y="11201"/>
                    <a:pt x="3561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9"/>
            <p:cNvSpPr/>
            <p:nvPr/>
          </p:nvSpPr>
          <p:spPr>
            <a:xfrm>
              <a:off x="1542578" y="4236312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9"/>
            <p:cNvSpPr/>
            <p:nvPr/>
          </p:nvSpPr>
          <p:spPr>
            <a:xfrm>
              <a:off x="1929799" y="4236312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8" y="11199"/>
                  </a:cubicBezTo>
                  <a:cubicBezTo>
                    <a:pt x="3562" y="11200"/>
                    <a:pt x="3568" y="11201"/>
                    <a:pt x="3573" y="11201"/>
                  </a:cubicBezTo>
                  <a:cubicBezTo>
                    <a:pt x="4082" y="11201"/>
                    <a:pt x="7258" y="6304"/>
                    <a:pt x="7258" y="5534"/>
                  </a:cubicBezTo>
                  <a:cubicBezTo>
                    <a:pt x="7258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9"/>
            <p:cNvSpPr/>
            <p:nvPr/>
          </p:nvSpPr>
          <p:spPr>
            <a:xfrm>
              <a:off x="2317421" y="4236312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9"/>
            <p:cNvSpPr/>
            <p:nvPr/>
          </p:nvSpPr>
          <p:spPr>
            <a:xfrm>
              <a:off x="2704609" y="4236312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9"/>
            <p:cNvSpPr/>
            <p:nvPr/>
          </p:nvSpPr>
          <p:spPr>
            <a:xfrm>
              <a:off x="3092231" y="4236312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9"/>
            <p:cNvSpPr/>
            <p:nvPr/>
          </p:nvSpPr>
          <p:spPr>
            <a:xfrm>
              <a:off x="3479452" y="4236312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9"/>
            <p:cNvSpPr/>
            <p:nvPr/>
          </p:nvSpPr>
          <p:spPr>
            <a:xfrm>
              <a:off x="3867074" y="4236312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42" y="11091"/>
                    <a:pt x="3545" y="11199"/>
                  </a:cubicBezTo>
                  <a:cubicBezTo>
                    <a:pt x="3550" y="11200"/>
                    <a:pt x="3556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9"/>
            <p:cNvSpPr/>
            <p:nvPr/>
          </p:nvSpPr>
          <p:spPr>
            <a:xfrm>
              <a:off x="4254295" y="4236312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9"/>
            <p:cNvSpPr/>
            <p:nvPr/>
          </p:nvSpPr>
          <p:spPr>
            <a:xfrm>
              <a:off x="4641483" y="4236312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9"/>
            <p:cNvSpPr/>
            <p:nvPr/>
          </p:nvSpPr>
          <p:spPr>
            <a:xfrm>
              <a:off x="5029105" y="4236312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37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9"/>
            <p:cNvSpPr/>
            <p:nvPr/>
          </p:nvSpPr>
          <p:spPr>
            <a:xfrm>
              <a:off x="5416327" y="4236312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9"/>
            <p:cNvSpPr/>
            <p:nvPr/>
          </p:nvSpPr>
          <p:spPr>
            <a:xfrm>
              <a:off x="5803948" y="4236312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9"/>
            <p:cNvSpPr/>
            <p:nvPr/>
          </p:nvSpPr>
          <p:spPr>
            <a:xfrm>
              <a:off x="6191170" y="4236312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9"/>
            <p:cNvSpPr/>
            <p:nvPr/>
          </p:nvSpPr>
          <p:spPr>
            <a:xfrm>
              <a:off x="6578358" y="4236312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9"/>
            <p:cNvSpPr/>
            <p:nvPr/>
          </p:nvSpPr>
          <p:spPr>
            <a:xfrm>
              <a:off x="6965980" y="4236312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9"/>
            <p:cNvSpPr/>
            <p:nvPr/>
          </p:nvSpPr>
          <p:spPr>
            <a:xfrm>
              <a:off x="7353201" y="4236312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70" y="11199"/>
                  </a:cubicBezTo>
                  <a:cubicBezTo>
                    <a:pt x="3574" y="11200"/>
                    <a:pt x="3579" y="11201"/>
                    <a:pt x="3585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9"/>
            <p:cNvSpPr/>
            <p:nvPr/>
          </p:nvSpPr>
          <p:spPr>
            <a:xfrm>
              <a:off x="7740823" y="4236312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9"/>
            <p:cNvSpPr/>
            <p:nvPr/>
          </p:nvSpPr>
          <p:spPr>
            <a:xfrm>
              <a:off x="8128011" y="4236312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9"/>
            <p:cNvSpPr/>
            <p:nvPr/>
          </p:nvSpPr>
          <p:spPr>
            <a:xfrm>
              <a:off x="8515232" y="4236312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9"/>
            <p:cNvSpPr/>
            <p:nvPr/>
          </p:nvSpPr>
          <p:spPr>
            <a:xfrm>
              <a:off x="8902454" y="4236312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9"/>
            <p:cNvSpPr/>
            <p:nvPr/>
          </p:nvSpPr>
          <p:spPr>
            <a:xfrm>
              <a:off x="2890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9"/>
            <p:cNvSpPr/>
            <p:nvPr/>
          </p:nvSpPr>
          <p:spPr>
            <a:xfrm>
              <a:off x="380546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9"/>
            <p:cNvSpPr/>
            <p:nvPr/>
          </p:nvSpPr>
          <p:spPr>
            <a:xfrm>
              <a:off x="767734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9"/>
            <p:cNvSpPr/>
            <p:nvPr/>
          </p:nvSpPr>
          <p:spPr>
            <a:xfrm>
              <a:off x="1155356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9"/>
            <p:cNvSpPr/>
            <p:nvPr/>
          </p:nvSpPr>
          <p:spPr>
            <a:xfrm>
              <a:off x="1542578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9"/>
            <p:cNvSpPr/>
            <p:nvPr/>
          </p:nvSpPr>
          <p:spPr>
            <a:xfrm>
              <a:off x="1929799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9"/>
            <p:cNvSpPr/>
            <p:nvPr/>
          </p:nvSpPr>
          <p:spPr>
            <a:xfrm>
              <a:off x="2317421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9"/>
            <p:cNvSpPr/>
            <p:nvPr/>
          </p:nvSpPr>
          <p:spPr>
            <a:xfrm>
              <a:off x="2704609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9"/>
            <p:cNvSpPr/>
            <p:nvPr/>
          </p:nvSpPr>
          <p:spPr>
            <a:xfrm>
              <a:off x="3092231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9"/>
            <p:cNvSpPr/>
            <p:nvPr/>
          </p:nvSpPr>
          <p:spPr>
            <a:xfrm>
              <a:off x="3479452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9"/>
            <p:cNvSpPr/>
            <p:nvPr/>
          </p:nvSpPr>
          <p:spPr>
            <a:xfrm>
              <a:off x="3867074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9"/>
            <p:cNvSpPr/>
            <p:nvPr/>
          </p:nvSpPr>
          <p:spPr>
            <a:xfrm>
              <a:off x="4254295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9"/>
            <p:cNvSpPr/>
            <p:nvPr/>
          </p:nvSpPr>
          <p:spPr>
            <a:xfrm>
              <a:off x="4641483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9"/>
            <p:cNvSpPr/>
            <p:nvPr/>
          </p:nvSpPr>
          <p:spPr>
            <a:xfrm>
              <a:off x="5029105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9"/>
            <p:cNvSpPr/>
            <p:nvPr/>
          </p:nvSpPr>
          <p:spPr>
            <a:xfrm>
              <a:off x="5416327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9"/>
            <p:cNvSpPr/>
            <p:nvPr/>
          </p:nvSpPr>
          <p:spPr>
            <a:xfrm>
              <a:off x="5803948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9"/>
            <p:cNvSpPr/>
            <p:nvPr/>
          </p:nvSpPr>
          <p:spPr>
            <a:xfrm>
              <a:off x="6191170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9"/>
            <p:cNvSpPr/>
            <p:nvPr/>
          </p:nvSpPr>
          <p:spPr>
            <a:xfrm>
              <a:off x="6578358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9"/>
            <p:cNvSpPr/>
            <p:nvPr/>
          </p:nvSpPr>
          <p:spPr>
            <a:xfrm>
              <a:off x="6965980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9"/>
            <p:cNvSpPr/>
            <p:nvPr/>
          </p:nvSpPr>
          <p:spPr>
            <a:xfrm>
              <a:off x="7353201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9"/>
            <p:cNvSpPr/>
            <p:nvPr/>
          </p:nvSpPr>
          <p:spPr>
            <a:xfrm>
              <a:off x="7740823" y="4764575"/>
              <a:ext cx="241543" cy="367589"/>
            </a:xfrm>
            <a:custGeom>
              <a:avLst/>
              <a:gdLst/>
              <a:ahLst/>
              <a:cxnLst/>
              <a:rect l="l" t="t" r="r" b="b"/>
              <a:pathLst>
                <a:path w="7247" h="11201" extrusionOk="0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9"/>
            <p:cNvSpPr/>
            <p:nvPr/>
          </p:nvSpPr>
          <p:spPr>
            <a:xfrm>
              <a:off x="8128011" y="4764575"/>
              <a:ext cx="241576" cy="367589"/>
            </a:xfrm>
            <a:custGeom>
              <a:avLst/>
              <a:gdLst/>
              <a:ahLst/>
              <a:cxnLst/>
              <a:rect l="l" t="t" r="r" b="b"/>
              <a:pathLst>
                <a:path w="7248" h="11201" extrusionOk="0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9"/>
            <p:cNvSpPr/>
            <p:nvPr/>
          </p:nvSpPr>
          <p:spPr>
            <a:xfrm>
              <a:off x="8515232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9"/>
            <p:cNvSpPr/>
            <p:nvPr/>
          </p:nvSpPr>
          <p:spPr>
            <a:xfrm>
              <a:off x="8902454" y="4764575"/>
              <a:ext cx="241942" cy="367589"/>
            </a:xfrm>
            <a:custGeom>
              <a:avLst/>
              <a:gdLst/>
              <a:ahLst/>
              <a:cxnLst/>
              <a:rect l="l" t="t" r="r" b="b"/>
              <a:pathLst>
                <a:path w="7259" h="11201" extrusionOk="0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5955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10"/>
          <p:cNvSpPr txBox="1">
            <a:spLocks noGrp="1"/>
          </p:cNvSpPr>
          <p:nvPr>
            <p:ph type="title"/>
          </p:nvPr>
        </p:nvSpPr>
        <p:spPr>
          <a:xfrm>
            <a:off x="7270133" y="1969033"/>
            <a:ext cx="3912000" cy="292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977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3167" y="567633"/>
            <a:ext cx="10265600" cy="763600"/>
          </a:xfrm>
          <a:prstGeom prst="rect">
            <a:avLst/>
          </a:prstGeom>
          <a:noFill/>
          <a:ln>
            <a:noFill/>
          </a:ln>
          <a:effectLst>
            <a:outerShdw blurRad="14288" dist="19050" dir="13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4467" y="1502300"/>
            <a:ext cx="1030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77894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5" r:id="rId24"/>
    <p:sldLayoutId id="2147483686" r:id="rId25"/>
    <p:sldLayoutId id="2147483687" r:id="rId26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6" name="Google Shape;3056;p31"/>
          <p:cNvSpPr txBox="1">
            <a:spLocks noGrp="1"/>
          </p:cNvSpPr>
          <p:nvPr>
            <p:ph type="ctrTitle"/>
          </p:nvPr>
        </p:nvSpPr>
        <p:spPr>
          <a:xfrm>
            <a:off x="963167" y="1562800"/>
            <a:ext cx="6886000" cy="273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indent="12192"/>
            <a:r>
              <a:rPr lang="en" dirty="0"/>
              <a:t>Avaliação Geriátrica Global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3057" name="Google Shape;3057;p31"/>
          <p:cNvSpPr txBox="1">
            <a:spLocks noGrp="1"/>
          </p:cNvSpPr>
          <p:nvPr>
            <p:ph type="subTitle" idx="1"/>
          </p:nvPr>
        </p:nvSpPr>
        <p:spPr>
          <a:xfrm>
            <a:off x="4009188" y="5662616"/>
            <a:ext cx="8283470" cy="57921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/>
            <a:r>
              <a:rPr lang="pt-PT" sz="1100" dirty="0"/>
              <a:t>Curso de Licenciatura em Enfermagem </a:t>
            </a:r>
          </a:p>
          <a:p>
            <a:pPr marL="0" indent="0" algn="ctr"/>
            <a:r>
              <a:rPr lang="pt-PT" sz="1100" dirty="0"/>
              <a:t>Ensino Clínico de Cuidados Primários/Diferenciados na Área de Enfermagem de Saúde do Idoso e Geriatria</a:t>
            </a:r>
          </a:p>
          <a:p>
            <a:pPr marL="0" indent="0" algn="ctr"/>
            <a:r>
              <a:rPr lang="pt-PT" sz="1100" dirty="0"/>
              <a:t>7º semestre – Ano letivo 2022/2023</a:t>
            </a:r>
          </a:p>
          <a:p>
            <a:pPr marL="0" indent="0" algn="ctr"/>
            <a:r>
              <a:rPr lang="pt-PT" sz="1100" dirty="0"/>
              <a:t>Elaborado por: Daniela Gomes</a:t>
            </a:r>
          </a:p>
          <a:p>
            <a:pPr marL="0" indent="0" algn="ctr"/>
            <a:r>
              <a:rPr lang="pt-PT" sz="1100" dirty="0"/>
              <a:t>Orientação da professora: Dina Costa</a:t>
            </a:r>
          </a:p>
          <a:p>
            <a:pPr marL="0" indent="0"/>
            <a:endParaRPr dirty="0"/>
          </a:p>
        </p:txBody>
      </p:sp>
      <p:grpSp>
        <p:nvGrpSpPr>
          <p:cNvPr id="3058" name="Google Shape;3058;p31"/>
          <p:cNvGrpSpPr/>
          <p:nvPr/>
        </p:nvGrpSpPr>
        <p:grpSpPr>
          <a:xfrm flipH="1">
            <a:off x="8150923" y="1818185"/>
            <a:ext cx="2826083" cy="2363171"/>
            <a:chOff x="5914728" y="1287439"/>
            <a:chExt cx="2119562" cy="1772378"/>
          </a:xfrm>
        </p:grpSpPr>
        <p:sp>
          <p:nvSpPr>
            <p:cNvPr id="3059" name="Google Shape;3059;p31"/>
            <p:cNvSpPr/>
            <p:nvPr/>
          </p:nvSpPr>
          <p:spPr>
            <a:xfrm rot="8100000" flipH="1">
              <a:off x="7469425" y="1440350"/>
              <a:ext cx="547138" cy="276770"/>
            </a:xfrm>
            <a:custGeom>
              <a:avLst/>
              <a:gdLst/>
              <a:ahLst/>
              <a:cxnLst/>
              <a:rect l="l" t="t" r="r" b="b"/>
              <a:pathLst>
                <a:path w="9574" h="4843" extrusionOk="0">
                  <a:moveTo>
                    <a:pt x="3457" y="1601"/>
                  </a:moveTo>
                  <a:cubicBezTo>
                    <a:pt x="3447" y="1808"/>
                    <a:pt x="3394" y="2006"/>
                    <a:pt x="3305" y="2195"/>
                  </a:cubicBezTo>
                  <a:cubicBezTo>
                    <a:pt x="3196" y="2429"/>
                    <a:pt x="3017" y="2621"/>
                    <a:pt x="2784" y="2744"/>
                  </a:cubicBezTo>
                  <a:cubicBezTo>
                    <a:pt x="2743" y="2758"/>
                    <a:pt x="2702" y="2758"/>
                    <a:pt x="2647" y="2758"/>
                  </a:cubicBezTo>
                  <a:cubicBezTo>
                    <a:pt x="2633" y="2744"/>
                    <a:pt x="2606" y="2744"/>
                    <a:pt x="2592" y="2730"/>
                  </a:cubicBezTo>
                  <a:lnTo>
                    <a:pt x="2578" y="2717"/>
                  </a:lnTo>
                  <a:lnTo>
                    <a:pt x="2537" y="2676"/>
                  </a:lnTo>
                  <a:cubicBezTo>
                    <a:pt x="2510" y="2634"/>
                    <a:pt x="2482" y="2593"/>
                    <a:pt x="2469" y="2552"/>
                  </a:cubicBezTo>
                  <a:cubicBezTo>
                    <a:pt x="2469" y="2497"/>
                    <a:pt x="2469" y="2429"/>
                    <a:pt x="2469" y="2374"/>
                  </a:cubicBezTo>
                  <a:cubicBezTo>
                    <a:pt x="2523" y="2113"/>
                    <a:pt x="2702" y="1880"/>
                    <a:pt x="2949" y="1757"/>
                  </a:cubicBezTo>
                  <a:cubicBezTo>
                    <a:pt x="3106" y="1674"/>
                    <a:pt x="3278" y="1621"/>
                    <a:pt x="3457" y="1601"/>
                  </a:cubicBezTo>
                  <a:close/>
                  <a:moveTo>
                    <a:pt x="1673" y="0"/>
                  </a:moveTo>
                  <a:cubicBezTo>
                    <a:pt x="1434" y="0"/>
                    <a:pt x="1194" y="34"/>
                    <a:pt x="960" y="97"/>
                  </a:cubicBezTo>
                  <a:cubicBezTo>
                    <a:pt x="727" y="152"/>
                    <a:pt x="507" y="220"/>
                    <a:pt x="302" y="330"/>
                  </a:cubicBezTo>
                  <a:cubicBezTo>
                    <a:pt x="219" y="358"/>
                    <a:pt x="164" y="385"/>
                    <a:pt x="123" y="412"/>
                  </a:cubicBezTo>
                  <a:lnTo>
                    <a:pt x="68" y="440"/>
                  </a:lnTo>
                  <a:lnTo>
                    <a:pt x="82" y="467"/>
                  </a:lnTo>
                  <a:cubicBezTo>
                    <a:pt x="0" y="514"/>
                    <a:pt x="48" y="630"/>
                    <a:pt x="123" y="630"/>
                  </a:cubicBezTo>
                  <a:cubicBezTo>
                    <a:pt x="136" y="630"/>
                    <a:pt x="150" y="626"/>
                    <a:pt x="164" y="618"/>
                  </a:cubicBezTo>
                  <a:lnTo>
                    <a:pt x="219" y="591"/>
                  </a:lnTo>
                  <a:cubicBezTo>
                    <a:pt x="260" y="577"/>
                    <a:pt x="302" y="550"/>
                    <a:pt x="384" y="522"/>
                  </a:cubicBezTo>
                  <a:cubicBezTo>
                    <a:pt x="576" y="426"/>
                    <a:pt x="795" y="358"/>
                    <a:pt x="1001" y="316"/>
                  </a:cubicBezTo>
                  <a:cubicBezTo>
                    <a:pt x="1201" y="277"/>
                    <a:pt x="1401" y="255"/>
                    <a:pt x="1598" y="255"/>
                  </a:cubicBezTo>
                  <a:cubicBezTo>
                    <a:pt x="1739" y="255"/>
                    <a:pt x="1879" y="266"/>
                    <a:pt x="2016" y="289"/>
                  </a:cubicBezTo>
                  <a:lnTo>
                    <a:pt x="2167" y="316"/>
                  </a:lnTo>
                  <a:cubicBezTo>
                    <a:pt x="2222" y="330"/>
                    <a:pt x="2263" y="344"/>
                    <a:pt x="2318" y="358"/>
                  </a:cubicBezTo>
                  <a:cubicBezTo>
                    <a:pt x="2414" y="385"/>
                    <a:pt x="2510" y="426"/>
                    <a:pt x="2606" y="467"/>
                  </a:cubicBezTo>
                  <a:cubicBezTo>
                    <a:pt x="2715" y="522"/>
                    <a:pt x="2811" y="563"/>
                    <a:pt x="2907" y="632"/>
                  </a:cubicBezTo>
                  <a:cubicBezTo>
                    <a:pt x="2949" y="659"/>
                    <a:pt x="3004" y="687"/>
                    <a:pt x="3045" y="728"/>
                  </a:cubicBezTo>
                  <a:cubicBezTo>
                    <a:pt x="3086" y="755"/>
                    <a:pt x="3127" y="797"/>
                    <a:pt x="3168" y="838"/>
                  </a:cubicBezTo>
                  <a:cubicBezTo>
                    <a:pt x="3284" y="954"/>
                    <a:pt x="3366" y="1097"/>
                    <a:pt x="3414" y="1253"/>
                  </a:cubicBezTo>
                  <a:lnTo>
                    <a:pt x="3414" y="1253"/>
                  </a:lnTo>
                  <a:cubicBezTo>
                    <a:pt x="3192" y="1277"/>
                    <a:pt x="2974" y="1345"/>
                    <a:pt x="2770" y="1455"/>
                  </a:cubicBezTo>
                  <a:cubicBezTo>
                    <a:pt x="2441" y="1619"/>
                    <a:pt x="2208" y="1935"/>
                    <a:pt x="2139" y="2305"/>
                  </a:cubicBezTo>
                  <a:cubicBezTo>
                    <a:pt x="2098" y="2511"/>
                    <a:pt x="2167" y="2730"/>
                    <a:pt x="2304" y="2881"/>
                  </a:cubicBezTo>
                  <a:lnTo>
                    <a:pt x="2345" y="2922"/>
                  </a:lnTo>
                  <a:cubicBezTo>
                    <a:pt x="2359" y="2950"/>
                    <a:pt x="2386" y="2964"/>
                    <a:pt x="2414" y="2977"/>
                  </a:cubicBezTo>
                  <a:cubicBezTo>
                    <a:pt x="2469" y="3005"/>
                    <a:pt x="2523" y="3032"/>
                    <a:pt x="2578" y="3046"/>
                  </a:cubicBezTo>
                  <a:cubicBezTo>
                    <a:pt x="2613" y="3051"/>
                    <a:pt x="2650" y="3054"/>
                    <a:pt x="2688" y="3054"/>
                  </a:cubicBezTo>
                  <a:cubicBezTo>
                    <a:pt x="2753" y="3054"/>
                    <a:pt x="2819" y="3045"/>
                    <a:pt x="2880" y="3018"/>
                  </a:cubicBezTo>
                  <a:cubicBezTo>
                    <a:pt x="3045" y="2950"/>
                    <a:pt x="3196" y="2840"/>
                    <a:pt x="3305" y="2703"/>
                  </a:cubicBezTo>
                  <a:cubicBezTo>
                    <a:pt x="3415" y="2580"/>
                    <a:pt x="3497" y="2456"/>
                    <a:pt x="3566" y="2305"/>
                  </a:cubicBezTo>
                  <a:cubicBezTo>
                    <a:pt x="3674" y="2089"/>
                    <a:pt x="3740" y="1846"/>
                    <a:pt x="3749" y="1598"/>
                  </a:cubicBezTo>
                  <a:lnTo>
                    <a:pt x="3749" y="1598"/>
                  </a:lnTo>
                  <a:cubicBezTo>
                    <a:pt x="3770" y="1600"/>
                    <a:pt x="3791" y="1603"/>
                    <a:pt x="3813" y="1606"/>
                  </a:cubicBezTo>
                  <a:cubicBezTo>
                    <a:pt x="4416" y="1688"/>
                    <a:pt x="5006" y="2031"/>
                    <a:pt x="5500" y="2442"/>
                  </a:cubicBezTo>
                  <a:cubicBezTo>
                    <a:pt x="5993" y="2868"/>
                    <a:pt x="6432" y="3361"/>
                    <a:pt x="6789" y="3910"/>
                  </a:cubicBezTo>
                  <a:cubicBezTo>
                    <a:pt x="6981" y="4198"/>
                    <a:pt x="7228" y="4459"/>
                    <a:pt x="7516" y="4664"/>
                  </a:cubicBezTo>
                  <a:cubicBezTo>
                    <a:pt x="7667" y="4760"/>
                    <a:pt x="7845" y="4829"/>
                    <a:pt x="8037" y="4843"/>
                  </a:cubicBezTo>
                  <a:cubicBezTo>
                    <a:pt x="8215" y="4843"/>
                    <a:pt x="8394" y="4829"/>
                    <a:pt x="8572" y="4774"/>
                  </a:cubicBezTo>
                  <a:cubicBezTo>
                    <a:pt x="8613" y="4760"/>
                    <a:pt x="8641" y="4747"/>
                    <a:pt x="8695" y="4733"/>
                  </a:cubicBezTo>
                  <a:lnTo>
                    <a:pt x="8805" y="4692"/>
                  </a:lnTo>
                  <a:cubicBezTo>
                    <a:pt x="8887" y="4651"/>
                    <a:pt x="8956" y="4609"/>
                    <a:pt x="9038" y="4555"/>
                  </a:cubicBezTo>
                  <a:cubicBezTo>
                    <a:pt x="9176" y="4445"/>
                    <a:pt x="9299" y="4321"/>
                    <a:pt x="9381" y="4157"/>
                  </a:cubicBezTo>
                  <a:cubicBezTo>
                    <a:pt x="9532" y="3869"/>
                    <a:pt x="9573" y="3512"/>
                    <a:pt x="9491" y="3197"/>
                  </a:cubicBezTo>
                  <a:cubicBezTo>
                    <a:pt x="9422" y="2881"/>
                    <a:pt x="9258" y="2607"/>
                    <a:pt x="9011" y="2401"/>
                  </a:cubicBezTo>
                  <a:cubicBezTo>
                    <a:pt x="8901" y="2305"/>
                    <a:pt x="8750" y="2237"/>
                    <a:pt x="8599" y="2195"/>
                  </a:cubicBezTo>
                  <a:cubicBezTo>
                    <a:pt x="8532" y="2183"/>
                    <a:pt x="8464" y="2176"/>
                    <a:pt x="8397" y="2176"/>
                  </a:cubicBezTo>
                  <a:cubicBezTo>
                    <a:pt x="8316" y="2176"/>
                    <a:pt x="8236" y="2187"/>
                    <a:pt x="8161" y="2209"/>
                  </a:cubicBezTo>
                  <a:cubicBezTo>
                    <a:pt x="8023" y="2237"/>
                    <a:pt x="7886" y="2291"/>
                    <a:pt x="7777" y="2374"/>
                  </a:cubicBezTo>
                  <a:cubicBezTo>
                    <a:pt x="7667" y="2456"/>
                    <a:pt x="7571" y="2538"/>
                    <a:pt x="7502" y="2648"/>
                  </a:cubicBezTo>
                  <a:cubicBezTo>
                    <a:pt x="7351" y="2854"/>
                    <a:pt x="7283" y="3114"/>
                    <a:pt x="7324" y="3361"/>
                  </a:cubicBezTo>
                  <a:cubicBezTo>
                    <a:pt x="7365" y="3581"/>
                    <a:pt x="7488" y="3786"/>
                    <a:pt x="7667" y="3910"/>
                  </a:cubicBezTo>
                  <a:cubicBezTo>
                    <a:pt x="7783" y="3988"/>
                    <a:pt x="7921" y="4024"/>
                    <a:pt x="8059" y="4024"/>
                  </a:cubicBezTo>
                  <a:cubicBezTo>
                    <a:pt x="8116" y="4024"/>
                    <a:pt x="8173" y="4018"/>
                    <a:pt x="8229" y="4006"/>
                  </a:cubicBezTo>
                  <a:cubicBezTo>
                    <a:pt x="8394" y="3951"/>
                    <a:pt x="8517" y="3814"/>
                    <a:pt x="8545" y="3649"/>
                  </a:cubicBezTo>
                  <a:cubicBezTo>
                    <a:pt x="8572" y="3540"/>
                    <a:pt x="8558" y="3416"/>
                    <a:pt x="8517" y="3306"/>
                  </a:cubicBezTo>
                  <a:cubicBezTo>
                    <a:pt x="8490" y="3238"/>
                    <a:pt x="8462" y="3169"/>
                    <a:pt x="8407" y="3114"/>
                  </a:cubicBezTo>
                  <a:cubicBezTo>
                    <a:pt x="8394" y="3101"/>
                    <a:pt x="8366" y="3087"/>
                    <a:pt x="8353" y="3060"/>
                  </a:cubicBezTo>
                  <a:cubicBezTo>
                    <a:pt x="8333" y="3047"/>
                    <a:pt x="8314" y="3042"/>
                    <a:pt x="8296" y="3042"/>
                  </a:cubicBezTo>
                  <a:cubicBezTo>
                    <a:pt x="8215" y="3042"/>
                    <a:pt x="8164" y="3154"/>
                    <a:pt x="8243" y="3210"/>
                  </a:cubicBezTo>
                  <a:cubicBezTo>
                    <a:pt x="8298" y="3252"/>
                    <a:pt x="8325" y="3306"/>
                    <a:pt x="8339" y="3361"/>
                  </a:cubicBezTo>
                  <a:cubicBezTo>
                    <a:pt x="8366" y="3444"/>
                    <a:pt x="8366" y="3526"/>
                    <a:pt x="8353" y="3608"/>
                  </a:cubicBezTo>
                  <a:cubicBezTo>
                    <a:pt x="8339" y="3690"/>
                    <a:pt x="8270" y="3773"/>
                    <a:pt x="8174" y="3800"/>
                  </a:cubicBezTo>
                  <a:cubicBezTo>
                    <a:pt x="8140" y="3807"/>
                    <a:pt x="8106" y="3810"/>
                    <a:pt x="8072" y="3810"/>
                  </a:cubicBezTo>
                  <a:cubicBezTo>
                    <a:pt x="7970" y="3810"/>
                    <a:pt x="7873" y="3780"/>
                    <a:pt x="7790" y="3718"/>
                  </a:cubicBezTo>
                  <a:cubicBezTo>
                    <a:pt x="7667" y="3622"/>
                    <a:pt x="7584" y="3485"/>
                    <a:pt x="7557" y="3320"/>
                  </a:cubicBezTo>
                  <a:cubicBezTo>
                    <a:pt x="7530" y="3128"/>
                    <a:pt x="7584" y="2950"/>
                    <a:pt x="7694" y="2799"/>
                  </a:cubicBezTo>
                  <a:cubicBezTo>
                    <a:pt x="7722" y="2758"/>
                    <a:pt x="7763" y="2717"/>
                    <a:pt x="7790" y="2689"/>
                  </a:cubicBezTo>
                  <a:cubicBezTo>
                    <a:pt x="7831" y="2648"/>
                    <a:pt x="7873" y="2607"/>
                    <a:pt x="7927" y="2580"/>
                  </a:cubicBezTo>
                  <a:cubicBezTo>
                    <a:pt x="8010" y="2525"/>
                    <a:pt x="8106" y="2484"/>
                    <a:pt x="8215" y="2456"/>
                  </a:cubicBezTo>
                  <a:cubicBezTo>
                    <a:pt x="8271" y="2442"/>
                    <a:pt x="8327" y="2435"/>
                    <a:pt x="8382" y="2435"/>
                  </a:cubicBezTo>
                  <a:cubicBezTo>
                    <a:pt x="8544" y="2435"/>
                    <a:pt x="8700" y="2494"/>
                    <a:pt x="8833" y="2607"/>
                  </a:cubicBezTo>
                  <a:cubicBezTo>
                    <a:pt x="9011" y="2772"/>
                    <a:pt x="9148" y="2991"/>
                    <a:pt x="9189" y="3238"/>
                  </a:cubicBezTo>
                  <a:cubicBezTo>
                    <a:pt x="9258" y="3498"/>
                    <a:pt x="9217" y="3759"/>
                    <a:pt x="9107" y="3992"/>
                  </a:cubicBezTo>
                  <a:cubicBezTo>
                    <a:pt x="9038" y="4116"/>
                    <a:pt x="8942" y="4212"/>
                    <a:pt x="8833" y="4280"/>
                  </a:cubicBezTo>
                  <a:cubicBezTo>
                    <a:pt x="8778" y="4321"/>
                    <a:pt x="8723" y="4349"/>
                    <a:pt x="8668" y="4376"/>
                  </a:cubicBezTo>
                  <a:lnTo>
                    <a:pt x="8558" y="4417"/>
                  </a:lnTo>
                  <a:lnTo>
                    <a:pt x="8462" y="4445"/>
                  </a:lnTo>
                  <a:cubicBezTo>
                    <a:pt x="8359" y="4483"/>
                    <a:pt x="8249" y="4502"/>
                    <a:pt x="8139" y="4502"/>
                  </a:cubicBezTo>
                  <a:cubicBezTo>
                    <a:pt x="7973" y="4502"/>
                    <a:pt x="7807" y="4459"/>
                    <a:pt x="7667" y="4376"/>
                  </a:cubicBezTo>
                  <a:cubicBezTo>
                    <a:pt x="7420" y="4184"/>
                    <a:pt x="7214" y="3965"/>
                    <a:pt x="7050" y="3704"/>
                  </a:cubicBezTo>
                  <a:cubicBezTo>
                    <a:pt x="6666" y="3128"/>
                    <a:pt x="6213" y="2607"/>
                    <a:pt x="5705" y="2154"/>
                  </a:cubicBezTo>
                  <a:cubicBezTo>
                    <a:pt x="5431" y="1935"/>
                    <a:pt x="5143" y="1743"/>
                    <a:pt x="4828" y="1578"/>
                  </a:cubicBezTo>
                  <a:cubicBezTo>
                    <a:pt x="4512" y="1414"/>
                    <a:pt x="4183" y="1304"/>
                    <a:pt x="3826" y="1263"/>
                  </a:cubicBezTo>
                  <a:cubicBezTo>
                    <a:pt x="3789" y="1257"/>
                    <a:pt x="3752" y="1253"/>
                    <a:pt x="3715" y="1250"/>
                  </a:cubicBezTo>
                  <a:lnTo>
                    <a:pt x="3715" y="1250"/>
                  </a:lnTo>
                  <a:cubicBezTo>
                    <a:pt x="3657" y="1018"/>
                    <a:pt x="3541" y="801"/>
                    <a:pt x="3360" y="632"/>
                  </a:cubicBezTo>
                  <a:cubicBezTo>
                    <a:pt x="3319" y="577"/>
                    <a:pt x="3264" y="536"/>
                    <a:pt x="3209" y="495"/>
                  </a:cubicBezTo>
                  <a:cubicBezTo>
                    <a:pt x="3154" y="440"/>
                    <a:pt x="3113" y="426"/>
                    <a:pt x="3045" y="385"/>
                  </a:cubicBezTo>
                  <a:cubicBezTo>
                    <a:pt x="2949" y="316"/>
                    <a:pt x="2839" y="262"/>
                    <a:pt x="2715" y="207"/>
                  </a:cubicBezTo>
                  <a:cubicBezTo>
                    <a:pt x="2606" y="166"/>
                    <a:pt x="2496" y="124"/>
                    <a:pt x="2373" y="97"/>
                  </a:cubicBezTo>
                  <a:cubicBezTo>
                    <a:pt x="2318" y="83"/>
                    <a:pt x="2263" y="70"/>
                    <a:pt x="2208" y="56"/>
                  </a:cubicBezTo>
                  <a:lnTo>
                    <a:pt x="2043" y="28"/>
                  </a:lnTo>
                  <a:cubicBezTo>
                    <a:pt x="1921" y="10"/>
                    <a:pt x="1797" y="0"/>
                    <a:pt x="1673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0" name="Google Shape;3060;p31"/>
            <p:cNvSpPr/>
            <p:nvPr/>
          </p:nvSpPr>
          <p:spPr>
            <a:xfrm rot="10205288">
              <a:off x="5934466" y="2738011"/>
              <a:ext cx="547159" cy="276780"/>
            </a:xfrm>
            <a:custGeom>
              <a:avLst/>
              <a:gdLst/>
              <a:ahLst/>
              <a:cxnLst/>
              <a:rect l="l" t="t" r="r" b="b"/>
              <a:pathLst>
                <a:path w="9574" h="4843" extrusionOk="0">
                  <a:moveTo>
                    <a:pt x="3457" y="1601"/>
                  </a:moveTo>
                  <a:cubicBezTo>
                    <a:pt x="3447" y="1808"/>
                    <a:pt x="3394" y="2006"/>
                    <a:pt x="3305" y="2195"/>
                  </a:cubicBezTo>
                  <a:cubicBezTo>
                    <a:pt x="3196" y="2429"/>
                    <a:pt x="3017" y="2621"/>
                    <a:pt x="2784" y="2744"/>
                  </a:cubicBezTo>
                  <a:cubicBezTo>
                    <a:pt x="2743" y="2758"/>
                    <a:pt x="2702" y="2758"/>
                    <a:pt x="2647" y="2758"/>
                  </a:cubicBezTo>
                  <a:cubicBezTo>
                    <a:pt x="2633" y="2744"/>
                    <a:pt x="2606" y="2744"/>
                    <a:pt x="2592" y="2730"/>
                  </a:cubicBezTo>
                  <a:lnTo>
                    <a:pt x="2578" y="2717"/>
                  </a:lnTo>
                  <a:lnTo>
                    <a:pt x="2537" y="2676"/>
                  </a:lnTo>
                  <a:cubicBezTo>
                    <a:pt x="2510" y="2634"/>
                    <a:pt x="2482" y="2593"/>
                    <a:pt x="2469" y="2552"/>
                  </a:cubicBezTo>
                  <a:cubicBezTo>
                    <a:pt x="2469" y="2497"/>
                    <a:pt x="2469" y="2429"/>
                    <a:pt x="2469" y="2374"/>
                  </a:cubicBezTo>
                  <a:cubicBezTo>
                    <a:pt x="2523" y="2113"/>
                    <a:pt x="2702" y="1880"/>
                    <a:pt x="2949" y="1757"/>
                  </a:cubicBezTo>
                  <a:cubicBezTo>
                    <a:pt x="3106" y="1674"/>
                    <a:pt x="3278" y="1621"/>
                    <a:pt x="3457" y="1601"/>
                  </a:cubicBezTo>
                  <a:close/>
                  <a:moveTo>
                    <a:pt x="1673" y="0"/>
                  </a:moveTo>
                  <a:cubicBezTo>
                    <a:pt x="1434" y="0"/>
                    <a:pt x="1194" y="34"/>
                    <a:pt x="960" y="97"/>
                  </a:cubicBezTo>
                  <a:cubicBezTo>
                    <a:pt x="727" y="152"/>
                    <a:pt x="507" y="220"/>
                    <a:pt x="302" y="330"/>
                  </a:cubicBezTo>
                  <a:cubicBezTo>
                    <a:pt x="219" y="358"/>
                    <a:pt x="164" y="385"/>
                    <a:pt x="123" y="412"/>
                  </a:cubicBezTo>
                  <a:lnTo>
                    <a:pt x="68" y="440"/>
                  </a:lnTo>
                  <a:lnTo>
                    <a:pt x="82" y="467"/>
                  </a:lnTo>
                  <a:cubicBezTo>
                    <a:pt x="0" y="514"/>
                    <a:pt x="48" y="630"/>
                    <a:pt x="123" y="630"/>
                  </a:cubicBezTo>
                  <a:cubicBezTo>
                    <a:pt x="136" y="630"/>
                    <a:pt x="150" y="626"/>
                    <a:pt x="164" y="618"/>
                  </a:cubicBezTo>
                  <a:lnTo>
                    <a:pt x="219" y="591"/>
                  </a:lnTo>
                  <a:cubicBezTo>
                    <a:pt x="260" y="577"/>
                    <a:pt x="302" y="550"/>
                    <a:pt x="384" y="522"/>
                  </a:cubicBezTo>
                  <a:cubicBezTo>
                    <a:pt x="576" y="426"/>
                    <a:pt x="795" y="358"/>
                    <a:pt x="1001" y="316"/>
                  </a:cubicBezTo>
                  <a:cubicBezTo>
                    <a:pt x="1201" y="277"/>
                    <a:pt x="1401" y="255"/>
                    <a:pt x="1598" y="255"/>
                  </a:cubicBezTo>
                  <a:cubicBezTo>
                    <a:pt x="1739" y="255"/>
                    <a:pt x="1879" y="266"/>
                    <a:pt x="2016" y="289"/>
                  </a:cubicBezTo>
                  <a:lnTo>
                    <a:pt x="2167" y="316"/>
                  </a:lnTo>
                  <a:cubicBezTo>
                    <a:pt x="2222" y="330"/>
                    <a:pt x="2263" y="344"/>
                    <a:pt x="2318" y="358"/>
                  </a:cubicBezTo>
                  <a:cubicBezTo>
                    <a:pt x="2414" y="385"/>
                    <a:pt x="2510" y="426"/>
                    <a:pt x="2606" y="467"/>
                  </a:cubicBezTo>
                  <a:cubicBezTo>
                    <a:pt x="2715" y="522"/>
                    <a:pt x="2811" y="563"/>
                    <a:pt x="2907" y="632"/>
                  </a:cubicBezTo>
                  <a:cubicBezTo>
                    <a:pt x="2949" y="659"/>
                    <a:pt x="3004" y="687"/>
                    <a:pt x="3045" y="728"/>
                  </a:cubicBezTo>
                  <a:cubicBezTo>
                    <a:pt x="3086" y="755"/>
                    <a:pt x="3127" y="797"/>
                    <a:pt x="3168" y="838"/>
                  </a:cubicBezTo>
                  <a:cubicBezTo>
                    <a:pt x="3284" y="954"/>
                    <a:pt x="3366" y="1097"/>
                    <a:pt x="3414" y="1253"/>
                  </a:cubicBezTo>
                  <a:lnTo>
                    <a:pt x="3414" y="1253"/>
                  </a:lnTo>
                  <a:cubicBezTo>
                    <a:pt x="3192" y="1277"/>
                    <a:pt x="2974" y="1345"/>
                    <a:pt x="2770" y="1455"/>
                  </a:cubicBezTo>
                  <a:cubicBezTo>
                    <a:pt x="2441" y="1619"/>
                    <a:pt x="2208" y="1935"/>
                    <a:pt x="2139" y="2305"/>
                  </a:cubicBezTo>
                  <a:cubicBezTo>
                    <a:pt x="2098" y="2511"/>
                    <a:pt x="2167" y="2730"/>
                    <a:pt x="2304" y="2881"/>
                  </a:cubicBezTo>
                  <a:lnTo>
                    <a:pt x="2345" y="2922"/>
                  </a:lnTo>
                  <a:cubicBezTo>
                    <a:pt x="2359" y="2950"/>
                    <a:pt x="2386" y="2964"/>
                    <a:pt x="2414" y="2977"/>
                  </a:cubicBezTo>
                  <a:cubicBezTo>
                    <a:pt x="2469" y="3005"/>
                    <a:pt x="2523" y="3032"/>
                    <a:pt x="2578" y="3046"/>
                  </a:cubicBezTo>
                  <a:cubicBezTo>
                    <a:pt x="2613" y="3051"/>
                    <a:pt x="2650" y="3054"/>
                    <a:pt x="2688" y="3054"/>
                  </a:cubicBezTo>
                  <a:cubicBezTo>
                    <a:pt x="2753" y="3054"/>
                    <a:pt x="2819" y="3045"/>
                    <a:pt x="2880" y="3018"/>
                  </a:cubicBezTo>
                  <a:cubicBezTo>
                    <a:pt x="3045" y="2950"/>
                    <a:pt x="3196" y="2840"/>
                    <a:pt x="3305" y="2703"/>
                  </a:cubicBezTo>
                  <a:cubicBezTo>
                    <a:pt x="3415" y="2580"/>
                    <a:pt x="3497" y="2456"/>
                    <a:pt x="3566" y="2305"/>
                  </a:cubicBezTo>
                  <a:cubicBezTo>
                    <a:pt x="3674" y="2089"/>
                    <a:pt x="3740" y="1846"/>
                    <a:pt x="3749" y="1598"/>
                  </a:cubicBezTo>
                  <a:lnTo>
                    <a:pt x="3749" y="1598"/>
                  </a:lnTo>
                  <a:cubicBezTo>
                    <a:pt x="3770" y="1600"/>
                    <a:pt x="3791" y="1603"/>
                    <a:pt x="3813" y="1606"/>
                  </a:cubicBezTo>
                  <a:cubicBezTo>
                    <a:pt x="4416" y="1688"/>
                    <a:pt x="5006" y="2031"/>
                    <a:pt x="5500" y="2442"/>
                  </a:cubicBezTo>
                  <a:cubicBezTo>
                    <a:pt x="5993" y="2868"/>
                    <a:pt x="6432" y="3361"/>
                    <a:pt x="6789" y="3910"/>
                  </a:cubicBezTo>
                  <a:cubicBezTo>
                    <a:pt x="6981" y="4198"/>
                    <a:pt x="7228" y="4459"/>
                    <a:pt x="7516" y="4664"/>
                  </a:cubicBezTo>
                  <a:cubicBezTo>
                    <a:pt x="7667" y="4760"/>
                    <a:pt x="7845" y="4829"/>
                    <a:pt x="8037" y="4843"/>
                  </a:cubicBezTo>
                  <a:cubicBezTo>
                    <a:pt x="8215" y="4843"/>
                    <a:pt x="8394" y="4829"/>
                    <a:pt x="8572" y="4774"/>
                  </a:cubicBezTo>
                  <a:cubicBezTo>
                    <a:pt x="8613" y="4760"/>
                    <a:pt x="8641" y="4747"/>
                    <a:pt x="8695" y="4733"/>
                  </a:cubicBezTo>
                  <a:lnTo>
                    <a:pt x="8805" y="4692"/>
                  </a:lnTo>
                  <a:cubicBezTo>
                    <a:pt x="8887" y="4651"/>
                    <a:pt x="8956" y="4609"/>
                    <a:pt x="9038" y="4555"/>
                  </a:cubicBezTo>
                  <a:cubicBezTo>
                    <a:pt x="9176" y="4445"/>
                    <a:pt x="9299" y="4321"/>
                    <a:pt x="9381" y="4157"/>
                  </a:cubicBezTo>
                  <a:cubicBezTo>
                    <a:pt x="9532" y="3869"/>
                    <a:pt x="9573" y="3512"/>
                    <a:pt x="9491" y="3197"/>
                  </a:cubicBezTo>
                  <a:cubicBezTo>
                    <a:pt x="9422" y="2881"/>
                    <a:pt x="9258" y="2607"/>
                    <a:pt x="9011" y="2401"/>
                  </a:cubicBezTo>
                  <a:cubicBezTo>
                    <a:pt x="8901" y="2305"/>
                    <a:pt x="8750" y="2237"/>
                    <a:pt x="8599" y="2195"/>
                  </a:cubicBezTo>
                  <a:cubicBezTo>
                    <a:pt x="8532" y="2183"/>
                    <a:pt x="8464" y="2176"/>
                    <a:pt x="8397" y="2176"/>
                  </a:cubicBezTo>
                  <a:cubicBezTo>
                    <a:pt x="8316" y="2176"/>
                    <a:pt x="8236" y="2187"/>
                    <a:pt x="8161" y="2209"/>
                  </a:cubicBezTo>
                  <a:cubicBezTo>
                    <a:pt x="8023" y="2237"/>
                    <a:pt x="7886" y="2291"/>
                    <a:pt x="7777" y="2374"/>
                  </a:cubicBezTo>
                  <a:cubicBezTo>
                    <a:pt x="7667" y="2456"/>
                    <a:pt x="7571" y="2538"/>
                    <a:pt x="7502" y="2648"/>
                  </a:cubicBezTo>
                  <a:cubicBezTo>
                    <a:pt x="7351" y="2854"/>
                    <a:pt x="7283" y="3114"/>
                    <a:pt x="7324" y="3361"/>
                  </a:cubicBezTo>
                  <a:cubicBezTo>
                    <a:pt x="7365" y="3581"/>
                    <a:pt x="7488" y="3786"/>
                    <a:pt x="7667" y="3910"/>
                  </a:cubicBezTo>
                  <a:cubicBezTo>
                    <a:pt x="7783" y="3988"/>
                    <a:pt x="7921" y="4024"/>
                    <a:pt x="8059" y="4024"/>
                  </a:cubicBezTo>
                  <a:cubicBezTo>
                    <a:pt x="8116" y="4024"/>
                    <a:pt x="8173" y="4018"/>
                    <a:pt x="8229" y="4006"/>
                  </a:cubicBezTo>
                  <a:cubicBezTo>
                    <a:pt x="8394" y="3951"/>
                    <a:pt x="8517" y="3814"/>
                    <a:pt x="8545" y="3649"/>
                  </a:cubicBezTo>
                  <a:cubicBezTo>
                    <a:pt x="8572" y="3540"/>
                    <a:pt x="8558" y="3416"/>
                    <a:pt x="8517" y="3306"/>
                  </a:cubicBezTo>
                  <a:cubicBezTo>
                    <a:pt x="8490" y="3238"/>
                    <a:pt x="8462" y="3169"/>
                    <a:pt x="8407" y="3114"/>
                  </a:cubicBezTo>
                  <a:cubicBezTo>
                    <a:pt x="8394" y="3101"/>
                    <a:pt x="8366" y="3087"/>
                    <a:pt x="8353" y="3060"/>
                  </a:cubicBezTo>
                  <a:cubicBezTo>
                    <a:pt x="8333" y="3047"/>
                    <a:pt x="8314" y="3042"/>
                    <a:pt x="8296" y="3042"/>
                  </a:cubicBezTo>
                  <a:cubicBezTo>
                    <a:pt x="8215" y="3042"/>
                    <a:pt x="8164" y="3154"/>
                    <a:pt x="8243" y="3210"/>
                  </a:cubicBezTo>
                  <a:cubicBezTo>
                    <a:pt x="8298" y="3252"/>
                    <a:pt x="8325" y="3306"/>
                    <a:pt x="8339" y="3361"/>
                  </a:cubicBezTo>
                  <a:cubicBezTo>
                    <a:pt x="8366" y="3444"/>
                    <a:pt x="8366" y="3526"/>
                    <a:pt x="8353" y="3608"/>
                  </a:cubicBezTo>
                  <a:cubicBezTo>
                    <a:pt x="8339" y="3690"/>
                    <a:pt x="8270" y="3773"/>
                    <a:pt x="8174" y="3800"/>
                  </a:cubicBezTo>
                  <a:cubicBezTo>
                    <a:pt x="8140" y="3807"/>
                    <a:pt x="8106" y="3810"/>
                    <a:pt x="8072" y="3810"/>
                  </a:cubicBezTo>
                  <a:cubicBezTo>
                    <a:pt x="7970" y="3810"/>
                    <a:pt x="7873" y="3780"/>
                    <a:pt x="7790" y="3718"/>
                  </a:cubicBezTo>
                  <a:cubicBezTo>
                    <a:pt x="7667" y="3622"/>
                    <a:pt x="7584" y="3485"/>
                    <a:pt x="7557" y="3320"/>
                  </a:cubicBezTo>
                  <a:cubicBezTo>
                    <a:pt x="7530" y="3128"/>
                    <a:pt x="7584" y="2950"/>
                    <a:pt x="7694" y="2799"/>
                  </a:cubicBezTo>
                  <a:cubicBezTo>
                    <a:pt x="7722" y="2758"/>
                    <a:pt x="7763" y="2717"/>
                    <a:pt x="7790" y="2689"/>
                  </a:cubicBezTo>
                  <a:cubicBezTo>
                    <a:pt x="7831" y="2648"/>
                    <a:pt x="7873" y="2607"/>
                    <a:pt x="7927" y="2580"/>
                  </a:cubicBezTo>
                  <a:cubicBezTo>
                    <a:pt x="8010" y="2525"/>
                    <a:pt x="8106" y="2484"/>
                    <a:pt x="8215" y="2456"/>
                  </a:cubicBezTo>
                  <a:cubicBezTo>
                    <a:pt x="8271" y="2442"/>
                    <a:pt x="8327" y="2435"/>
                    <a:pt x="8382" y="2435"/>
                  </a:cubicBezTo>
                  <a:cubicBezTo>
                    <a:pt x="8544" y="2435"/>
                    <a:pt x="8700" y="2494"/>
                    <a:pt x="8833" y="2607"/>
                  </a:cubicBezTo>
                  <a:cubicBezTo>
                    <a:pt x="9011" y="2772"/>
                    <a:pt x="9148" y="2991"/>
                    <a:pt x="9189" y="3238"/>
                  </a:cubicBezTo>
                  <a:cubicBezTo>
                    <a:pt x="9258" y="3498"/>
                    <a:pt x="9217" y="3759"/>
                    <a:pt x="9107" y="3992"/>
                  </a:cubicBezTo>
                  <a:cubicBezTo>
                    <a:pt x="9038" y="4116"/>
                    <a:pt x="8942" y="4212"/>
                    <a:pt x="8833" y="4280"/>
                  </a:cubicBezTo>
                  <a:cubicBezTo>
                    <a:pt x="8778" y="4321"/>
                    <a:pt x="8723" y="4349"/>
                    <a:pt x="8668" y="4376"/>
                  </a:cubicBezTo>
                  <a:lnTo>
                    <a:pt x="8558" y="4417"/>
                  </a:lnTo>
                  <a:lnTo>
                    <a:pt x="8462" y="4445"/>
                  </a:lnTo>
                  <a:cubicBezTo>
                    <a:pt x="8359" y="4483"/>
                    <a:pt x="8249" y="4502"/>
                    <a:pt x="8139" y="4502"/>
                  </a:cubicBezTo>
                  <a:cubicBezTo>
                    <a:pt x="7973" y="4502"/>
                    <a:pt x="7807" y="4459"/>
                    <a:pt x="7667" y="4376"/>
                  </a:cubicBezTo>
                  <a:cubicBezTo>
                    <a:pt x="7420" y="4184"/>
                    <a:pt x="7214" y="3965"/>
                    <a:pt x="7050" y="3704"/>
                  </a:cubicBezTo>
                  <a:cubicBezTo>
                    <a:pt x="6666" y="3128"/>
                    <a:pt x="6213" y="2607"/>
                    <a:pt x="5705" y="2154"/>
                  </a:cubicBezTo>
                  <a:cubicBezTo>
                    <a:pt x="5431" y="1935"/>
                    <a:pt x="5143" y="1743"/>
                    <a:pt x="4828" y="1578"/>
                  </a:cubicBezTo>
                  <a:cubicBezTo>
                    <a:pt x="4512" y="1414"/>
                    <a:pt x="4183" y="1304"/>
                    <a:pt x="3826" y="1263"/>
                  </a:cubicBezTo>
                  <a:cubicBezTo>
                    <a:pt x="3789" y="1257"/>
                    <a:pt x="3752" y="1253"/>
                    <a:pt x="3715" y="1250"/>
                  </a:cubicBezTo>
                  <a:lnTo>
                    <a:pt x="3715" y="1250"/>
                  </a:lnTo>
                  <a:cubicBezTo>
                    <a:pt x="3657" y="1018"/>
                    <a:pt x="3541" y="801"/>
                    <a:pt x="3360" y="632"/>
                  </a:cubicBezTo>
                  <a:cubicBezTo>
                    <a:pt x="3319" y="577"/>
                    <a:pt x="3264" y="536"/>
                    <a:pt x="3209" y="495"/>
                  </a:cubicBezTo>
                  <a:cubicBezTo>
                    <a:pt x="3154" y="440"/>
                    <a:pt x="3113" y="426"/>
                    <a:pt x="3045" y="385"/>
                  </a:cubicBezTo>
                  <a:cubicBezTo>
                    <a:pt x="2949" y="316"/>
                    <a:pt x="2839" y="262"/>
                    <a:pt x="2715" y="207"/>
                  </a:cubicBezTo>
                  <a:cubicBezTo>
                    <a:pt x="2606" y="166"/>
                    <a:pt x="2496" y="124"/>
                    <a:pt x="2373" y="97"/>
                  </a:cubicBezTo>
                  <a:cubicBezTo>
                    <a:pt x="2318" y="83"/>
                    <a:pt x="2263" y="70"/>
                    <a:pt x="2208" y="56"/>
                  </a:cubicBezTo>
                  <a:lnTo>
                    <a:pt x="2043" y="28"/>
                  </a:lnTo>
                  <a:cubicBezTo>
                    <a:pt x="1921" y="10"/>
                    <a:pt x="1797" y="0"/>
                    <a:pt x="1673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61" name="Google Shape;3061;p31"/>
          <p:cNvGrpSpPr/>
          <p:nvPr/>
        </p:nvGrpSpPr>
        <p:grpSpPr>
          <a:xfrm>
            <a:off x="8927715" y="406412"/>
            <a:ext cx="2590552" cy="3139240"/>
            <a:chOff x="6695786" y="304809"/>
            <a:chExt cx="1942914" cy="2354430"/>
          </a:xfrm>
        </p:grpSpPr>
        <p:sp>
          <p:nvSpPr>
            <p:cNvPr id="3062" name="Google Shape;3062;p31"/>
            <p:cNvSpPr/>
            <p:nvPr/>
          </p:nvSpPr>
          <p:spPr>
            <a:xfrm flipH="1">
              <a:off x="6695786" y="716744"/>
              <a:ext cx="1942914" cy="1942495"/>
            </a:xfrm>
            <a:custGeom>
              <a:avLst/>
              <a:gdLst/>
              <a:ahLst/>
              <a:cxnLst/>
              <a:rect l="l" t="t" r="r" b="b"/>
              <a:pathLst>
                <a:path w="65013" h="64999" extrusionOk="0">
                  <a:moveTo>
                    <a:pt x="32506" y="1"/>
                  </a:moveTo>
                  <a:cubicBezTo>
                    <a:pt x="14553" y="1"/>
                    <a:pt x="1" y="14553"/>
                    <a:pt x="1" y="32507"/>
                  </a:cubicBezTo>
                  <a:cubicBezTo>
                    <a:pt x="1" y="50446"/>
                    <a:pt x="14553" y="64999"/>
                    <a:pt x="32506" y="64999"/>
                  </a:cubicBezTo>
                  <a:cubicBezTo>
                    <a:pt x="50460" y="64999"/>
                    <a:pt x="65012" y="50446"/>
                    <a:pt x="65012" y="32507"/>
                  </a:cubicBezTo>
                  <a:cubicBezTo>
                    <a:pt x="65012" y="14553"/>
                    <a:pt x="50460" y="1"/>
                    <a:pt x="32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5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3" name="Google Shape;3063;p31"/>
            <p:cNvSpPr/>
            <p:nvPr/>
          </p:nvSpPr>
          <p:spPr>
            <a:xfrm flipH="1">
              <a:off x="6763188" y="773895"/>
              <a:ext cx="1829769" cy="1829769"/>
            </a:xfrm>
            <a:custGeom>
              <a:avLst/>
              <a:gdLst/>
              <a:ahLst/>
              <a:cxnLst/>
              <a:rect l="l" t="t" r="r" b="b"/>
              <a:pathLst>
                <a:path w="61227" h="61227" fill="none" extrusionOk="0">
                  <a:moveTo>
                    <a:pt x="61227" y="30613"/>
                  </a:moveTo>
                  <a:cubicBezTo>
                    <a:pt x="61227" y="47524"/>
                    <a:pt x="47525" y="61226"/>
                    <a:pt x="30614" y="61226"/>
                  </a:cubicBezTo>
                  <a:cubicBezTo>
                    <a:pt x="13703" y="61226"/>
                    <a:pt x="1" y="47524"/>
                    <a:pt x="1" y="30613"/>
                  </a:cubicBezTo>
                  <a:cubicBezTo>
                    <a:pt x="1" y="13702"/>
                    <a:pt x="13703" y="0"/>
                    <a:pt x="30614" y="0"/>
                  </a:cubicBezTo>
                  <a:cubicBezTo>
                    <a:pt x="47525" y="0"/>
                    <a:pt x="61227" y="13702"/>
                    <a:pt x="61227" y="30613"/>
                  </a:cubicBezTo>
                  <a:close/>
                </a:path>
              </a:pathLst>
            </a:custGeom>
            <a:noFill/>
            <a:ln w="8575" cap="flat" cmpd="sng">
              <a:solidFill>
                <a:schemeClr val="accent2"/>
              </a:solidFill>
              <a:prstDash val="solid"/>
              <a:miter lim="1371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4" name="Google Shape;3064;p31"/>
            <p:cNvSpPr/>
            <p:nvPr/>
          </p:nvSpPr>
          <p:spPr>
            <a:xfrm flipH="1">
              <a:off x="7078643" y="345812"/>
              <a:ext cx="1176812" cy="588615"/>
            </a:xfrm>
            <a:custGeom>
              <a:avLst/>
              <a:gdLst/>
              <a:ahLst/>
              <a:cxnLst/>
              <a:rect l="l" t="t" r="r" b="b"/>
              <a:pathLst>
                <a:path w="39378" h="19696" fill="none" extrusionOk="0">
                  <a:moveTo>
                    <a:pt x="1" y="19696"/>
                  </a:moveTo>
                  <a:lnTo>
                    <a:pt x="19682" y="0"/>
                  </a:lnTo>
                  <a:lnTo>
                    <a:pt x="39378" y="19696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1371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5" name="Google Shape;3065;p31"/>
            <p:cNvSpPr/>
            <p:nvPr/>
          </p:nvSpPr>
          <p:spPr>
            <a:xfrm flipH="1">
              <a:off x="7632382" y="304809"/>
              <a:ext cx="69722" cy="69722"/>
            </a:xfrm>
            <a:custGeom>
              <a:avLst/>
              <a:gdLst/>
              <a:ahLst/>
              <a:cxnLst/>
              <a:rect l="l" t="t" r="r" b="b"/>
              <a:pathLst>
                <a:path w="2333" h="2333" extrusionOk="0">
                  <a:moveTo>
                    <a:pt x="1166" y="1"/>
                  </a:moveTo>
                  <a:cubicBezTo>
                    <a:pt x="522" y="1"/>
                    <a:pt x="1" y="522"/>
                    <a:pt x="1" y="1166"/>
                  </a:cubicBezTo>
                  <a:cubicBezTo>
                    <a:pt x="1" y="1811"/>
                    <a:pt x="522" y="2332"/>
                    <a:pt x="1166" y="2332"/>
                  </a:cubicBezTo>
                  <a:cubicBezTo>
                    <a:pt x="1811" y="2332"/>
                    <a:pt x="2332" y="1811"/>
                    <a:pt x="2332" y="1166"/>
                  </a:cubicBezTo>
                  <a:cubicBezTo>
                    <a:pt x="2332" y="522"/>
                    <a:pt x="1811" y="1"/>
                    <a:pt x="1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6" name="Google Shape;3066;p31"/>
            <p:cNvSpPr/>
            <p:nvPr/>
          </p:nvSpPr>
          <p:spPr>
            <a:xfrm flipH="1">
              <a:off x="6760239" y="770946"/>
              <a:ext cx="1829769" cy="1829769"/>
            </a:xfrm>
            <a:custGeom>
              <a:avLst/>
              <a:gdLst/>
              <a:ahLst/>
              <a:cxnLst/>
              <a:rect l="l" t="t" r="r" b="b"/>
              <a:pathLst>
                <a:path w="61227" h="61227" fill="none" extrusionOk="0">
                  <a:moveTo>
                    <a:pt x="61227" y="30613"/>
                  </a:moveTo>
                  <a:cubicBezTo>
                    <a:pt x="61227" y="47524"/>
                    <a:pt x="47525" y="61226"/>
                    <a:pt x="30614" y="61226"/>
                  </a:cubicBezTo>
                  <a:cubicBezTo>
                    <a:pt x="13703" y="61226"/>
                    <a:pt x="1" y="47524"/>
                    <a:pt x="1" y="30613"/>
                  </a:cubicBezTo>
                  <a:cubicBezTo>
                    <a:pt x="1" y="13702"/>
                    <a:pt x="13703" y="0"/>
                    <a:pt x="30614" y="0"/>
                  </a:cubicBezTo>
                  <a:cubicBezTo>
                    <a:pt x="47525" y="0"/>
                    <a:pt x="61227" y="13702"/>
                    <a:pt x="61227" y="30613"/>
                  </a:cubicBezTo>
                  <a:close/>
                </a:path>
              </a:pathLst>
            </a:custGeom>
            <a:noFill/>
            <a:ln w="8575" cap="flat" cmpd="sng">
              <a:solidFill>
                <a:srgbClr val="FFF6CC"/>
              </a:solidFill>
              <a:prstDash val="solid"/>
              <a:miter lim="1371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7" name="Google Shape;3067;p31"/>
            <p:cNvSpPr/>
            <p:nvPr/>
          </p:nvSpPr>
          <p:spPr>
            <a:xfrm flipH="1">
              <a:off x="6806062" y="826601"/>
              <a:ext cx="1722362" cy="1722781"/>
            </a:xfrm>
            <a:custGeom>
              <a:avLst/>
              <a:gdLst/>
              <a:ahLst/>
              <a:cxnLst/>
              <a:rect l="l" t="t" r="r" b="b"/>
              <a:pathLst>
                <a:path w="57633" h="57647" extrusionOk="0">
                  <a:moveTo>
                    <a:pt x="28816" y="0"/>
                  </a:moveTo>
                  <a:cubicBezTo>
                    <a:pt x="12906" y="0"/>
                    <a:pt x="0" y="12907"/>
                    <a:pt x="0" y="28831"/>
                  </a:cubicBezTo>
                  <a:cubicBezTo>
                    <a:pt x="0" y="44741"/>
                    <a:pt x="12906" y="57647"/>
                    <a:pt x="28816" y="57647"/>
                  </a:cubicBezTo>
                  <a:cubicBezTo>
                    <a:pt x="44740" y="57647"/>
                    <a:pt x="57633" y="44741"/>
                    <a:pt x="57633" y="28831"/>
                  </a:cubicBezTo>
                  <a:cubicBezTo>
                    <a:pt x="57633" y="12907"/>
                    <a:pt x="44740" y="0"/>
                    <a:pt x="28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8" name="Google Shape;3068;p31"/>
            <p:cNvSpPr/>
            <p:nvPr/>
          </p:nvSpPr>
          <p:spPr>
            <a:xfrm flipH="1">
              <a:off x="7186020" y="1803841"/>
              <a:ext cx="875959" cy="745392"/>
            </a:xfrm>
            <a:custGeom>
              <a:avLst/>
              <a:gdLst/>
              <a:ahLst/>
              <a:cxnLst/>
              <a:rect l="l" t="t" r="r" b="b"/>
              <a:pathLst>
                <a:path w="29311" h="24942" extrusionOk="0">
                  <a:moveTo>
                    <a:pt x="9513" y="1"/>
                  </a:moveTo>
                  <a:cubicBezTo>
                    <a:pt x="9419" y="1"/>
                    <a:pt x="9325" y="4"/>
                    <a:pt x="9231" y="12"/>
                  </a:cubicBezTo>
                  <a:cubicBezTo>
                    <a:pt x="6296" y="163"/>
                    <a:pt x="2839" y="1425"/>
                    <a:pt x="1427" y="3990"/>
                  </a:cubicBezTo>
                  <a:cubicBezTo>
                    <a:pt x="0" y="6554"/>
                    <a:pt x="494" y="10354"/>
                    <a:pt x="535" y="13289"/>
                  </a:cubicBezTo>
                  <a:cubicBezTo>
                    <a:pt x="576" y="16608"/>
                    <a:pt x="1290" y="20201"/>
                    <a:pt x="3731" y="22451"/>
                  </a:cubicBezTo>
                  <a:cubicBezTo>
                    <a:pt x="4499" y="23136"/>
                    <a:pt x="5363" y="23699"/>
                    <a:pt x="6310" y="24110"/>
                  </a:cubicBezTo>
                  <a:cubicBezTo>
                    <a:pt x="8579" y="24667"/>
                    <a:pt x="10887" y="24942"/>
                    <a:pt x="13185" y="24942"/>
                  </a:cubicBezTo>
                  <a:cubicBezTo>
                    <a:pt x="18582" y="24942"/>
                    <a:pt x="23923" y="23427"/>
                    <a:pt x="28570" y="20503"/>
                  </a:cubicBezTo>
                  <a:cubicBezTo>
                    <a:pt x="29311" y="18212"/>
                    <a:pt x="29269" y="15744"/>
                    <a:pt x="28433" y="13494"/>
                  </a:cubicBezTo>
                  <a:cubicBezTo>
                    <a:pt x="27939" y="12041"/>
                    <a:pt x="27322" y="10642"/>
                    <a:pt x="26581" y="9297"/>
                  </a:cubicBezTo>
                  <a:cubicBezTo>
                    <a:pt x="25621" y="7501"/>
                    <a:pt x="24551" y="5745"/>
                    <a:pt x="23125" y="4291"/>
                  </a:cubicBezTo>
                  <a:cubicBezTo>
                    <a:pt x="21712" y="2837"/>
                    <a:pt x="19902" y="1699"/>
                    <a:pt x="17899" y="1356"/>
                  </a:cubicBezTo>
                  <a:lnTo>
                    <a:pt x="16692" y="1260"/>
                  </a:lnTo>
                  <a:cubicBezTo>
                    <a:pt x="16015" y="1554"/>
                    <a:pt x="15296" y="1698"/>
                    <a:pt x="14580" y="1698"/>
                  </a:cubicBezTo>
                  <a:cubicBezTo>
                    <a:pt x="13556" y="1698"/>
                    <a:pt x="12538" y="1402"/>
                    <a:pt x="11659" y="821"/>
                  </a:cubicBezTo>
                  <a:cubicBezTo>
                    <a:pt x="11357" y="602"/>
                    <a:pt x="11041" y="396"/>
                    <a:pt x="10712" y="231"/>
                  </a:cubicBezTo>
                  <a:cubicBezTo>
                    <a:pt x="10332" y="75"/>
                    <a:pt x="9925" y="1"/>
                    <a:pt x="95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9" name="Google Shape;3069;p31"/>
            <p:cNvSpPr/>
            <p:nvPr/>
          </p:nvSpPr>
          <p:spPr>
            <a:xfrm flipH="1">
              <a:off x="7534031" y="1850910"/>
              <a:ext cx="612792" cy="698472"/>
            </a:xfrm>
            <a:custGeom>
              <a:avLst/>
              <a:gdLst/>
              <a:ahLst/>
              <a:cxnLst/>
              <a:rect l="l" t="t" r="r" b="b"/>
              <a:pathLst>
                <a:path w="20505" h="23372" extrusionOk="0">
                  <a:moveTo>
                    <a:pt x="6376" y="0"/>
                  </a:moveTo>
                  <a:cubicBezTo>
                    <a:pt x="6037" y="0"/>
                    <a:pt x="5697" y="69"/>
                    <a:pt x="5377" y="206"/>
                  </a:cubicBezTo>
                  <a:cubicBezTo>
                    <a:pt x="4705" y="494"/>
                    <a:pt x="4129" y="933"/>
                    <a:pt x="3662" y="1482"/>
                  </a:cubicBezTo>
                  <a:cubicBezTo>
                    <a:pt x="1811" y="3553"/>
                    <a:pt x="1125" y="6406"/>
                    <a:pt x="741" y="9149"/>
                  </a:cubicBezTo>
                  <a:cubicBezTo>
                    <a:pt x="563" y="10356"/>
                    <a:pt x="439" y="11549"/>
                    <a:pt x="316" y="12756"/>
                  </a:cubicBezTo>
                  <a:cubicBezTo>
                    <a:pt x="124" y="14841"/>
                    <a:pt x="0" y="17076"/>
                    <a:pt x="755" y="18969"/>
                  </a:cubicBezTo>
                  <a:cubicBezTo>
                    <a:pt x="5336" y="21849"/>
                    <a:pt x="10643" y="23372"/>
                    <a:pt x="16047" y="23372"/>
                  </a:cubicBezTo>
                  <a:cubicBezTo>
                    <a:pt x="17515" y="23372"/>
                    <a:pt x="18969" y="23262"/>
                    <a:pt x="20409" y="23043"/>
                  </a:cubicBezTo>
                  <a:lnTo>
                    <a:pt x="20478" y="21644"/>
                  </a:lnTo>
                  <a:cubicBezTo>
                    <a:pt x="20491" y="21287"/>
                    <a:pt x="20505" y="20903"/>
                    <a:pt x="20313" y="20588"/>
                  </a:cubicBezTo>
                  <a:cubicBezTo>
                    <a:pt x="20066" y="20162"/>
                    <a:pt x="19559" y="19998"/>
                    <a:pt x="19079" y="19861"/>
                  </a:cubicBezTo>
                  <a:lnTo>
                    <a:pt x="14703" y="18640"/>
                  </a:lnTo>
                  <a:cubicBezTo>
                    <a:pt x="13949" y="18434"/>
                    <a:pt x="13181" y="18215"/>
                    <a:pt x="12536" y="17776"/>
                  </a:cubicBezTo>
                  <a:cubicBezTo>
                    <a:pt x="12070" y="17460"/>
                    <a:pt x="11672" y="17063"/>
                    <a:pt x="11343" y="16596"/>
                  </a:cubicBezTo>
                  <a:cubicBezTo>
                    <a:pt x="9725" y="14388"/>
                    <a:pt x="9546" y="11467"/>
                    <a:pt x="9450" y="8737"/>
                  </a:cubicBezTo>
                  <a:cubicBezTo>
                    <a:pt x="9368" y="5994"/>
                    <a:pt x="9245" y="3087"/>
                    <a:pt x="7722" y="810"/>
                  </a:cubicBezTo>
                  <a:lnTo>
                    <a:pt x="7461" y="247"/>
                  </a:lnTo>
                  <a:cubicBezTo>
                    <a:pt x="7117" y="83"/>
                    <a:pt x="6747" y="0"/>
                    <a:pt x="63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0" name="Google Shape;3070;p31"/>
            <p:cNvSpPr/>
            <p:nvPr/>
          </p:nvSpPr>
          <p:spPr>
            <a:xfrm flipH="1">
              <a:off x="7556983" y="1601699"/>
              <a:ext cx="234478" cy="303512"/>
            </a:xfrm>
            <a:custGeom>
              <a:avLst/>
              <a:gdLst/>
              <a:ahLst/>
              <a:cxnLst/>
              <a:rect l="l" t="t" r="r" b="b"/>
              <a:pathLst>
                <a:path w="7846" h="10156" extrusionOk="0">
                  <a:moveTo>
                    <a:pt x="412" y="1"/>
                  </a:moveTo>
                  <a:lnTo>
                    <a:pt x="412" y="1"/>
                  </a:lnTo>
                  <a:cubicBezTo>
                    <a:pt x="1537" y="2414"/>
                    <a:pt x="1537" y="5802"/>
                    <a:pt x="220" y="8052"/>
                  </a:cubicBezTo>
                  <a:cubicBezTo>
                    <a:pt x="110" y="8189"/>
                    <a:pt x="55" y="8340"/>
                    <a:pt x="28" y="8518"/>
                  </a:cubicBezTo>
                  <a:cubicBezTo>
                    <a:pt x="1" y="8902"/>
                    <a:pt x="398" y="9190"/>
                    <a:pt x="769" y="9341"/>
                  </a:cubicBezTo>
                  <a:cubicBezTo>
                    <a:pt x="1688" y="9725"/>
                    <a:pt x="2703" y="9807"/>
                    <a:pt x="3690" y="9876"/>
                  </a:cubicBezTo>
                  <a:lnTo>
                    <a:pt x="7188" y="10150"/>
                  </a:lnTo>
                  <a:cubicBezTo>
                    <a:pt x="7206" y="10154"/>
                    <a:pt x="7225" y="10155"/>
                    <a:pt x="7245" y="10155"/>
                  </a:cubicBezTo>
                  <a:cubicBezTo>
                    <a:pt x="7299" y="10155"/>
                    <a:pt x="7357" y="10143"/>
                    <a:pt x="7407" y="10123"/>
                  </a:cubicBezTo>
                  <a:cubicBezTo>
                    <a:pt x="7572" y="10040"/>
                    <a:pt x="7558" y="9807"/>
                    <a:pt x="7517" y="9615"/>
                  </a:cubicBezTo>
                  <a:cubicBezTo>
                    <a:pt x="7119" y="7887"/>
                    <a:pt x="6735" y="5034"/>
                    <a:pt x="7846" y="3141"/>
                  </a:cubicBezTo>
                  <a:lnTo>
                    <a:pt x="412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1" name="Google Shape;3071;p31"/>
            <p:cNvSpPr/>
            <p:nvPr/>
          </p:nvSpPr>
          <p:spPr>
            <a:xfrm flipH="1">
              <a:off x="7554114" y="1596768"/>
              <a:ext cx="225871" cy="187767"/>
            </a:xfrm>
            <a:custGeom>
              <a:avLst/>
              <a:gdLst/>
              <a:ahLst/>
              <a:cxnLst/>
              <a:rect l="l" t="t" r="r" b="b"/>
              <a:pathLst>
                <a:path w="7558" h="6283" extrusionOk="0">
                  <a:moveTo>
                    <a:pt x="1" y="1"/>
                  </a:moveTo>
                  <a:lnTo>
                    <a:pt x="1" y="1"/>
                  </a:lnTo>
                  <a:cubicBezTo>
                    <a:pt x="28" y="56"/>
                    <a:pt x="42" y="111"/>
                    <a:pt x="56" y="166"/>
                  </a:cubicBezTo>
                  <a:cubicBezTo>
                    <a:pt x="906" y="3156"/>
                    <a:pt x="3210" y="6118"/>
                    <a:pt x="6557" y="6269"/>
                  </a:cubicBezTo>
                  <a:cubicBezTo>
                    <a:pt x="6577" y="6265"/>
                    <a:pt x="6596" y="6263"/>
                    <a:pt x="6614" y="6263"/>
                  </a:cubicBezTo>
                  <a:cubicBezTo>
                    <a:pt x="6657" y="6263"/>
                    <a:pt x="6696" y="6273"/>
                    <a:pt x="6735" y="6283"/>
                  </a:cubicBezTo>
                  <a:cubicBezTo>
                    <a:pt x="6776" y="5144"/>
                    <a:pt x="7009" y="3992"/>
                    <a:pt x="7558" y="308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1BF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2" name="Google Shape;3072;p31"/>
            <p:cNvSpPr/>
            <p:nvPr/>
          </p:nvSpPr>
          <p:spPr>
            <a:xfrm flipH="1">
              <a:off x="7747978" y="1368895"/>
              <a:ext cx="330409" cy="312597"/>
            </a:xfrm>
            <a:custGeom>
              <a:avLst/>
              <a:gdLst/>
              <a:ahLst/>
              <a:cxnLst/>
              <a:rect l="l" t="t" r="r" b="b"/>
              <a:pathLst>
                <a:path w="11056" h="10460" extrusionOk="0">
                  <a:moveTo>
                    <a:pt x="4582" y="0"/>
                  </a:moveTo>
                  <a:cubicBezTo>
                    <a:pt x="2840" y="357"/>
                    <a:pt x="1496" y="1783"/>
                    <a:pt x="673" y="3347"/>
                  </a:cubicBezTo>
                  <a:cubicBezTo>
                    <a:pt x="330" y="3923"/>
                    <a:pt x="110" y="4567"/>
                    <a:pt x="28" y="5226"/>
                  </a:cubicBezTo>
                  <a:cubicBezTo>
                    <a:pt x="1" y="6008"/>
                    <a:pt x="193" y="6776"/>
                    <a:pt x="618" y="7434"/>
                  </a:cubicBezTo>
                  <a:cubicBezTo>
                    <a:pt x="933" y="7969"/>
                    <a:pt x="1345" y="8449"/>
                    <a:pt x="1825" y="8847"/>
                  </a:cubicBezTo>
                  <a:cubicBezTo>
                    <a:pt x="2346" y="9272"/>
                    <a:pt x="2922" y="9601"/>
                    <a:pt x="3539" y="9862"/>
                  </a:cubicBezTo>
                  <a:cubicBezTo>
                    <a:pt x="4386" y="10212"/>
                    <a:pt x="5280" y="10460"/>
                    <a:pt x="6189" y="10460"/>
                  </a:cubicBezTo>
                  <a:cubicBezTo>
                    <a:pt x="6384" y="10460"/>
                    <a:pt x="6580" y="10448"/>
                    <a:pt x="6776" y="10424"/>
                  </a:cubicBezTo>
                  <a:cubicBezTo>
                    <a:pt x="9231" y="10150"/>
                    <a:pt x="11055" y="8024"/>
                    <a:pt x="10932" y="5555"/>
                  </a:cubicBezTo>
                  <a:lnTo>
                    <a:pt x="4582" y="0"/>
                  </a:ln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3" name="Google Shape;3073;p31"/>
            <p:cNvSpPr/>
            <p:nvPr/>
          </p:nvSpPr>
          <p:spPr>
            <a:xfrm flipH="1">
              <a:off x="7391778" y="1092608"/>
              <a:ext cx="480013" cy="637029"/>
            </a:xfrm>
            <a:custGeom>
              <a:avLst/>
              <a:gdLst/>
              <a:ahLst/>
              <a:cxnLst/>
              <a:rect l="l" t="t" r="r" b="b"/>
              <a:pathLst>
                <a:path w="16062" h="21316" extrusionOk="0">
                  <a:moveTo>
                    <a:pt x="8806" y="1"/>
                  </a:moveTo>
                  <a:lnTo>
                    <a:pt x="549" y="5583"/>
                  </a:lnTo>
                  <a:cubicBezTo>
                    <a:pt x="261" y="7874"/>
                    <a:pt x="0" y="10178"/>
                    <a:pt x="316" y="12455"/>
                  </a:cubicBezTo>
                  <a:cubicBezTo>
                    <a:pt x="576" y="14457"/>
                    <a:pt x="1303" y="16377"/>
                    <a:pt x="2524" y="17968"/>
                  </a:cubicBezTo>
                  <a:cubicBezTo>
                    <a:pt x="3745" y="19545"/>
                    <a:pt x="5500" y="20752"/>
                    <a:pt x="7462" y="21164"/>
                  </a:cubicBezTo>
                  <a:cubicBezTo>
                    <a:pt x="7944" y="21265"/>
                    <a:pt x="8437" y="21316"/>
                    <a:pt x="8930" y="21316"/>
                  </a:cubicBezTo>
                  <a:cubicBezTo>
                    <a:pt x="10440" y="21316"/>
                    <a:pt x="11947" y="20840"/>
                    <a:pt x="13126" y="19888"/>
                  </a:cubicBezTo>
                  <a:cubicBezTo>
                    <a:pt x="14772" y="18572"/>
                    <a:pt x="15622" y="16473"/>
                    <a:pt x="15842" y="14375"/>
                  </a:cubicBezTo>
                  <a:cubicBezTo>
                    <a:pt x="16061" y="12290"/>
                    <a:pt x="15677" y="10178"/>
                    <a:pt x="15211" y="8120"/>
                  </a:cubicBezTo>
                  <a:cubicBezTo>
                    <a:pt x="14813" y="6324"/>
                    <a:pt x="14306" y="4500"/>
                    <a:pt x="13291" y="2936"/>
                  </a:cubicBezTo>
                  <a:cubicBezTo>
                    <a:pt x="12276" y="1386"/>
                    <a:pt x="10657" y="138"/>
                    <a:pt x="8806" y="1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4" name="Google Shape;3074;p31"/>
            <p:cNvSpPr/>
            <p:nvPr/>
          </p:nvSpPr>
          <p:spPr>
            <a:xfrm flipH="1">
              <a:off x="7554502" y="998859"/>
              <a:ext cx="502158" cy="495493"/>
            </a:xfrm>
            <a:custGeom>
              <a:avLst/>
              <a:gdLst/>
              <a:ahLst/>
              <a:cxnLst/>
              <a:rect l="l" t="t" r="r" b="b"/>
              <a:pathLst>
                <a:path w="16803" h="16580" extrusionOk="0">
                  <a:moveTo>
                    <a:pt x="10956" y="0"/>
                  </a:moveTo>
                  <a:cubicBezTo>
                    <a:pt x="10820" y="0"/>
                    <a:pt x="10684" y="4"/>
                    <a:pt x="10548" y="11"/>
                  </a:cubicBezTo>
                  <a:cubicBezTo>
                    <a:pt x="6488" y="175"/>
                    <a:pt x="2620" y="2795"/>
                    <a:pt x="947" y="6512"/>
                  </a:cubicBezTo>
                  <a:cubicBezTo>
                    <a:pt x="673" y="7115"/>
                    <a:pt x="467" y="7760"/>
                    <a:pt x="344" y="8418"/>
                  </a:cubicBezTo>
                  <a:cubicBezTo>
                    <a:pt x="1" y="10325"/>
                    <a:pt x="522" y="12286"/>
                    <a:pt x="1400" y="14014"/>
                  </a:cubicBezTo>
                  <a:cubicBezTo>
                    <a:pt x="1770" y="14755"/>
                    <a:pt x="2250" y="15509"/>
                    <a:pt x="2963" y="15962"/>
                  </a:cubicBezTo>
                  <a:cubicBezTo>
                    <a:pt x="3634" y="16397"/>
                    <a:pt x="4456" y="16520"/>
                    <a:pt x="5274" y="16520"/>
                  </a:cubicBezTo>
                  <a:cubicBezTo>
                    <a:pt x="5409" y="16520"/>
                    <a:pt x="5544" y="16516"/>
                    <a:pt x="5679" y="16510"/>
                  </a:cubicBezTo>
                  <a:lnTo>
                    <a:pt x="6351" y="16579"/>
                  </a:lnTo>
                  <a:cubicBezTo>
                    <a:pt x="6762" y="15578"/>
                    <a:pt x="7544" y="14755"/>
                    <a:pt x="8395" y="14069"/>
                  </a:cubicBezTo>
                  <a:cubicBezTo>
                    <a:pt x="9245" y="13397"/>
                    <a:pt x="10178" y="12835"/>
                    <a:pt x="11055" y="12176"/>
                  </a:cubicBezTo>
                  <a:cubicBezTo>
                    <a:pt x="11700" y="11696"/>
                    <a:pt x="12317" y="11161"/>
                    <a:pt x="12921" y="10627"/>
                  </a:cubicBezTo>
                  <a:cubicBezTo>
                    <a:pt x="14059" y="9598"/>
                    <a:pt x="15184" y="8487"/>
                    <a:pt x="15870" y="7115"/>
                  </a:cubicBezTo>
                  <a:cubicBezTo>
                    <a:pt x="16569" y="5758"/>
                    <a:pt x="16802" y="4057"/>
                    <a:pt x="16130" y="2672"/>
                  </a:cubicBezTo>
                  <a:cubicBezTo>
                    <a:pt x="15623" y="1698"/>
                    <a:pt x="14786" y="943"/>
                    <a:pt x="13757" y="532"/>
                  </a:cubicBezTo>
                  <a:cubicBezTo>
                    <a:pt x="12868" y="171"/>
                    <a:pt x="11916" y="0"/>
                    <a:pt x="10956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5" name="Google Shape;3075;p31"/>
            <p:cNvSpPr/>
            <p:nvPr/>
          </p:nvSpPr>
          <p:spPr>
            <a:xfrm flipH="1">
              <a:off x="7372114" y="1061856"/>
              <a:ext cx="239409" cy="352135"/>
            </a:xfrm>
            <a:custGeom>
              <a:avLst/>
              <a:gdLst/>
              <a:ahLst/>
              <a:cxnLst/>
              <a:rect l="l" t="t" r="r" b="b"/>
              <a:pathLst>
                <a:path w="8011" h="11783" extrusionOk="0">
                  <a:moveTo>
                    <a:pt x="1760" y="1"/>
                  </a:moveTo>
                  <a:cubicBezTo>
                    <a:pt x="1740" y="1"/>
                    <a:pt x="1721" y="1"/>
                    <a:pt x="1701" y="1"/>
                  </a:cubicBezTo>
                  <a:cubicBezTo>
                    <a:pt x="1153" y="15"/>
                    <a:pt x="549" y="193"/>
                    <a:pt x="261" y="673"/>
                  </a:cubicBezTo>
                  <a:cubicBezTo>
                    <a:pt x="1" y="1098"/>
                    <a:pt x="83" y="1647"/>
                    <a:pt x="289" y="2100"/>
                  </a:cubicBezTo>
                  <a:cubicBezTo>
                    <a:pt x="769" y="3197"/>
                    <a:pt x="1852" y="3869"/>
                    <a:pt x="2785" y="4623"/>
                  </a:cubicBezTo>
                  <a:cubicBezTo>
                    <a:pt x="4801" y="6242"/>
                    <a:pt x="6282" y="9300"/>
                    <a:pt x="7009" y="11783"/>
                  </a:cubicBezTo>
                  <a:cubicBezTo>
                    <a:pt x="7695" y="9328"/>
                    <a:pt x="8011" y="6159"/>
                    <a:pt x="6927" y="3855"/>
                  </a:cubicBezTo>
                  <a:cubicBezTo>
                    <a:pt x="6461" y="2799"/>
                    <a:pt x="5761" y="1867"/>
                    <a:pt x="4883" y="1126"/>
                  </a:cubicBezTo>
                  <a:cubicBezTo>
                    <a:pt x="4007" y="398"/>
                    <a:pt x="2905" y="1"/>
                    <a:pt x="1760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6" name="Google Shape;3076;p31"/>
            <p:cNvSpPr/>
            <p:nvPr/>
          </p:nvSpPr>
          <p:spPr>
            <a:xfrm flipH="1">
              <a:off x="7822989" y="1400065"/>
              <a:ext cx="138158" cy="156388"/>
            </a:xfrm>
            <a:custGeom>
              <a:avLst/>
              <a:gdLst/>
              <a:ahLst/>
              <a:cxnLst/>
              <a:rect l="l" t="t" r="r" b="b"/>
              <a:pathLst>
                <a:path w="4623" h="5233" extrusionOk="0">
                  <a:moveTo>
                    <a:pt x="1105" y="1"/>
                  </a:moveTo>
                  <a:cubicBezTo>
                    <a:pt x="922" y="1"/>
                    <a:pt x="743" y="41"/>
                    <a:pt x="576" y="137"/>
                  </a:cubicBezTo>
                  <a:cubicBezTo>
                    <a:pt x="302" y="329"/>
                    <a:pt x="110" y="617"/>
                    <a:pt x="55" y="946"/>
                  </a:cubicBezTo>
                  <a:cubicBezTo>
                    <a:pt x="0" y="1275"/>
                    <a:pt x="0" y="1604"/>
                    <a:pt x="69" y="1933"/>
                  </a:cubicBezTo>
                  <a:cubicBezTo>
                    <a:pt x="261" y="3044"/>
                    <a:pt x="755" y="4169"/>
                    <a:pt x="1687" y="4827"/>
                  </a:cubicBezTo>
                  <a:cubicBezTo>
                    <a:pt x="2027" y="5094"/>
                    <a:pt x="2452" y="5232"/>
                    <a:pt x="2887" y="5232"/>
                  </a:cubicBezTo>
                  <a:cubicBezTo>
                    <a:pt x="2944" y="5232"/>
                    <a:pt x="3002" y="5230"/>
                    <a:pt x="3059" y="5225"/>
                  </a:cubicBezTo>
                  <a:cubicBezTo>
                    <a:pt x="4129" y="5074"/>
                    <a:pt x="4623" y="3812"/>
                    <a:pt x="3950" y="2962"/>
                  </a:cubicBezTo>
                  <a:lnTo>
                    <a:pt x="3841" y="2633"/>
                  </a:lnTo>
                  <a:cubicBezTo>
                    <a:pt x="3758" y="1728"/>
                    <a:pt x="3073" y="973"/>
                    <a:pt x="2332" y="452"/>
                  </a:cubicBezTo>
                  <a:cubicBezTo>
                    <a:pt x="1969" y="213"/>
                    <a:pt x="1526" y="1"/>
                    <a:pt x="1105" y="1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7" name="Google Shape;3077;p31"/>
            <p:cNvSpPr/>
            <p:nvPr/>
          </p:nvSpPr>
          <p:spPr>
            <a:xfrm flipH="1">
              <a:off x="7527875" y="1575878"/>
              <a:ext cx="82811" cy="21995"/>
            </a:xfrm>
            <a:custGeom>
              <a:avLst/>
              <a:gdLst/>
              <a:ahLst/>
              <a:cxnLst/>
              <a:rect l="l" t="t" r="r" b="b"/>
              <a:pathLst>
                <a:path w="2771" h="736" extrusionOk="0">
                  <a:moveTo>
                    <a:pt x="0" y="0"/>
                  </a:moveTo>
                  <a:cubicBezTo>
                    <a:pt x="357" y="288"/>
                    <a:pt x="768" y="508"/>
                    <a:pt x="1193" y="659"/>
                  </a:cubicBezTo>
                  <a:cubicBezTo>
                    <a:pt x="1332" y="699"/>
                    <a:pt x="1517" y="735"/>
                    <a:pt x="1712" y="735"/>
                  </a:cubicBezTo>
                  <a:cubicBezTo>
                    <a:pt x="2116" y="735"/>
                    <a:pt x="2568" y="582"/>
                    <a:pt x="2771" y="0"/>
                  </a:cubicBezTo>
                  <a:close/>
                </a:path>
              </a:pathLst>
            </a:custGeom>
            <a:solidFill>
              <a:srgbClr val="F1BF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8" name="Google Shape;3078;p31"/>
            <p:cNvSpPr/>
            <p:nvPr/>
          </p:nvSpPr>
          <p:spPr>
            <a:xfrm flipH="1">
              <a:off x="7616812" y="1335304"/>
              <a:ext cx="136694" cy="56961"/>
            </a:xfrm>
            <a:custGeom>
              <a:avLst/>
              <a:gdLst/>
              <a:ahLst/>
              <a:cxnLst/>
              <a:rect l="l" t="t" r="r" b="b"/>
              <a:pathLst>
                <a:path w="4574" h="1906" extrusionOk="0">
                  <a:moveTo>
                    <a:pt x="3331" y="1"/>
                  </a:moveTo>
                  <a:cubicBezTo>
                    <a:pt x="3042" y="1"/>
                    <a:pt x="2752" y="70"/>
                    <a:pt x="2475" y="150"/>
                  </a:cubicBezTo>
                  <a:cubicBezTo>
                    <a:pt x="1981" y="260"/>
                    <a:pt x="1501" y="452"/>
                    <a:pt x="1049" y="699"/>
                  </a:cubicBezTo>
                  <a:cubicBezTo>
                    <a:pt x="623" y="918"/>
                    <a:pt x="280" y="1275"/>
                    <a:pt x="88" y="1728"/>
                  </a:cubicBezTo>
                  <a:cubicBezTo>
                    <a:pt x="1" y="1859"/>
                    <a:pt x="46" y="1905"/>
                    <a:pt x="158" y="1905"/>
                  </a:cubicBezTo>
                  <a:cubicBezTo>
                    <a:pt x="397" y="1905"/>
                    <a:pt x="939" y="1696"/>
                    <a:pt x="1145" y="1659"/>
                  </a:cubicBezTo>
                  <a:cubicBezTo>
                    <a:pt x="1446" y="1590"/>
                    <a:pt x="1803" y="1426"/>
                    <a:pt x="2105" y="1357"/>
                  </a:cubicBezTo>
                  <a:cubicBezTo>
                    <a:pt x="2708" y="1206"/>
                    <a:pt x="2873" y="1220"/>
                    <a:pt x="3696" y="1193"/>
                  </a:cubicBezTo>
                  <a:cubicBezTo>
                    <a:pt x="3888" y="1193"/>
                    <a:pt x="4285" y="1165"/>
                    <a:pt x="4368" y="1014"/>
                  </a:cubicBezTo>
                  <a:cubicBezTo>
                    <a:pt x="4573" y="672"/>
                    <a:pt x="4231" y="205"/>
                    <a:pt x="3792" y="68"/>
                  </a:cubicBezTo>
                  <a:cubicBezTo>
                    <a:pt x="3639" y="20"/>
                    <a:pt x="3485" y="1"/>
                    <a:pt x="33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9" name="Google Shape;3079;p31"/>
            <p:cNvSpPr/>
            <p:nvPr/>
          </p:nvSpPr>
          <p:spPr>
            <a:xfrm flipH="1">
              <a:off x="7396171" y="1331030"/>
              <a:ext cx="125577" cy="34936"/>
            </a:xfrm>
            <a:custGeom>
              <a:avLst/>
              <a:gdLst/>
              <a:ahLst/>
              <a:cxnLst/>
              <a:rect l="l" t="t" r="r" b="b"/>
              <a:pathLst>
                <a:path w="4202" h="1169" extrusionOk="0">
                  <a:moveTo>
                    <a:pt x="1476" y="0"/>
                  </a:moveTo>
                  <a:cubicBezTo>
                    <a:pt x="1164" y="0"/>
                    <a:pt x="846" y="34"/>
                    <a:pt x="563" y="197"/>
                  </a:cubicBezTo>
                  <a:cubicBezTo>
                    <a:pt x="220" y="389"/>
                    <a:pt x="0" y="856"/>
                    <a:pt x="234" y="1103"/>
                  </a:cubicBezTo>
                  <a:cubicBezTo>
                    <a:pt x="283" y="1152"/>
                    <a:pt x="381" y="1168"/>
                    <a:pt x="488" y="1168"/>
                  </a:cubicBezTo>
                  <a:cubicBezTo>
                    <a:pt x="617" y="1168"/>
                    <a:pt x="761" y="1145"/>
                    <a:pt x="851" y="1130"/>
                  </a:cubicBezTo>
                  <a:cubicBezTo>
                    <a:pt x="1490" y="1021"/>
                    <a:pt x="1662" y="977"/>
                    <a:pt x="2076" y="977"/>
                  </a:cubicBezTo>
                  <a:cubicBezTo>
                    <a:pt x="2134" y="977"/>
                    <a:pt x="2195" y="977"/>
                    <a:pt x="2264" y="979"/>
                  </a:cubicBezTo>
                  <a:cubicBezTo>
                    <a:pt x="2524" y="979"/>
                    <a:pt x="2867" y="1048"/>
                    <a:pt x="3141" y="1048"/>
                  </a:cubicBezTo>
                  <a:cubicBezTo>
                    <a:pt x="3151" y="1047"/>
                    <a:pt x="3162" y="1047"/>
                    <a:pt x="3174" y="1047"/>
                  </a:cubicBezTo>
                  <a:cubicBezTo>
                    <a:pt x="3328" y="1047"/>
                    <a:pt x="3635" y="1088"/>
                    <a:pt x="3857" y="1088"/>
                  </a:cubicBezTo>
                  <a:cubicBezTo>
                    <a:pt x="4067" y="1088"/>
                    <a:pt x="4201" y="1051"/>
                    <a:pt x="4060" y="911"/>
                  </a:cubicBezTo>
                  <a:cubicBezTo>
                    <a:pt x="3813" y="568"/>
                    <a:pt x="3457" y="321"/>
                    <a:pt x="3045" y="211"/>
                  </a:cubicBezTo>
                  <a:cubicBezTo>
                    <a:pt x="2606" y="88"/>
                    <a:pt x="2168" y="19"/>
                    <a:pt x="1715" y="5"/>
                  </a:cubicBezTo>
                  <a:cubicBezTo>
                    <a:pt x="1636" y="2"/>
                    <a:pt x="1556" y="0"/>
                    <a:pt x="14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0" name="Google Shape;3080;p31"/>
            <p:cNvSpPr/>
            <p:nvPr/>
          </p:nvSpPr>
          <p:spPr>
            <a:xfrm flipH="1">
              <a:off x="7520493" y="1399616"/>
              <a:ext cx="76685" cy="132211"/>
            </a:xfrm>
            <a:custGeom>
              <a:avLst/>
              <a:gdLst/>
              <a:ahLst/>
              <a:cxnLst/>
              <a:rect l="l" t="t" r="r" b="b"/>
              <a:pathLst>
                <a:path w="2566" h="4424" extrusionOk="0">
                  <a:moveTo>
                    <a:pt x="796" y="1"/>
                  </a:moveTo>
                  <a:cubicBezTo>
                    <a:pt x="728" y="1"/>
                    <a:pt x="1" y="4006"/>
                    <a:pt x="988" y="4390"/>
                  </a:cubicBezTo>
                  <a:cubicBezTo>
                    <a:pt x="1052" y="4413"/>
                    <a:pt x="1124" y="4423"/>
                    <a:pt x="1202" y="4423"/>
                  </a:cubicBezTo>
                  <a:cubicBezTo>
                    <a:pt x="1495" y="4423"/>
                    <a:pt x="1861" y="4278"/>
                    <a:pt x="2099" y="4115"/>
                  </a:cubicBezTo>
                  <a:cubicBezTo>
                    <a:pt x="2278" y="4006"/>
                    <a:pt x="2415" y="3855"/>
                    <a:pt x="2497" y="3663"/>
                  </a:cubicBezTo>
                  <a:cubicBezTo>
                    <a:pt x="2566" y="3430"/>
                    <a:pt x="2497" y="3169"/>
                    <a:pt x="2332" y="2991"/>
                  </a:cubicBezTo>
                  <a:cubicBezTo>
                    <a:pt x="1907" y="2456"/>
                    <a:pt x="1510" y="2428"/>
                    <a:pt x="1139" y="2058"/>
                  </a:cubicBezTo>
                  <a:cubicBezTo>
                    <a:pt x="440" y="1372"/>
                    <a:pt x="837" y="1"/>
                    <a:pt x="796" y="1"/>
                  </a:cubicBezTo>
                  <a:close/>
                </a:path>
              </a:pathLst>
            </a:custGeom>
            <a:solidFill>
              <a:srgbClr val="F1BF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1" name="Google Shape;3081;p31"/>
            <p:cNvSpPr/>
            <p:nvPr/>
          </p:nvSpPr>
          <p:spPr>
            <a:xfrm flipH="1">
              <a:off x="7637074" y="1409538"/>
              <a:ext cx="86368" cy="39747"/>
            </a:xfrm>
            <a:custGeom>
              <a:avLst/>
              <a:gdLst/>
              <a:ahLst/>
              <a:cxnLst/>
              <a:rect l="l" t="t" r="r" b="b"/>
              <a:pathLst>
                <a:path w="2890" h="1330" extrusionOk="0">
                  <a:moveTo>
                    <a:pt x="1575" y="1"/>
                  </a:moveTo>
                  <a:cubicBezTo>
                    <a:pt x="1156" y="1"/>
                    <a:pt x="776" y="241"/>
                    <a:pt x="495" y="547"/>
                  </a:cubicBezTo>
                  <a:cubicBezTo>
                    <a:pt x="317" y="752"/>
                    <a:pt x="166" y="972"/>
                    <a:pt x="29" y="1205"/>
                  </a:cubicBezTo>
                  <a:cubicBezTo>
                    <a:pt x="1" y="1271"/>
                    <a:pt x="56" y="1330"/>
                    <a:pt x="111" y="1330"/>
                  </a:cubicBezTo>
                  <a:cubicBezTo>
                    <a:pt x="137" y="1330"/>
                    <a:pt x="162" y="1317"/>
                    <a:pt x="180" y="1287"/>
                  </a:cubicBezTo>
                  <a:cubicBezTo>
                    <a:pt x="399" y="917"/>
                    <a:pt x="646" y="547"/>
                    <a:pt x="1044" y="327"/>
                  </a:cubicBezTo>
                  <a:cubicBezTo>
                    <a:pt x="1222" y="217"/>
                    <a:pt x="1428" y="176"/>
                    <a:pt x="1634" y="176"/>
                  </a:cubicBezTo>
                  <a:cubicBezTo>
                    <a:pt x="1826" y="204"/>
                    <a:pt x="2018" y="272"/>
                    <a:pt x="2168" y="382"/>
                  </a:cubicBezTo>
                  <a:cubicBezTo>
                    <a:pt x="2360" y="519"/>
                    <a:pt x="2539" y="670"/>
                    <a:pt x="2703" y="835"/>
                  </a:cubicBezTo>
                  <a:cubicBezTo>
                    <a:pt x="2722" y="854"/>
                    <a:pt x="2744" y="862"/>
                    <a:pt x="2764" y="862"/>
                  </a:cubicBezTo>
                  <a:cubicBezTo>
                    <a:pt x="2832" y="862"/>
                    <a:pt x="2890" y="774"/>
                    <a:pt x="2827" y="711"/>
                  </a:cubicBezTo>
                  <a:cubicBezTo>
                    <a:pt x="2511" y="409"/>
                    <a:pt x="2168" y="80"/>
                    <a:pt x="1730" y="12"/>
                  </a:cubicBezTo>
                  <a:cubicBezTo>
                    <a:pt x="1677" y="4"/>
                    <a:pt x="1626" y="1"/>
                    <a:pt x="15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2" name="Google Shape;3082;p31"/>
            <p:cNvSpPr/>
            <p:nvPr/>
          </p:nvSpPr>
          <p:spPr>
            <a:xfrm flipH="1">
              <a:off x="7422291" y="1383299"/>
              <a:ext cx="86666" cy="39747"/>
            </a:xfrm>
            <a:custGeom>
              <a:avLst/>
              <a:gdLst/>
              <a:ahLst/>
              <a:cxnLst/>
              <a:rect l="l" t="t" r="r" b="b"/>
              <a:pathLst>
                <a:path w="2900" h="1330" extrusionOk="0">
                  <a:moveTo>
                    <a:pt x="1585" y="1"/>
                  </a:moveTo>
                  <a:cubicBezTo>
                    <a:pt x="1166" y="1"/>
                    <a:pt x="786" y="241"/>
                    <a:pt x="505" y="547"/>
                  </a:cubicBezTo>
                  <a:cubicBezTo>
                    <a:pt x="327" y="739"/>
                    <a:pt x="176" y="958"/>
                    <a:pt x="39" y="1191"/>
                  </a:cubicBezTo>
                  <a:cubicBezTo>
                    <a:pt x="1" y="1267"/>
                    <a:pt x="61" y="1330"/>
                    <a:pt x="120" y="1330"/>
                  </a:cubicBezTo>
                  <a:cubicBezTo>
                    <a:pt x="146" y="1330"/>
                    <a:pt x="173" y="1317"/>
                    <a:pt x="190" y="1287"/>
                  </a:cubicBezTo>
                  <a:cubicBezTo>
                    <a:pt x="409" y="917"/>
                    <a:pt x="656" y="533"/>
                    <a:pt x="1054" y="327"/>
                  </a:cubicBezTo>
                  <a:cubicBezTo>
                    <a:pt x="1214" y="229"/>
                    <a:pt x="1396" y="174"/>
                    <a:pt x="1581" y="174"/>
                  </a:cubicBezTo>
                  <a:cubicBezTo>
                    <a:pt x="1602" y="174"/>
                    <a:pt x="1623" y="175"/>
                    <a:pt x="1644" y="176"/>
                  </a:cubicBezTo>
                  <a:cubicBezTo>
                    <a:pt x="1836" y="204"/>
                    <a:pt x="2028" y="272"/>
                    <a:pt x="2192" y="382"/>
                  </a:cubicBezTo>
                  <a:cubicBezTo>
                    <a:pt x="2384" y="519"/>
                    <a:pt x="2549" y="670"/>
                    <a:pt x="2713" y="835"/>
                  </a:cubicBezTo>
                  <a:cubicBezTo>
                    <a:pt x="2732" y="854"/>
                    <a:pt x="2754" y="862"/>
                    <a:pt x="2774" y="862"/>
                  </a:cubicBezTo>
                  <a:cubicBezTo>
                    <a:pt x="2842" y="862"/>
                    <a:pt x="2900" y="775"/>
                    <a:pt x="2837" y="711"/>
                  </a:cubicBezTo>
                  <a:cubicBezTo>
                    <a:pt x="2535" y="410"/>
                    <a:pt x="2178" y="80"/>
                    <a:pt x="1740" y="12"/>
                  </a:cubicBezTo>
                  <a:cubicBezTo>
                    <a:pt x="1687" y="4"/>
                    <a:pt x="1636" y="1"/>
                    <a:pt x="15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3" name="Google Shape;3083;p31"/>
            <p:cNvSpPr/>
            <p:nvPr/>
          </p:nvSpPr>
          <p:spPr>
            <a:xfrm flipH="1">
              <a:off x="7655334" y="1521278"/>
              <a:ext cx="124650" cy="74772"/>
            </a:xfrm>
            <a:custGeom>
              <a:avLst/>
              <a:gdLst/>
              <a:ahLst/>
              <a:cxnLst/>
              <a:rect l="l" t="t" r="r" b="b"/>
              <a:pathLst>
                <a:path w="4171" h="2502" extrusionOk="0">
                  <a:moveTo>
                    <a:pt x="2355" y="1"/>
                  </a:moveTo>
                  <a:cubicBezTo>
                    <a:pt x="2214" y="1"/>
                    <a:pt x="2069" y="11"/>
                    <a:pt x="1921" y="31"/>
                  </a:cubicBezTo>
                  <a:cubicBezTo>
                    <a:pt x="824" y="182"/>
                    <a:pt x="1" y="840"/>
                    <a:pt x="83" y="1512"/>
                  </a:cubicBezTo>
                  <a:cubicBezTo>
                    <a:pt x="166" y="2094"/>
                    <a:pt x="898" y="2502"/>
                    <a:pt x="1816" y="2502"/>
                  </a:cubicBezTo>
                  <a:cubicBezTo>
                    <a:pt x="1957" y="2502"/>
                    <a:pt x="2102" y="2492"/>
                    <a:pt x="2250" y="2472"/>
                  </a:cubicBezTo>
                  <a:cubicBezTo>
                    <a:pt x="3347" y="2321"/>
                    <a:pt x="4170" y="1663"/>
                    <a:pt x="4088" y="991"/>
                  </a:cubicBezTo>
                  <a:cubicBezTo>
                    <a:pt x="4005" y="408"/>
                    <a:pt x="3272" y="1"/>
                    <a:pt x="2355" y="1"/>
                  </a:cubicBezTo>
                  <a:close/>
                </a:path>
              </a:pathLst>
            </a:custGeom>
            <a:solidFill>
              <a:srgbClr val="F1BF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4" name="Google Shape;3084;p31"/>
            <p:cNvSpPr/>
            <p:nvPr/>
          </p:nvSpPr>
          <p:spPr>
            <a:xfrm flipH="1">
              <a:off x="7399160" y="1477915"/>
              <a:ext cx="103731" cy="73816"/>
            </a:xfrm>
            <a:custGeom>
              <a:avLst/>
              <a:gdLst/>
              <a:ahLst/>
              <a:cxnLst/>
              <a:rect l="l" t="t" r="r" b="b"/>
              <a:pathLst>
                <a:path w="3471" h="2470" extrusionOk="0">
                  <a:moveTo>
                    <a:pt x="1750" y="0"/>
                  </a:moveTo>
                  <a:cubicBezTo>
                    <a:pt x="1739" y="0"/>
                    <a:pt x="1727" y="0"/>
                    <a:pt x="1715" y="0"/>
                  </a:cubicBezTo>
                  <a:cubicBezTo>
                    <a:pt x="768" y="28"/>
                    <a:pt x="0" y="590"/>
                    <a:pt x="14" y="1262"/>
                  </a:cubicBezTo>
                  <a:cubicBezTo>
                    <a:pt x="28" y="1939"/>
                    <a:pt x="790" y="2469"/>
                    <a:pt x="1720" y="2469"/>
                  </a:cubicBezTo>
                  <a:cubicBezTo>
                    <a:pt x="1732" y="2469"/>
                    <a:pt x="1744" y="2469"/>
                    <a:pt x="1756" y="2469"/>
                  </a:cubicBezTo>
                  <a:cubicBezTo>
                    <a:pt x="2716" y="2442"/>
                    <a:pt x="3470" y="1879"/>
                    <a:pt x="3457" y="1207"/>
                  </a:cubicBezTo>
                  <a:cubicBezTo>
                    <a:pt x="3443" y="530"/>
                    <a:pt x="2681" y="0"/>
                    <a:pt x="1750" y="0"/>
                  </a:cubicBezTo>
                  <a:close/>
                </a:path>
              </a:pathLst>
            </a:custGeom>
            <a:solidFill>
              <a:srgbClr val="F1BF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5" name="Google Shape;3085;p31"/>
            <p:cNvSpPr/>
            <p:nvPr/>
          </p:nvSpPr>
          <p:spPr>
            <a:xfrm flipH="1">
              <a:off x="7594010" y="1332196"/>
              <a:ext cx="217533" cy="193535"/>
            </a:xfrm>
            <a:custGeom>
              <a:avLst/>
              <a:gdLst/>
              <a:ahLst/>
              <a:cxnLst/>
              <a:rect l="l" t="t" r="r" b="b"/>
              <a:pathLst>
                <a:path w="7279" h="6476" extrusionOk="0">
                  <a:moveTo>
                    <a:pt x="3671" y="272"/>
                  </a:moveTo>
                  <a:cubicBezTo>
                    <a:pt x="3849" y="272"/>
                    <a:pt x="4030" y="289"/>
                    <a:pt x="4211" y="323"/>
                  </a:cubicBezTo>
                  <a:cubicBezTo>
                    <a:pt x="5761" y="625"/>
                    <a:pt x="6803" y="2065"/>
                    <a:pt x="6598" y="3628"/>
                  </a:cubicBezTo>
                  <a:cubicBezTo>
                    <a:pt x="6557" y="3820"/>
                    <a:pt x="6515" y="4012"/>
                    <a:pt x="6447" y="4204"/>
                  </a:cubicBezTo>
                  <a:cubicBezTo>
                    <a:pt x="6021" y="5414"/>
                    <a:pt x="4883" y="6175"/>
                    <a:pt x="3666" y="6175"/>
                  </a:cubicBezTo>
                  <a:cubicBezTo>
                    <a:pt x="3392" y="6175"/>
                    <a:pt x="3114" y="6137"/>
                    <a:pt x="2840" y="6056"/>
                  </a:cubicBezTo>
                  <a:cubicBezTo>
                    <a:pt x="1331" y="5603"/>
                    <a:pt x="439" y="4054"/>
                    <a:pt x="810" y="2531"/>
                  </a:cubicBezTo>
                  <a:cubicBezTo>
                    <a:pt x="1136" y="1188"/>
                    <a:pt x="2338" y="272"/>
                    <a:pt x="3671" y="272"/>
                  </a:cubicBezTo>
                  <a:close/>
                  <a:moveTo>
                    <a:pt x="3664" y="0"/>
                  </a:moveTo>
                  <a:cubicBezTo>
                    <a:pt x="2406" y="0"/>
                    <a:pt x="1212" y="739"/>
                    <a:pt x="686" y="1969"/>
                  </a:cubicBezTo>
                  <a:cubicBezTo>
                    <a:pt x="1" y="3560"/>
                    <a:pt x="700" y="5411"/>
                    <a:pt x="2277" y="6166"/>
                  </a:cubicBezTo>
                  <a:cubicBezTo>
                    <a:pt x="2721" y="6376"/>
                    <a:pt x="3190" y="6476"/>
                    <a:pt x="3653" y="6476"/>
                  </a:cubicBezTo>
                  <a:cubicBezTo>
                    <a:pt x="4821" y="6476"/>
                    <a:pt x="5950" y="5840"/>
                    <a:pt x="6529" y="4739"/>
                  </a:cubicBezTo>
                  <a:cubicBezTo>
                    <a:pt x="6596" y="4591"/>
                    <a:pt x="6664" y="4443"/>
                    <a:pt x="6718" y="4295"/>
                  </a:cubicBezTo>
                  <a:lnTo>
                    <a:pt x="6718" y="4295"/>
                  </a:lnTo>
                  <a:cubicBezTo>
                    <a:pt x="6719" y="4292"/>
                    <a:pt x="6720" y="4290"/>
                    <a:pt x="6721" y="4287"/>
                  </a:cubicBezTo>
                  <a:lnTo>
                    <a:pt x="6721" y="4287"/>
                  </a:lnTo>
                  <a:cubicBezTo>
                    <a:pt x="6721" y="4287"/>
                    <a:pt x="6721" y="4287"/>
                    <a:pt x="6721" y="4287"/>
                  </a:cubicBezTo>
                  <a:cubicBezTo>
                    <a:pt x="6723" y="4282"/>
                    <a:pt x="6725" y="4277"/>
                    <a:pt x="6726" y="4272"/>
                  </a:cubicBezTo>
                  <a:lnTo>
                    <a:pt x="6726" y="4272"/>
                  </a:lnTo>
                  <a:cubicBezTo>
                    <a:pt x="7278" y="2616"/>
                    <a:pt x="6442" y="842"/>
                    <a:pt x="4815" y="213"/>
                  </a:cubicBezTo>
                  <a:cubicBezTo>
                    <a:pt x="4437" y="69"/>
                    <a:pt x="4047" y="0"/>
                    <a:pt x="36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6" name="Google Shape;3086;p31"/>
            <p:cNvSpPr/>
            <p:nvPr/>
          </p:nvSpPr>
          <p:spPr>
            <a:xfrm flipH="1">
              <a:off x="7345457" y="1319256"/>
              <a:ext cx="218101" cy="193864"/>
            </a:xfrm>
            <a:custGeom>
              <a:avLst/>
              <a:gdLst/>
              <a:ahLst/>
              <a:cxnLst/>
              <a:rect l="l" t="t" r="r" b="b"/>
              <a:pathLst>
                <a:path w="7298" h="6487" extrusionOk="0">
                  <a:moveTo>
                    <a:pt x="3669" y="288"/>
                  </a:moveTo>
                  <a:cubicBezTo>
                    <a:pt x="3879" y="288"/>
                    <a:pt x="4093" y="311"/>
                    <a:pt x="4307" y="358"/>
                  </a:cubicBezTo>
                  <a:cubicBezTo>
                    <a:pt x="5857" y="701"/>
                    <a:pt x="6858" y="2196"/>
                    <a:pt x="6584" y="3760"/>
                  </a:cubicBezTo>
                  <a:cubicBezTo>
                    <a:pt x="6557" y="3908"/>
                    <a:pt x="6517" y="4056"/>
                    <a:pt x="6463" y="4205"/>
                  </a:cubicBezTo>
                  <a:lnTo>
                    <a:pt x="6463" y="4205"/>
                  </a:lnTo>
                  <a:cubicBezTo>
                    <a:pt x="6462" y="4207"/>
                    <a:pt x="6461" y="4210"/>
                    <a:pt x="6460" y="4212"/>
                  </a:cubicBezTo>
                  <a:cubicBezTo>
                    <a:pt x="6038" y="5424"/>
                    <a:pt x="4895" y="6194"/>
                    <a:pt x="3673" y="6194"/>
                  </a:cubicBezTo>
                  <a:cubicBezTo>
                    <a:pt x="3388" y="6194"/>
                    <a:pt x="3098" y="6152"/>
                    <a:pt x="2812" y="6064"/>
                  </a:cubicBezTo>
                  <a:cubicBezTo>
                    <a:pt x="1303" y="5597"/>
                    <a:pt x="426" y="4020"/>
                    <a:pt x="823" y="2498"/>
                  </a:cubicBezTo>
                  <a:cubicBezTo>
                    <a:pt x="1166" y="1174"/>
                    <a:pt x="2355" y="288"/>
                    <a:pt x="3669" y="288"/>
                  </a:cubicBezTo>
                  <a:close/>
                  <a:moveTo>
                    <a:pt x="3662" y="1"/>
                  </a:moveTo>
                  <a:cubicBezTo>
                    <a:pt x="2409" y="1"/>
                    <a:pt x="1220" y="738"/>
                    <a:pt x="686" y="1963"/>
                  </a:cubicBezTo>
                  <a:cubicBezTo>
                    <a:pt x="0" y="3554"/>
                    <a:pt x="700" y="5419"/>
                    <a:pt x="2264" y="6174"/>
                  </a:cubicBezTo>
                  <a:cubicBezTo>
                    <a:pt x="2711" y="6385"/>
                    <a:pt x="3185" y="6486"/>
                    <a:pt x="3653" y="6486"/>
                  </a:cubicBezTo>
                  <a:cubicBezTo>
                    <a:pt x="4821" y="6486"/>
                    <a:pt x="5951" y="5858"/>
                    <a:pt x="6529" y="4761"/>
                  </a:cubicBezTo>
                  <a:cubicBezTo>
                    <a:pt x="6610" y="4613"/>
                    <a:pt x="6677" y="4451"/>
                    <a:pt x="6732" y="4303"/>
                  </a:cubicBezTo>
                  <a:lnTo>
                    <a:pt x="6732" y="4303"/>
                  </a:lnTo>
                  <a:cubicBezTo>
                    <a:pt x="6733" y="4300"/>
                    <a:pt x="6734" y="4297"/>
                    <a:pt x="6735" y="4294"/>
                  </a:cubicBezTo>
                  <a:lnTo>
                    <a:pt x="6735" y="4294"/>
                  </a:lnTo>
                  <a:cubicBezTo>
                    <a:pt x="6735" y="4294"/>
                    <a:pt x="6735" y="4294"/>
                    <a:pt x="6735" y="4294"/>
                  </a:cubicBezTo>
                  <a:cubicBezTo>
                    <a:pt x="7297" y="2649"/>
                    <a:pt x="6460" y="838"/>
                    <a:pt x="4828" y="221"/>
                  </a:cubicBezTo>
                  <a:cubicBezTo>
                    <a:pt x="4445" y="72"/>
                    <a:pt x="4050" y="1"/>
                    <a:pt x="36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7" name="Google Shape;3087;p31"/>
            <p:cNvSpPr/>
            <p:nvPr/>
          </p:nvSpPr>
          <p:spPr>
            <a:xfrm flipH="1">
              <a:off x="7539380" y="1384554"/>
              <a:ext cx="79853" cy="23609"/>
            </a:xfrm>
            <a:custGeom>
              <a:avLst/>
              <a:gdLst/>
              <a:ahLst/>
              <a:cxnLst/>
              <a:rect l="l" t="t" r="r" b="b"/>
              <a:pathLst>
                <a:path w="2672" h="790" extrusionOk="0">
                  <a:moveTo>
                    <a:pt x="1419" y="1"/>
                  </a:moveTo>
                  <a:cubicBezTo>
                    <a:pt x="1357" y="1"/>
                    <a:pt x="1295" y="4"/>
                    <a:pt x="1233" y="11"/>
                  </a:cubicBezTo>
                  <a:cubicBezTo>
                    <a:pt x="890" y="66"/>
                    <a:pt x="574" y="189"/>
                    <a:pt x="300" y="395"/>
                  </a:cubicBezTo>
                  <a:cubicBezTo>
                    <a:pt x="231" y="436"/>
                    <a:pt x="163" y="491"/>
                    <a:pt x="108" y="546"/>
                  </a:cubicBezTo>
                  <a:cubicBezTo>
                    <a:pt x="0" y="643"/>
                    <a:pt x="103" y="790"/>
                    <a:pt x="219" y="790"/>
                  </a:cubicBezTo>
                  <a:cubicBezTo>
                    <a:pt x="251" y="790"/>
                    <a:pt x="284" y="778"/>
                    <a:pt x="314" y="752"/>
                  </a:cubicBezTo>
                  <a:lnTo>
                    <a:pt x="314" y="738"/>
                  </a:lnTo>
                  <a:lnTo>
                    <a:pt x="355" y="697"/>
                  </a:lnTo>
                  <a:lnTo>
                    <a:pt x="382" y="669"/>
                  </a:lnTo>
                  <a:lnTo>
                    <a:pt x="396" y="669"/>
                  </a:lnTo>
                  <a:lnTo>
                    <a:pt x="464" y="615"/>
                  </a:lnTo>
                  <a:cubicBezTo>
                    <a:pt x="615" y="518"/>
                    <a:pt x="766" y="436"/>
                    <a:pt x="931" y="368"/>
                  </a:cubicBezTo>
                  <a:cubicBezTo>
                    <a:pt x="1094" y="317"/>
                    <a:pt x="1256" y="289"/>
                    <a:pt x="1425" y="289"/>
                  </a:cubicBezTo>
                  <a:cubicBezTo>
                    <a:pt x="1483" y="289"/>
                    <a:pt x="1543" y="292"/>
                    <a:pt x="1603" y="299"/>
                  </a:cubicBezTo>
                  <a:cubicBezTo>
                    <a:pt x="1877" y="340"/>
                    <a:pt x="2151" y="464"/>
                    <a:pt x="2357" y="669"/>
                  </a:cubicBezTo>
                  <a:cubicBezTo>
                    <a:pt x="2386" y="692"/>
                    <a:pt x="2417" y="702"/>
                    <a:pt x="2448" y="702"/>
                  </a:cubicBezTo>
                  <a:cubicBezTo>
                    <a:pt x="2565" y="702"/>
                    <a:pt x="2672" y="561"/>
                    <a:pt x="2563" y="464"/>
                  </a:cubicBezTo>
                  <a:cubicBezTo>
                    <a:pt x="2251" y="164"/>
                    <a:pt x="1846" y="1"/>
                    <a:pt x="14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8" name="Google Shape;3088;p31"/>
            <p:cNvSpPr/>
            <p:nvPr/>
          </p:nvSpPr>
          <p:spPr>
            <a:xfrm flipH="1">
              <a:off x="7789787" y="1406938"/>
              <a:ext cx="78717" cy="34607"/>
            </a:xfrm>
            <a:custGeom>
              <a:avLst/>
              <a:gdLst/>
              <a:ahLst/>
              <a:cxnLst/>
              <a:rect l="l" t="t" r="r" b="b"/>
              <a:pathLst>
                <a:path w="2634" h="1158" extrusionOk="0">
                  <a:moveTo>
                    <a:pt x="2473" y="0"/>
                  </a:moveTo>
                  <a:cubicBezTo>
                    <a:pt x="2462" y="0"/>
                    <a:pt x="2452" y="1"/>
                    <a:pt x="2441" y="3"/>
                  </a:cubicBezTo>
                  <a:lnTo>
                    <a:pt x="2455" y="3"/>
                  </a:lnTo>
                  <a:lnTo>
                    <a:pt x="398" y="771"/>
                  </a:lnTo>
                  <a:lnTo>
                    <a:pt x="110" y="880"/>
                  </a:lnTo>
                  <a:cubicBezTo>
                    <a:pt x="41" y="908"/>
                    <a:pt x="0" y="976"/>
                    <a:pt x="14" y="1059"/>
                  </a:cubicBezTo>
                  <a:cubicBezTo>
                    <a:pt x="26" y="1118"/>
                    <a:pt x="90" y="1157"/>
                    <a:pt x="151" y="1157"/>
                  </a:cubicBezTo>
                  <a:cubicBezTo>
                    <a:pt x="160" y="1157"/>
                    <a:pt x="170" y="1157"/>
                    <a:pt x="178" y="1155"/>
                  </a:cubicBezTo>
                  <a:lnTo>
                    <a:pt x="2222" y="387"/>
                  </a:lnTo>
                  <a:lnTo>
                    <a:pt x="2524" y="277"/>
                  </a:lnTo>
                  <a:cubicBezTo>
                    <a:pt x="2592" y="250"/>
                    <a:pt x="2633" y="181"/>
                    <a:pt x="2620" y="99"/>
                  </a:cubicBezTo>
                  <a:cubicBezTo>
                    <a:pt x="2596" y="39"/>
                    <a:pt x="2541" y="0"/>
                    <a:pt x="24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9" name="Google Shape;3089;p31"/>
            <p:cNvSpPr/>
            <p:nvPr/>
          </p:nvSpPr>
          <p:spPr>
            <a:xfrm flipH="1">
              <a:off x="7356663" y="1409867"/>
              <a:ext cx="44977" cy="11924"/>
            </a:xfrm>
            <a:custGeom>
              <a:avLst/>
              <a:gdLst/>
              <a:ahLst/>
              <a:cxnLst/>
              <a:rect l="l" t="t" r="r" b="b"/>
              <a:pathLst>
                <a:path w="1505" h="399" extrusionOk="0">
                  <a:moveTo>
                    <a:pt x="1315" y="0"/>
                  </a:moveTo>
                  <a:cubicBezTo>
                    <a:pt x="1311" y="0"/>
                    <a:pt x="1307" y="0"/>
                    <a:pt x="1303" y="1"/>
                  </a:cubicBezTo>
                  <a:lnTo>
                    <a:pt x="288" y="110"/>
                  </a:lnTo>
                  <a:lnTo>
                    <a:pt x="137" y="124"/>
                  </a:lnTo>
                  <a:cubicBezTo>
                    <a:pt x="69" y="124"/>
                    <a:pt x="0" y="179"/>
                    <a:pt x="0" y="261"/>
                  </a:cubicBezTo>
                  <a:cubicBezTo>
                    <a:pt x="0" y="344"/>
                    <a:pt x="69" y="398"/>
                    <a:pt x="137" y="398"/>
                  </a:cubicBezTo>
                  <a:lnTo>
                    <a:pt x="1152" y="302"/>
                  </a:lnTo>
                  <a:lnTo>
                    <a:pt x="1303" y="289"/>
                  </a:lnTo>
                  <a:cubicBezTo>
                    <a:pt x="1311" y="290"/>
                    <a:pt x="1319" y="290"/>
                    <a:pt x="1327" y="290"/>
                  </a:cubicBezTo>
                  <a:cubicBezTo>
                    <a:pt x="1505" y="290"/>
                    <a:pt x="1501" y="0"/>
                    <a:pt x="13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0" name="Google Shape;3090;p31"/>
            <p:cNvSpPr/>
            <p:nvPr/>
          </p:nvSpPr>
          <p:spPr>
            <a:xfrm flipH="1">
              <a:off x="7478684" y="1288474"/>
              <a:ext cx="157823" cy="28959"/>
            </a:xfrm>
            <a:custGeom>
              <a:avLst/>
              <a:gdLst/>
              <a:ahLst/>
              <a:cxnLst/>
              <a:rect l="l" t="t" r="r" b="b"/>
              <a:pathLst>
                <a:path w="5281" h="969" extrusionOk="0">
                  <a:moveTo>
                    <a:pt x="3930" y="0"/>
                  </a:moveTo>
                  <a:cubicBezTo>
                    <a:pt x="3868" y="0"/>
                    <a:pt x="3806" y="1"/>
                    <a:pt x="3744" y="3"/>
                  </a:cubicBezTo>
                  <a:cubicBezTo>
                    <a:pt x="3292" y="17"/>
                    <a:pt x="2839" y="58"/>
                    <a:pt x="2400" y="126"/>
                  </a:cubicBezTo>
                  <a:cubicBezTo>
                    <a:pt x="2016" y="195"/>
                    <a:pt x="1632" y="263"/>
                    <a:pt x="1262" y="359"/>
                  </a:cubicBezTo>
                  <a:cubicBezTo>
                    <a:pt x="988" y="428"/>
                    <a:pt x="713" y="510"/>
                    <a:pt x="439" y="606"/>
                  </a:cubicBezTo>
                  <a:cubicBezTo>
                    <a:pt x="316" y="634"/>
                    <a:pt x="206" y="675"/>
                    <a:pt x="96" y="716"/>
                  </a:cubicBezTo>
                  <a:cubicBezTo>
                    <a:pt x="28" y="744"/>
                    <a:pt x="0" y="826"/>
                    <a:pt x="28" y="894"/>
                  </a:cubicBezTo>
                  <a:cubicBezTo>
                    <a:pt x="46" y="941"/>
                    <a:pt x="90" y="969"/>
                    <a:pt x="138" y="969"/>
                  </a:cubicBezTo>
                  <a:cubicBezTo>
                    <a:pt x="160" y="969"/>
                    <a:pt x="184" y="962"/>
                    <a:pt x="206" y="949"/>
                  </a:cubicBezTo>
                  <a:lnTo>
                    <a:pt x="192" y="936"/>
                  </a:lnTo>
                  <a:lnTo>
                    <a:pt x="480" y="840"/>
                  </a:lnTo>
                  <a:lnTo>
                    <a:pt x="617" y="798"/>
                  </a:lnTo>
                  <a:lnTo>
                    <a:pt x="700" y="771"/>
                  </a:lnTo>
                  <a:lnTo>
                    <a:pt x="741" y="757"/>
                  </a:lnTo>
                  <a:lnTo>
                    <a:pt x="741" y="757"/>
                  </a:lnTo>
                  <a:cubicBezTo>
                    <a:pt x="727" y="762"/>
                    <a:pt x="724" y="763"/>
                    <a:pt x="727" y="763"/>
                  </a:cubicBezTo>
                  <a:cubicBezTo>
                    <a:pt x="732" y="763"/>
                    <a:pt x="759" y="757"/>
                    <a:pt x="768" y="757"/>
                  </a:cubicBezTo>
                  <a:cubicBezTo>
                    <a:pt x="905" y="716"/>
                    <a:pt x="1056" y="675"/>
                    <a:pt x="1193" y="634"/>
                  </a:cubicBezTo>
                  <a:cubicBezTo>
                    <a:pt x="1550" y="538"/>
                    <a:pt x="1920" y="469"/>
                    <a:pt x="2291" y="401"/>
                  </a:cubicBezTo>
                  <a:cubicBezTo>
                    <a:pt x="2716" y="332"/>
                    <a:pt x="3155" y="277"/>
                    <a:pt x="3594" y="263"/>
                  </a:cubicBezTo>
                  <a:lnTo>
                    <a:pt x="4266" y="263"/>
                  </a:lnTo>
                  <a:cubicBezTo>
                    <a:pt x="4499" y="277"/>
                    <a:pt x="4732" y="291"/>
                    <a:pt x="4965" y="318"/>
                  </a:cubicBezTo>
                  <a:lnTo>
                    <a:pt x="5143" y="346"/>
                  </a:lnTo>
                  <a:cubicBezTo>
                    <a:pt x="5151" y="347"/>
                    <a:pt x="5158" y="348"/>
                    <a:pt x="5164" y="348"/>
                  </a:cubicBezTo>
                  <a:cubicBezTo>
                    <a:pt x="5223" y="348"/>
                    <a:pt x="5268" y="297"/>
                    <a:pt x="5281" y="236"/>
                  </a:cubicBezTo>
                  <a:cubicBezTo>
                    <a:pt x="5281" y="167"/>
                    <a:pt x="5239" y="113"/>
                    <a:pt x="5171" y="99"/>
                  </a:cubicBezTo>
                  <a:cubicBezTo>
                    <a:pt x="4765" y="39"/>
                    <a:pt x="4348" y="0"/>
                    <a:pt x="3930" y="0"/>
                  </a:cubicBezTo>
                  <a:close/>
                </a:path>
              </a:pathLst>
            </a:custGeom>
            <a:solidFill>
              <a:srgbClr val="F1BF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1" name="Google Shape;3091;p31"/>
            <p:cNvSpPr/>
            <p:nvPr/>
          </p:nvSpPr>
          <p:spPr>
            <a:xfrm flipH="1">
              <a:off x="7498348" y="1255481"/>
              <a:ext cx="112756" cy="22354"/>
            </a:xfrm>
            <a:custGeom>
              <a:avLst/>
              <a:gdLst/>
              <a:ahLst/>
              <a:cxnLst/>
              <a:rect l="l" t="t" r="r" b="b"/>
              <a:pathLst>
                <a:path w="3773" h="748" extrusionOk="0">
                  <a:moveTo>
                    <a:pt x="2774" y="0"/>
                  </a:moveTo>
                  <a:cubicBezTo>
                    <a:pt x="2417" y="0"/>
                    <a:pt x="2062" y="32"/>
                    <a:pt x="1715" y="92"/>
                  </a:cubicBezTo>
                  <a:cubicBezTo>
                    <a:pt x="1249" y="161"/>
                    <a:pt x="782" y="270"/>
                    <a:pt x="343" y="421"/>
                  </a:cubicBezTo>
                  <a:cubicBezTo>
                    <a:pt x="261" y="449"/>
                    <a:pt x="165" y="476"/>
                    <a:pt x="96" y="503"/>
                  </a:cubicBezTo>
                  <a:cubicBezTo>
                    <a:pt x="28" y="531"/>
                    <a:pt x="0" y="613"/>
                    <a:pt x="28" y="668"/>
                  </a:cubicBezTo>
                  <a:cubicBezTo>
                    <a:pt x="48" y="719"/>
                    <a:pt x="99" y="747"/>
                    <a:pt x="151" y="747"/>
                  </a:cubicBezTo>
                  <a:cubicBezTo>
                    <a:pt x="170" y="747"/>
                    <a:pt x="188" y="744"/>
                    <a:pt x="206" y="737"/>
                  </a:cubicBezTo>
                  <a:lnTo>
                    <a:pt x="192" y="737"/>
                  </a:lnTo>
                  <a:lnTo>
                    <a:pt x="384" y="668"/>
                  </a:lnTo>
                  <a:lnTo>
                    <a:pt x="481" y="627"/>
                  </a:lnTo>
                  <a:lnTo>
                    <a:pt x="535" y="613"/>
                  </a:lnTo>
                  <a:lnTo>
                    <a:pt x="556" y="603"/>
                  </a:lnTo>
                  <a:lnTo>
                    <a:pt x="556" y="603"/>
                  </a:lnTo>
                  <a:cubicBezTo>
                    <a:pt x="563" y="601"/>
                    <a:pt x="571" y="599"/>
                    <a:pt x="577" y="599"/>
                  </a:cubicBezTo>
                  <a:cubicBezTo>
                    <a:pt x="686" y="572"/>
                    <a:pt x="782" y="545"/>
                    <a:pt x="878" y="517"/>
                  </a:cubicBezTo>
                  <a:cubicBezTo>
                    <a:pt x="1427" y="380"/>
                    <a:pt x="1989" y="284"/>
                    <a:pt x="2552" y="257"/>
                  </a:cubicBezTo>
                  <a:lnTo>
                    <a:pt x="3073" y="257"/>
                  </a:lnTo>
                  <a:cubicBezTo>
                    <a:pt x="3251" y="270"/>
                    <a:pt x="3443" y="284"/>
                    <a:pt x="3621" y="311"/>
                  </a:cubicBezTo>
                  <a:cubicBezTo>
                    <a:pt x="3629" y="313"/>
                    <a:pt x="3636" y="313"/>
                    <a:pt x="3643" y="313"/>
                  </a:cubicBezTo>
                  <a:cubicBezTo>
                    <a:pt x="3704" y="313"/>
                    <a:pt x="3759" y="263"/>
                    <a:pt x="3759" y="202"/>
                  </a:cubicBezTo>
                  <a:cubicBezTo>
                    <a:pt x="3772" y="133"/>
                    <a:pt x="3717" y="78"/>
                    <a:pt x="3649" y="64"/>
                  </a:cubicBezTo>
                  <a:cubicBezTo>
                    <a:pt x="3359" y="21"/>
                    <a:pt x="3066" y="0"/>
                    <a:pt x="2774" y="0"/>
                  </a:cubicBezTo>
                  <a:close/>
                </a:path>
              </a:pathLst>
            </a:custGeom>
            <a:solidFill>
              <a:srgbClr val="F1BF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2" name="Google Shape;3092;p31"/>
            <p:cNvSpPr/>
            <p:nvPr/>
          </p:nvSpPr>
          <p:spPr>
            <a:xfrm flipH="1">
              <a:off x="7646339" y="1782473"/>
              <a:ext cx="177905" cy="177726"/>
            </a:xfrm>
            <a:custGeom>
              <a:avLst/>
              <a:gdLst/>
              <a:ahLst/>
              <a:cxnLst/>
              <a:rect l="l" t="t" r="r" b="b"/>
              <a:pathLst>
                <a:path w="5953" h="5947" extrusionOk="0">
                  <a:moveTo>
                    <a:pt x="1879" y="0"/>
                  </a:moveTo>
                  <a:cubicBezTo>
                    <a:pt x="0" y="604"/>
                    <a:pt x="288" y="1728"/>
                    <a:pt x="494" y="2565"/>
                  </a:cubicBezTo>
                  <a:cubicBezTo>
                    <a:pt x="727" y="3415"/>
                    <a:pt x="1152" y="4183"/>
                    <a:pt x="1715" y="4855"/>
                  </a:cubicBezTo>
                  <a:cubicBezTo>
                    <a:pt x="2003" y="5226"/>
                    <a:pt x="2373" y="5541"/>
                    <a:pt x="2798" y="5761"/>
                  </a:cubicBezTo>
                  <a:cubicBezTo>
                    <a:pt x="3078" y="5884"/>
                    <a:pt x="3374" y="5946"/>
                    <a:pt x="3668" y="5946"/>
                  </a:cubicBezTo>
                  <a:cubicBezTo>
                    <a:pt x="3992" y="5946"/>
                    <a:pt x="4314" y="5871"/>
                    <a:pt x="4609" y="5719"/>
                  </a:cubicBezTo>
                  <a:cubicBezTo>
                    <a:pt x="5171" y="5418"/>
                    <a:pt x="5583" y="4910"/>
                    <a:pt x="5761" y="4307"/>
                  </a:cubicBezTo>
                  <a:cubicBezTo>
                    <a:pt x="5843" y="3964"/>
                    <a:pt x="5884" y="3607"/>
                    <a:pt x="5898" y="3264"/>
                  </a:cubicBezTo>
                  <a:cubicBezTo>
                    <a:pt x="5912" y="2976"/>
                    <a:pt x="5925" y="2688"/>
                    <a:pt x="5953" y="2400"/>
                  </a:cubicBezTo>
                  <a:cubicBezTo>
                    <a:pt x="5953" y="2359"/>
                    <a:pt x="5953" y="2318"/>
                    <a:pt x="5939" y="2277"/>
                  </a:cubicBezTo>
                  <a:cubicBezTo>
                    <a:pt x="5884" y="2222"/>
                    <a:pt x="5816" y="2181"/>
                    <a:pt x="5747" y="2181"/>
                  </a:cubicBezTo>
                  <a:cubicBezTo>
                    <a:pt x="4197" y="1975"/>
                    <a:pt x="2935" y="1152"/>
                    <a:pt x="18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3" name="Google Shape;3093;p31"/>
            <p:cNvSpPr/>
            <p:nvPr/>
          </p:nvSpPr>
          <p:spPr>
            <a:xfrm flipH="1">
              <a:off x="7505311" y="1824671"/>
              <a:ext cx="143508" cy="128685"/>
            </a:xfrm>
            <a:custGeom>
              <a:avLst/>
              <a:gdLst/>
              <a:ahLst/>
              <a:cxnLst/>
              <a:rect l="l" t="t" r="r" b="b"/>
              <a:pathLst>
                <a:path w="4802" h="4306" extrusionOk="0">
                  <a:moveTo>
                    <a:pt x="2552" y="1"/>
                  </a:moveTo>
                  <a:cubicBezTo>
                    <a:pt x="2250" y="385"/>
                    <a:pt x="2140" y="495"/>
                    <a:pt x="1660" y="618"/>
                  </a:cubicBezTo>
                  <a:cubicBezTo>
                    <a:pt x="1194" y="755"/>
                    <a:pt x="673" y="714"/>
                    <a:pt x="179" y="783"/>
                  </a:cubicBezTo>
                  <a:cubicBezTo>
                    <a:pt x="124" y="783"/>
                    <a:pt x="83" y="810"/>
                    <a:pt x="42" y="837"/>
                  </a:cubicBezTo>
                  <a:cubicBezTo>
                    <a:pt x="1" y="906"/>
                    <a:pt x="1" y="975"/>
                    <a:pt x="14" y="1043"/>
                  </a:cubicBezTo>
                  <a:cubicBezTo>
                    <a:pt x="124" y="1647"/>
                    <a:pt x="289" y="2236"/>
                    <a:pt x="536" y="2812"/>
                  </a:cubicBezTo>
                  <a:cubicBezTo>
                    <a:pt x="769" y="3389"/>
                    <a:pt x="1208" y="3855"/>
                    <a:pt x="1770" y="4143"/>
                  </a:cubicBezTo>
                  <a:cubicBezTo>
                    <a:pt x="2029" y="4253"/>
                    <a:pt x="2303" y="4306"/>
                    <a:pt x="2575" y="4306"/>
                  </a:cubicBezTo>
                  <a:cubicBezTo>
                    <a:pt x="3052" y="4306"/>
                    <a:pt x="3525" y="4142"/>
                    <a:pt x="3910" y="3827"/>
                  </a:cubicBezTo>
                  <a:cubicBezTo>
                    <a:pt x="4499" y="3320"/>
                    <a:pt x="4801" y="2566"/>
                    <a:pt x="4719" y="1798"/>
                  </a:cubicBezTo>
                  <a:cubicBezTo>
                    <a:pt x="4636" y="1029"/>
                    <a:pt x="4568" y="152"/>
                    <a:pt x="2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4" name="Google Shape;3094;p31"/>
            <p:cNvSpPr/>
            <p:nvPr/>
          </p:nvSpPr>
          <p:spPr>
            <a:xfrm flipH="1">
              <a:off x="7972593" y="2040171"/>
              <a:ext cx="18290" cy="17572"/>
            </a:xfrm>
            <a:custGeom>
              <a:avLst/>
              <a:gdLst/>
              <a:ahLst/>
              <a:cxnLst/>
              <a:rect l="l" t="t" r="r" b="b"/>
              <a:pathLst>
                <a:path w="612" h="588" extrusionOk="0">
                  <a:moveTo>
                    <a:pt x="310" y="1"/>
                  </a:moveTo>
                  <a:cubicBezTo>
                    <a:pt x="172" y="1"/>
                    <a:pt x="35" y="93"/>
                    <a:pt x="22" y="278"/>
                  </a:cubicBezTo>
                  <a:cubicBezTo>
                    <a:pt x="1" y="484"/>
                    <a:pt x="152" y="587"/>
                    <a:pt x="304" y="587"/>
                  </a:cubicBezTo>
                  <a:cubicBezTo>
                    <a:pt x="457" y="587"/>
                    <a:pt x="611" y="484"/>
                    <a:pt x="598" y="278"/>
                  </a:cubicBezTo>
                  <a:cubicBezTo>
                    <a:pt x="584" y="93"/>
                    <a:pt x="447" y="1"/>
                    <a:pt x="310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5" name="Google Shape;3095;p31"/>
            <p:cNvSpPr/>
            <p:nvPr/>
          </p:nvSpPr>
          <p:spPr>
            <a:xfrm flipH="1">
              <a:off x="8002120" y="1890268"/>
              <a:ext cx="20501" cy="17274"/>
            </a:xfrm>
            <a:custGeom>
              <a:avLst/>
              <a:gdLst/>
              <a:ahLst/>
              <a:cxnLst/>
              <a:rect l="l" t="t" r="r" b="b"/>
              <a:pathLst>
                <a:path w="686" h="578" extrusionOk="0">
                  <a:moveTo>
                    <a:pt x="398" y="0"/>
                  </a:moveTo>
                  <a:cubicBezTo>
                    <a:pt x="137" y="0"/>
                    <a:pt x="0" y="316"/>
                    <a:pt x="192" y="494"/>
                  </a:cubicBezTo>
                  <a:cubicBezTo>
                    <a:pt x="250" y="552"/>
                    <a:pt x="322" y="578"/>
                    <a:pt x="393" y="578"/>
                  </a:cubicBezTo>
                  <a:cubicBezTo>
                    <a:pt x="542" y="578"/>
                    <a:pt x="686" y="464"/>
                    <a:pt x="686" y="288"/>
                  </a:cubicBezTo>
                  <a:cubicBezTo>
                    <a:pt x="686" y="124"/>
                    <a:pt x="549" y="0"/>
                    <a:pt x="398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6" name="Google Shape;3096;p31"/>
            <p:cNvSpPr/>
            <p:nvPr/>
          </p:nvSpPr>
          <p:spPr>
            <a:xfrm flipH="1">
              <a:off x="8084094" y="2395654"/>
              <a:ext cx="17244" cy="17662"/>
            </a:xfrm>
            <a:custGeom>
              <a:avLst/>
              <a:gdLst/>
              <a:ahLst/>
              <a:cxnLst/>
              <a:rect l="l" t="t" r="r" b="b"/>
              <a:pathLst>
                <a:path w="577" h="591" extrusionOk="0">
                  <a:moveTo>
                    <a:pt x="289" y="0"/>
                  </a:moveTo>
                  <a:cubicBezTo>
                    <a:pt x="124" y="0"/>
                    <a:pt x="1" y="138"/>
                    <a:pt x="1" y="302"/>
                  </a:cubicBezTo>
                  <a:cubicBezTo>
                    <a:pt x="1" y="453"/>
                    <a:pt x="124" y="590"/>
                    <a:pt x="289" y="590"/>
                  </a:cubicBezTo>
                  <a:cubicBezTo>
                    <a:pt x="453" y="590"/>
                    <a:pt x="577" y="453"/>
                    <a:pt x="577" y="302"/>
                  </a:cubicBezTo>
                  <a:cubicBezTo>
                    <a:pt x="577" y="138"/>
                    <a:pt x="453" y="0"/>
                    <a:pt x="289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7" name="Google Shape;3097;p31"/>
            <p:cNvSpPr/>
            <p:nvPr/>
          </p:nvSpPr>
          <p:spPr>
            <a:xfrm flipH="1">
              <a:off x="7947191" y="2319835"/>
              <a:ext cx="17244" cy="17244"/>
            </a:xfrm>
            <a:custGeom>
              <a:avLst/>
              <a:gdLst/>
              <a:ahLst/>
              <a:cxnLst/>
              <a:rect l="l" t="t" r="r" b="b"/>
              <a:pathLst>
                <a:path w="577" h="577" extrusionOk="0">
                  <a:moveTo>
                    <a:pt x="289" y="0"/>
                  </a:moveTo>
                  <a:cubicBezTo>
                    <a:pt x="124" y="0"/>
                    <a:pt x="1" y="124"/>
                    <a:pt x="1" y="288"/>
                  </a:cubicBezTo>
                  <a:cubicBezTo>
                    <a:pt x="1" y="453"/>
                    <a:pt x="124" y="576"/>
                    <a:pt x="289" y="576"/>
                  </a:cubicBezTo>
                  <a:cubicBezTo>
                    <a:pt x="453" y="576"/>
                    <a:pt x="577" y="453"/>
                    <a:pt x="577" y="288"/>
                  </a:cubicBezTo>
                  <a:cubicBezTo>
                    <a:pt x="577" y="124"/>
                    <a:pt x="453" y="0"/>
                    <a:pt x="289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8" name="Google Shape;3098;p31"/>
            <p:cNvSpPr/>
            <p:nvPr/>
          </p:nvSpPr>
          <p:spPr>
            <a:xfrm flipH="1">
              <a:off x="7884462" y="2177583"/>
              <a:ext cx="17244" cy="17244"/>
            </a:xfrm>
            <a:custGeom>
              <a:avLst/>
              <a:gdLst/>
              <a:ahLst/>
              <a:cxnLst/>
              <a:rect l="l" t="t" r="r" b="b"/>
              <a:pathLst>
                <a:path w="577" h="577" extrusionOk="0">
                  <a:moveTo>
                    <a:pt x="288" y="1"/>
                  </a:moveTo>
                  <a:cubicBezTo>
                    <a:pt x="124" y="1"/>
                    <a:pt x="0" y="124"/>
                    <a:pt x="0" y="289"/>
                  </a:cubicBezTo>
                  <a:cubicBezTo>
                    <a:pt x="0" y="453"/>
                    <a:pt x="124" y="577"/>
                    <a:pt x="288" y="577"/>
                  </a:cubicBezTo>
                  <a:cubicBezTo>
                    <a:pt x="439" y="577"/>
                    <a:pt x="576" y="453"/>
                    <a:pt x="576" y="289"/>
                  </a:cubicBezTo>
                  <a:cubicBezTo>
                    <a:pt x="576" y="124"/>
                    <a:pt x="439" y="1"/>
                    <a:pt x="288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9" name="Google Shape;3099;p31"/>
            <p:cNvSpPr/>
            <p:nvPr/>
          </p:nvSpPr>
          <p:spPr>
            <a:xfrm flipH="1">
              <a:off x="7884462" y="1917314"/>
              <a:ext cx="17244" cy="17244"/>
            </a:xfrm>
            <a:custGeom>
              <a:avLst/>
              <a:gdLst/>
              <a:ahLst/>
              <a:cxnLst/>
              <a:rect l="l" t="t" r="r" b="b"/>
              <a:pathLst>
                <a:path w="577" h="577" extrusionOk="0">
                  <a:moveTo>
                    <a:pt x="288" y="0"/>
                  </a:moveTo>
                  <a:cubicBezTo>
                    <a:pt x="124" y="0"/>
                    <a:pt x="0" y="124"/>
                    <a:pt x="0" y="289"/>
                  </a:cubicBezTo>
                  <a:cubicBezTo>
                    <a:pt x="0" y="453"/>
                    <a:pt x="124" y="577"/>
                    <a:pt x="288" y="577"/>
                  </a:cubicBezTo>
                  <a:cubicBezTo>
                    <a:pt x="439" y="577"/>
                    <a:pt x="576" y="453"/>
                    <a:pt x="576" y="289"/>
                  </a:cubicBezTo>
                  <a:cubicBezTo>
                    <a:pt x="576" y="124"/>
                    <a:pt x="439" y="0"/>
                    <a:pt x="288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0" name="Google Shape;3100;p31"/>
            <p:cNvSpPr/>
            <p:nvPr/>
          </p:nvSpPr>
          <p:spPr>
            <a:xfrm flipH="1">
              <a:off x="7639764" y="1999289"/>
              <a:ext cx="17662" cy="17244"/>
            </a:xfrm>
            <a:custGeom>
              <a:avLst/>
              <a:gdLst/>
              <a:ahLst/>
              <a:cxnLst/>
              <a:rect l="l" t="t" r="r" b="b"/>
              <a:pathLst>
                <a:path w="591" h="577" extrusionOk="0">
                  <a:moveTo>
                    <a:pt x="289" y="1"/>
                  </a:moveTo>
                  <a:cubicBezTo>
                    <a:pt x="138" y="1"/>
                    <a:pt x="1" y="138"/>
                    <a:pt x="1" y="289"/>
                  </a:cubicBezTo>
                  <a:cubicBezTo>
                    <a:pt x="1" y="453"/>
                    <a:pt x="138" y="577"/>
                    <a:pt x="289" y="577"/>
                  </a:cubicBezTo>
                  <a:cubicBezTo>
                    <a:pt x="453" y="577"/>
                    <a:pt x="590" y="453"/>
                    <a:pt x="590" y="289"/>
                  </a:cubicBezTo>
                  <a:cubicBezTo>
                    <a:pt x="590" y="138"/>
                    <a:pt x="453" y="1"/>
                    <a:pt x="289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1" name="Google Shape;3101;p31"/>
            <p:cNvSpPr/>
            <p:nvPr/>
          </p:nvSpPr>
          <p:spPr>
            <a:xfrm flipH="1">
              <a:off x="7773380" y="2287231"/>
              <a:ext cx="18499" cy="17244"/>
            </a:xfrm>
            <a:custGeom>
              <a:avLst/>
              <a:gdLst/>
              <a:ahLst/>
              <a:cxnLst/>
              <a:rect l="l" t="t" r="r" b="b"/>
              <a:pathLst>
                <a:path w="619" h="577" extrusionOk="0">
                  <a:moveTo>
                    <a:pt x="304" y="1"/>
                  </a:moveTo>
                  <a:cubicBezTo>
                    <a:pt x="165" y="1"/>
                    <a:pt x="28" y="90"/>
                    <a:pt x="15" y="268"/>
                  </a:cubicBezTo>
                  <a:cubicBezTo>
                    <a:pt x="1" y="474"/>
                    <a:pt x="155" y="577"/>
                    <a:pt x="309" y="577"/>
                  </a:cubicBezTo>
                  <a:cubicBezTo>
                    <a:pt x="464" y="577"/>
                    <a:pt x="618" y="474"/>
                    <a:pt x="604" y="268"/>
                  </a:cubicBezTo>
                  <a:cubicBezTo>
                    <a:pt x="584" y="90"/>
                    <a:pt x="443" y="1"/>
                    <a:pt x="304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2" name="Google Shape;3102;p31"/>
            <p:cNvSpPr/>
            <p:nvPr/>
          </p:nvSpPr>
          <p:spPr>
            <a:xfrm flipH="1">
              <a:off x="7778311" y="2016503"/>
              <a:ext cx="17244" cy="17662"/>
            </a:xfrm>
            <a:custGeom>
              <a:avLst/>
              <a:gdLst/>
              <a:ahLst/>
              <a:cxnLst/>
              <a:rect l="l" t="t" r="r" b="b"/>
              <a:pathLst>
                <a:path w="577" h="591" extrusionOk="0">
                  <a:moveTo>
                    <a:pt x="288" y="1"/>
                  </a:moveTo>
                  <a:cubicBezTo>
                    <a:pt x="124" y="1"/>
                    <a:pt x="0" y="138"/>
                    <a:pt x="0" y="289"/>
                  </a:cubicBezTo>
                  <a:cubicBezTo>
                    <a:pt x="0" y="453"/>
                    <a:pt x="124" y="590"/>
                    <a:pt x="288" y="590"/>
                  </a:cubicBezTo>
                  <a:cubicBezTo>
                    <a:pt x="439" y="590"/>
                    <a:pt x="577" y="453"/>
                    <a:pt x="577" y="289"/>
                  </a:cubicBezTo>
                  <a:cubicBezTo>
                    <a:pt x="577" y="138"/>
                    <a:pt x="439" y="1"/>
                    <a:pt x="288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3" name="Google Shape;3103;p31"/>
            <p:cNvSpPr/>
            <p:nvPr/>
          </p:nvSpPr>
          <p:spPr>
            <a:xfrm flipH="1">
              <a:off x="7507373" y="2007896"/>
              <a:ext cx="17662" cy="17244"/>
            </a:xfrm>
            <a:custGeom>
              <a:avLst/>
              <a:gdLst/>
              <a:ahLst/>
              <a:cxnLst/>
              <a:rect l="l" t="t" r="r" b="b"/>
              <a:pathLst>
                <a:path w="591" h="577" extrusionOk="0">
                  <a:moveTo>
                    <a:pt x="289" y="1"/>
                  </a:moveTo>
                  <a:cubicBezTo>
                    <a:pt x="138" y="1"/>
                    <a:pt x="1" y="138"/>
                    <a:pt x="1" y="289"/>
                  </a:cubicBezTo>
                  <a:cubicBezTo>
                    <a:pt x="1" y="453"/>
                    <a:pt x="138" y="577"/>
                    <a:pt x="289" y="577"/>
                  </a:cubicBezTo>
                  <a:cubicBezTo>
                    <a:pt x="453" y="577"/>
                    <a:pt x="590" y="453"/>
                    <a:pt x="590" y="289"/>
                  </a:cubicBezTo>
                  <a:cubicBezTo>
                    <a:pt x="590" y="138"/>
                    <a:pt x="453" y="1"/>
                    <a:pt x="289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4" name="Google Shape;3104;p31"/>
            <p:cNvSpPr/>
            <p:nvPr/>
          </p:nvSpPr>
          <p:spPr>
            <a:xfrm flipH="1">
              <a:off x="7416792" y="1902163"/>
              <a:ext cx="17662" cy="17244"/>
            </a:xfrm>
            <a:custGeom>
              <a:avLst/>
              <a:gdLst/>
              <a:ahLst/>
              <a:cxnLst/>
              <a:rect l="l" t="t" r="r" b="b"/>
              <a:pathLst>
                <a:path w="591" h="577" extrusionOk="0">
                  <a:moveTo>
                    <a:pt x="303" y="0"/>
                  </a:moveTo>
                  <a:cubicBezTo>
                    <a:pt x="138" y="0"/>
                    <a:pt x="1" y="137"/>
                    <a:pt x="1" y="288"/>
                  </a:cubicBezTo>
                  <a:cubicBezTo>
                    <a:pt x="1" y="453"/>
                    <a:pt x="138" y="576"/>
                    <a:pt x="303" y="576"/>
                  </a:cubicBezTo>
                  <a:cubicBezTo>
                    <a:pt x="453" y="576"/>
                    <a:pt x="591" y="453"/>
                    <a:pt x="591" y="288"/>
                  </a:cubicBezTo>
                  <a:cubicBezTo>
                    <a:pt x="591" y="137"/>
                    <a:pt x="453" y="0"/>
                    <a:pt x="303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31"/>
            <p:cNvSpPr/>
            <p:nvPr/>
          </p:nvSpPr>
          <p:spPr>
            <a:xfrm flipH="1">
              <a:off x="7688536" y="2177583"/>
              <a:ext cx="17244" cy="17244"/>
            </a:xfrm>
            <a:custGeom>
              <a:avLst/>
              <a:gdLst/>
              <a:ahLst/>
              <a:cxnLst/>
              <a:rect l="l" t="t" r="r" b="b"/>
              <a:pathLst>
                <a:path w="577" h="577" extrusionOk="0">
                  <a:moveTo>
                    <a:pt x="288" y="1"/>
                  </a:moveTo>
                  <a:cubicBezTo>
                    <a:pt x="124" y="1"/>
                    <a:pt x="0" y="124"/>
                    <a:pt x="0" y="289"/>
                  </a:cubicBezTo>
                  <a:cubicBezTo>
                    <a:pt x="0" y="453"/>
                    <a:pt x="124" y="577"/>
                    <a:pt x="288" y="577"/>
                  </a:cubicBezTo>
                  <a:cubicBezTo>
                    <a:pt x="439" y="577"/>
                    <a:pt x="576" y="453"/>
                    <a:pt x="576" y="289"/>
                  </a:cubicBezTo>
                  <a:cubicBezTo>
                    <a:pt x="576" y="124"/>
                    <a:pt x="439" y="1"/>
                    <a:pt x="288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31"/>
            <p:cNvSpPr/>
            <p:nvPr/>
          </p:nvSpPr>
          <p:spPr>
            <a:xfrm flipH="1">
              <a:off x="7450801" y="2140286"/>
              <a:ext cx="20531" cy="17303"/>
            </a:xfrm>
            <a:custGeom>
              <a:avLst/>
              <a:gdLst/>
              <a:ahLst/>
              <a:cxnLst/>
              <a:rect l="l" t="t" r="r" b="b"/>
              <a:pathLst>
                <a:path w="687" h="579" extrusionOk="0">
                  <a:moveTo>
                    <a:pt x="398" y="1"/>
                  </a:moveTo>
                  <a:cubicBezTo>
                    <a:pt x="138" y="1"/>
                    <a:pt x="0" y="316"/>
                    <a:pt x="192" y="494"/>
                  </a:cubicBezTo>
                  <a:cubicBezTo>
                    <a:pt x="250" y="552"/>
                    <a:pt x="322" y="578"/>
                    <a:pt x="394" y="578"/>
                  </a:cubicBezTo>
                  <a:cubicBezTo>
                    <a:pt x="542" y="578"/>
                    <a:pt x="686" y="465"/>
                    <a:pt x="686" y="289"/>
                  </a:cubicBezTo>
                  <a:cubicBezTo>
                    <a:pt x="686" y="124"/>
                    <a:pt x="549" y="1"/>
                    <a:pt x="398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31"/>
            <p:cNvSpPr/>
            <p:nvPr/>
          </p:nvSpPr>
          <p:spPr>
            <a:xfrm flipH="1">
              <a:off x="7288496" y="2177583"/>
              <a:ext cx="20113" cy="17303"/>
            </a:xfrm>
            <a:custGeom>
              <a:avLst/>
              <a:gdLst/>
              <a:ahLst/>
              <a:cxnLst/>
              <a:rect l="l" t="t" r="r" b="b"/>
              <a:pathLst>
                <a:path w="673" h="579" extrusionOk="0">
                  <a:moveTo>
                    <a:pt x="385" y="1"/>
                  </a:moveTo>
                  <a:cubicBezTo>
                    <a:pt x="124" y="1"/>
                    <a:pt x="1" y="316"/>
                    <a:pt x="179" y="495"/>
                  </a:cubicBezTo>
                  <a:cubicBezTo>
                    <a:pt x="237" y="552"/>
                    <a:pt x="309" y="578"/>
                    <a:pt x="380" y="578"/>
                  </a:cubicBezTo>
                  <a:cubicBezTo>
                    <a:pt x="528" y="578"/>
                    <a:pt x="673" y="465"/>
                    <a:pt x="673" y="289"/>
                  </a:cubicBezTo>
                  <a:cubicBezTo>
                    <a:pt x="673" y="124"/>
                    <a:pt x="549" y="1"/>
                    <a:pt x="385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31"/>
            <p:cNvSpPr/>
            <p:nvPr/>
          </p:nvSpPr>
          <p:spPr>
            <a:xfrm flipH="1">
              <a:off x="7344650" y="2030847"/>
              <a:ext cx="17244" cy="17662"/>
            </a:xfrm>
            <a:custGeom>
              <a:avLst/>
              <a:gdLst/>
              <a:ahLst/>
              <a:cxnLst/>
              <a:rect l="l" t="t" r="r" b="b"/>
              <a:pathLst>
                <a:path w="577" h="591" extrusionOk="0">
                  <a:moveTo>
                    <a:pt x="289" y="1"/>
                  </a:moveTo>
                  <a:cubicBezTo>
                    <a:pt x="138" y="1"/>
                    <a:pt x="1" y="138"/>
                    <a:pt x="1" y="289"/>
                  </a:cubicBezTo>
                  <a:cubicBezTo>
                    <a:pt x="1" y="453"/>
                    <a:pt x="138" y="590"/>
                    <a:pt x="289" y="590"/>
                  </a:cubicBezTo>
                  <a:cubicBezTo>
                    <a:pt x="453" y="590"/>
                    <a:pt x="577" y="453"/>
                    <a:pt x="577" y="289"/>
                  </a:cubicBezTo>
                  <a:cubicBezTo>
                    <a:pt x="577" y="138"/>
                    <a:pt x="453" y="1"/>
                    <a:pt x="289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31"/>
            <p:cNvSpPr/>
            <p:nvPr/>
          </p:nvSpPr>
          <p:spPr>
            <a:xfrm flipH="1">
              <a:off x="7214112" y="2337647"/>
              <a:ext cx="18260" cy="17572"/>
            </a:xfrm>
            <a:custGeom>
              <a:avLst/>
              <a:gdLst/>
              <a:ahLst/>
              <a:cxnLst/>
              <a:rect l="l" t="t" r="r" b="b"/>
              <a:pathLst>
                <a:path w="611" h="588" extrusionOk="0">
                  <a:moveTo>
                    <a:pt x="302" y="1"/>
                  </a:moveTo>
                  <a:cubicBezTo>
                    <a:pt x="165" y="1"/>
                    <a:pt x="28" y="90"/>
                    <a:pt x="14" y="268"/>
                  </a:cubicBezTo>
                  <a:cubicBezTo>
                    <a:pt x="1" y="481"/>
                    <a:pt x="155" y="587"/>
                    <a:pt x="308" y="587"/>
                  </a:cubicBezTo>
                  <a:cubicBezTo>
                    <a:pt x="460" y="587"/>
                    <a:pt x="611" y="481"/>
                    <a:pt x="590" y="268"/>
                  </a:cubicBezTo>
                  <a:cubicBezTo>
                    <a:pt x="577" y="90"/>
                    <a:pt x="440" y="1"/>
                    <a:pt x="302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31"/>
            <p:cNvSpPr/>
            <p:nvPr/>
          </p:nvSpPr>
          <p:spPr>
            <a:xfrm flipH="1">
              <a:off x="7336043" y="2387047"/>
              <a:ext cx="17244" cy="17662"/>
            </a:xfrm>
            <a:custGeom>
              <a:avLst/>
              <a:gdLst/>
              <a:ahLst/>
              <a:cxnLst/>
              <a:rect l="l" t="t" r="r" b="b"/>
              <a:pathLst>
                <a:path w="577" h="591" extrusionOk="0">
                  <a:moveTo>
                    <a:pt x="289" y="0"/>
                  </a:moveTo>
                  <a:cubicBezTo>
                    <a:pt x="138" y="0"/>
                    <a:pt x="1" y="138"/>
                    <a:pt x="1" y="288"/>
                  </a:cubicBezTo>
                  <a:cubicBezTo>
                    <a:pt x="1" y="453"/>
                    <a:pt x="138" y="590"/>
                    <a:pt x="289" y="590"/>
                  </a:cubicBezTo>
                  <a:cubicBezTo>
                    <a:pt x="453" y="590"/>
                    <a:pt x="577" y="453"/>
                    <a:pt x="577" y="288"/>
                  </a:cubicBezTo>
                  <a:cubicBezTo>
                    <a:pt x="577" y="138"/>
                    <a:pt x="453" y="0"/>
                    <a:pt x="289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31"/>
            <p:cNvSpPr/>
            <p:nvPr/>
          </p:nvSpPr>
          <p:spPr>
            <a:xfrm flipH="1">
              <a:off x="7646339" y="2387047"/>
              <a:ext cx="17244" cy="17662"/>
            </a:xfrm>
            <a:custGeom>
              <a:avLst/>
              <a:gdLst/>
              <a:ahLst/>
              <a:cxnLst/>
              <a:rect l="l" t="t" r="r" b="b"/>
              <a:pathLst>
                <a:path w="577" h="591" extrusionOk="0">
                  <a:moveTo>
                    <a:pt x="289" y="0"/>
                  </a:moveTo>
                  <a:cubicBezTo>
                    <a:pt x="124" y="0"/>
                    <a:pt x="1" y="138"/>
                    <a:pt x="1" y="288"/>
                  </a:cubicBezTo>
                  <a:cubicBezTo>
                    <a:pt x="1" y="453"/>
                    <a:pt x="124" y="590"/>
                    <a:pt x="289" y="590"/>
                  </a:cubicBezTo>
                  <a:cubicBezTo>
                    <a:pt x="440" y="590"/>
                    <a:pt x="577" y="453"/>
                    <a:pt x="577" y="288"/>
                  </a:cubicBezTo>
                  <a:cubicBezTo>
                    <a:pt x="577" y="138"/>
                    <a:pt x="440" y="0"/>
                    <a:pt x="289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31"/>
            <p:cNvSpPr/>
            <p:nvPr/>
          </p:nvSpPr>
          <p:spPr>
            <a:xfrm flipH="1">
              <a:off x="7595504" y="2295240"/>
              <a:ext cx="17662" cy="17244"/>
            </a:xfrm>
            <a:custGeom>
              <a:avLst/>
              <a:gdLst/>
              <a:ahLst/>
              <a:cxnLst/>
              <a:rect l="l" t="t" r="r" b="b"/>
              <a:pathLst>
                <a:path w="591" h="577" extrusionOk="0">
                  <a:moveTo>
                    <a:pt x="289" y="0"/>
                  </a:moveTo>
                  <a:cubicBezTo>
                    <a:pt x="138" y="0"/>
                    <a:pt x="1" y="124"/>
                    <a:pt x="1" y="288"/>
                  </a:cubicBezTo>
                  <a:cubicBezTo>
                    <a:pt x="1" y="453"/>
                    <a:pt x="138" y="576"/>
                    <a:pt x="289" y="576"/>
                  </a:cubicBezTo>
                  <a:cubicBezTo>
                    <a:pt x="453" y="576"/>
                    <a:pt x="591" y="453"/>
                    <a:pt x="591" y="288"/>
                  </a:cubicBezTo>
                  <a:cubicBezTo>
                    <a:pt x="591" y="124"/>
                    <a:pt x="453" y="0"/>
                    <a:pt x="289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31"/>
            <p:cNvSpPr/>
            <p:nvPr/>
          </p:nvSpPr>
          <p:spPr>
            <a:xfrm flipH="1">
              <a:off x="7470884" y="2319835"/>
              <a:ext cx="17244" cy="17244"/>
            </a:xfrm>
            <a:custGeom>
              <a:avLst/>
              <a:gdLst/>
              <a:ahLst/>
              <a:cxnLst/>
              <a:rect l="l" t="t" r="r" b="b"/>
              <a:pathLst>
                <a:path w="577" h="577" extrusionOk="0">
                  <a:moveTo>
                    <a:pt x="288" y="0"/>
                  </a:moveTo>
                  <a:cubicBezTo>
                    <a:pt x="124" y="0"/>
                    <a:pt x="0" y="124"/>
                    <a:pt x="0" y="288"/>
                  </a:cubicBezTo>
                  <a:cubicBezTo>
                    <a:pt x="0" y="453"/>
                    <a:pt x="124" y="576"/>
                    <a:pt x="288" y="576"/>
                  </a:cubicBezTo>
                  <a:cubicBezTo>
                    <a:pt x="439" y="576"/>
                    <a:pt x="576" y="453"/>
                    <a:pt x="576" y="288"/>
                  </a:cubicBezTo>
                  <a:cubicBezTo>
                    <a:pt x="576" y="124"/>
                    <a:pt x="439" y="0"/>
                    <a:pt x="288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31"/>
            <p:cNvSpPr/>
            <p:nvPr/>
          </p:nvSpPr>
          <p:spPr>
            <a:xfrm flipH="1">
              <a:off x="7433587" y="2499355"/>
              <a:ext cx="17244" cy="17662"/>
            </a:xfrm>
            <a:custGeom>
              <a:avLst/>
              <a:gdLst/>
              <a:ahLst/>
              <a:cxnLst/>
              <a:rect l="l" t="t" r="r" b="b"/>
              <a:pathLst>
                <a:path w="577" h="591" extrusionOk="0">
                  <a:moveTo>
                    <a:pt x="288" y="1"/>
                  </a:moveTo>
                  <a:cubicBezTo>
                    <a:pt x="124" y="1"/>
                    <a:pt x="0" y="138"/>
                    <a:pt x="0" y="302"/>
                  </a:cubicBezTo>
                  <a:cubicBezTo>
                    <a:pt x="0" y="453"/>
                    <a:pt x="124" y="590"/>
                    <a:pt x="288" y="590"/>
                  </a:cubicBezTo>
                  <a:cubicBezTo>
                    <a:pt x="453" y="590"/>
                    <a:pt x="576" y="453"/>
                    <a:pt x="576" y="302"/>
                  </a:cubicBezTo>
                  <a:cubicBezTo>
                    <a:pt x="576" y="138"/>
                    <a:pt x="453" y="1"/>
                    <a:pt x="288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31"/>
            <p:cNvSpPr/>
            <p:nvPr/>
          </p:nvSpPr>
          <p:spPr>
            <a:xfrm flipH="1">
              <a:off x="7829534" y="1824671"/>
              <a:ext cx="20531" cy="17303"/>
            </a:xfrm>
            <a:custGeom>
              <a:avLst/>
              <a:gdLst/>
              <a:ahLst/>
              <a:cxnLst/>
              <a:rect l="l" t="t" r="r" b="b"/>
              <a:pathLst>
                <a:path w="687" h="579" extrusionOk="0">
                  <a:moveTo>
                    <a:pt x="398" y="1"/>
                  </a:moveTo>
                  <a:cubicBezTo>
                    <a:pt x="137" y="1"/>
                    <a:pt x="0" y="303"/>
                    <a:pt x="192" y="495"/>
                  </a:cubicBezTo>
                  <a:cubicBezTo>
                    <a:pt x="250" y="552"/>
                    <a:pt x="322" y="578"/>
                    <a:pt x="393" y="578"/>
                  </a:cubicBezTo>
                  <a:cubicBezTo>
                    <a:pt x="542" y="578"/>
                    <a:pt x="686" y="465"/>
                    <a:pt x="686" y="289"/>
                  </a:cubicBezTo>
                  <a:cubicBezTo>
                    <a:pt x="686" y="124"/>
                    <a:pt x="549" y="1"/>
                    <a:pt x="398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31"/>
            <p:cNvSpPr/>
            <p:nvPr/>
          </p:nvSpPr>
          <p:spPr>
            <a:xfrm flipH="1">
              <a:off x="7813964" y="2387047"/>
              <a:ext cx="17244" cy="17662"/>
            </a:xfrm>
            <a:custGeom>
              <a:avLst/>
              <a:gdLst/>
              <a:ahLst/>
              <a:cxnLst/>
              <a:rect l="l" t="t" r="r" b="b"/>
              <a:pathLst>
                <a:path w="577" h="591" extrusionOk="0">
                  <a:moveTo>
                    <a:pt x="288" y="0"/>
                  </a:moveTo>
                  <a:cubicBezTo>
                    <a:pt x="124" y="0"/>
                    <a:pt x="0" y="138"/>
                    <a:pt x="0" y="288"/>
                  </a:cubicBezTo>
                  <a:cubicBezTo>
                    <a:pt x="0" y="453"/>
                    <a:pt x="124" y="590"/>
                    <a:pt x="288" y="590"/>
                  </a:cubicBezTo>
                  <a:cubicBezTo>
                    <a:pt x="453" y="590"/>
                    <a:pt x="576" y="453"/>
                    <a:pt x="576" y="288"/>
                  </a:cubicBezTo>
                  <a:cubicBezTo>
                    <a:pt x="576" y="138"/>
                    <a:pt x="453" y="0"/>
                    <a:pt x="288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31"/>
            <p:cNvSpPr/>
            <p:nvPr/>
          </p:nvSpPr>
          <p:spPr>
            <a:xfrm flipH="1">
              <a:off x="7637732" y="2474341"/>
              <a:ext cx="20501" cy="17483"/>
            </a:xfrm>
            <a:custGeom>
              <a:avLst/>
              <a:gdLst/>
              <a:ahLst/>
              <a:cxnLst/>
              <a:rect l="l" t="t" r="r" b="b"/>
              <a:pathLst>
                <a:path w="686" h="585" extrusionOk="0">
                  <a:moveTo>
                    <a:pt x="398" y="1"/>
                  </a:moveTo>
                  <a:cubicBezTo>
                    <a:pt x="137" y="1"/>
                    <a:pt x="0" y="316"/>
                    <a:pt x="192" y="495"/>
                  </a:cubicBezTo>
                  <a:cubicBezTo>
                    <a:pt x="250" y="557"/>
                    <a:pt x="322" y="585"/>
                    <a:pt x="394" y="585"/>
                  </a:cubicBezTo>
                  <a:cubicBezTo>
                    <a:pt x="542" y="585"/>
                    <a:pt x="686" y="465"/>
                    <a:pt x="686" y="289"/>
                  </a:cubicBezTo>
                  <a:cubicBezTo>
                    <a:pt x="686" y="138"/>
                    <a:pt x="549" y="1"/>
                    <a:pt x="398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31"/>
            <p:cNvSpPr/>
            <p:nvPr/>
          </p:nvSpPr>
          <p:spPr>
            <a:xfrm flipH="1">
              <a:off x="8075487" y="2186190"/>
              <a:ext cx="17244" cy="17244"/>
            </a:xfrm>
            <a:custGeom>
              <a:avLst/>
              <a:gdLst/>
              <a:ahLst/>
              <a:cxnLst/>
              <a:rect l="l" t="t" r="r" b="b"/>
              <a:pathLst>
                <a:path w="577" h="577" extrusionOk="0">
                  <a:moveTo>
                    <a:pt x="289" y="1"/>
                  </a:moveTo>
                  <a:cubicBezTo>
                    <a:pt x="124" y="1"/>
                    <a:pt x="1" y="124"/>
                    <a:pt x="1" y="289"/>
                  </a:cubicBezTo>
                  <a:cubicBezTo>
                    <a:pt x="1" y="453"/>
                    <a:pt x="124" y="577"/>
                    <a:pt x="289" y="577"/>
                  </a:cubicBezTo>
                  <a:cubicBezTo>
                    <a:pt x="453" y="577"/>
                    <a:pt x="577" y="453"/>
                    <a:pt x="577" y="289"/>
                  </a:cubicBezTo>
                  <a:cubicBezTo>
                    <a:pt x="577" y="124"/>
                    <a:pt x="453" y="1"/>
                    <a:pt x="289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31"/>
            <p:cNvSpPr/>
            <p:nvPr/>
          </p:nvSpPr>
          <p:spPr>
            <a:xfrm flipH="1">
              <a:off x="7596730" y="1957061"/>
              <a:ext cx="56602" cy="48563"/>
            </a:xfrm>
            <a:custGeom>
              <a:avLst/>
              <a:gdLst/>
              <a:ahLst/>
              <a:cxnLst/>
              <a:rect l="l" t="t" r="r" b="b"/>
              <a:pathLst>
                <a:path w="1894" h="1625" extrusionOk="0">
                  <a:moveTo>
                    <a:pt x="1084" y="1"/>
                  </a:moveTo>
                  <a:cubicBezTo>
                    <a:pt x="357" y="1"/>
                    <a:pt x="1" y="879"/>
                    <a:pt x="508" y="1386"/>
                  </a:cubicBezTo>
                  <a:cubicBezTo>
                    <a:pt x="672" y="1550"/>
                    <a:pt x="875" y="1624"/>
                    <a:pt x="1075" y="1624"/>
                  </a:cubicBezTo>
                  <a:cubicBezTo>
                    <a:pt x="1492" y="1624"/>
                    <a:pt x="1894" y="1302"/>
                    <a:pt x="1894" y="810"/>
                  </a:cubicBezTo>
                  <a:cubicBezTo>
                    <a:pt x="1894" y="371"/>
                    <a:pt x="1523" y="1"/>
                    <a:pt x="1084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31"/>
            <p:cNvSpPr/>
            <p:nvPr/>
          </p:nvSpPr>
          <p:spPr>
            <a:xfrm flipH="1">
              <a:off x="7548376" y="2148893"/>
              <a:ext cx="56572" cy="48533"/>
            </a:xfrm>
            <a:custGeom>
              <a:avLst/>
              <a:gdLst/>
              <a:ahLst/>
              <a:cxnLst/>
              <a:rect l="l" t="t" r="r" b="b"/>
              <a:pathLst>
                <a:path w="1893" h="1624" extrusionOk="0">
                  <a:moveTo>
                    <a:pt x="1084" y="1"/>
                  </a:moveTo>
                  <a:cubicBezTo>
                    <a:pt x="357" y="1"/>
                    <a:pt x="0" y="879"/>
                    <a:pt x="508" y="1386"/>
                  </a:cubicBezTo>
                  <a:cubicBezTo>
                    <a:pt x="672" y="1550"/>
                    <a:pt x="875" y="1624"/>
                    <a:pt x="1074" y="1624"/>
                  </a:cubicBezTo>
                  <a:cubicBezTo>
                    <a:pt x="1491" y="1624"/>
                    <a:pt x="1893" y="1302"/>
                    <a:pt x="1893" y="810"/>
                  </a:cubicBezTo>
                  <a:cubicBezTo>
                    <a:pt x="1893" y="357"/>
                    <a:pt x="1536" y="1"/>
                    <a:pt x="1084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31"/>
            <p:cNvSpPr/>
            <p:nvPr/>
          </p:nvSpPr>
          <p:spPr>
            <a:xfrm flipH="1">
              <a:off x="7502861" y="1779694"/>
              <a:ext cx="314838" cy="762307"/>
            </a:xfrm>
            <a:custGeom>
              <a:avLst/>
              <a:gdLst/>
              <a:ahLst/>
              <a:cxnLst/>
              <a:rect l="l" t="t" r="r" b="b"/>
              <a:pathLst>
                <a:path w="10535" h="25508" extrusionOk="0">
                  <a:moveTo>
                    <a:pt x="8244" y="1602"/>
                  </a:moveTo>
                  <a:cubicBezTo>
                    <a:pt x="8683" y="1629"/>
                    <a:pt x="9122" y="1725"/>
                    <a:pt x="9519" y="1917"/>
                  </a:cubicBezTo>
                  <a:cubicBezTo>
                    <a:pt x="9766" y="2041"/>
                    <a:pt x="9958" y="2233"/>
                    <a:pt x="10082" y="2480"/>
                  </a:cubicBezTo>
                  <a:cubicBezTo>
                    <a:pt x="10109" y="2521"/>
                    <a:pt x="10137" y="2576"/>
                    <a:pt x="10150" y="2630"/>
                  </a:cubicBezTo>
                  <a:cubicBezTo>
                    <a:pt x="10164" y="2685"/>
                    <a:pt x="10178" y="2740"/>
                    <a:pt x="10191" y="2795"/>
                  </a:cubicBezTo>
                  <a:cubicBezTo>
                    <a:pt x="10205" y="2850"/>
                    <a:pt x="10219" y="2918"/>
                    <a:pt x="10233" y="2973"/>
                  </a:cubicBezTo>
                  <a:cubicBezTo>
                    <a:pt x="10233" y="3001"/>
                    <a:pt x="10233" y="3028"/>
                    <a:pt x="10246" y="3056"/>
                  </a:cubicBezTo>
                  <a:lnTo>
                    <a:pt x="10246" y="3083"/>
                  </a:lnTo>
                  <a:lnTo>
                    <a:pt x="10246" y="3124"/>
                  </a:lnTo>
                  <a:cubicBezTo>
                    <a:pt x="10274" y="3316"/>
                    <a:pt x="10274" y="3508"/>
                    <a:pt x="10274" y="3700"/>
                  </a:cubicBezTo>
                  <a:cubicBezTo>
                    <a:pt x="10260" y="3947"/>
                    <a:pt x="10205" y="4194"/>
                    <a:pt x="10109" y="4427"/>
                  </a:cubicBezTo>
                  <a:cubicBezTo>
                    <a:pt x="9917" y="4894"/>
                    <a:pt x="9561" y="5278"/>
                    <a:pt x="9108" y="5497"/>
                  </a:cubicBezTo>
                  <a:cubicBezTo>
                    <a:pt x="8833" y="5639"/>
                    <a:pt x="8533" y="5709"/>
                    <a:pt x="8232" y="5709"/>
                  </a:cubicBezTo>
                  <a:cubicBezTo>
                    <a:pt x="8038" y="5709"/>
                    <a:pt x="7843" y="5680"/>
                    <a:pt x="7654" y="5620"/>
                  </a:cubicBezTo>
                  <a:cubicBezTo>
                    <a:pt x="7174" y="5456"/>
                    <a:pt x="6763" y="5127"/>
                    <a:pt x="6502" y="4688"/>
                  </a:cubicBezTo>
                  <a:cubicBezTo>
                    <a:pt x="6200" y="4194"/>
                    <a:pt x="5995" y="3659"/>
                    <a:pt x="5885" y="3083"/>
                  </a:cubicBezTo>
                  <a:cubicBezTo>
                    <a:pt x="5857" y="2973"/>
                    <a:pt x="5844" y="2864"/>
                    <a:pt x="5816" y="2740"/>
                  </a:cubicBezTo>
                  <a:cubicBezTo>
                    <a:pt x="5816" y="2644"/>
                    <a:pt x="5830" y="2548"/>
                    <a:pt x="5830" y="2466"/>
                  </a:cubicBezTo>
                  <a:cubicBezTo>
                    <a:pt x="5830" y="2438"/>
                    <a:pt x="5830" y="2411"/>
                    <a:pt x="5830" y="2384"/>
                  </a:cubicBezTo>
                  <a:lnTo>
                    <a:pt x="5871" y="2384"/>
                  </a:lnTo>
                  <a:cubicBezTo>
                    <a:pt x="6187" y="2342"/>
                    <a:pt x="6502" y="2342"/>
                    <a:pt x="6804" y="2315"/>
                  </a:cubicBezTo>
                  <a:cubicBezTo>
                    <a:pt x="7078" y="2301"/>
                    <a:pt x="7352" y="2233"/>
                    <a:pt x="7613" y="2137"/>
                  </a:cubicBezTo>
                  <a:cubicBezTo>
                    <a:pt x="7778" y="2082"/>
                    <a:pt x="7942" y="1972"/>
                    <a:pt x="8066" y="1835"/>
                  </a:cubicBezTo>
                  <a:cubicBezTo>
                    <a:pt x="8134" y="1753"/>
                    <a:pt x="8189" y="1684"/>
                    <a:pt x="8244" y="1602"/>
                  </a:cubicBezTo>
                  <a:close/>
                  <a:moveTo>
                    <a:pt x="1647" y="203"/>
                  </a:moveTo>
                  <a:cubicBezTo>
                    <a:pt x="2456" y="1067"/>
                    <a:pt x="3430" y="1808"/>
                    <a:pt x="4568" y="2164"/>
                  </a:cubicBezTo>
                  <a:cubicBezTo>
                    <a:pt x="4870" y="2260"/>
                    <a:pt x="5158" y="2329"/>
                    <a:pt x="5473" y="2370"/>
                  </a:cubicBezTo>
                  <a:cubicBezTo>
                    <a:pt x="5501" y="2370"/>
                    <a:pt x="5542" y="2370"/>
                    <a:pt x="5569" y="2384"/>
                  </a:cubicBezTo>
                  <a:cubicBezTo>
                    <a:pt x="5556" y="2493"/>
                    <a:pt x="5569" y="2603"/>
                    <a:pt x="5610" y="2699"/>
                  </a:cubicBezTo>
                  <a:cubicBezTo>
                    <a:pt x="5610" y="2726"/>
                    <a:pt x="5610" y="2740"/>
                    <a:pt x="5624" y="2768"/>
                  </a:cubicBezTo>
                  <a:cubicBezTo>
                    <a:pt x="5610" y="2918"/>
                    <a:pt x="5597" y="3069"/>
                    <a:pt x="5583" y="3234"/>
                  </a:cubicBezTo>
                  <a:cubicBezTo>
                    <a:pt x="5583" y="3604"/>
                    <a:pt x="5542" y="3961"/>
                    <a:pt x="5460" y="4331"/>
                  </a:cubicBezTo>
                  <a:cubicBezTo>
                    <a:pt x="5377" y="4619"/>
                    <a:pt x="5254" y="4880"/>
                    <a:pt x="5062" y="5113"/>
                  </a:cubicBezTo>
                  <a:cubicBezTo>
                    <a:pt x="4692" y="5607"/>
                    <a:pt x="4115" y="5908"/>
                    <a:pt x="3498" y="5936"/>
                  </a:cubicBezTo>
                  <a:cubicBezTo>
                    <a:pt x="3471" y="5937"/>
                    <a:pt x="3444" y="5938"/>
                    <a:pt x="3416" y="5938"/>
                  </a:cubicBezTo>
                  <a:cubicBezTo>
                    <a:pt x="3117" y="5938"/>
                    <a:pt x="2830" y="5868"/>
                    <a:pt x="2566" y="5730"/>
                  </a:cubicBezTo>
                  <a:cubicBezTo>
                    <a:pt x="2291" y="5579"/>
                    <a:pt x="2031" y="5387"/>
                    <a:pt x="1825" y="5154"/>
                  </a:cubicBezTo>
                  <a:cubicBezTo>
                    <a:pt x="1016" y="4317"/>
                    <a:pt x="481" y="3275"/>
                    <a:pt x="261" y="2137"/>
                  </a:cubicBezTo>
                  <a:cubicBezTo>
                    <a:pt x="193" y="1821"/>
                    <a:pt x="220" y="1492"/>
                    <a:pt x="330" y="1190"/>
                  </a:cubicBezTo>
                  <a:cubicBezTo>
                    <a:pt x="495" y="793"/>
                    <a:pt x="879" y="532"/>
                    <a:pt x="1263" y="354"/>
                  </a:cubicBezTo>
                  <a:cubicBezTo>
                    <a:pt x="1386" y="299"/>
                    <a:pt x="1510" y="244"/>
                    <a:pt x="1647" y="203"/>
                  </a:cubicBezTo>
                  <a:close/>
                  <a:moveTo>
                    <a:pt x="1674" y="0"/>
                  </a:moveTo>
                  <a:cubicBezTo>
                    <a:pt x="1671" y="0"/>
                    <a:pt x="1667" y="4"/>
                    <a:pt x="1660" y="11"/>
                  </a:cubicBezTo>
                  <a:lnTo>
                    <a:pt x="1647" y="11"/>
                  </a:lnTo>
                  <a:cubicBezTo>
                    <a:pt x="1139" y="175"/>
                    <a:pt x="618" y="409"/>
                    <a:pt x="303" y="861"/>
                  </a:cubicBezTo>
                  <a:cubicBezTo>
                    <a:pt x="97" y="1177"/>
                    <a:pt x="1" y="1547"/>
                    <a:pt x="42" y="1917"/>
                  </a:cubicBezTo>
                  <a:cubicBezTo>
                    <a:pt x="56" y="2082"/>
                    <a:pt x="83" y="2260"/>
                    <a:pt x="124" y="2425"/>
                  </a:cubicBezTo>
                  <a:cubicBezTo>
                    <a:pt x="179" y="2658"/>
                    <a:pt x="248" y="2905"/>
                    <a:pt x="330" y="3124"/>
                  </a:cubicBezTo>
                  <a:cubicBezTo>
                    <a:pt x="577" y="3783"/>
                    <a:pt x="933" y="4400"/>
                    <a:pt x="1372" y="4948"/>
                  </a:cubicBezTo>
                  <a:cubicBezTo>
                    <a:pt x="1798" y="5470"/>
                    <a:pt x="2305" y="5963"/>
                    <a:pt x="2991" y="6100"/>
                  </a:cubicBezTo>
                  <a:cubicBezTo>
                    <a:pt x="3142" y="6132"/>
                    <a:pt x="3295" y="6148"/>
                    <a:pt x="3448" y="6148"/>
                  </a:cubicBezTo>
                  <a:cubicBezTo>
                    <a:pt x="3961" y="6148"/>
                    <a:pt x="4468" y="5972"/>
                    <a:pt x="4870" y="5634"/>
                  </a:cubicBezTo>
                  <a:cubicBezTo>
                    <a:pt x="5103" y="5428"/>
                    <a:pt x="5309" y="5195"/>
                    <a:pt x="5460" y="4907"/>
                  </a:cubicBezTo>
                  <a:cubicBezTo>
                    <a:pt x="5597" y="4647"/>
                    <a:pt x="5693" y="4345"/>
                    <a:pt x="5734" y="4043"/>
                  </a:cubicBezTo>
                  <a:cubicBezTo>
                    <a:pt x="5748" y="4098"/>
                    <a:pt x="5748" y="4139"/>
                    <a:pt x="5761" y="4194"/>
                  </a:cubicBezTo>
                  <a:cubicBezTo>
                    <a:pt x="6145" y="5744"/>
                    <a:pt x="6598" y="7280"/>
                    <a:pt x="7023" y="8816"/>
                  </a:cubicBezTo>
                  <a:cubicBezTo>
                    <a:pt x="7462" y="10366"/>
                    <a:pt x="7901" y="11902"/>
                    <a:pt x="8285" y="13479"/>
                  </a:cubicBezTo>
                  <a:cubicBezTo>
                    <a:pt x="8642" y="14988"/>
                    <a:pt x="8930" y="16511"/>
                    <a:pt x="9122" y="18060"/>
                  </a:cubicBezTo>
                  <a:cubicBezTo>
                    <a:pt x="9314" y="19569"/>
                    <a:pt x="9369" y="21105"/>
                    <a:pt x="9286" y="22628"/>
                  </a:cubicBezTo>
                  <a:cubicBezTo>
                    <a:pt x="9231" y="23588"/>
                    <a:pt x="9108" y="24562"/>
                    <a:pt x="8902" y="25508"/>
                  </a:cubicBezTo>
                  <a:lnTo>
                    <a:pt x="9218" y="25453"/>
                  </a:lnTo>
                  <a:cubicBezTo>
                    <a:pt x="9451" y="24356"/>
                    <a:pt x="9574" y="23231"/>
                    <a:pt x="9615" y="22106"/>
                  </a:cubicBezTo>
                  <a:cubicBezTo>
                    <a:pt x="9657" y="20557"/>
                    <a:pt x="9574" y="19020"/>
                    <a:pt x="9355" y="17484"/>
                  </a:cubicBezTo>
                  <a:cubicBezTo>
                    <a:pt x="9135" y="15935"/>
                    <a:pt x="8820" y="14385"/>
                    <a:pt x="8436" y="12862"/>
                  </a:cubicBezTo>
                  <a:cubicBezTo>
                    <a:pt x="8052" y="11299"/>
                    <a:pt x="7599" y="9763"/>
                    <a:pt x="7160" y="8213"/>
                  </a:cubicBezTo>
                  <a:cubicBezTo>
                    <a:pt x="6804" y="6951"/>
                    <a:pt x="6461" y="5703"/>
                    <a:pt x="6132" y="4441"/>
                  </a:cubicBezTo>
                  <a:lnTo>
                    <a:pt x="6132" y="4441"/>
                  </a:lnTo>
                  <a:cubicBezTo>
                    <a:pt x="6365" y="4976"/>
                    <a:pt x="6763" y="5415"/>
                    <a:pt x="7270" y="5689"/>
                  </a:cubicBezTo>
                  <a:cubicBezTo>
                    <a:pt x="7581" y="5844"/>
                    <a:pt x="7918" y="5924"/>
                    <a:pt x="8255" y="5924"/>
                  </a:cubicBezTo>
                  <a:cubicBezTo>
                    <a:pt x="8455" y="5924"/>
                    <a:pt x="8654" y="5896"/>
                    <a:pt x="8847" y="5840"/>
                  </a:cubicBezTo>
                  <a:cubicBezTo>
                    <a:pt x="9369" y="5689"/>
                    <a:pt x="9821" y="5346"/>
                    <a:pt x="10109" y="4894"/>
                  </a:cubicBezTo>
                  <a:cubicBezTo>
                    <a:pt x="10397" y="4441"/>
                    <a:pt x="10534" y="3892"/>
                    <a:pt x="10493" y="3344"/>
                  </a:cubicBezTo>
                  <a:cubicBezTo>
                    <a:pt x="10466" y="3083"/>
                    <a:pt x="10411" y="2822"/>
                    <a:pt x="10342" y="2562"/>
                  </a:cubicBezTo>
                  <a:cubicBezTo>
                    <a:pt x="10246" y="2288"/>
                    <a:pt x="10068" y="2054"/>
                    <a:pt x="9835" y="1876"/>
                  </a:cubicBezTo>
                  <a:cubicBezTo>
                    <a:pt x="9478" y="1643"/>
                    <a:pt x="9081" y="1492"/>
                    <a:pt x="8655" y="1451"/>
                  </a:cubicBezTo>
                  <a:cubicBezTo>
                    <a:pt x="8504" y="1437"/>
                    <a:pt x="8354" y="1410"/>
                    <a:pt x="8203" y="1396"/>
                  </a:cubicBezTo>
                  <a:cubicBezTo>
                    <a:pt x="8175" y="1396"/>
                    <a:pt x="8134" y="1423"/>
                    <a:pt x="8120" y="1451"/>
                  </a:cubicBezTo>
                  <a:cubicBezTo>
                    <a:pt x="8011" y="1616"/>
                    <a:pt x="7874" y="1753"/>
                    <a:pt x="7709" y="1862"/>
                  </a:cubicBezTo>
                  <a:cubicBezTo>
                    <a:pt x="7503" y="1986"/>
                    <a:pt x="7270" y="2068"/>
                    <a:pt x="7023" y="2096"/>
                  </a:cubicBezTo>
                  <a:cubicBezTo>
                    <a:pt x="6708" y="2137"/>
                    <a:pt x="6379" y="2137"/>
                    <a:pt x="6049" y="2164"/>
                  </a:cubicBezTo>
                  <a:cubicBezTo>
                    <a:pt x="5967" y="2164"/>
                    <a:pt x="5885" y="2178"/>
                    <a:pt x="5816" y="2192"/>
                  </a:cubicBezTo>
                  <a:cubicBezTo>
                    <a:pt x="5775" y="2205"/>
                    <a:pt x="5734" y="2205"/>
                    <a:pt x="5706" y="2219"/>
                  </a:cubicBezTo>
                  <a:cubicBezTo>
                    <a:pt x="5652" y="2205"/>
                    <a:pt x="5597" y="2192"/>
                    <a:pt x="5528" y="2178"/>
                  </a:cubicBezTo>
                  <a:lnTo>
                    <a:pt x="5281" y="2137"/>
                  </a:lnTo>
                  <a:cubicBezTo>
                    <a:pt x="4047" y="1917"/>
                    <a:pt x="2963" y="1245"/>
                    <a:pt x="2072" y="367"/>
                  </a:cubicBezTo>
                  <a:cubicBezTo>
                    <a:pt x="1962" y="258"/>
                    <a:pt x="1852" y="134"/>
                    <a:pt x="1743" y="25"/>
                  </a:cubicBezTo>
                  <a:cubicBezTo>
                    <a:pt x="1743" y="11"/>
                    <a:pt x="1729" y="11"/>
                    <a:pt x="1715" y="11"/>
                  </a:cubicBezTo>
                  <a:lnTo>
                    <a:pt x="1688" y="11"/>
                  </a:lnTo>
                  <a:cubicBezTo>
                    <a:pt x="1681" y="4"/>
                    <a:pt x="1678" y="0"/>
                    <a:pt x="1674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26" name="Picture 2" descr="Polytechnics Escola Superior de Enfermagem de Coimbra">
            <a:extLst>
              <a:ext uri="{FF2B5EF4-FFF2-40B4-BE49-F238E27FC236}">
                <a16:creationId xmlns:a16="http://schemas.microsoft.com/office/drawing/2014/main" id="{14DB3388-A23A-87E1-D2DD-D334B0813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7" y="-119642"/>
            <a:ext cx="3520751" cy="168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4" name="Google Shape;4274;p61"/>
          <p:cNvSpPr txBox="1">
            <a:spLocks noGrp="1"/>
          </p:cNvSpPr>
          <p:nvPr>
            <p:ph type="title"/>
          </p:nvPr>
        </p:nvSpPr>
        <p:spPr>
          <a:xfrm>
            <a:off x="1093795" y="1564859"/>
            <a:ext cx="5620513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 dirty="0">
                <a:solidFill>
                  <a:schemeClr val="accent3"/>
                </a:solidFill>
              </a:rPr>
              <a:t>Marcha e equilíbrio</a:t>
            </a:r>
            <a:endParaRPr sz="3200" dirty="0">
              <a:solidFill>
                <a:schemeClr val="accent3"/>
              </a:solidFill>
            </a:endParaRPr>
          </a:p>
        </p:txBody>
      </p:sp>
      <p:sp>
        <p:nvSpPr>
          <p:cNvPr id="4275" name="Google Shape;4275;p61"/>
          <p:cNvSpPr txBox="1">
            <a:spLocks noGrp="1"/>
          </p:cNvSpPr>
          <p:nvPr>
            <p:ph type="title" idx="3"/>
          </p:nvPr>
        </p:nvSpPr>
        <p:spPr>
          <a:xfrm>
            <a:off x="2065126" y="2799225"/>
            <a:ext cx="1919693" cy="727803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10 pontos</a:t>
            </a:r>
            <a:endParaRPr dirty="0"/>
          </a:p>
        </p:txBody>
      </p:sp>
      <p:sp>
        <p:nvSpPr>
          <p:cNvPr id="4279" name="Google Shape;4279;p61"/>
          <p:cNvSpPr txBox="1">
            <a:spLocks noGrp="1"/>
          </p:cNvSpPr>
          <p:nvPr>
            <p:ph type="title" idx="13"/>
          </p:nvPr>
        </p:nvSpPr>
        <p:spPr>
          <a:xfrm>
            <a:off x="1926517" y="2292730"/>
            <a:ext cx="2425471" cy="68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dirty="0"/>
              <a:t>Índice de Tinetti</a:t>
            </a:r>
            <a:endParaRPr sz="2400" dirty="0"/>
          </a:p>
        </p:txBody>
      </p:sp>
      <p:sp>
        <p:nvSpPr>
          <p:cNvPr id="4295" name="Google Shape;4295;p61"/>
          <p:cNvSpPr txBox="1">
            <a:spLocks noGrp="1"/>
          </p:cNvSpPr>
          <p:nvPr>
            <p:ph type="subTitle" idx="6"/>
          </p:nvPr>
        </p:nvSpPr>
        <p:spPr>
          <a:xfrm>
            <a:off x="1387511" y="3754989"/>
            <a:ext cx="3274924" cy="583279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dirty="0"/>
              <a:t>Elevado Risco de queda </a:t>
            </a:r>
            <a:endParaRPr dirty="0"/>
          </a:p>
        </p:txBody>
      </p:sp>
      <p:sp>
        <p:nvSpPr>
          <p:cNvPr id="4299" name="Google Shape;4299;p61"/>
          <p:cNvSpPr/>
          <p:nvPr/>
        </p:nvSpPr>
        <p:spPr>
          <a:xfrm rot="-10205288" flipH="1">
            <a:off x="5958445" y="974623"/>
            <a:ext cx="729545" cy="369040"/>
          </a:xfrm>
          <a:custGeom>
            <a:avLst/>
            <a:gdLst/>
            <a:ahLst/>
            <a:cxnLst/>
            <a:rect l="l" t="t" r="r" b="b"/>
            <a:pathLst>
              <a:path w="9574" h="4843" extrusionOk="0">
                <a:moveTo>
                  <a:pt x="3457" y="1601"/>
                </a:moveTo>
                <a:cubicBezTo>
                  <a:pt x="3447" y="1808"/>
                  <a:pt x="3394" y="2006"/>
                  <a:pt x="3305" y="2195"/>
                </a:cubicBezTo>
                <a:cubicBezTo>
                  <a:pt x="3196" y="2429"/>
                  <a:pt x="3017" y="2621"/>
                  <a:pt x="2784" y="2744"/>
                </a:cubicBezTo>
                <a:cubicBezTo>
                  <a:pt x="2743" y="2758"/>
                  <a:pt x="2702" y="2758"/>
                  <a:pt x="2647" y="2758"/>
                </a:cubicBezTo>
                <a:cubicBezTo>
                  <a:pt x="2633" y="2744"/>
                  <a:pt x="2606" y="2744"/>
                  <a:pt x="2592" y="2730"/>
                </a:cubicBezTo>
                <a:lnTo>
                  <a:pt x="2578" y="2717"/>
                </a:lnTo>
                <a:lnTo>
                  <a:pt x="2537" y="2676"/>
                </a:lnTo>
                <a:cubicBezTo>
                  <a:pt x="2510" y="2634"/>
                  <a:pt x="2482" y="2593"/>
                  <a:pt x="2469" y="2552"/>
                </a:cubicBezTo>
                <a:cubicBezTo>
                  <a:pt x="2469" y="2497"/>
                  <a:pt x="2469" y="2429"/>
                  <a:pt x="2469" y="2374"/>
                </a:cubicBezTo>
                <a:cubicBezTo>
                  <a:pt x="2523" y="2113"/>
                  <a:pt x="2702" y="1880"/>
                  <a:pt x="2949" y="1757"/>
                </a:cubicBezTo>
                <a:cubicBezTo>
                  <a:pt x="3106" y="1674"/>
                  <a:pt x="3278" y="1621"/>
                  <a:pt x="3457" y="1601"/>
                </a:cubicBezTo>
                <a:close/>
                <a:moveTo>
                  <a:pt x="1673" y="0"/>
                </a:moveTo>
                <a:cubicBezTo>
                  <a:pt x="1434" y="0"/>
                  <a:pt x="1194" y="34"/>
                  <a:pt x="960" y="97"/>
                </a:cubicBezTo>
                <a:cubicBezTo>
                  <a:pt x="727" y="152"/>
                  <a:pt x="507" y="220"/>
                  <a:pt x="302" y="330"/>
                </a:cubicBezTo>
                <a:cubicBezTo>
                  <a:pt x="219" y="358"/>
                  <a:pt x="164" y="385"/>
                  <a:pt x="123" y="412"/>
                </a:cubicBezTo>
                <a:lnTo>
                  <a:pt x="68" y="440"/>
                </a:lnTo>
                <a:lnTo>
                  <a:pt x="82" y="467"/>
                </a:lnTo>
                <a:cubicBezTo>
                  <a:pt x="0" y="514"/>
                  <a:pt x="48" y="630"/>
                  <a:pt x="123" y="630"/>
                </a:cubicBezTo>
                <a:cubicBezTo>
                  <a:pt x="136" y="630"/>
                  <a:pt x="150" y="626"/>
                  <a:pt x="164" y="618"/>
                </a:cubicBezTo>
                <a:lnTo>
                  <a:pt x="219" y="591"/>
                </a:lnTo>
                <a:cubicBezTo>
                  <a:pt x="260" y="577"/>
                  <a:pt x="302" y="550"/>
                  <a:pt x="384" y="522"/>
                </a:cubicBezTo>
                <a:cubicBezTo>
                  <a:pt x="576" y="426"/>
                  <a:pt x="795" y="358"/>
                  <a:pt x="1001" y="316"/>
                </a:cubicBezTo>
                <a:cubicBezTo>
                  <a:pt x="1201" y="277"/>
                  <a:pt x="1401" y="255"/>
                  <a:pt x="1598" y="255"/>
                </a:cubicBezTo>
                <a:cubicBezTo>
                  <a:pt x="1739" y="255"/>
                  <a:pt x="1879" y="266"/>
                  <a:pt x="2016" y="289"/>
                </a:cubicBezTo>
                <a:lnTo>
                  <a:pt x="2167" y="316"/>
                </a:lnTo>
                <a:cubicBezTo>
                  <a:pt x="2222" y="330"/>
                  <a:pt x="2263" y="344"/>
                  <a:pt x="2318" y="358"/>
                </a:cubicBezTo>
                <a:cubicBezTo>
                  <a:pt x="2414" y="385"/>
                  <a:pt x="2510" y="426"/>
                  <a:pt x="2606" y="467"/>
                </a:cubicBezTo>
                <a:cubicBezTo>
                  <a:pt x="2715" y="522"/>
                  <a:pt x="2811" y="563"/>
                  <a:pt x="2907" y="632"/>
                </a:cubicBezTo>
                <a:cubicBezTo>
                  <a:pt x="2949" y="659"/>
                  <a:pt x="3004" y="687"/>
                  <a:pt x="3045" y="728"/>
                </a:cubicBezTo>
                <a:cubicBezTo>
                  <a:pt x="3086" y="755"/>
                  <a:pt x="3127" y="797"/>
                  <a:pt x="3168" y="838"/>
                </a:cubicBezTo>
                <a:cubicBezTo>
                  <a:pt x="3284" y="954"/>
                  <a:pt x="3366" y="1097"/>
                  <a:pt x="3414" y="1253"/>
                </a:cubicBezTo>
                <a:lnTo>
                  <a:pt x="3414" y="1253"/>
                </a:lnTo>
                <a:cubicBezTo>
                  <a:pt x="3192" y="1277"/>
                  <a:pt x="2974" y="1345"/>
                  <a:pt x="2770" y="1455"/>
                </a:cubicBezTo>
                <a:cubicBezTo>
                  <a:pt x="2441" y="1619"/>
                  <a:pt x="2208" y="1935"/>
                  <a:pt x="2139" y="2305"/>
                </a:cubicBezTo>
                <a:cubicBezTo>
                  <a:pt x="2098" y="2511"/>
                  <a:pt x="2167" y="2730"/>
                  <a:pt x="2304" y="2881"/>
                </a:cubicBezTo>
                <a:lnTo>
                  <a:pt x="2345" y="2922"/>
                </a:lnTo>
                <a:cubicBezTo>
                  <a:pt x="2359" y="2950"/>
                  <a:pt x="2386" y="2964"/>
                  <a:pt x="2414" y="2977"/>
                </a:cubicBezTo>
                <a:cubicBezTo>
                  <a:pt x="2469" y="3005"/>
                  <a:pt x="2523" y="3032"/>
                  <a:pt x="2578" y="3046"/>
                </a:cubicBezTo>
                <a:cubicBezTo>
                  <a:pt x="2613" y="3051"/>
                  <a:pt x="2650" y="3054"/>
                  <a:pt x="2688" y="3054"/>
                </a:cubicBezTo>
                <a:cubicBezTo>
                  <a:pt x="2753" y="3054"/>
                  <a:pt x="2819" y="3045"/>
                  <a:pt x="2880" y="3018"/>
                </a:cubicBezTo>
                <a:cubicBezTo>
                  <a:pt x="3045" y="2950"/>
                  <a:pt x="3196" y="2840"/>
                  <a:pt x="3305" y="2703"/>
                </a:cubicBezTo>
                <a:cubicBezTo>
                  <a:pt x="3415" y="2580"/>
                  <a:pt x="3497" y="2456"/>
                  <a:pt x="3566" y="2305"/>
                </a:cubicBezTo>
                <a:cubicBezTo>
                  <a:pt x="3674" y="2089"/>
                  <a:pt x="3740" y="1846"/>
                  <a:pt x="3749" y="1598"/>
                </a:cubicBezTo>
                <a:lnTo>
                  <a:pt x="3749" y="1598"/>
                </a:lnTo>
                <a:cubicBezTo>
                  <a:pt x="3770" y="1600"/>
                  <a:pt x="3791" y="1603"/>
                  <a:pt x="3813" y="1606"/>
                </a:cubicBezTo>
                <a:cubicBezTo>
                  <a:pt x="4416" y="1688"/>
                  <a:pt x="5006" y="2031"/>
                  <a:pt x="5500" y="2442"/>
                </a:cubicBezTo>
                <a:cubicBezTo>
                  <a:pt x="5993" y="2868"/>
                  <a:pt x="6432" y="3361"/>
                  <a:pt x="6789" y="3910"/>
                </a:cubicBezTo>
                <a:cubicBezTo>
                  <a:pt x="6981" y="4198"/>
                  <a:pt x="7228" y="4459"/>
                  <a:pt x="7516" y="4664"/>
                </a:cubicBezTo>
                <a:cubicBezTo>
                  <a:pt x="7667" y="4760"/>
                  <a:pt x="7845" y="4829"/>
                  <a:pt x="8037" y="4843"/>
                </a:cubicBezTo>
                <a:cubicBezTo>
                  <a:pt x="8215" y="4843"/>
                  <a:pt x="8394" y="4829"/>
                  <a:pt x="8572" y="4774"/>
                </a:cubicBezTo>
                <a:cubicBezTo>
                  <a:pt x="8613" y="4760"/>
                  <a:pt x="8641" y="4747"/>
                  <a:pt x="8695" y="4733"/>
                </a:cubicBezTo>
                <a:lnTo>
                  <a:pt x="8805" y="4692"/>
                </a:lnTo>
                <a:cubicBezTo>
                  <a:pt x="8887" y="4651"/>
                  <a:pt x="8956" y="4609"/>
                  <a:pt x="9038" y="4555"/>
                </a:cubicBezTo>
                <a:cubicBezTo>
                  <a:pt x="9176" y="4445"/>
                  <a:pt x="9299" y="4321"/>
                  <a:pt x="9381" y="4157"/>
                </a:cubicBezTo>
                <a:cubicBezTo>
                  <a:pt x="9532" y="3869"/>
                  <a:pt x="9573" y="3512"/>
                  <a:pt x="9491" y="3197"/>
                </a:cubicBezTo>
                <a:cubicBezTo>
                  <a:pt x="9422" y="2881"/>
                  <a:pt x="9258" y="2607"/>
                  <a:pt x="9011" y="2401"/>
                </a:cubicBezTo>
                <a:cubicBezTo>
                  <a:pt x="8901" y="2305"/>
                  <a:pt x="8750" y="2237"/>
                  <a:pt x="8599" y="2195"/>
                </a:cubicBezTo>
                <a:cubicBezTo>
                  <a:pt x="8532" y="2183"/>
                  <a:pt x="8464" y="2176"/>
                  <a:pt x="8397" y="2176"/>
                </a:cubicBezTo>
                <a:cubicBezTo>
                  <a:pt x="8316" y="2176"/>
                  <a:pt x="8236" y="2187"/>
                  <a:pt x="8161" y="2209"/>
                </a:cubicBezTo>
                <a:cubicBezTo>
                  <a:pt x="8023" y="2237"/>
                  <a:pt x="7886" y="2291"/>
                  <a:pt x="7777" y="2374"/>
                </a:cubicBezTo>
                <a:cubicBezTo>
                  <a:pt x="7667" y="2456"/>
                  <a:pt x="7571" y="2538"/>
                  <a:pt x="7502" y="2648"/>
                </a:cubicBezTo>
                <a:cubicBezTo>
                  <a:pt x="7351" y="2854"/>
                  <a:pt x="7283" y="3114"/>
                  <a:pt x="7324" y="3361"/>
                </a:cubicBezTo>
                <a:cubicBezTo>
                  <a:pt x="7365" y="3581"/>
                  <a:pt x="7488" y="3786"/>
                  <a:pt x="7667" y="3910"/>
                </a:cubicBezTo>
                <a:cubicBezTo>
                  <a:pt x="7783" y="3988"/>
                  <a:pt x="7921" y="4024"/>
                  <a:pt x="8059" y="4024"/>
                </a:cubicBezTo>
                <a:cubicBezTo>
                  <a:pt x="8116" y="4024"/>
                  <a:pt x="8173" y="4018"/>
                  <a:pt x="8229" y="4006"/>
                </a:cubicBezTo>
                <a:cubicBezTo>
                  <a:pt x="8394" y="3951"/>
                  <a:pt x="8517" y="3814"/>
                  <a:pt x="8545" y="3649"/>
                </a:cubicBezTo>
                <a:cubicBezTo>
                  <a:pt x="8572" y="3540"/>
                  <a:pt x="8558" y="3416"/>
                  <a:pt x="8517" y="3306"/>
                </a:cubicBezTo>
                <a:cubicBezTo>
                  <a:pt x="8490" y="3238"/>
                  <a:pt x="8462" y="3169"/>
                  <a:pt x="8407" y="3114"/>
                </a:cubicBezTo>
                <a:cubicBezTo>
                  <a:pt x="8394" y="3101"/>
                  <a:pt x="8366" y="3087"/>
                  <a:pt x="8353" y="3060"/>
                </a:cubicBezTo>
                <a:cubicBezTo>
                  <a:pt x="8333" y="3047"/>
                  <a:pt x="8314" y="3042"/>
                  <a:pt x="8296" y="3042"/>
                </a:cubicBezTo>
                <a:cubicBezTo>
                  <a:pt x="8215" y="3042"/>
                  <a:pt x="8164" y="3154"/>
                  <a:pt x="8243" y="3210"/>
                </a:cubicBezTo>
                <a:cubicBezTo>
                  <a:pt x="8298" y="3252"/>
                  <a:pt x="8325" y="3306"/>
                  <a:pt x="8339" y="3361"/>
                </a:cubicBezTo>
                <a:cubicBezTo>
                  <a:pt x="8366" y="3444"/>
                  <a:pt x="8366" y="3526"/>
                  <a:pt x="8353" y="3608"/>
                </a:cubicBezTo>
                <a:cubicBezTo>
                  <a:pt x="8339" y="3690"/>
                  <a:pt x="8270" y="3773"/>
                  <a:pt x="8174" y="3800"/>
                </a:cubicBezTo>
                <a:cubicBezTo>
                  <a:pt x="8140" y="3807"/>
                  <a:pt x="8106" y="3810"/>
                  <a:pt x="8072" y="3810"/>
                </a:cubicBezTo>
                <a:cubicBezTo>
                  <a:pt x="7970" y="3810"/>
                  <a:pt x="7873" y="3780"/>
                  <a:pt x="7790" y="3718"/>
                </a:cubicBezTo>
                <a:cubicBezTo>
                  <a:pt x="7667" y="3622"/>
                  <a:pt x="7584" y="3485"/>
                  <a:pt x="7557" y="3320"/>
                </a:cubicBezTo>
                <a:cubicBezTo>
                  <a:pt x="7530" y="3128"/>
                  <a:pt x="7584" y="2950"/>
                  <a:pt x="7694" y="2799"/>
                </a:cubicBezTo>
                <a:cubicBezTo>
                  <a:pt x="7722" y="2758"/>
                  <a:pt x="7763" y="2717"/>
                  <a:pt x="7790" y="2689"/>
                </a:cubicBezTo>
                <a:cubicBezTo>
                  <a:pt x="7831" y="2648"/>
                  <a:pt x="7873" y="2607"/>
                  <a:pt x="7927" y="2580"/>
                </a:cubicBezTo>
                <a:cubicBezTo>
                  <a:pt x="8010" y="2525"/>
                  <a:pt x="8106" y="2484"/>
                  <a:pt x="8215" y="2456"/>
                </a:cubicBezTo>
                <a:cubicBezTo>
                  <a:pt x="8271" y="2442"/>
                  <a:pt x="8327" y="2435"/>
                  <a:pt x="8382" y="2435"/>
                </a:cubicBezTo>
                <a:cubicBezTo>
                  <a:pt x="8544" y="2435"/>
                  <a:pt x="8700" y="2494"/>
                  <a:pt x="8833" y="2607"/>
                </a:cubicBezTo>
                <a:cubicBezTo>
                  <a:pt x="9011" y="2772"/>
                  <a:pt x="9148" y="2991"/>
                  <a:pt x="9189" y="3238"/>
                </a:cubicBezTo>
                <a:cubicBezTo>
                  <a:pt x="9258" y="3498"/>
                  <a:pt x="9217" y="3759"/>
                  <a:pt x="9107" y="3992"/>
                </a:cubicBezTo>
                <a:cubicBezTo>
                  <a:pt x="9038" y="4116"/>
                  <a:pt x="8942" y="4212"/>
                  <a:pt x="8833" y="4280"/>
                </a:cubicBezTo>
                <a:cubicBezTo>
                  <a:pt x="8778" y="4321"/>
                  <a:pt x="8723" y="4349"/>
                  <a:pt x="8668" y="4376"/>
                </a:cubicBezTo>
                <a:lnTo>
                  <a:pt x="8558" y="4417"/>
                </a:lnTo>
                <a:lnTo>
                  <a:pt x="8462" y="4445"/>
                </a:lnTo>
                <a:cubicBezTo>
                  <a:pt x="8359" y="4483"/>
                  <a:pt x="8249" y="4502"/>
                  <a:pt x="8139" y="4502"/>
                </a:cubicBezTo>
                <a:cubicBezTo>
                  <a:pt x="7973" y="4502"/>
                  <a:pt x="7807" y="4459"/>
                  <a:pt x="7667" y="4376"/>
                </a:cubicBezTo>
                <a:cubicBezTo>
                  <a:pt x="7420" y="4184"/>
                  <a:pt x="7214" y="3965"/>
                  <a:pt x="7050" y="3704"/>
                </a:cubicBezTo>
                <a:cubicBezTo>
                  <a:pt x="6666" y="3128"/>
                  <a:pt x="6213" y="2607"/>
                  <a:pt x="5705" y="2154"/>
                </a:cubicBezTo>
                <a:cubicBezTo>
                  <a:pt x="5431" y="1935"/>
                  <a:pt x="5143" y="1743"/>
                  <a:pt x="4828" y="1578"/>
                </a:cubicBezTo>
                <a:cubicBezTo>
                  <a:pt x="4512" y="1414"/>
                  <a:pt x="4183" y="1304"/>
                  <a:pt x="3826" y="1263"/>
                </a:cubicBezTo>
                <a:cubicBezTo>
                  <a:pt x="3789" y="1257"/>
                  <a:pt x="3752" y="1253"/>
                  <a:pt x="3715" y="1250"/>
                </a:cubicBezTo>
                <a:lnTo>
                  <a:pt x="3715" y="1250"/>
                </a:lnTo>
                <a:cubicBezTo>
                  <a:pt x="3657" y="1018"/>
                  <a:pt x="3541" y="801"/>
                  <a:pt x="3360" y="632"/>
                </a:cubicBezTo>
                <a:cubicBezTo>
                  <a:pt x="3319" y="577"/>
                  <a:pt x="3264" y="536"/>
                  <a:pt x="3209" y="495"/>
                </a:cubicBezTo>
                <a:cubicBezTo>
                  <a:pt x="3154" y="440"/>
                  <a:pt x="3113" y="426"/>
                  <a:pt x="3045" y="385"/>
                </a:cubicBezTo>
                <a:cubicBezTo>
                  <a:pt x="2949" y="316"/>
                  <a:pt x="2839" y="262"/>
                  <a:pt x="2715" y="207"/>
                </a:cubicBezTo>
                <a:cubicBezTo>
                  <a:pt x="2606" y="166"/>
                  <a:pt x="2496" y="124"/>
                  <a:pt x="2373" y="97"/>
                </a:cubicBezTo>
                <a:cubicBezTo>
                  <a:pt x="2318" y="83"/>
                  <a:pt x="2263" y="70"/>
                  <a:pt x="2208" y="56"/>
                </a:cubicBezTo>
                <a:lnTo>
                  <a:pt x="2043" y="28"/>
                </a:lnTo>
                <a:cubicBezTo>
                  <a:pt x="1921" y="10"/>
                  <a:pt x="1797" y="0"/>
                  <a:pt x="167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pic>
        <p:nvPicPr>
          <p:cNvPr id="1026" name="Picture 2" descr="Quedas de Idosos - Como o Fisioterapeuta Deve Avaliar o Risco?">
            <a:extLst>
              <a:ext uri="{FF2B5EF4-FFF2-40B4-BE49-F238E27FC236}">
                <a16:creationId xmlns:a16="http://schemas.microsoft.com/office/drawing/2014/main" id="{86A2B747-2B84-45B0-51A7-BCDB376BD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628" y="2360187"/>
            <a:ext cx="3659861" cy="2540883"/>
          </a:xfrm>
          <a:prstGeom prst="ellipse">
            <a:avLst/>
          </a:prstGeom>
          <a:ln w="63500" cap="rnd">
            <a:solidFill>
              <a:schemeClr val="accent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oogle Shape;9516;p77">
            <a:extLst>
              <a:ext uri="{FF2B5EF4-FFF2-40B4-BE49-F238E27FC236}">
                <a16:creationId xmlns:a16="http://schemas.microsoft.com/office/drawing/2014/main" id="{F761045C-4ECB-57A7-D522-08724C4F0464}"/>
              </a:ext>
            </a:extLst>
          </p:cNvPr>
          <p:cNvGrpSpPr/>
          <p:nvPr/>
        </p:nvGrpSpPr>
        <p:grpSpPr>
          <a:xfrm>
            <a:off x="669819" y="3777661"/>
            <a:ext cx="586696" cy="537954"/>
            <a:chOff x="6218300" y="4416175"/>
            <a:chExt cx="516000" cy="448000"/>
          </a:xfrm>
          <a:solidFill>
            <a:schemeClr val="accent2"/>
          </a:solidFill>
        </p:grpSpPr>
        <p:sp>
          <p:nvSpPr>
            <p:cNvPr id="17" name="Google Shape;9517;p77">
              <a:extLst>
                <a:ext uri="{FF2B5EF4-FFF2-40B4-BE49-F238E27FC236}">
                  <a16:creationId xmlns:a16="http://schemas.microsoft.com/office/drawing/2014/main" id="{D6EAD82E-1679-9EE5-6EF7-7E0CAB3CAC66}"/>
                </a:ext>
              </a:extLst>
            </p:cNvPr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" name="Google Shape;9518;p77">
              <a:extLst>
                <a:ext uri="{FF2B5EF4-FFF2-40B4-BE49-F238E27FC236}">
                  <a16:creationId xmlns:a16="http://schemas.microsoft.com/office/drawing/2014/main" id="{5DE10FCB-22E9-109A-0C8F-E89779E95DE1}"/>
                </a:ext>
              </a:extLst>
            </p:cNvPr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" name="Google Shape;9519;p77">
              <a:extLst>
                <a:ext uri="{FF2B5EF4-FFF2-40B4-BE49-F238E27FC236}">
                  <a16:creationId xmlns:a16="http://schemas.microsoft.com/office/drawing/2014/main" id="{816671F3-952D-A772-210A-C0F4EEA0C2D7}"/>
                </a:ext>
              </a:extLst>
            </p:cNvPr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" name="Google Shape;9875;p78">
            <a:extLst>
              <a:ext uri="{FF2B5EF4-FFF2-40B4-BE49-F238E27FC236}">
                <a16:creationId xmlns:a16="http://schemas.microsoft.com/office/drawing/2014/main" id="{14306464-4E4A-6A39-1ED0-B082D4C6401A}"/>
              </a:ext>
            </a:extLst>
          </p:cNvPr>
          <p:cNvSpPr/>
          <p:nvPr/>
        </p:nvSpPr>
        <p:spPr>
          <a:xfrm>
            <a:off x="511912" y="1702103"/>
            <a:ext cx="485319" cy="489111"/>
          </a:xfrm>
          <a:custGeom>
            <a:avLst/>
            <a:gdLst/>
            <a:ahLst/>
            <a:cxnLst/>
            <a:rect l="l" t="t" r="r" b="b"/>
            <a:pathLst>
              <a:path w="11815" h="11784" extrusionOk="0">
                <a:moveTo>
                  <a:pt x="6616" y="3434"/>
                </a:moveTo>
                <a:cubicBezTo>
                  <a:pt x="7215" y="3434"/>
                  <a:pt x="7625" y="3907"/>
                  <a:pt x="7625" y="4474"/>
                </a:cubicBezTo>
                <a:lnTo>
                  <a:pt x="7625" y="5514"/>
                </a:lnTo>
                <a:lnTo>
                  <a:pt x="6742" y="5514"/>
                </a:lnTo>
                <a:cubicBezTo>
                  <a:pt x="6648" y="5451"/>
                  <a:pt x="6585" y="5325"/>
                  <a:pt x="6490" y="5262"/>
                </a:cubicBezTo>
                <a:cubicBezTo>
                  <a:pt x="5986" y="4789"/>
                  <a:pt x="5388" y="4411"/>
                  <a:pt x="4695" y="4222"/>
                </a:cubicBezTo>
                <a:lnTo>
                  <a:pt x="4569" y="3434"/>
                </a:lnTo>
                <a:close/>
                <a:moveTo>
                  <a:pt x="3466" y="4884"/>
                </a:moveTo>
                <a:lnTo>
                  <a:pt x="3466" y="5577"/>
                </a:lnTo>
                <a:cubicBezTo>
                  <a:pt x="3056" y="5640"/>
                  <a:pt x="2678" y="5797"/>
                  <a:pt x="2363" y="6018"/>
                </a:cubicBezTo>
                <a:lnTo>
                  <a:pt x="1891" y="5577"/>
                </a:lnTo>
                <a:cubicBezTo>
                  <a:pt x="2332" y="5199"/>
                  <a:pt x="2867" y="4978"/>
                  <a:pt x="3466" y="4884"/>
                </a:cubicBezTo>
                <a:close/>
                <a:moveTo>
                  <a:pt x="4128" y="4852"/>
                </a:moveTo>
                <a:cubicBezTo>
                  <a:pt x="4726" y="4947"/>
                  <a:pt x="5262" y="5167"/>
                  <a:pt x="5703" y="5514"/>
                </a:cubicBezTo>
                <a:lnTo>
                  <a:pt x="5230" y="6049"/>
                </a:lnTo>
                <a:cubicBezTo>
                  <a:pt x="4915" y="5797"/>
                  <a:pt x="4537" y="5640"/>
                  <a:pt x="4128" y="5577"/>
                </a:cubicBezTo>
                <a:lnTo>
                  <a:pt x="4128" y="4852"/>
                </a:lnTo>
                <a:close/>
                <a:moveTo>
                  <a:pt x="1387" y="6049"/>
                </a:moveTo>
                <a:lnTo>
                  <a:pt x="1859" y="6522"/>
                </a:lnTo>
                <a:cubicBezTo>
                  <a:pt x="1607" y="6837"/>
                  <a:pt x="1450" y="7215"/>
                  <a:pt x="1387" y="7625"/>
                </a:cubicBezTo>
                <a:lnTo>
                  <a:pt x="662" y="7625"/>
                </a:lnTo>
                <a:cubicBezTo>
                  <a:pt x="788" y="7026"/>
                  <a:pt x="1009" y="6459"/>
                  <a:pt x="1387" y="6049"/>
                </a:cubicBezTo>
                <a:close/>
                <a:moveTo>
                  <a:pt x="6175" y="6049"/>
                </a:moveTo>
                <a:cubicBezTo>
                  <a:pt x="6553" y="6459"/>
                  <a:pt x="6774" y="7026"/>
                  <a:pt x="6837" y="7625"/>
                </a:cubicBezTo>
                <a:lnTo>
                  <a:pt x="6175" y="7625"/>
                </a:lnTo>
                <a:cubicBezTo>
                  <a:pt x="6112" y="7215"/>
                  <a:pt x="5955" y="6837"/>
                  <a:pt x="5703" y="6522"/>
                </a:cubicBezTo>
                <a:lnTo>
                  <a:pt x="6175" y="6049"/>
                </a:lnTo>
                <a:close/>
                <a:moveTo>
                  <a:pt x="1418" y="8318"/>
                </a:moveTo>
                <a:cubicBezTo>
                  <a:pt x="1481" y="8727"/>
                  <a:pt x="1670" y="9105"/>
                  <a:pt x="1891" y="9420"/>
                </a:cubicBezTo>
                <a:lnTo>
                  <a:pt x="1418" y="9893"/>
                </a:lnTo>
                <a:cubicBezTo>
                  <a:pt x="1009" y="9452"/>
                  <a:pt x="788" y="8916"/>
                  <a:pt x="693" y="8318"/>
                </a:cubicBezTo>
                <a:close/>
                <a:moveTo>
                  <a:pt x="6931" y="8318"/>
                </a:moveTo>
                <a:cubicBezTo>
                  <a:pt x="6805" y="8916"/>
                  <a:pt x="6585" y="9452"/>
                  <a:pt x="6207" y="9893"/>
                </a:cubicBezTo>
                <a:lnTo>
                  <a:pt x="5766" y="9420"/>
                </a:lnTo>
                <a:cubicBezTo>
                  <a:pt x="5986" y="9105"/>
                  <a:pt x="6144" y="8727"/>
                  <a:pt x="6207" y="8318"/>
                </a:cubicBezTo>
                <a:close/>
                <a:moveTo>
                  <a:pt x="2363" y="9893"/>
                </a:moveTo>
                <a:cubicBezTo>
                  <a:pt x="2678" y="10145"/>
                  <a:pt x="3056" y="10303"/>
                  <a:pt x="3466" y="10366"/>
                </a:cubicBezTo>
                <a:lnTo>
                  <a:pt x="3466" y="11027"/>
                </a:lnTo>
                <a:cubicBezTo>
                  <a:pt x="2867" y="10964"/>
                  <a:pt x="2332" y="10712"/>
                  <a:pt x="1891" y="10366"/>
                </a:cubicBezTo>
                <a:lnTo>
                  <a:pt x="2363" y="9893"/>
                </a:lnTo>
                <a:close/>
                <a:moveTo>
                  <a:pt x="5230" y="9861"/>
                </a:moveTo>
                <a:lnTo>
                  <a:pt x="5703" y="10334"/>
                </a:lnTo>
                <a:cubicBezTo>
                  <a:pt x="5262" y="10744"/>
                  <a:pt x="4726" y="10996"/>
                  <a:pt x="4128" y="11027"/>
                </a:cubicBezTo>
                <a:lnTo>
                  <a:pt x="4128" y="10334"/>
                </a:lnTo>
                <a:cubicBezTo>
                  <a:pt x="4537" y="10240"/>
                  <a:pt x="4915" y="10082"/>
                  <a:pt x="5230" y="9861"/>
                </a:cubicBezTo>
                <a:close/>
                <a:moveTo>
                  <a:pt x="9326" y="10366"/>
                </a:moveTo>
                <a:cubicBezTo>
                  <a:pt x="9546" y="10366"/>
                  <a:pt x="9704" y="10523"/>
                  <a:pt x="9704" y="10712"/>
                </a:cubicBezTo>
                <a:cubicBezTo>
                  <a:pt x="9672" y="10933"/>
                  <a:pt x="9546" y="11090"/>
                  <a:pt x="9326" y="11090"/>
                </a:cubicBezTo>
                <a:cubicBezTo>
                  <a:pt x="9137" y="11090"/>
                  <a:pt x="8979" y="10933"/>
                  <a:pt x="8979" y="10712"/>
                </a:cubicBezTo>
                <a:cubicBezTo>
                  <a:pt x="8979" y="10523"/>
                  <a:pt x="9137" y="10366"/>
                  <a:pt x="9326" y="10366"/>
                </a:cubicBezTo>
                <a:close/>
                <a:moveTo>
                  <a:pt x="1103" y="0"/>
                </a:moveTo>
                <a:cubicBezTo>
                  <a:pt x="504" y="0"/>
                  <a:pt x="63" y="473"/>
                  <a:pt x="63" y="1040"/>
                </a:cubicBezTo>
                <a:cubicBezTo>
                  <a:pt x="63" y="1576"/>
                  <a:pt x="536" y="2048"/>
                  <a:pt x="1103" y="2048"/>
                </a:cubicBezTo>
                <a:cubicBezTo>
                  <a:pt x="2048" y="2048"/>
                  <a:pt x="2363" y="2836"/>
                  <a:pt x="2489" y="3497"/>
                </a:cubicBezTo>
                <a:lnTo>
                  <a:pt x="2584" y="4348"/>
                </a:lnTo>
                <a:cubicBezTo>
                  <a:pt x="1072" y="4852"/>
                  <a:pt x="0" y="6301"/>
                  <a:pt x="0" y="7971"/>
                </a:cubicBezTo>
                <a:cubicBezTo>
                  <a:pt x="0" y="10050"/>
                  <a:pt x="1702" y="11783"/>
                  <a:pt x="3812" y="11783"/>
                </a:cubicBezTo>
                <a:cubicBezTo>
                  <a:pt x="5797" y="11783"/>
                  <a:pt x="7436" y="10240"/>
                  <a:pt x="7593" y="8318"/>
                </a:cubicBezTo>
                <a:lnTo>
                  <a:pt x="9011" y="8318"/>
                </a:lnTo>
                <a:lnTo>
                  <a:pt x="9011" y="9767"/>
                </a:lnTo>
                <a:cubicBezTo>
                  <a:pt x="8633" y="9924"/>
                  <a:pt x="8318" y="10271"/>
                  <a:pt x="8318" y="10744"/>
                </a:cubicBezTo>
                <a:cubicBezTo>
                  <a:pt x="8318" y="11342"/>
                  <a:pt x="8790" y="11783"/>
                  <a:pt x="9326" y="11783"/>
                </a:cubicBezTo>
                <a:cubicBezTo>
                  <a:pt x="9767" y="11783"/>
                  <a:pt x="10145" y="11500"/>
                  <a:pt x="10302" y="11059"/>
                </a:cubicBezTo>
                <a:lnTo>
                  <a:pt x="11468" y="11059"/>
                </a:lnTo>
                <a:cubicBezTo>
                  <a:pt x="11657" y="11059"/>
                  <a:pt x="11815" y="10901"/>
                  <a:pt x="11815" y="10712"/>
                </a:cubicBezTo>
                <a:cubicBezTo>
                  <a:pt x="11815" y="10555"/>
                  <a:pt x="11657" y="10397"/>
                  <a:pt x="11468" y="10397"/>
                </a:cubicBezTo>
                <a:lnTo>
                  <a:pt x="10302" y="10397"/>
                </a:lnTo>
                <a:cubicBezTo>
                  <a:pt x="10208" y="10145"/>
                  <a:pt x="9956" y="9893"/>
                  <a:pt x="9672" y="9767"/>
                </a:cubicBezTo>
                <a:lnTo>
                  <a:pt x="9672" y="8318"/>
                </a:lnTo>
                <a:lnTo>
                  <a:pt x="10744" y="8318"/>
                </a:lnTo>
                <a:cubicBezTo>
                  <a:pt x="10933" y="8318"/>
                  <a:pt x="11122" y="8160"/>
                  <a:pt x="11122" y="7971"/>
                </a:cubicBezTo>
                <a:cubicBezTo>
                  <a:pt x="11122" y="7782"/>
                  <a:pt x="10933" y="7593"/>
                  <a:pt x="10744" y="7593"/>
                </a:cubicBezTo>
                <a:lnTo>
                  <a:pt x="10397" y="7593"/>
                </a:lnTo>
                <a:lnTo>
                  <a:pt x="10397" y="7247"/>
                </a:lnTo>
                <a:cubicBezTo>
                  <a:pt x="10397" y="6301"/>
                  <a:pt x="9609" y="5514"/>
                  <a:pt x="8664" y="5514"/>
                </a:cubicBezTo>
                <a:lnTo>
                  <a:pt x="8318" y="5514"/>
                </a:lnTo>
                <a:lnTo>
                  <a:pt x="8318" y="4506"/>
                </a:lnTo>
                <a:cubicBezTo>
                  <a:pt x="8318" y="3560"/>
                  <a:pt x="7530" y="2773"/>
                  <a:pt x="6585" y="2773"/>
                </a:cubicBezTo>
                <a:lnTo>
                  <a:pt x="4411" y="2773"/>
                </a:lnTo>
                <a:cubicBezTo>
                  <a:pt x="3970" y="1040"/>
                  <a:pt x="2741" y="0"/>
                  <a:pt x="11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3"/>
              </a:solidFill>
            </a:endParaRPr>
          </a:p>
        </p:txBody>
      </p:sp>
      <p:sp>
        <p:nvSpPr>
          <p:cNvPr id="7" name="Google Shape;4274;p61">
            <a:extLst>
              <a:ext uri="{FF2B5EF4-FFF2-40B4-BE49-F238E27FC236}">
                <a16:creationId xmlns:a16="http://schemas.microsoft.com/office/drawing/2014/main" id="{8D365013-4EA6-70A1-88E9-29567A0F5DB1}"/>
              </a:ext>
            </a:extLst>
          </p:cNvPr>
          <p:cNvSpPr txBox="1">
            <a:spLocks/>
          </p:cNvSpPr>
          <p:nvPr/>
        </p:nvSpPr>
        <p:spPr>
          <a:xfrm>
            <a:off x="1093795" y="651336"/>
            <a:ext cx="4566776" cy="763600"/>
          </a:xfrm>
          <a:prstGeom prst="rect">
            <a:avLst/>
          </a:prstGeom>
          <a:noFill/>
          <a:ln>
            <a:noFill/>
          </a:ln>
          <a:effectLst>
            <a:outerShdw blurRad="14288" dist="19050" dir="13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r>
              <a:rPr lang="pt-PT" kern="0" dirty="0"/>
              <a:t>Avaliação física</a:t>
            </a:r>
          </a:p>
        </p:txBody>
      </p:sp>
    </p:spTree>
    <p:extLst>
      <p:ext uri="{BB962C8B-B14F-4D97-AF65-F5344CB8AC3E}">
        <p14:creationId xmlns:p14="http://schemas.microsoft.com/office/powerpoint/2010/main" val="94869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4" name="Google Shape;4274;p61"/>
          <p:cNvSpPr txBox="1">
            <a:spLocks noGrp="1"/>
          </p:cNvSpPr>
          <p:nvPr>
            <p:ph type="title"/>
          </p:nvPr>
        </p:nvSpPr>
        <p:spPr>
          <a:xfrm>
            <a:off x="1093795" y="1564859"/>
            <a:ext cx="5620513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 dirty="0">
                <a:solidFill>
                  <a:schemeClr val="accent3"/>
                </a:solidFill>
              </a:rPr>
              <a:t>Marcha e equilíbrio</a:t>
            </a:r>
            <a:endParaRPr sz="3200" dirty="0">
              <a:solidFill>
                <a:schemeClr val="accent3"/>
              </a:solidFill>
            </a:endParaRPr>
          </a:p>
        </p:txBody>
      </p:sp>
      <p:sp>
        <p:nvSpPr>
          <p:cNvPr id="4275" name="Google Shape;4275;p61"/>
          <p:cNvSpPr txBox="1">
            <a:spLocks noGrp="1"/>
          </p:cNvSpPr>
          <p:nvPr>
            <p:ph type="title" idx="3"/>
          </p:nvPr>
        </p:nvSpPr>
        <p:spPr>
          <a:xfrm>
            <a:off x="2065126" y="2799225"/>
            <a:ext cx="1919693" cy="727803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10 pontos</a:t>
            </a:r>
            <a:endParaRPr dirty="0"/>
          </a:p>
        </p:txBody>
      </p:sp>
      <p:sp>
        <p:nvSpPr>
          <p:cNvPr id="4279" name="Google Shape;4279;p61"/>
          <p:cNvSpPr txBox="1">
            <a:spLocks noGrp="1"/>
          </p:cNvSpPr>
          <p:nvPr>
            <p:ph type="title" idx="13"/>
          </p:nvPr>
        </p:nvSpPr>
        <p:spPr>
          <a:xfrm>
            <a:off x="1926517" y="2292730"/>
            <a:ext cx="2425471" cy="68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dirty="0"/>
              <a:t>Índice de Tinetti</a:t>
            </a:r>
            <a:endParaRPr sz="2400" dirty="0"/>
          </a:p>
        </p:txBody>
      </p:sp>
      <p:sp>
        <p:nvSpPr>
          <p:cNvPr id="4295" name="Google Shape;4295;p61"/>
          <p:cNvSpPr txBox="1">
            <a:spLocks noGrp="1"/>
          </p:cNvSpPr>
          <p:nvPr>
            <p:ph type="subTitle" idx="6"/>
          </p:nvPr>
        </p:nvSpPr>
        <p:spPr>
          <a:xfrm>
            <a:off x="1387511" y="3754989"/>
            <a:ext cx="3274924" cy="583279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dirty="0"/>
              <a:t>Elevado Risco de queda </a:t>
            </a:r>
            <a:endParaRPr dirty="0"/>
          </a:p>
        </p:txBody>
      </p:sp>
      <p:sp>
        <p:nvSpPr>
          <p:cNvPr id="4299" name="Google Shape;4299;p61"/>
          <p:cNvSpPr/>
          <p:nvPr/>
        </p:nvSpPr>
        <p:spPr>
          <a:xfrm rot="-10205288" flipH="1">
            <a:off x="5958445" y="974623"/>
            <a:ext cx="729545" cy="369040"/>
          </a:xfrm>
          <a:custGeom>
            <a:avLst/>
            <a:gdLst/>
            <a:ahLst/>
            <a:cxnLst/>
            <a:rect l="l" t="t" r="r" b="b"/>
            <a:pathLst>
              <a:path w="9574" h="4843" extrusionOk="0">
                <a:moveTo>
                  <a:pt x="3457" y="1601"/>
                </a:moveTo>
                <a:cubicBezTo>
                  <a:pt x="3447" y="1808"/>
                  <a:pt x="3394" y="2006"/>
                  <a:pt x="3305" y="2195"/>
                </a:cubicBezTo>
                <a:cubicBezTo>
                  <a:pt x="3196" y="2429"/>
                  <a:pt x="3017" y="2621"/>
                  <a:pt x="2784" y="2744"/>
                </a:cubicBezTo>
                <a:cubicBezTo>
                  <a:pt x="2743" y="2758"/>
                  <a:pt x="2702" y="2758"/>
                  <a:pt x="2647" y="2758"/>
                </a:cubicBezTo>
                <a:cubicBezTo>
                  <a:pt x="2633" y="2744"/>
                  <a:pt x="2606" y="2744"/>
                  <a:pt x="2592" y="2730"/>
                </a:cubicBezTo>
                <a:lnTo>
                  <a:pt x="2578" y="2717"/>
                </a:lnTo>
                <a:lnTo>
                  <a:pt x="2537" y="2676"/>
                </a:lnTo>
                <a:cubicBezTo>
                  <a:pt x="2510" y="2634"/>
                  <a:pt x="2482" y="2593"/>
                  <a:pt x="2469" y="2552"/>
                </a:cubicBezTo>
                <a:cubicBezTo>
                  <a:pt x="2469" y="2497"/>
                  <a:pt x="2469" y="2429"/>
                  <a:pt x="2469" y="2374"/>
                </a:cubicBezTo>
                <a:cubicBezTo>
                  <a:pt x="2523" y="2113"/>
                  <a:pt x="2702" y="1880"/>
                  <a:pt x="2949" y="1757"/>
                </a:cubicBezTo>
                <a:cubicBezTo>
                  <a:pt x="3106" y="1674"/>
                  <a:pt x="3278" y="1621"/>
                  <a:pt x="3457" y="1601"/>
                </a:cubicBezTo>
                <a:close/>
                <a:moveTo>
                  <a:pt x="1673" y="0"/>
                </a:moveTo>
                <a:cubicBezTo>
                  <a:pt x="1434" y="0"/>
                  <a:pt x="1194" y="34"/>
                  <a:pt x="960" y="97"/>
                </a:cubicBezTo>
                <a:cubicBezTo>
                  <a:pt x="727" y="152"/>
                  <a:pt x="507" y="220"/>
                  <a:pt x="302" y="330"/>
                </a:cubicBezTo>
                <a:cubicBezTo>
                  <a:pt x="219" y="358"/>
                  <a:pt x="164" y="385"/>
                  <a:pt x="123" y="412"/>
                </a:cubicBezTo>
                <a:lnTo>
                  <a:pt x="68" y="440"/>
                </a:lnTo>
                <a:lnTo>
                  <a:pt x="82" y="467"/>
                </a:lnTo>
                <a:cubicBezTo>
                  <a:pt x="0" y="514"/>
                  <a:pt x="48" y="630"/>
                  <a:pt x="123" y="630"/>
                </a:cubicBezTo>
                <a:cubicBezTo>
                  <a:pt x="136" y="630"/>
                  <a:pt x="150" y="626"/>
                  <a:pt x="164" y="618"/>
                </a:cubicBezTo>
                <a:lnTo>
                  <a:pt x="219" y="591"/>
                </a:lnTo>
                <a:cubicBezTo>
                  <a:pt x="260" y="577"/>
                  <a:pt x="302" y="550"/>
                  <a:pt x="384" y="522"/>
                </a:cubicBezTo>
                <a:cubicBezTo>
                  <a:pt x="576" y="426"/>
                  <a:pt x="795" y="358"/>
                  <a:pt x="1001" y="316"/>
                </a:cubicBezTo>
                <a:cubicBezTo>
                  <a:pt x="1201" y="277"/>
                  <a:pt x="1401" y="255"/>
                  <a:pt x="1598" y="255"/>
                </a:cubicBezTo>
                <a:cubicBezTo>
                  <a:pt x="1739" y="255"/>
                  <a:pt x="1879" y="266"/>
                  <a:pt x="2016" y="289"/>
                </a:cubicBezTo>
                <a:lnTo>
                  <a:pt x="2167" y="316"/>
                </a:lnTo>
                <a:cubicBezTo>
                  <a:pt x="2222" y="330"/>
                  <a:pt x="2263" y="344"/>
                  <a:pt x="2318" y="358"/>
                </a:cubicBezTo>
                <a:cubicBezTo>
                  <a:pt x="2414" y="385"/>
                  <a:pt x="2510" y="426"/>
                  <a:pt x="2606" y="467"/>
                </a:cubicBezTo>
                <a:cubicBezTo>
                  <a:pt x="2715" y="522"/>
                  <a:pt x="2811" y="563"/>
                  <a:pt x="2907" y="632"/>
                </a:cubicBezTo>
                <a:cubicBezTo>
                  <a:pt x="2949" y="659"/>
                  <a:pt x="3004" y="687"/>
                  <a:pt x="3045" y="728"/>
                </a:cubicBezTo>
                <a:cubicBezTo>
                  <a:pt x="3086" y="755"/>
                  <a:pt x="3127" y="797"/>
                  <a:pt x="3168" y="838"/>
                </a:cubicBezTo>
                <a:cubicBezTo>
                  <a:pt x="3284" y="954"/>
                  <a:pt x="3366" y="1097"/>
                  <a:pt x="3414" y="1253"/>
                </a:cubicBezTo>
                <a:lnTo>
                  <a:pt x="3414" y="1253"/>
                </a:lnTo>
                <a:cubicBezTo>
                  <a:pt x="3192" y="1277"/>
                  <a:pt x="2974" y="1345"/>
                  <a:pt x="2770" y="1455"/>
                </a:cubicBezTo>
                <a:cubicBezTo>
                  <a:pt x="2441" y="1619"/>
                  <a:pt x="2208" y="1935"/>
                  <a:pt x="2139" y="2305"/>
                </a:cubicBezTo>
                <a:cubicBezTo>
                  <a:pt x="2098" y="2511"/>
                  <a:pt x="2167" y="2730"/>
                  <a:pt x="2304" y="2881"/>
                </a:cubicBezTo>
                <a:lnTo>
                  <a:pt x="2345" y="2922"/>
                </a:lnTo>
                <a:cubicBezTo>
                  <a:pt x="2359" y="2950"/>
                  <a:pt x="2386" y="2964"/>
                  <a:pt x="2414" y="2977"/>
                </a:cubicBezTo>
                <a:cubicBezTo>
                  <a:pt x="2469" y="3005"/>
                  <a:pt x="2523" y="3032"/>
                  <a:pt x="2578" y="3046"/>
                </a:cubicBezTo>
                <a:cubicBezTo>
                  <a:pt x="2613" y="3051"/>
                  <a:pt x="2650" y="3054"/>
                  <a:pt x="2688" y="3054"/>
                </a:cubicBezTo>
                <a:cubicBezTo>
                  <a:pt x="2753" y="3054"/>
                  <a:pt x="2819" y="3045"/>
                  <a:pt x="2880" y="3018"/>
                </a:cubicBezTo>
                <a:cubicBezTo>
                  <a:pt x="3045" y="2950"/>
                  <a:pt x="3196" y="2840"/>
                  <a:pt x="3305" y="2703"/>
                </a:cubicBezTo>
                <a:cubicBezTo>
                  <a:pt x="3415" y="2580"/>
                  <a:pt x="3497" y="2456"/>
                  <a:pt x="3566" y="2305"/>
                </a:cubicBezTo>
                <a:cubicBezTo>
                  <a:pt x="3674" y="2089"/>
                  <a:pt x="3740" y="1846"/>
                  <a:pt x="3749" y="1598"/>
                </a:cubicBezTo>
                <a:lnTo>
                  <a:pt x="3749" y="1598"/>
                </a:lnTo>
                <a:cubicBezTo>
                  <a:pt x="3770" y="1600"/>
                  <a:pt x="3791" y="1603"/>
                  <a:pt x="3813" y="1606"/>
                </a:cubicBezTo>
                <a:cubicBezTo>
                  <a:pt x="4416" y="1688"/>
                  <a:pt x="5006" y="2031"/>
                  <a:pt x="5500" y="2442"/>
                </a:cubicBezTo>
                <a:cubicBezTo>
                  <a:pt x="5993" y="2868"/>
                  <a:pt x="6432" y="3361"/>
                  <a:pt x="6789" y="3910"/>
                </a:cubicBezTo>
                <a:cubicBezTo>
                  <a:pt x="6981" y="4198"/>
                  <a:pt x="7228" y="4459"/>
                  <a:pt x="7516" y="4664"/>
                </a:cubicBezTo>
                <a:cubicBezTo>
                  <a:pt x="7667" y="4760"/>
                  <a:pt x="7845" y="4829"/>
                  <a:pt x="8037" y="4843"/>
                </a:cubicBezTo>
                <a:cubicBezTo>
                  <a:pt x="8215" y="4843"/>
                  <a:pt x="8394" y="4829"/>
                  <a:pt x="8572" y="4774"/>
                </a:cubicBezTo>
                <a:cubicBezTo>
                  <a:pt x="8613" y="4760"/>
                  <a:pt x="8641" y="4747"/>
                  <a:pt x="8695" y="4733"/>
                </a:cubicBezTo>
                <a:lnTo>
                  <a:pt x="8805" y="4692"/>
                </a:lnTo>
                <a:cubicBezTo>
                  <a:pt x="8887" y="4651"/>
                  <a:pt x="8956" y="4609"/>
                  <a:pt x="9038" y="4555"/>
                </a:cubicBezTo>
                <a:cubicBezTo>
                  <a:pt x="9176" y="4445"/>
                  <a:pt x="9299" y="4321"/>
                  <a:pt x="9381" y="4157"/>
                </a:cubicBezTo>
                <a:cubicBezTo>
                  <a:pt x="9532" y="3869"/>
                  <a:pt x="9573" y="3512"/>
                  <a:pt x="9491" y="3197"/>
                </a:cubicBezTo>
                <a:cubicBezTo>
                  <a:pt x="9422" y="2881"/>
                  <a:pt x="9258" y="2607"/>
                  <a:pt x="9011" y="2401"/>
                </a:cubicBezTo>
                <a:cubicBezTo>
                  <a:pt x="8901" y="2305"/>
                  <a:pt x="8750" y="2237"/>
                  <a:pt x="8599" y="2195"/>
                </a:cubicBezTo>
                <a:cubicBezTo>
                  <a:pt x="8532" y="2183"/>
                  <a:pt x="8464" y="2176"/>
                  <a:pt x="8397" y="2176"/>
                </a:cubicBezTo>
                <a:cubicBezTo>
                  <a:pt x="8316" y="2176"/>
                  <a:pt x="8236" y="2187"/>
                  <a:pt x="8161" y="2209"/>
                </a:cubicBezTo>
                <a:cubicBezTo>
                  <a:pt x="8023" y="2237"/>
                  <a:pt x="7886" y="2291"/>
                  <a:pt x="7777" y="2374"/>
                </a:cubicBezTo>
                <a:cubicBezTo>
                  <a:pt x="7667" y="2456"/>
                  <a:pt x="7571" y="2538"/>
                  <a:pt x="7502" y="2648"/>
                </a:cubicBezTo>
                <a:cubicBezTo>
                  <a:pt x="7351" y="2854"/>
                  <a:pt x="7283" y="3114"/>
                  <a:pt x="7324" y="3361"/>
                </a:cubicBezTo>
                <a:cubicBezTo>
                  <a:pt x="7365" y="3581"/>
                  <a:pt x="7488" y="3786"/>
                  <a:pt x="7667" y="3910"/>
                </a:cubicBezTo>
                <a:cubicBezTo>
                  <a:pt x="7783" y="3988"/>
                  <a:pt x="7921" y="4024"/>
                  <a:pt x="8059" y="4024"/>
                </a:cubicBezTo>
                <a:cubicBezTo>
                  <a:pt x="8116" y="4024"/>
                  <a:pt x="8173" y="4018"/>
                  <a:pt x="8229" y="4006"/>
                </a:cubicBezTo>
                <a:cubicBezTo>
                  <a:pt x="8394" y="3951"/>
                  <a:pt x="8517" y="3814"/>
                  <a:pt x="8545" y="3649"/>
                </a:cubicBezTo>
                <a:cubicBezTo>
                  <a:pt x="8572" y="3540"/>
                  <a:pt x="8558" y="3416"/>
                  <a:pt x="8517" y="3306"/>
                </a:cubicBezTo>
                <a:cubicBezTo>
                  <a:pt x="8490" y="3238"/>
                  <a:pt x="8462" y="3169"/>
                  <a:pt x="8407" y="3114"/>
                </a:cubicBezTo>
                <a:cubicBezTo>
                  <a:pt x="8394" y="3101"/>
                  <a:pt x="8366" y="3087"/>
                  <a:pt x="8353" y="3060"/>
                </a:cubicBezTo>
                <a:cubicBezTo>
                  <a:pt x="8333" y="3047"/>
                  <a:pt x="8314" y="3042"/>
                  <a:pt x="8296" y="3042"/>
                </a:cubicBezTo>
                <a:cubicBezTo>
                  <a:pt x="8215" y="3042"/>
                  <a:pt x="8164" y="3154"/>
                  <a:pt x="8243" y="3210"/>
                </a:cubicBezTo>
                <a:cubicBezTo>
                  <a:pt x="8298" y="3252"/>
                  <a:pt x="8325" y="3306"/>
                  <a:pt x="8339" y="3361"/>
                </a:cubicBezTo>
                <a:cubicBezTo>
                  <a:pt x="8366" y="3444"/>
                  <a:pt x="8366" y="3526"/>
                  <a:pt x="8353" y="3608"/>
                </a:cubicBezTo>
                <a:cubicBezTo>
                  <a:pt x="8339" y="3690"/>
                  <a:pt x="8270" y="3773"/>
                  <a:pt x="8174" y="3800"/>
                </a:cubicBezTo>
                <a:cubicBezTo>
                  <a:pt x="8140" y="3807"/>
                  <a:pt x="8106" y="3810"/>
                  <a:pt x="8072" y="3810"/>
                </a:cubicBezTo>
                <a:cubicBezTo>
                  <a:pt x="7970" y="3810"/>
                  <a:pt x="7873" y="3780"/>
                  <a:pt x="7790" y="3718"/>
                </a:cubicBezTo>
                <a:cubicBezTo>
                  <a:pt x="7667" y="3622"/>
                  <a:pt x="7584" y="3485"/>
                  <a:pt x="7557" y="3320"/>
                </a:cubicBezTo>
                <a:cubicBezTo>
                  <a:pt x="7530" y="3128"/>
                  <a:pt x="7584" y="2950"/>
                  <a:pt x="7694" y="2799"/>
                </a:cubicBezTo>
                <a:cubicBezTo>
                  <a:pt x="7722" y="2758"/>
                  <a:pt x="7763" y="2717"/>
                  <a:pt x="7790" y="2689"/>
                </a:cubicBezTo>
                <a:cubicBezTo>
                  <a:pt x="7831" y="2648"/>
                  <a:pt x="7873" y="2607"/>
                  <a:pt x="7927" y="2580"/>
                </a:cubicBezTo>
                <a:cubicBezTo>
                  <a:pt x="8010" y="2525"/>
                  <a:pt x="8106" y="2484"/>
                  <a:pt x="8215" y="2456"/>
                </a:cubicBezTo>
                <a:cubicBezTo>
                  <a:pt x="8271" y="2442"/>
                  <a:pt x="8327" y="2435"/>
                  <a:pt x="8382" y="2435"/>
                </a:cubicBezTo>
                <a:cubicBezTo>
                  <a:pt x="8544" y="2435"/>
                  <a:pt x="8700" y="2494"/>
                  <a:pt x="8833" y="2607"/>
                </a:cubicBezTo>
                <a:cubicBezTo>
                  <a:pt x="9011" y="2772"/>
                  <a:pt x="9148" y="2991"/>
                  <a:pt x="9189" y="3238"/>
                </a:cubicBezTo>
                <a:cubicBezTo>
                  <a:pt x="9258" y="3498"/>
                  <a:pt x="9217" y="3759"/>
                  <a:pt x="9107" y="3992"/>
                </a:cubicBezTo>
                <a:cubicBezTo>
                  <a:pt x="9038" y="4116"/>
                  <a:pt x="8942" y="4212"/>
                  <a:pt x="8833" y="4280"/>
                </a:cubicBezTo>
                <a:cubicBezTo>
                  <a:pt x="8778" y="4321"/>
                  <a:pt x="8723" y="4349"/>
                  <a:pt x="8668" y="4376"/>
                </a:cubicBezTo>
                <a:lnTo>
                  <a:pt x="8558" y="4417"/>
                </a:lnTo>
                <a:lnTo>
                  <a:pt x="8462" y="4445"/>
                </a:lnTo>
                <a:cubicBezTo>
                  <a:pt x="8359" y="4483"/>
                  <a:pt x="8249" y="4502"/>
                  <a:pt x="8139" y="4502"/>
                </a:cubicBezTo>
                <a:cubicBezTo>
                  <a:pt x="7973" y="4502"/>
                  <a:pt x="7807" y="4459"/>
                  <a:pt x="7667" y="4376"/>
                </a:cubicBezTo>
                <a:cubicBezTo>
                  <a:pt x="7420" y="4184"/>
                  <a:pt x="7214" y="3965"/>
                  <a:pt x="7050" y="3704"/>
                </a:cubicBezTo>
                <a:cubicBezTo>
                  <a:pt x="6666" y="3128"/>
                  <a:pt x="6213" y="2607"/>
                  <a:pt x="5705" y="2154"/>
                </a:cubicBezTo>
                <a:cubicBezTo>
                  <a:pt x="5431" y="1935"/>
                  <a:pt x="5143" y="1743"/>
                  <a:pt x="4828" y="1578"/>
                </a:cubicBezTo>
                <a:cubicBezTo>
                  <a:pt x="4512" y="1414"/>
                  <a:pt x="4183" y="1304"/>
                  <a:pt x="3826" y="1263"/>
                </a:cubicBezTo>
                <a:cubicBezTo>
                  <a:pt x="3789" y="1257"/>
                  <a:pt x="3752" y="1253"/>
                  <a:pt x="3715" y="1250"/>
                </a:cubicBezTo>
                <a:lnTo>
                  <a:pt x="3715" y="1250"/>
                </a:lnTo>
                <a:cubicBezTo>
                  <a:pt x="3657" y="1018"/>
                  <a:pt x="3541" y="801"/>
                  <a:pt x="3360" y="632"/>
                </a:cubicBezTo>
                <a:cubicBezTo>
                  <a:pt x="3319" y="577"/>
                  <a:pt x="3264" y="536"/>
                  <a:pt x="3209" y="495"/>
                </a:cubicBezTo>
                <a:cubicBezTo>
                  <a:pt x="3154" y="440"/>
                  <a:pt x="3113" y="426"/>
                  <a:pt x="3045" y="385"/>
                </a:cubicBezTo>
                <a:cubicBezTo>
                  <a:pt x="2949" y="316"/>
                  <a:pt x="2839" y="262"/>
                  <a:pt x="2715" y="207"/>
                </a:cubicBezTo>
                <a:cubicBezTo>
                  <a:pt x="2606" y="166"/>
                  <a:pt x="2496" y="124"/>
                  <a:pt x="2373" y="97"/>
                </a:cubicBezTo>
                <a:cubicBezTo>
                  <a:pt x="2318" y="83"/>
                  <a:pt x="2263" y="70"/>
                  <a:pt x="2208" y="56"/>
                </a:cubicBezTo>
                <a:lnTo>
                  <a:pt x="2043" y="28"/>
                </a:lnTo>
                <a:cubicBezTo>
                  <a:pt x="1921" y="10"/>
                  <a:pt x="1797" y="0"/>
                  <a:pt x="167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pic>
        <p:nvPicPr>
          <p:cNvPr id="1026" name="Picture 2" descr="Quedas de Idosos - Como o Fisioterapeuta Deve Avaliar o Risco?">
            <a:extLst>
              <a:ext uri="{FF2B5EF4-FFF2-40B4-BE49-F238E27FC236}">
                <a16:creationId xmlns:a16="http://schemas.microsoft.com/office/drawing/2014/main" id="{86A2B747-2B84-45B0-51A7-BCDB376BD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628" y="2360187"/>
            <a:ext cx="3659861" cy="2540883"/>
          </a:xfrm>
          <a:prstGeom prst="ellipse">
            <a:avLst/>
          </a:prstGeom>
          <a:ln w="63500" cap="rnd">
            <a:solidFill>
              <a:schemeClr val="accent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oogle Shape;9516;p77">
            <a:extLst>
              <a:ext uri="{FF2B5EF4-FFF2-40B4-BE49-F238E27FC236}">
                <a16:creationId xmlns:a16="http://schemas.microsoft.com/office/drawing/2014/main" id="{F761045C-4ECB-57A7-D522-08724C4F0464}"/>
              </a:ext>
            </a:extLst>
          </p:cNvPr>
          <p:cNvGrpSpPr/>
          <p:nvPr/>
        </p:nvGrpSpPr>
        <p:grpSpPr>
          <a:xfrm>
            <a:off x="669819" y="3777661"/>
            <a:ext cx="586696" cy="537954"/>
            <a:chOff x="6218300" y="4416175"/>
            <a:chExt cx="516000" cy="448000"/>
          </a:xfrm>
          <a:solidFill>
            <a:schemeClr val="accent2"/>
          </a:solidFill>
        </p:grpSpPr>
        <p:sp>
          <p:nvSpPr>
            <p:cNvPr id="17" name="Google Shape;9517;p77">
              <a:extLst>
                <a:ext uri="{FF2B5EF4-FFF2-40B4-BE49-F238E27FC236}">
                  <a16:creationId xmlns:a16="http://schemas.microsoft.com/office/drawing/2014/main" id="{D6EAD82E-1679-9EE5-6EF7-7E0CAB3CAC66}"/>
                </a:ext>
              </a:extLst>
            </p:cNvPr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" name="Google Shape;9518;p77">
              <a:extLst>
                <a:ext uri="{FF2B5EF4-FFF2-40B4-BE49-F238E27FC236}">
                  <a16:creationId xmlns:a16="http://schemas.microsoft.com/office/drawing/2014/main" id="{5DE10FCB-22E9-109A-0C8F-E89779E95DE1}"/>
                </a:ext>
              </a:extLst>
            </p:cNvPr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" name="Google Shape;9519;p77">
              <a:extLst>
                <a:ext uri="{FF2B5EF4-FFF2-40B4-BE49-F238E27FC236}">
                  <a16:creationId xmlns:a16="http://schemas.microsoft.com/office/drawing/2014/main" id="{816671F3-952D-A772-210A-C0F4EEA0C2D7}"/>
                </a:ext>
              </a:extLst>
            </p:cNvPr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" name="Google Shape;9875;p78">
            <a:extLst>
              <a:ext uri="{FF2B5EF4-FFF2-40B4-BE49-F238E27FC236}">
                <a16:creationId xmlns:a16="http://schemas.microsoft.com/office/drawing/2014/main" id="{14306464-4E4A-6A39-1ED0-B082D4C6401A}"/>
              </a:ext>
            </a:extLst>
          </p:cNvPr>
          <p:cNvSpPr/>
          <p:nvPr/>
        </p:nvSpPr>
        <p:spPr>
          <a:xfrm>
            <a:off x="511912" y="1702103"/>
            <a:ext cx="485319" cy="489111"/>
          </a:xfrm>
          <a:custGeom>
            <a:avLst/>
            <a:gdLst/>
            <a:ahLst/>
            <a:cxnLst/>
            <a:rect l="l" t="t" r="r" b="b"/>
            <a:pathLst>
              <a:path w="11815" h="11784" extrusionOk="0">
                <a:moveTo>
                  <a:pt x="6616" y="3434"/>
                </a:moveTo>
                <a:cubicBezTo>
                  <a:pt x="7215" y="3434"/>
                  <a:pt x="7625" y="3907"/>
                  <a:pt x="7625" y="4474"/>
                </a:cubicBezTo>
                <a:lnTo>
                  <a:pt x="7625" y="5514"/>
                </a:lnTo>
                <a:lnTo>
                  <a:pt x="6742" y="5514"/>
                </a:lnTo>
                <a:cubicBezTo>
                  <a:pt x="6648" y="5451"/>
                  <a:pt x="6585" y="5325"/>
                  <a:pt x="6490" y="5262"/>
                </a:cubicBezTo>
                <a:cubicBezTo>
                  <a:pt x="5986" y="4789"/>
                  <a:pt x="5388" y="4411"/>
                  <a:pt x="4695" y="4222"/>
                </a:cubicBezTo>
                <a:lnTo>
                  <a:pt x="4569" y="3434"/>
                </a:lnTo>
                <a:close/>
                <a:moveTo>
                  <a:pt x="3466" y="4884"/>
                </a:moveTo>
                <a:lnTo>
                  <a:pt x="3466" y="5577"/>
                </a:lnTo>
                <a:cubicBezTo>
                  <a:pt x="3056" y="5640"/>
                  <a:pt x="2678" y="5797"/>
                  <a:pt x="2363" y="6018"/>
                </a:cubicBezTo>
                <a:lnTo>
                  <a:pt x="1891" y="5577"/>
                </a:lnTo>
                <a:cubicBezTo>
                  <a:pt x="2332" y="5199"/>
                  <a:pt x="2867" y="4978"/>
                  <a:pt x="3466" y="4884"/>
                </a:cubicBezTo>
                <a:close/>
                <a:moveTo>
                  <a:pt x="4128" y="4852"/>
                </a:moveTo>
                <a:cubicBezTo>
                  <a:pt x="4726" y="4947"/>
                  <a:pt x="5262" y="5167"/>
                  <a:pt x="5703" y="5514"/>
                </a:cubicBezTo>
                <a:lnTo>
                  <a:pt x="5230" y="6049"/>
                </a:lnTo>
                <a:cubicBezTo>
                  <a:pt x="4915" y="5797"/>
                  <a:pt x="4537" y="5640"/>
                  <a:pt x="4128" y="5577"/>
                </a:cubicBezTo>
                <a:lnTo>
                  <a:pt x="4128" y="4852"/>
                </a:lnTo>
                <a:close/>
                <a:moveTo>
                  <a:pt x="1387" y="6049"/>
                </a:moveTo>
                <a:lnTo>
                  <a:pt x="1859" y="6522"/>
                </a:lnTo>
                <a:cubicBezTo>
                  <a:pt x="1607" y="6837"/>
                  <a:pt x="1450" y="7215"/>
                  <a:pt x="1387" y="7625"/>
                </a:cubicBezTo>
                <a:lnTo>
                  <a:pt x="662" y="7625"/>
                </a:lnTo>
                <a:cubicBezTo>
                  <a:pt x="788" y="7026"/>
                  <a:pt x="1009" y="6459"/>
                  <a:pt x="1387" y="6049"/>
                </a:cubicBezTo>
                <a:close/>
                <a:moveTo>
                  <a:pt x="6175" y="6049"/>
                </a:moveTo>
                <a:cubicBezTo>
                  <a:pt x="6553" y="6459"/>
                  <a:pt x="6774" y="7026"/>
                  <a:pt x="6837" y="7625"/>
                </a:cubicBezTo>
                <a:lnTo>
                  <a:pt x="6175" y="7625"/>
                </a:lnTo>
                <a:cubicBezTo>
                  <a:pt x="6112" y="7215"/>
                  <a:pt x="5955" y="6837"/>
                  <a:pt x="5703" y="6522"/>
                </a:cubicBezTo>
                <a:lnTo>
                  <a:pt x="6175" y="6049"/>
                </a:lnTo>
                <a:close/>
                <a:moveTo>
                  <a:pt x="1418" y="8318"/>
                </a:moveTo>
                <a:cubicBezTo>
                  <a:pt x="1481" y="8727"/>
                  <a:pt x="1670" y="9105"/>
                  <a:pt x="1891" y="9420"/>
                </a:cubicBezTo>
                <a:lnTo>
                  <a:pt x="1418" y="9893"/>
                </a:lnTo>
                <a:cubicBezTo>
                  <a:pt x="1009" y="9452"/>
                  <a:pt x="788" y="8916"/>
                  <a:pt x="693" y="8318"/>
                </a:cubicBezTo>
                <a:close/>
                <a:moveTo>
                  <a:pt x="6931" y="8318"/>
                </a:moveTo>
                <a:cubicBezTo>
                  <a:pt x="6805" y="8916"/>
                  <a:pt x="6585" y="9452"/>
                  <a:pt x="6207" y="9893"/>
                </a:cubicBezTo>
                <a:lnTo>
                  <a:pt x="5766" y="9420"/>
                </a:lnTo>
                <a:cubicBezTo>
                  <a:pt x="5986" y="9105"/>
                  <a:pt x="6144" y="8727"/>
                  <a:pt x="6207" y="8318"/>
                </a:cubicBezTo>
                <a:close/>
                <a:moveTo>
                  <a:pt x="2363" y="9893"/>
                </a:moveTo>
                <a:cubicBezTo>
                  <a:pt x="2678" y="10145"/>
                  <a:pt x="3056" y="10303"/>
                  <a:pt x="3466" y="10366"/>
                </a:cubicBezTo>
                <a:lnTo>
                  <a:pt x="3466" y="11027"/>
                </a:lnTo>
                <a:cubicBezTo>
                  <a:pt x="2867" y="10964"/>
                  <a:pt x="2332" y="10712"/>
                  <a:pt x="1891" y="10366"/>
                </a:cubicBezTo>
                <a:lnTo>
                  <a:pt x="2363" y="9893"/>
                </a:lnTo>
                <a:close/>
                <a:moveTo>
                  <a:pt x="5230" y="9861"/>
                </a:moveTo>
                <a:lnTo>
                  <a:pt x="5703" y="10334"/>
                </a:lnTo>
                <a:cubicBezTo>
                  <a:pt x="5262" y="10744"/>
                  <a:pt x="4726" y="10996"/>
                  <a:pt x="4128" y="11027"/>
                </a:cubicBezTo>
                <a:lnTo>
                  <a:pt x="4128" y="10334"/>
                </a:lnTo>
                <a:cubicBezTo>
                  <a:pt x="4537" y="10240"/>
                  <a:pt x="4915" y="10082"/>
                  <a:pt x="5230" y="9861"/>
                </a:cubicBezTo>
                <a:close/>
                <a:moveTo>
                  <a:pt x="9326" y="10366"/>
                </a:moveTo>
                <a:cubicBezTo>
                  <a:pt x="9546" y="10366"/>
                  <a:pt x="9704" y="10523"/>
                  <a:pt x="9704" y="10712"/>
                </a:cubicBezTo>
                <a:cubicBezTo>
                  <a:pt x="9672" y="10933"/>
                  <a:pt x="9546" y="11090"/>
                  <a:pt x="9326" y="11090"/>
                </a:cubicBezTo>
                <a:cubicBezTo>
                  <a:pt x="9137" y="11090"/>
                  <a:pt x="8979" y="10933"/>
                  <a:pt x="8979" y="10712"/>
                </a:cubicBezTo>
                <a:cubicBezTo>
                  <a:pt x="8979" y="10523"/>
                  <a:pt x="9137" y="10366"/>
                  <a:pt x="9326" y="10366"/>
                </a:cubicBezTo>
                <a:close/>
                <a:moveTo>
                  <a:pt x="1103" y="0"/>
                </a:moveTo>
                <a:cubicBezTo>
                  <a:pt x="504" y="0"/>
                  <a:pt x="63" y="473"/>
                  <a:pt x="63" y="1040"/>
                </a:cubicBezTo>
                <a:cubicBezTo>
                  <a:pt x="63" y="1576"/>
                  <a:pt x="536" y="2048"/>
                  <a:pt x="1103" y="2048"/>
                </a:cubicBezTo>
                <a:cubicBezTo>
                  <a:pt x="2048" y="2048"/>
                  <a:pt x="2363" y="2836"/>
                  <a:pt x="2489" y="3497"/>
                </a:cubicBezTo>
                <a:lnTo>
                  <a:pt x="2584" y="4348"/>
                </a:lnTo>
                <a:cubicBezTo>
                  <a:pt x="1072" y="4852"/>
                  <a:pt x="0" y="6301"/>
                  <a:pt x="0" y="7971"/>
                </a:cubicBezTo>
                <a:cubicBezTo>
                  <a:pt x="0" y="10050"/>
                  <a:pt x="1702" y="11783"/>
                  <a:pt x="3812" y="11783"/>
                </a:cubicBezTo>
                <a:cubicBezTo>
                  <a:pt x="5797" y="11783"/>
                  <a:pt x="7436" y="10240"/>
                  <a:pt x="7593" y="8318"/>
                </a:cubicBezTo>
                <a:lnTo>
                  <a:pt x="9011" y="8318"/>
                </a:lnTo>
                <a:lnTo>
                  <a:pt x="9011" y="9767"/>
                </a:lnTo>
                <a:cubicBezTo>
                  <a:pt x="8633" y="9924"/>
                  <a:pt x="8318" y="10271"/>
                  <a:pt x="8318" y="10744"/>
                </a:cubicBezTo>
                <a:cubicBezTo>
                  <a:pt x="8318" y="11342"/>
                  <a:pt x="8790" y="11783"/>
                  <a:pt x="9326" y="11783"/>
                </a:cubicBezTo>
                <a:cubicBezTo>
                  <a:pt x="9767" y="11783"/>
                  <a:pt x="10145" y="11500"/>
                  <a:pt x="10302" y="11059"/>
                </a:cubicBezTo>
                <a:lnTo>
                  <a:pt x="11468" y="11059"/>
                </a:lnTo>
                <a:cubicBezTo>
                  <a:pt x="11657" y="11059"/>
                  <a:pt x="11815" y="10901"/>
                  <a:pt x="11815" y="10712"/>
                </a:cubicBezTo>
                <a:cubicBezTo>
                  <a:pt x="11815" y="10555"/>
                  <a:pt x="11657" y="10397"/>
                  <a:pt x="11468" y="10397"/>
                </a:cubicBezTo>
                <a:lnTo>
                  <a:pt x="10302" y="10397"/>
                </a:lnTo>
                <a:cubicBezTo>
                  <a:pt x="10208" y="10145"/>
                  <a:pt x="9956" y="9893"/>
                  <a:pt x="9672" y="9767"/>
                </a:cubicBezTo>
                <a:lnTo>
                  <a:pt x="9672" y="8318"/>
                </a:lnTo>
                <a:lnTo>
                  <a:pt x="10744" y="8318"/>
                </a:lnTo>
                <a:cubicBezTo>
                  <a:pt x="10933" y="8318"/>
                  <a:pt x="11122" y="8160"/>
                  <a:pt x="11122" y="7971"/>
                </a:cubicBezTo>
                <a:cubicBezTo>
                  <a:pt x="11122" y="7782"/>
                  <a:pt x="10933" y="7593"/>
                  <a:pt x="10744" y="7593"/>
                </a:cubicBezTo>
                <a:lnTo>
                  <a:pt x="10397" y="7593"/>
                </a:lnTo>
                <a:lnTo>
                  <a:pt x="10397" y="7247"/>
                </a:lnTo>
                <a:cubicBezTo>
                  <a:pt x="10397" y="6301"/>
                  <a:pt x="9609" y="5514"/>
                  <a:pt x="8664" y="5514"/>
                </a:cubicBezTo>
                <a:lnTo>
                  <a:pt x="8318" y="5514"/>
                </a:lnTo>
                <a:lnTo>
                  <a:pt x="8318" y="4506"/>
                </a:lnTo>
                <a:cubicBezTo>
                  <a:pt x="8318" y="3560"/>
                  <a:pt x="7530" y="2773"/>
                  <a:pt x="6585" y="2773"/>
                </a:cubicBezTo>
                <a:lnTo>
                  <a:pt x="4411" y="2773"/>
                </a:lnTo>
                <a:cubicBezTo>
                  <a:pt x="3970" y="1040"/>
                  <a:pt x="2741" y="0"/>
                  <a:pt x="11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3"/>
              </a:solidFill>
            </a:endParaRPr>
          </a:p>
        </p:txBody>
      </p:sp>
      <p:sp>
        <p:nvSpPr>
          <p:cNvPr id="7" name="Google Shape;4274;p61">
            <a:extLst>
              <a:ext uri="{FF2B5EF4-FFF2-40B4-BE49-F238E27FC236}">
                <a16:creationId xmlns:a16="http://schemas.microsoft.com/office/drawing/2014/main" id="{8D365013-4EA6-70A1-88E9-29567A0F5DB1}"/>
              </a:ext>
            </a:extLst>
          </p:cNvPr>
          <p:cNvSpPr txBox="1">
            <a:spLocks/>
          </p:cNvSpPr>
          <p:nvPr/>
        </p:nvSpPr>
        <p:spPr>
          <a:xfrm>
            <a:off x="1093795" y="651336"/>
            <a:ext cx="4566776" cy="763600"/>
          </a:xfrm>
          <a:prstGeom prst="rect">
            <a:avLst/>
          </a:prstGeom>
          <a:noFill/>
          <a:ln>
            <a:noFill/>
          </a:ln>
          <a:effectLst>
            <a:outerShdw blurRad="14288" dist="19050" dir="13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r>
              <a:rPr lang="pt-PT" kern="0" dirty="0"/>
              <a:t>Avaliação física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8C9C982B-F64C-593D-AF38-5321AF6FCA64}"/>
              </a:ext>
            </a:extLst>
          </p:cNvPr>
          <p:cNvGrpSpPr/>
          <p:nvPr/>
        </p:nvGrpSpPr>
        <p:grpSpPr>
          <a:xfrm>
            <a:off x="9682980" y="3527028"/>
            <a:ext cx="2243017" cy="3125183"/>
            <a:chOff x="3506116" y="1411794"/>
            <a:chExt cx="2243017" cy="3125183"/>
          </a:xfrm>
        </p:grpSpPr>
        <p:grpSp>
          <p:nvGrpSpPr>
            <p:cNvPr id="3" name="Google Shape;3897;p51">
              <a:extLst>
                <a:ext uri="{FF2B5EF4-FFF2-40B4-BE49-F238E27FC236}">
                  <a16:creationId xmlns:a16="http://schemas.microsoft.com/office/drawing/2014/main" id="{82339F5A-DDD7-74CD-8077-72E92C6F24B8}"/>
                </a:ext>
              </a:extLst>
            </p:cNvPr>
            <p:cNvGrpSpPr/>
            <p:nvPr/>
          </p:nvGrpSpPr>
          <p:grpSpPr>
            <a:xfrm>
              <a:off x="3506116" y="1411794"/>
              <a:ext cx="2243017" cy="3125183"/>
              <a:chOff x="3450493" y="1508181"/>
              <a:chExt cx="2243017" cy="3125183"/>
            </a:xfrm>
          </p:grpSpPr>
          <p:sp>
            <p:nvSpPr>
              <p:cNvPr id="5" name="Google Shape;3898;p51">
                <a:extLst>
                  <a:ext uri="{FF2B5EF4-FFF2-40B4-BE49-F238E27FC236}">
                    <a16:creationId xmlns:a16="http://schemas.microsoft.com/office/drawing/2014/main" id="{AF832C19-3BC2-C43C-9D1D-CB1FA860777F}"/>
                  </a:ext>
                </a:extLst>
              </p:cNvPr>
              <p:cNvSpPr/>
              <p:nvPr/>
            </p:nvSpPr>
            <p:spPr>
              <a:xfrm>
                <a:off x="3450493" y="1508181"/>
                <a:ext cx="2243017" cy="3125183"/>
              </a:xfrm>
              <a:prstGeom prst="roundRect">
                <a:avLst>
                  <a:gd name="adj" fmla="val 6586"/>
                </a:avLst>
              </a:prstGeom>
              <a:solidFill>
                <a:schemeClr val="accent3"/>
              </a:solidFill>
              <a:ln>
                <a:solidFill>
                  <a:schemeClr val="accent4"/>
                </a:solidFill>
              </a:ln>
              <a:effectLst>
                <a:outerShdw blurRad="28575" dist="28575" dir="156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" name="Google Shape;3899;p51">
                <a:extLst>
                  <a:ext uri="{FF2B5EF4-FFF2-40B4-BE49-F238E27FC236}">
                    <a16:creationId xmlns:a16="http://schemas.microsoft.com/office/drawing/2014/main" id="{EE29F950-531A-7377-22F6-0FA06C22C02F}"/>
                  </a:ext>
                </a:extLst>
              </p:cNvPr>
              <p:cNvSpPr/>
              <p:nvPr/>
            </p:nvSpPr>
            <p:spPr>
              <a:xfrm>
                <a:off x="4492169" y="4377452"/>
                <a:ext cx="159667" cy="16084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A39CF86B-0E66-60EC-D736-8BF3161D8B36}"/>
                </a:ext>
              </a:extLst>
            </p:cNvPr>
            <p:cNvSpPr/>
            <p:nvPr/>
          </p:nvSpPr>
          <p:spPr>
            <a:xfrm>
              <a:off x="3687413" y="1623594"/>
              <a:ext cx="1880421" cy="2540206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pt-PT" b="1" dirty="0">
                  <a:solidFill>
                    <a:schemeClr val="bg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NHF afetadas: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pt-PT" b="1" dirty="0">
                  <a:solidFill>
                    <a:schemeClr val="bg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Evitar perigos</a:t>
              </a:r>
            </a:p>
            <a:p>
              <a:pPr algn="just"/>
              <a:r>
                <a:rPr lang="pt-PT" b="1" dirty="0">
                  <a:solidFill>
                    <a:schemeClr val="bg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pt-PT" b="1" dirty="0">
                  <a:solidFill>
                    <a:schemeClr val="bg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Mover-se e manter uma boa postura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62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4" name="Google Shape;4274;p61"/>
          <p:cNvSpPr txBox="1">
            <a:spLocks noGrp="1"/>
          </p:cNvSpPr>
          <p:nvPr>
            <p:ph type="title"/>
          </p:nvPr>
        </p:nvSpPr>
        <p:spPr>
          <a:xfrm>
            <a:off x="1549863" y="1476548"/>
            <a:ext cx="3637958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 dirty="0">
                <a:solidFill>
                  <a:schemeClr val="accent3"/>
                </a:solidFill>
              </a:rPr>
              <a:t>Estado nutricional</a:t>
            </a:r>
            <a:endParaRPr sz="3200" dirty="0">
              <a:solidFill>
                <a:schemeClr val="accent3"/>
              </a:solidFill>
            </a:endParaRPr>
          </a:p>
        </p:txBody>
      </p:sp>
      <p:sp>
        <p:nvSpPr>
          <p:cNvPr id="4295" name="Google Shape;4295;p61"/>
          <p:cNvSpPr txBox="1">
            <a:spLocks noGrp="1"/>
          </p:cNvSpPr>
          <p:nvPr>
            <p:ph type="subTitle" idx="6"/>
          </p:nvPr>
        </p:nvSpPr>
        <p:spPr>
          <a:xfrm>
            <a:off x="1865259" y="5018399"/>
            <a:ext cx="3518503" cy="583279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pt-PT" dirty="0"/>
              <a:t>Sob risco de desnutrição</a:t>
            </a:r>
            <a:endParaRPr dirty="0"/>
          </a:p>
        </p:txBody>
      </p:sp>
      <p:sp>
        <p:nvSpPr>
          <p:cNvPr id="4299" name="Google Shape;4299;p61"/>
          <p:cNvSpPr/>
          <p:nvPr/>
        </p:nvSpPr>
        <p:spPr>
          <a:xfrm rot="-10205288" flipH="1">
            <a:off x="5948960" y="977552"/>
            <a:ext cx="729545" cy="369040"/>
          </a:xfrm>
          <a:custGeom>
            <a:avLst/>
            <a:gdLst/>
            <a:ahLst/>
            <a:cxnLst/>
            <a:rect l="l" t="t" r="r" b="b"/>
            <a:pathLst>
              <a:path w="9574" h="4843" extrusionOk="0">
                <a:moveTo>
                  <a:pt x="3457" y="1601"/>
                </a:moveTo>
                <a:cubicBezTo>
                  <a:pt x="3447" y="1808"/>
                  <a:pt x="3394" y="2006"/>
                  <a:pt x="3305" y="2195"/>
                </a:cubicBezTo>
                <a:cubicBezTo>
                  <a:pt x="3196" y="2429"/>
                  <a:pt x="3017" y="2621"/>
                  <a:pt x="2784" y="2744"/>
                </a:cubicBezTo>
                <a:cubicBezTo>
                  <a:pt x="2743" y="2758"/>
                  <a:pt x="2702" y="2758"/>
                  <a:pt x="2647" y="2758"/>
                </a:cubicBezTo>
                <a:cubicBezTo>
                  <a:pt x="2633" y="2744"/>
                  <a:pt x="2606" y="2744"/>
                  <a:pt x="2592" y="2730"/>
                </a:cubicBezTo>
                <a:lnTo>
                  <a:pt x="2578" y="2717"/>
                </a:lnTo>
                <a:lnTo>
                  <a:pt x="2537" y="2676"/>
                </a:lnTo>
                <a:cubicBezTo>
                  <a:pt x="2510" y="2634"/>
                  <a:pt x="2482" y="2593"/>
                  <a:pt x="2469" y="2552"/>
                </a:cubicBezTo>
                <a:cubicBezTo>
                  <a:pt x="2469" y="2497"/>
                  <a:pt x="2469" y="2429"/>
                  <a:pt x="2469" y="2374"/>
                </a:cubicBezTo>
                <a:cubicBezTo>
                  <a:pt x="2523" y="2113"/>
                  <a:pt x="2702" y="1880"/>
                  <a:pt x="2949" y="1757"/>
                </a:cubicBezTo>
                <a:cubicBezTo>
                  <a:pt x="3106" y="1674"/>
                  <a:pt x="3278" y="1621"/>
                  <a:pt x="3457" y="1601"/>
                </a:cubicBezTo>
                <a:close/>
                <a:moveTo>
                  <a:pt x="1673" y="0"/>
                </a:moveTo>
                <a:cubicBezTo>
                  <a:pt x="1434" y="0"/>
                  <a:pt x="1194" y="34"/>
                  <a:pt x="960" y="97"/>
                </a:cubicBezTo>
                <a:cubicBezTo>
                  <a:pt x="727" y="152"/>
                  <a:pt x="507" y="220"/>
                  <a:pt x="302" y="330"/>
                </a:cubicBezTo>
                <a:cubicBezTo>
                  <a:pt x="219" y="358"/>
                  <a:pt x="164" y="385"/>
                  <a:pt x="123" y="412"/>
                </a:cubicBezTo>
                <a:lnTo>
                  <a:pt x="68" y="440"/>
                </a:lnTo>
                <a:lnTo>
                  <a:pt x="82" y="467"/>
                </a:lnTo>
                <a:cubicBezTo>
                  <a:pt x="0" y="514"/>
                  <a:pt x="48" y="630"/>
                  <a:pt x="123" y="630"/>
                </a:cubicBezTo>
                <a:cubicBezTo>
                  <a:pt x="136" y="630"/>
                  <a:pt x="150" y="626"/>
                  <a:pt x="164" y="618"/>
                </a:cubicBezTo>
                <a:lnTo>
                  <a:pt x="219" y="591"/>
                </a:lnTo>
                <a:cubicBezTo>
                  <a:pt x="260" y="577"/>
                  <a:pt x="302" y="550"/>
                  <a:pt x="384" y="522"/>
                </a:cubicBezTo>
                <a:cubicBezTo>
                  <a:pt x="576" y="426"/>
                  <a:pt x="795" y="358"/>
                  <a:pt x="1001" y="316"/>
                </a:cubicBezTo>
                <a:cubicBezTo>
                  <a:pt x="1201" y="277"/>
                  <a:pt x="1401" y="255"/>
                  <a:pt x="1598" y="255"/>
                </a:cubicBezTo>
                <a:cubicBezTo>
                  <a:pt x="1739" y="255"/>
                  <a:pt x="1879" y="266"/>
                  <a:pt x="2016" y="289"/>
                </a:cubicBezTo>
                <a:lnTo>
                  <a:pt x="2167" y="316"/>
                </a:lnTo>
                <a:cubicBezTo>
                  <a:pt x="2222" y="330"/>
                  <a:pt x="2263" y="344"/>
                  <a:pt x="2318" y="358"/>
                </a:cubicBezTo>
                <a:cubicBezTo>
                  <a:pt x="2414" y="385"/>
                  <a:pt x="2510" y="426"/>
                  <a:pt x="2606" y="467"/>
                </a:cubicBezTo>
                <a:cubicBezTo>
                  <a:pt x="2715" y="522"/>
                  <a:pt x="2811" y="563"/>
                  <a:pt x="2907" y="632"/>
                </a:cubicBezTo>
                <a:cubicBezTo>
                  <a:pt x="2949" y="659"/>
                  <a:pt x="3004" y="687"/>
                  <a:pt x="3045" y="728"/>
                </a:cubicBezTo>
                <a:cubicBezTo>
                  <a:pt x="3086" y="755"/>
                  <a:pt x="3127" y="797"/>
                  <a:pt x="3168" y="838"/>
                </a:cubicBezTo>
                <a:cubicBezTo>
                  <a:pt x="3284" y="954"/>
                  <a:pt x="3366" y="1097"/>
                  <a:pt x="3414" y="1253"/>
                </a:cubicBezTo>
                <a:lnTo>
                  <a:pt x="3414" y="1253"/>
                </a:lnTo>
                <a:cubicBezTo>
                  <a:pt x="3192" y="1277"/>
                  <a:pt x="2974" y="1345"/>
                  <a:pt x="2770" y="1455"/>
                </a:cubicBezTo>
                <a:cubicBezTo>
                  <a:pt x="2441" y="1619"/>
                  <a:pt x="2208" y="1935"/>
                  <a:pt x="2139" y="2305"/>
                </a:cubicBezTo>
                <a:cubicBezTo>
                  <a:pt x="2098" y="2511"/>
                  <a:pt x="2167" y="2730"/>
                  <a:pt x="2304" y="2881"/>
                </a:cubicBezTo>
                <a:lnTo>
                  <a:pt x="2345" y="2922"/>
                </a:lnTo>
                <a:cubicBezTo>
                  <a:pt x="2359" y="2950"/>
                  <a:pt x="2386" y="2964"/>
                  <a:pt x="2414" y="2977"/>
                </a:cubicBezTo>
                <a:cubicBezTo>
                  <a:pt x="2469" y="3005"/>
                  <a:pt x="2523" y="3032"/>
                  <a:pt x="2578" y="3046"/>
                </a:cubicBezTo>
                <a:cubicBezTo>
                  <a:pt x="2613" y="3051"/>
                  <a:pt x="2650" y="3054"/>
                  <a:pt x="2688" y="3054"/>
                </a:cubicBezTo>
                <a:cubicBezTo>
                  <a:pt x="2753" y="3054"/>
                  <a:pt x="2819" y="3045"/>
                  <a:pt x="2880" y="3018"/>
                </a:cubicBezTo>
                <a:cubicBezTo>
                  <a:pt x="3045" y="2950"/>
                  <a:pt x="3196" y="2840"/>
                  <a:pt x="3305" y="2703"/>
                </a:cubicBezTo>
                <a:cubicBezTo>
                  <a:pt x="3415" y="2580"/>
                  <a:pt x="3497" y="2456"/>
                  <a:pt x="3566" y="2305"/>
                </a:cubicBezTo>
                <a:cubicBezTo>
                  <a:pt x="3674" y="2089"/>
                  <a:pt x="3740" y="1846"/>
                  <a:pt x="3749" y="1598"/>
                </a:cubicBezTo>
                <a:lnTo>
                  <a:pt x="3749" y="1598"/>
                </a:lnTo>
                <a:cubicBezTo>
                  <a:pt x="3770" y="1600"/>
                  <a:pt x="3791" y="1603"/>
                  <a:pt x="3813" y="1606"/>
                </a:cubicBezTo>
                <a:cubicBezTo>
                  <a:pt x="4416" y="1688"/>
                  <a:pt x="5006" y="2031"/>
                  <a:pt x="5500" y="2442"/>
                </a:cubicBezTo>
                <a:cubicBezTo>
                  <a:pt x="5993" y="2868"/>
                  <a:pt x="6432" y="3361"/>
                  <a:pt x="6789" y="3910"/>
                </a:cubicBezTo>
                <a:cubicBezTo>
                  <a:pt x="6981" y="4198"/>
                  <a:pt x="7228" y="4459"/>
                  <a:pt x="7516" y="4664"/>
                </a:cubicBezTo>
                <a:cubicBezTo>
                  <a:pt x="7667" y="4760"/>
                  <a:pt x="7845" y="4829"/>
                  <a:pt x="8037" y="4843"/>
                </a:cubicBezTo>
                <a:cubicBezTo>
                  <a:pt x="8215" y="4843"/>
                  <a:pt x="8394" y="4829"/>
                  <a:pt x="8572" y="4774"/>
                </a:cubicBezTo>
                <a:cubicBezTo>
                  <a:pt x="8613" y="4760"/>
                  <a:pt x="8641" y="4747"/>
                  <a:pt x="8695" y="4733"/>
                </a:cubicBezTo>
                <a:lnTo>
                  <a:pt x="8805" y="4692"/>
                </a:lnTo>
                <a:cubicBezTo>
                  <a:pt x="8887" y="4651"/>
                  <a:pt x="8956" y="4609"/>
                  <a:pt x="9038" y="4555"/>
                </a:cubicBezTo>
                <a:cubicBezTo>
                  <a:pt x="9176" y="4445"/>
                  <a:pt x="9299" y="4321"/>
                  <a:pt x="9381" y="4157"/>
                </a:cubicBezTo>
                <a:cubicBezTo>
                  <a:pt x="9532" y="3869"/>
                  <a:pt x="9573" y="3512"/>
                  <a:pt x="9491" y="3197"/>
                </a:cubicBezTo>
                <a:cubicBezTo>
                  <a:pt x="9422" y="2881"/>
                  <a:pt x="9258" y="2607"/>
                  <a:pt x="9011" y="2401"/>
                </a:cubicBezTo>
                <a:cubicBezTo>
                  <a:pt x="8901" y="2305"/>
                  <a:pt x="8750" y="2237"/>
                  <a:pt x="8599" y="2195"/>
                </a:cubicBezTo>
                <a:cubicBezTo>
                  <a:pt x="8532" y="2183"/>
                  <a:pt x="8464" y="2176"/>
                  <a:pt x="8397" y="2176"/>
                </a:cubicBezTo>
                <a:cubicBezTo>
                  <a:pt x="8316" y="2176"/>
                  <a:pt x="8236" y="2187"/>
                  <a:pt x="8161" y="2209"/>
                </a:cubicBezTo>
                <a:cubicBezTo>
                  <a:pt x="8023" y="2237"/>
                  <a:pt x="7886" y="2291"/>
                  <a:pt x="7777" y="2374"/>
                </a:cubicBezTo>
                <a:cubicBezTo>
                  <a:pt x="7667" y="2456"/>
                  <a:pt x="7571" y="2538"/>
                  <a:pt x="7502" y="2648"/>
                </a:cubicBezTo>
                <a:cubicBezTo>
                  <a:pt x="7351" y="2854"/>
                  <a:pt x="7283" y="3114"/>
                  <a:pt x="7324" y="3361"/>
                </a:cubicBezTo>
                <a:cubicBezTo>
                  <a:pt x="7365" y="3581"/>
                  <a:pt x="7488" y="3786"/>
                  <a:pt x="7667" y="3910"/>
                </a:cubicBezTo>
                <a:cubicBezTo>
                  <a:pt x="7783" y="3988"/>
                  <a:pt x="7921" y="4024"/>
                  <a:pt x="8059" y="4024"/>
                </a:cubicBezTo>
                <a:cubicBezTo>
                  <a:pt x="8116" y="4024"/>
                  <a:pt x="8173" y="4018"/>
                  <a:pt x="8229" y="4006"/>
                </a:cubicBezTo>
                <a:cubicBezTo>
                  <a:pt x="8394" y="3951"/>
                  <a:pt x="8517" y="3814"/>
                  <a:pt x="8545" y="3649"/>
                </a:cubicBezTo>
                <a:cubicBezTo>
                  <a:pt x="8572" y="3540"/>
                  <a:pt x="8558" y="3416"/>
                  <a:pt x="8517" y="3306"/>
                </a:cubicBezTo>
                <a:cubicBezTo>
                  <a:pt x="8490" y="3238"/>
                  <a:pt x="8462" y="3169"/>
                  <a:pt x="8407" y="3114"/>
                </a:cubicBezTo>
                <a:cubicBezTo>
                  <a:pt x="8394" y="3101"/>
                  <a:pt x="8366" y="3087"/>
                  <a:pt x="8353" y="3060"/>
                </a:cubicBezTo>
                <a:cubicBezTo>
                  <a:pt x="8333" y="3047"/>
                  <a:pt x="8314" y="3042"/>
                  <a:pt x="8296" y="3042"/>
                </a:cubicBezTo>
                <a:cubicBezTo>
                  <a:pt x="8215" y="3042"/>
                  <a:pt x="8164" y="3154"/>
                  <a:pt x="8243" y="3210"/>
                </a:cubicBezTo>
                <a:cubicBezTo>
                  <a:pt x="8298" y="3252"/>
                  <a:pt x="8325" y="3306"/>
                  <a:pt x="8339" y="3361"/>
                </a:cubicBezTo>
                <a:cubicBezTo>
                  <a:pt x="8366" y="3444"/>
                  <a:pt x="8366" y="3526"/>
                  <a:pt x="8353" y="3608"/>
                </a:cubicBezTo>
                <a:cubicBezTo>
                  <a:pt x="8339" y="3690"/>
                  <a:pt x="8270" y="3773"/>
                  <a:pt x="8174" y="3800"/>
                </a:cubicBezTo>
                <a:cubicBezTo>
                  <a:pt x="8140" y="3807"/>
                  <a:pt x="8106" y="3810"/>
                  <a:pt x="8072" y="3810"/>
                </a:cubicBezTo>
                <a:cubicBezTo>
                  <a:pt x="7970" y="3810"/>
                  <a:pt x="7873" y="3780"/>
                  <a:pt x="7790" y="3718"/>
                </a:cubicBezTo>
                <a:cubicBezTo>
                  <a:pt x="7667" y="3622"/>
                  <a:pt x="7584" y="3485"/>
                  <a:pt x="7557" y="3320"/>
                </a:cubicBezTo>
                <a:cubicBezTo>
                  <a:pt x="7530" y="3128"/>
                  <a:pt x="7584" y="2950"/>
                  <a:pt x="7694" y="2799"/>
                </a:cubicBezTo>
                <a:cubicBezTo>
                  <a:pt x="7722" y="2758"/>
                  <a:pt x="7763" y="2717"/>
                  <a:pt x="7790" y="2689"/>
                </a:cubicBezTo>
                <a:cubicBezTo>
                  <a:pt x="7831" y="2648"/>
                  <a:pt x="7873" y="2607"/>
                  <a:pt x="7927" y="2580"/>
                </a:cubicBezTo>
                <a:cubicBezTo>
                  <a:pt x="8010" y="2525"/>
                  <a:pt x="8106" y="2484"/>
                  <a:pt x="8215" y="2456"/>
                </a:cubicBezTo>
                <a:cubicBezTo>
                  <a:pt x="8271" y="2442"/>
                  <a:pt x="8327" y="2435"/>
                  <a:pt x="8382" y="2435"/>
                </a:cubicBezTo>
                <a:cubicBezTo>
                  <a:pt x="8544" y="2435"/>
                  <a:pt x="8700" y="2494"/>
                  <a:pt x="8833" y="2607"/>
                </a:cubicBezTo>
                <a:cubicBezTo>
                  <a:pt x="9011" y="2772"/>
                  <a:pt x="9148" y="2991"/>
                  <a:pt x="9189" y="3238"/>
                </a:cubicBezTo>
                <a:cubicBezTo>
                  <a:pt x="9258" y="3498"/>
                  <a:pt x="9217" y="3759"/>
                  <a:pt x="9107" y="3992"/>
                </a:cubicBezTo>
                <a:cubicBezTo>
                  <a:pt x="9038" y="4116"/>
                  <a:pt x="8942" y="4212"/>
                  <a:pt x="8833" y="4280"/>
                </a:cubicBezTo>
                <a:cubicBezTo>
                  <a:pt x="8778" y="4321"/>
                  <a:pt x="8723" y="4349"/>
                  <a:pt x="8668" y="4376"/>
                </a:cubicBezTo>
                <a:lnTo>
                  <a:pt x="8558" y="4417"/>
                </a:lnTo>
                <a:lnTo>
                  <a:pt x="8462" y="4445"/>
                </a:lnTo>
                <a:cubicBezTo>
                  <a:pt x="8359" y="4483"/>
                  <a:pt x="8249" y="4502"/>
                  <a:pt x="8139" y="4502"/>
                </a:cubicBezTo>
                <a:cubicBezTo>
                  <a:pt x="7973" y="4502"/>
                  <a:pt x="7807" y="4459"/>
                  <a:pt x="7667" y="4376"/>
                </a:cubicBezTo>
                <a:cubicBezTo>
                  <a:pt x="7420" y="4184"/>
                  <a:pt x="7214" y="3965"/>
                  <a:pt x="7050" y="3704"/>
                </a:cubicBezTo>
                <a:cubicBezTo>
                  <a:pt x="6666" y="3128"/>
                  <a:pt x="6213" y="2607"/>
                  <a:pt x="5705" y="2154"/>
                </a:cubicBezTo>
                <a:cubicBezTo>
                  <a:pt x="5431" y="1935"/>
                  <a:pt x="5143" y="1743"/>
                  <a:pt x="4828" y="1578"/>
                </a:cubicBezTo>
                <a:cubicBezTo>
                  <a:pt x="4512" y="1414"/>
                  <a:pt x="4183" y="1304"/>
                  <a:pt x="3826" y="1263"/>
                </a:cubicBezTo>
                <a:cubicBezTo>
                  <a:pt x="3789" y="1257"/>
                  <a:pt x="3752" y="1253"/>
                  <a:pt x="3715" y="1250"/>
                </a:cubicBezTo>
                <a:lnTo>
                  <a:pt x="3715" y="1250"/>
                </a:lnTo>
                <a:cubicBezTo>
                  <a:pt x="3657" y="1018"/>
                  <a:pt x="3541" y="801"/>
                  <a:pt x="3360" y="632"/>
                </a:cubicBezTo>
                <a:cubicBezTo>
                  <a:pt x="3319" y="577"/>
                  <a:pt x="3264" y="536"/>
                  <a:pt x="3209" y="495"/>
                </a:cubicBezTo>
                <a:cubicBezTo>
                  <a:pt x="3154" y="440"/>
                  <a:pt x="3113" y="426"/>
                  <a:pt x="3045" y="385"/>
                </a:cubicBezTo>
                <a:cubicBezTo>
                  <a:pt x="2949" y="316"/>
                  <a:pt x="2839" y="262"/>
                  <a:pt x="2715" y="207"/>
                </a:cubicBezTo>
                <a:cubicBezTo>
                  <a:pt x="2606" y="166"/>
                  <a:pt x="2496" y="124"/>
                  <a:pt x="2373" y="97"/>
                </a:cubicBezTo>
                <a:cubicBezTo>
                  <a:pt x="2318" y="83"/>
                  <a:pt x="2263" y="70"/>
                  <a:pt x="2208" y="56"/>
                </a:cubicBezTo>
                <a:lnTo>
                  <a:pt x="2043" y="28"/>
                </a:lnTo>
                <a:cubicBezTo>
                  <a:pt x="1921" y="10"/>
                  <a:pt x="1797" y="0"/>
                  <a:pt x="167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6" name="Google Shape;9516;p77">
            <a:extLst>
              <a:ext uri="{FF2B5EF4-FFF2-40B4-BE49-F238E27FC236}">
                <a16:creationId xmlns:a16="http://schemas.microsoft.com/office/drawing/2014/main" id="{F761045C-4ECB-57A7-D522-08724C4F0464}"/>
              </a:ext>
            </a:extLst>
          </p:cNvPr>
          <p:cNvGrpSpPr/>
          <p:nvPr/>
        </p:nvGrpSpPr>
        <p:grpSpPr>
          <a:xfrm>
            <a:off x="963167" y="5009301"/>
            <a:ext cx="586696" cy="537954"/>
            <a:chOff x="6218300" y="4416175"/>
            <a:chExt cx="516000" cy="448000"/>
          </a:xfrm>
          <a:solidFill>
            <a:schemeClr val="accent2"/>
          </a:solidFill>
        </p:grpSpPr>
        <p:sp>
          <p:nvSpPr>
            <p:cNvPr id="17" name="Google Shape;9517;p77">
              <a:extLst>
                <a:ext uri="{FF2B5EF4-FFF2-40B4-BE49-F238E27FC236}">
                  <a16:creationId xmlns:a16="http://schemas.microsoft.com/office/drawing/2014/main" id="{D6EAD82E-1679-9EE5-6EF7-7E0CAB3CAC66}"/>
                </a:ext>
              </a:extLst>
            </p:cNvPr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" name="Google Shape;9518;p77">
              <a:extLst>
                <a:ext uri="{FF2B5EF4-FFF2-40B4-BE49-F238E27FC236}">
                  <a16:creationId xmlns:a16="http://schemas.microsoft.com/office/drawing/2014/main" id="{5DE10FCB-22E9-109A-0C8F-E89779E95DE1}"/>
                </a:ext>
              </a:extLst>
            </p:cNvPr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" name="Google Shape;9519;p77">
              <a:extLst>
                <a:ext uri="{FF2B5EF4-FFF2-40B4-BE49-F238E27FC236}">
                  <a16:creationId xmlns:a16="http://schemas.microsoft.com/office/drawing/2014/main" id="{816671F3-952D-A772-210A-C0F4EEA0C2D7}"/>
                </a:ext>
              </a:extLst>
            </p:cNvPr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2050" name="Picture 2" descr="10 passos da alimentação saudável para idosos durante a pandemia —  Português (Brasil)">
            <a:extLst>
              <a:ext uri="{FF2B5EF4-FFF2-40B4-BE49-F238E27FC236}">
                <a16:creationId xmlns:a16="http://schemas.microsoft.com/office/drawing/2014/main" id="{47A122CA-E99F-F3E4-69F9-1EBD9D2AE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822" y="2445132"/>
            <a:ext cx="4191000" cy="1676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6B21B260-FD57-785C-868C-BB39FA63DA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310746"/>
              </p:ext>
            </p:extLst>
          </p:nvPr>
        </p:nvGraphicFramePr>
        <p:xfrm>
          <a:off x="1549863" y="2301761"/>
          <a:ext cx="3637958" cy="1676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18979">
                  <a:extLst>
                    <a:ext uri="{9D8B030D-6E8A-4147-A177-3AD203B41FA5}">
                      <a16:colId xmlns:a16="http://schemas.microsoft.com/office/drawing/2014/main" val="3111711113"/>
                    </a:ext>
                  </a:extLst>
                </a:gridCol>
                <a:gridCol w="1818979">
                  <a:extLst>
                    <a:ext uri="{9D8B030D-6E8A-4147-A177-3AD203B41FA5}">
                      <a16:colId xmlns:a16="http://schemas.microsoft.com/office/drawing/2014/main" val="902436746"/>
                    </a:ext>
                  </a:extLst>
                </a:gridCol>
              </a:tblGrid>
              <a:tr h="1068303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Índice de Massa Corporal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Mini </a:t>
                      </a:r>
                      <a:r>
                        <a:rPr lang="pt-PT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Nutritional</a:t>
                      </a:r>
                      <a:r>
                        <a:rPr lang="pt-PT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pt-PT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Assessment</a:t>
                      </a:r>
                      <a:endParaRPr lang="pt-PT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149886"/>
                  </a:ext>
                </a:extLst>
              </a:tr>
              <a:tr h="608097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accent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32,3 kg/m2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accent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22 pontos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127648"/>
                  </a:ext>
                </a:extLst>
              </a:tr>
            </a:tbl>
          </a:graphicData>
        </a:graphic>
      </p:graphicFrame>
      <p:grpSp>
        <p:nvGrpSpPr>
          <p:cNvPr id="9" name="Google Shape;9734;p78">
            <a:extLst>
              <a:ext uri="{FF2B5EF4-FFF2-40B4-BE49-F238E27FC236}">
                <a16:creationId xmlns:a16="http://schemas.microsoft.com/office/drawing/2014/main" id="{E7784A8A-D056-003E-0635-78D235150F18}"/>
              </a:ext>
            </a:extLst>
          </p:cNvPr>
          <p:cNvGrpSpPr/>
          <p:nvPr/>
        </p:nvGrpSpPr>
        <p:grpSpPr>
          <a:xfrm>
            <a:off x="800447" y="1575756"/>
            <a:ext cx="586696" cy="545886"/>
            <a:chOff x="-28463700" y="3914875"/>
            <a:chExt cx="303275" cy="296150"/>
          </a:xfrm>
          <a:solidFill>
            <a:schemeClr val="accent3"/>
          </a:solidFill>
        </p:grpSpPr>
        <p:sp>
          <p:nvSpPr>
            <p:cNvPr id="10" name="Google Shape;9735;p78">
              <a:extLst>
                <a:ext uri="{FF2B5EF4-FFF2-40B4-BE49-F238E27FC236}">
                  <a16:creationId xmlns:a16="http://schemas.microsoft.com/office/drawing/2014/main" id="{5A303086-DE54-AEBC-73AB-08FE74C97DF2}"/>
                </a:ext>
              </a:extLst>
            </p:cNvPr>
            <p:cNvSpPr/>
            <p:nvPr/>
          </p:nvSpPr>
          <p:spPr>
            <a:xfrm>
              <a:off x="-28333725" y="4057375"/>
              <a:ext cx="86650" cy="64650"/>
            </a:xfrm>
            <a:custGeom>
              <a:avLst/>
              <a:gdLst/>
              <a:ahLst/>
              <a:cxnLst/>
              <a:rect l="l" t="t" r="r" b="b"/>
              <a:pathLst>
                <a:path w="3466" h="2586" extrusionOk="0">
                  <a:moveTo>
                    <a:pt x="614" y="0"/>
                  </a:moveTo>
                  <a:cubicBezTo>
                    <a:pt x="287" y="0"/>
                    <a:pt x="0" y="305"/>
                    <a:pt x="0" y="696"/>
                  </a:cubicBezTo>
                  <a:cubicBezTo>
                    <a:pt x="0" y="1326"/>
                    <a:pt x="1008" y="2019"/>
                    <a:pt x="1733" y="2586"/>
                  </a:cubicBezTo>
                  <a:cubicBezTo>
                    <a:pt x="2426" y="2019"/>
                    <a:pt x="3466" y="1326"/>
                    <a:pt x="3466" y="696"/>
                  </a:cubicBezTo>
                  <a:cubicBezTo>
                    <a:pt x="3466" y="349"/>
                    <a:pt x="3214" y="3"/>
                    <a:pt x="2741" y="3"/>
                  </a:cubicBezTo>
                  <a:cubicBezTo>
                    <a:pt x="2237" y="3"/>
                    <a:pt x="2048" y="570"/>
                    <a:pt x="2048" y="570"/>
                  </a:cubicBezTo>
                  <a:cubicBezTo>
                    <a:pt x="2001" y="743"/>
                    <a:pt x="1851" y="830"/>
                    <a:pt x="1701" y="830"/>
                  </a:cubicBezTo>
                  <a:cubicBezTo>
                    <a:pt x="1552" y="830"/>
                    <a:pt x="1402" y="743"/>
                    <a:pt x="1355" y="570"/>
                  </a:cubicBezTo>
                  <a:cubicBezTo>
                    <a:pt x="1355" y="538"/>
                    <a:pt x="1166" y="3"/>
                    <a:pt x="662" y="3"/>
                  </a:cubicBezTo>
                  <a:cubicBezTo>
                    <a:pt x="646" y="1"/>
                    <a:pt x="630" y="0"/>
                    <a:pt x="6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9736;p78">
              <a:extLst>
                <a:ext uri="{FF2B5EF4-FFF2-40B4-BE49-F238E27FC236}">
                  <a16:creationId xmlns:a16="http://schemas.microsoft.com/office/drawing/2014/main" id="{B46611FA-F2F7-8564-754D-81CFCB7DD1CC}"/>
                </a:ext>
              </a:extLst>
            </p:cNvPr>
            <p:cNvSpPr/>
            <p:nvPr/>
          </p:nvSpPr>
          <p:spPr>
            <a:xfrm>
              <a:off x="-28463700" y="3914875"/>
              <a:ext cx="303275" cy="296150"/>
            </a:xfrm>
            <a:custGeom>
              <a:avLst/>
              <a:gdLst/>
              <a:ahLst/>
              <a:cxnLst/>
              <a:rect l="l" t="t" r="r" b="b"/>
              <a:pathLst>
                <a:path w="12131" h="11846" extrusionOk="0">
                  <a:moveTo>
                    <a:pt x="3744" y="3555"/>
                  </a:moveTo>
                  <a:cubicBezTo>
                    <a:pt x="3907" y="3555"/>
                    <a:pt x="4040" y="3674"/>
                    <a:pt x="4096" y="3844"/>
                  </a:cubicBezTo>
                  <a:cubicBezTo>
                    <a:pt x="4128" y="4033"/>
                    <a:pt x="3970" y="4190"/>
                    <a:pt x="3813" y="4253"/>
                  </a:cubicBezTo>
                  <a:cubicBezTo>
                    <a:pt x="2931" y="4379"/>
                    <a:pt x="2427" y="5451"/>
                    <a:pt x="2899" y="6333"/>
                  </a:cubicBezTo>
                  <a:cubicBezTo>
                    <a:pt x="2994" y="6490"/>
                    <a:pt x="2931" y="6711"/>
                    <a:pt x="2773" y="6805"/>
                  </a:cubicBezTo>
                  <a:cubicBezTo>
                    <a:pt x="2723" y="6825"/>
                    <a:pt x="2667" y="6836"/>
                    <a:pt x="2611" y="6836"/>
                  </a:cubicBezTo>
                  <a:cubicBezTo>
                    <a:pt x="2489" y="6836"/>
                    <a:pt x="2365" y="6787"/>
                    <a:pt x="2301" y="6679"/>
                  </a:cubicBezTo>
                  <a:cubicBezTo>
                    <a:pt x="1608" y="5419"/>
                    <a:pt x="2364" y="3812"/>
                    <a:pt x="3687" y="3560"/>
                  </a:cubicBezTo>
                  <a:cubicBezTo>
                    <a:pt x="3706" y="3557"/>
                    <a:pt x="3726" y="3555"/>
                    <a:pt x="3744" y="3555"/>
                  </a:cubicBezTo>
                  <a:close/>
                  <a:moveTo>
                    <a:pt x="7940" y="4946"/>
                  </a:moveTo>
                  <a:cubicBezTo>
                    <a:pt x="8728" y="4946"/>
                    <a:pt x="9326" y="5577"/>
                    <a:pt x="9326" y="6364"/>
                  </a:cubicBezTo>
                  <a:cubicBezTo>
                    <a:pt x="9326" y="7341"/>
                    <a:pt x="8381" y="7939"/>
                    <a:pt x="7121" y="9011"/>
                  </a:cubicBezTo>
                  <a:cubicBezTo>
                    <a:pt x="7058" y="9074"/>
                    <a:pt x="6979" y="9105"/>
                    <a:pt x="6900" y="9105"/>
                  </a:cubicBezTo>
                  <a:cubicBezTo>
                    <a:pt x="6822" y="9105"/>
                    <a:pt x="6743" y="9074"/>
                    <a:pt x="6680" y="9011"/>
                  </a:cubicBezTo>
                  <a:cubicBezTo>
                    <a:pt x="5420" y="7971"/>
                    <a:pt x="4474" y="7341"/>
                    <a:pt x="4474" y="6364"/>
                  </a:cubicBezTo>
                  <a:cubicBezTo>
                    <a:pt x="4474" y="5577"/>
                    <a:pt x="5105" y="4946"/>
                    <a:pt x="5861" y="4946"/>
                  </a:cubicBezTo>
                  <a:cubicBezTo>
                    <a:pt x="6365" y="4946"/>
                    <a:pt x="6711" y="5230"/>
                    <a:pt x="6932" y="5451"/>
                  </a:cubicBezTo>
                  <a:cubicBezTo>
                    <a:pt x="7121" y="5198"/>
                    <a:pt x="7467" y="4946"/>
                    <a:pt x="7940" y="4946"/>
                  </a:cubicBezTo>
                  <a:close/>
                  <a:moveTo>
                    <a:pt x="7404" y="0"/>
                  </a:moveTo>
                  <a:cubicBezTo>
                    <a:pt x="6459" y="0"/>
                    <a:pt x="5703" y="788"/>
                    <a:pt x="5703" y="1733"/>
                  </a:cubicBezTo>
                  <a:lnTo>
                    <a:pt x="5703" y="2899"/>
                  </a:lnTo>
                  <a:cubicBezTo>
                    <a:pt x="5136" y="2395"/>
                    <a:pt x="4443" y="2111"/>
                    <a:pt x="3687" y="2111"/>
                  </a:cubicBezTo>
                  <a:cubicBezTo>
                    <a:pt x="1450" y="2111"/>
                    <a:pt x="1" y="4505"/>
                    <a:pt x="977" y="6616"/>
                  </a:cubicBezTo>
                  <a:lnTo>
                    <a:pt x="2899" y="10649"/>
                  </a:lnTo>
                  <a:cubicBezTo>
                    <a:pt x="3246" y="11373"/>
                    <a:pt x="3939" y="11846"/>
                    <a:pt x="4727" y="11846"/>
                  </a:cubicBezTo>
                  <a:cubicBezTo>
                    <a:pt x="5231" y="11846"/>
                    <a:pt x="5703" y="11657"/>
                    <a:pt x="6050" y="11342"/>
                  </a:cubicBezTo>
                  <a:cubicBezTo>
                    <a:pt x="6396" y="11688"/>
                    <a:pt x="6869" y="11846"/>
                    <a:pt x="7404" y="11846"/>
                  </a:cubicBezTo>
                  <a:cubicBezTo>
                    <a:pt x="8192" y="11846"/>
                    <a:pt x="8885" y="11405"/>
                    <a:pt x="9200" y="10649"/>
                  </a:cubicBezTo>
                  <a:lnTo>
                    <a:pt x="11122" y="6616"/>
                  </a:lnTo>
                  <a:cubicBezTo>
                    <a:pt x="12130" y="4505"/>
                    <a:pt x="10618" y="2111"/>
                    <a:pt x="8413" y="2111"/>
                  </a:cubicBezTo>
                  <a:cubicBezTo>
                    <a:pt x="7656" y="2111"/>
                    <a:pt x="6963" y="2395"/>
                    <a:pt x="6396" y="2899"/>
                  </a:cubicBezTo>
                  <a:lnTo>
                    <a:pt x="6396" y="1733"/>
                  </a:lnTo>
                  <a:cubicBezTo>
                    <a:pt x="6396" y="1166"/>
                    <a:pt x="6837" y="693"/>
                    <a:pt x="7404" y="693"/>
                  </a:cubicBezTo>
                  <a:cubicBezTo>
                    <a:pt x="7593" y="693"/>
                    <a:pt x="7751" y="536"/>
                    <a:pt x="7751" y="347"/>
                  </a:cubicBezTo>
                  <a:cubicBezTo>
                    <a:pt x="7751" y="158"/>
                    <a:pt x="7593" y="0"/>
                    <a:pt x="74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4274;p61">
            <a:extLst>
              <a:ext uri="{FF2B5EF4-FFF2-40B4-BE49-F238E27FC236}">
                <a16:creationId xmlns:a16="http://schemas.microsoft.com/office/drawing/2014/main" id="{55DBEDC6-41C1-DFFE-F768-B11942CCD3A2}"/>
              </a:ext>
            </a:extLst>
          </p:cNvPr>
          <p:cNvSpPr txBox="1">
            <a:spLocks/>
          </p:cNvSpPr>
          <p:nvPr/>
        </p:nvSpPr>
        <p:spPr>
          <a:xfrm>
            <a:off x="1051888" y="643027"/>
            <a:ext cx="4652226" cy="763600"/>
          </a:xfrm>
          <a:prstGeom prst="rect">
            <a:avLst/>
          </a:prstGeom>
          <a:noFill/>
          <a:ln>
            <a:noFill/>
          </a:ln>
          <a:effectLst>
            <a:outerShdw blurRad="14288" dist="19050" dir="13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r>
              <a:rPr lang="pt-PT" kern="0" dirty="0"/>
              <a:t>Avaliação física</a:t>
            </a:r>
          </a:p>
        </p:txBody>
      </p:sp>
    </p:spTree>
    <p:extLst>
      <p:ext uri="{BB962C8B-B14F-4D97-AF65-F5344CB8AC3E}">
        <p14:creationId xmlns:p14="http://schemas.microsoft.com/office/powerpoint/2010/main" val="152820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4" name="Google Shape;4274;p61"/>
          <p:cNvSpPr txBox="1">
            <a:spLocks noGrp="1"/>
          </p:cNvSpPr>
          <p:nvPr>
            <p:ph type="title"/>
          </p:nvPr>
        </p:nvSpPr>
        <p:spPr>
          <a:xfrm>
            <a:off x="1549863" y="1476548"/>
            <a:ext cx="3637958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 dirty="0">
                <a:solidFill>
                  <a:schemeClr val="accent3"/>
                </a:solidFill>
              </a:rPr>
              <a:t>Estado nutricional</a:t>
            </a:r>
            <a:endParaRPr sz="3200" dirty="0">
              <a:solidFill>
                <a:schemeClr val="accent3"/>
              </a:solidFill>
            </a:endParaRPr>
          </a:p>
        </p:txBody>
      </p:sp>
      <p:sp>
        <p:nvSpPr>
          <p:cNvPr id="4295" name="Google Shape;4295;p61"/>
          <p:cNvSpPr txBox="1">
            <a:spLocks noGrp="1"/>
          </p:cNvSpPr>
          <p:nvPr>
            <p:ph type="subTitle" idx="6"/>
          </p:nvPr>
        </p:nvSpPr>
        <p:spPr>
          <a:xfrm>
            <a:off x="1865259" y="5018399"/>
            <a:ext cx="3518503" cy="583279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pt-PT" dirty="0"/>
              <a:t>Sob risco de desnutrição</a:t>
            </a:r>
            <a:endParaRPr dirty="0"/>
          </a:p>
        </p:txBody>
      </p:sp>
      <p:sp>
        <p:nvSpPr>
          <p:cNvPr id="4299" name="Google Shape;4299;p61"/>
          <p:cNvSpPr/>
          <p:nvPr/>
        </p:nvSpPr>
        <p:spPr>
          <a:xfrm rot="-10205288" flipH="1">
            <a:off x="5948960" y="977552"/>
            <a:ext cx="729545" cy="369040"/>
          </a:xfrm>
          <a:custGeom>
            <a:avLst/>
            <a:gdLst/>
            <a:ahLst/>
            <a:cxnLst/>
            <a:rect l="l" t="t" r="r" b="b"/>
            <a:pathLst>
              <a:path w="9574" h="4843" extrusionOk="0">
                <a:moveTo>
                  <a:pt x="3457" y="1601"/>
                </a:moveTo>
                <a:cubicBezTo>
                  <a:pt x="3447" y="1808"/>
                  <a:pt x="3394" y="2006"/>
                  <a:pt x="3305" y="2195"/>
                </a:cubicBezTo>
                <a:cubicBezTo>
                  <a:pt x="3196" y="2429"/>
                  <a:pt x="3017" y="2621"/>
                  <a:pt x="2784" y="2744"/>
                </a:cubicBezTo>
                <a:cubicBezTo>
                  <a:pt x="2743" y="2758"/>
                  <a:pt x="2702" y="2758"/>
                  <a:pt x="2647" y="2758"/>
                </a:cubicBezTo>
                <a:cubicBezTo>
                  <a:pt x="2633" y="2744"/>
                  <a:pt x="2606" y="2744"/>
                  <a:pt x="2592" y="2730"/>
                </a:cubicBezTo>
                <a:lnTo>
                  <a:pt x="2578" y="2717"/>
                </a:lnTo>
                <a:lnTo>
                  <a:pt x="2537" y="2676"/>
                </a:lnTo>
                <a:cubicBezTo>
                  <a:pt x="2510" y="2634"/>
                  <a:pt x="2482" y="2593"/>
                  <a:pt x="2469" y="2552"/>
                </a:cubicBezTo>
                <a:cubicBezTo>
                  <a:pt x="2469" y="2497"/>
                  <a:pt x="2469" y="2429"/>
                  <a:pt x="2469" y="2374"/>
                </a:cubicBezTo>
                <a:cubicBezTo>
                  <a:pt x="2523" y="2113"/>
                  <a:pt x="2702" y="1880"/>
                  <a:pt x="2949" y="1757"/>
                </a:cubicBezTo>
                <a:cubicBezTo>
                  <a:pt x="3106" y="1674"/>
                  <a:pt x="3278" y="1621"/>
                  <a:pt x="3457" y="1601"/>
                </a:cubicBezTo>
                <a:close/>
                <a:moveTo>
                  <a:pt x="1673" y="0"/>
                </a:moveTo>
                <a:cubicBezTo>
                  <a:pt x="1434" y="0"/>
                  <a:pt x="1194" y="34"/>
                  <a:pt x="960" y="97"/>
                </a:cubicBezTo>
                <a:cubicBezTo>
                  <a:pt x="727" y="152"/>
                  <a:pt x="507" y="220"/>
                  <a:pt x="302" y="330"/>
                </a:cubicBezTo>
                <a:cubicBezTo>
                  <a:pt x="219" y="358"/>
                  <a:pt x="164" y="385"/>
                  <a:pt x="123" y="412"/>
                </a:cubicBezTo>
                <a:lnTo>
                  <a:pt x="68" y="440"/>
                </a:lnTo>
                <a:lnTo>
                  <a:pt x="82" y="467"/>
                </a:lnTo>
                <a:cubicBezTo>
                  <a:pt x="0" y="514"/>
                  <a:pt x="48" y="630"/>
                  <a:pt x="123" y="630"/>
                </a:cubicBezTo>
                <a:cubicBezTo>
                  <a:pt x="136" y="630"/>
                  <a:pt x="150" y="626"/>
                  <a:pt x="164" y="618"/>
                </a:cubicBezTo>
                <a:lnTo>
                  <a:pt x="219" y="591"/>
                </a:lnTo>
                <a:cubicBezTo>
                  <a:pt x="260" y="577"/>
                  <a:pt x="302" y="550"/>
                  <a:pt x="384" y="522"/>
                </a:cubicBezTo>
                <a:cubicBezTo>
                  <a:pt x="576" y="426"/>
                  <a:pt x="795" y="358"/>
                  <a:pt x="1001" y="316"/>
                </a:cubicBezTo>
                <a:cubicBezTo>
                  <a:pt x="1201" y="277"/>
                  <a:pt x="1401" y="255"/>
                  <a:pt x="1598" y="255"/>
                </a:cubicBezTo>
                <a:cubicBezTo>
                  <a:pt x="1739" y="255"/>
                  <a:pt x="1879" y="266"/>
                  <a:pt x="2016" y="289"/>
                </a:cubicBezTo>
                <a:lnTo>
                  <a:pt x="2167" y="316"/>
                </a:lnTo>
                <a:cubicBezTo>
                  <a:pt x="2222" y="330"/>
                  <a:pt x="2263" y="344"/>
                  <a:pt x="2318" y="358"/>
                </a:cubicBezTo>
                <a:cubicBezTo>
                  <a:pt x="2414" y="385"/>
                  <a:pt x="2510" y="426"/>
                  <a:pt x="2606" y="467"/>
                </a:cubicBezTo>
                <a:cubicBezTo>
                  <a:pt x="2715" y="522"/>
                  <a:pt x="2811" y="563"/>
                  <a:pt x="2907" y="632"/>
                </a:cubicBezTo>
                <a:cubicBezTo>
                  <a:pt x="2949" y="659"/>
                  <a:pt x="3004" y="687"/>
                  <a:pt x="3045" y="728"/>
                </a:cubicBezTo>
                <a:cubicBezTo>
                  <a:pt x="3086" y="755"/>
                  <a:pt x="3127" y="797"/>
                  <a:pt x="3168" y="838"/>
                </a:cubicBezTo>
                <a:cubicBezTo>
                  <a:pt x="3284" y="954"/>
                  <a:pt x="3366" y="1097"/>
                  <a:pt x="3414" y="1253"/>
                </a:cubicBezTo>
                <a:lnTo>
                  <a:pt x="3414" y="1253"/>
                </a:lnTo>
                <a:cubicBezTo>
                  <a:pt x="3192" y="1277"/>
                  <a:pt x="2974" y="1345"/>
                  <a:pt x="2770" y="1455"/>
                </a:cubicBezTo>
                <a:cubicBezTo>
                  <a:pt x="2441" y="1619"/>
                  <a:pt x="2208" y="1935"/>
                  <a:pt x="2139" y="2305"/>
                </a:cubicBezTo>
                <a:cubicBezTo>
                  <a:pt x="2098" y="2511"/>
                  <a:pt x="2167" y="2730"/>
                  <a:pt x="2304" y="2881"/>
                </a:cubicBezTo>
                <a:lnTo>
                  <a:pt x="2345" y="2922"/>
                </a:lnTo>
                <a:cubicBezTo>
                  <a:pt x="2359" y="2950"/>
                  <a:pt x="2386" y="2964"/>
                  <a:pt x="2414" y="2977"/>
                </a:cubicBezTo>
                <a:cubicBezTo>
                  <a:pt x="2469" y="3005"/>
                  <a:pt x="2523" y="3032"/>
                  <a:pt x="2578" y="3046"/>
                </a:cubicBezTo>
                <a:cubicBezTo>
                  <a:pt x="2613" y="3051"/>
                  <a:pt x="2650" y="3054"/>
                  <a:pt x="2688" y="3054"/>
                </a:cubicBezTo>
                <a:cubicBezTo>
                  <a:pt x="2753" y="3054"/>
                  <a:pt x="2819" y="3045"/>
                  <a:pt x="2880" y="3018"/>
                </a:cubicBezTo>
                <a:cubicBezTo>
                  <a:pt x="3045" y="2950"/>
                  <a:pt x="3196" y="2840"/>
                  <a:pt x="3305" y="2703"/>
                </a:cubicBezTo>
                <a:cubicBezTo>
                  <a:pt x="3415" y="2580"/>
                  <a:pt x="3497" y="2456"/>
                  <a:pt x="3566" y="2305"/>
                </a:cubicBezTo>
                <a:cubicBezTo>
                  <a:pt x="3674" y="2089"/>
                  <a:pt x="3740" y="1846"/>
                  <a:pt x="3749" y="1598"/>
                </a:cubicBezTo>
                <a:lnTo>
                  <a:pt x="3749" y="1598"/>
                </a:lnTo>
                <a:cubicBezTo>
                  <a:pt x="3770" y="1600"/>
                  <a:pt x="3791" y="1603"/>
                  <a:pt x="3813" y="1606"/>
                </a:cubicBezTo>
                <a:cubicBezTo>
                  <a:pt x="4416" y="1688"/>
                  <a:pt x="5006" y="2031"/>
                  <a:pt x="5500" y="2442"/>
                </a:cubicBezTo>
                <a:cubicBezTo>
                  <a:pt x="5993" y="2868"/>
                  <a:pt x="6432" y="3361"/>
                  <a:pt x="6789" y="3910"/>
                </a:cubicBezTo>
                <a:cubicBezTo>
                  <a:pt x="6981" y="4198"/>
                  <a:pt x="7228" y="4459"/>
                  <a:pt x="7516" y="4664"/>
                </a:cubicBezTo>
                <a:cubicBezTo>
                  <a:pt x="7667" y="4760"/>
                  <a:pt x="7845" y="4829"/>
                  <a:pt x="8037" y="4843"/>
                </a:cubicBezTo>
                <a:cubicBezTo>
                  <a:pt x="8215" y="4843"/>
                  <a:pt x="8394" y="4829"/>
                  <a:pt x="8572" y="4774"/>
                </a:cubicBezTo>
                <a:cubicBezTo>
                  <a:pt x="8613" y="4760"/>
                  <a:pt x="8641" y="4747"/>
                  <a:pt x="8695" y="4733"/>
                </a:cubicBezTo>
                <a:lnTo>
                  <a:pt x="8805" y="4692"/>
                </a:lnTo>
                <a:cubicBezTo>
                  <a:pt x="8887" y="4651"/>
                  <a:pt x="8956" y="4609"/>
                  <a:pt x="9038" y="4555"/>
                </a:cubicBezTo>
                <a:cubicBezTo>
                  <a:pt x="9176" y="4445"/>
                  <a:pt x="9299" y="4321"/>
                  <a:pt x="9381" y="4157"/>
                </a:cubicBezTo>
                <a:cubicBezTo>
                  <a:pt x="9532" y="3869"/>
                  <a:pt x="9573" y="3512"/>
                  <a:pt x="9491" y="3197"/>
                </a:cubicBezTo>
                <a:cubicBezTo>
                  <a:pt x="9422" y="2881"/>
                  <a:pt x="9258" y="2607"/>
                  <a:pt x="9011" y="2401"/>
                </a:cubicBezTo>
                <a:cubicBezTo>
                  <a:pt x="8901" y="2305"/>
                  <a:pt x="8750" y="2237"/>
                  <a:pt x="8599" y="2195"/>
                </a:cubicBezTo>
                <a:cubicBezTo>
                  <a:pt x="8532" y="2183"/>
                  <a:pt x="8464" y="2176"/>
                  <a:pt x="8397" y="2176"/>
                </a:cubicBezTo>
                <a:cubicBezTo>
                  <a:pt x="8316" y="2176"/>
                  <a:pt x="8236" y="2187"/>
                  <a:pt x="8161" y="2209"/>
                </a:cubicBezTo>
                <a:cubicBezTo>
                  <a:pt x="8023" y="2237"/>
                  <a:pt x="7886" y="2291"/>
                  <a:pt x="7777" y="2374"/>
                </a:cubicBezTo>
                <a:cubicBezTo>
                  <a:pt x="7667" y="2456"/>
                  <a:pt x="7571" y="2538"/>
                  <a:pt x="7502" y="2648"/>
                </a:cubicBezTo>
                <a:cubicBezTo>
                  <a:pt x="7351" y="2854"/>
                  <a:pt x="7283" y="3114"/>
                  <a:pt x="7324" y="3361"/>
                </a:cubicBezTo>
                <a:cubicBezTo>
                  <a:pt x="7365" y="3581"/>
                  <a:pt x="7488" y="3786"/>
                  <a:pt x="7667" y="3910"/>
                </a:cubicBezTo>
                <a:cubicBezTo>
                  <a:pt x="7783" y="3988"/>
                  <a:pt x="7921" y="4024"/>
                  <a:pt x="8059" y="4024"/>
                </a:cubicBezTo>
                <a:cubicBezTo>
                  <a:pt x="8116" y="4024"/>
                  <a:pt x="8173" y="4018"/>
                  <a:pt x="8229" y="4006"/>
                </a:cubicBezTo>
                <a:cubicBezTo>
                  <a:pt x="8394" y="3951"/>
                  <a:pt x="8517" y="3814"/>
                  <a:pt x="8545" y="3649"/>
                </a:cubicBezTo>
                <a:cubicBezTo>
                  <a:pt x="8572" y="3540"/>
                  <a:pt x="8558" y="3416"/>
                  <a:pt x="8517" y="3306"/>
                </a:cubicBezTo>
                <a:cubicBezTo>
                  <a:pt x="8490" y="3238"/>
                  <a:pt x="8462" y="3169"/>
                  <a:pt x="8407" y="3114"/>
                </a:cubicBezTo>
                <a:cubicBezTo>
                  <a:pt x="8394" y="3101"/>
                  <a:pt x="8366" y="3087"/>
                  <a:pt x="8353" y="3060"/>
                </a:cubicBezTo>
                <a:cubicBezTo>
                  <a:pt x="8333" y="3047"/>
                  <a:pt x="8314" y="3042"/>
                  <a:pt x="8296" y="3042"/>
                </a:cubicBezTo>
                <a:cubicBezTo>
                  <a:pt x="8215" y="3042"/>
                  <a:pt x="8164" y="3154"/>
                  <a:pt x="8243" y="3210"/>
                </a:cubicBezTo>
                <a:cubicBezTo>
                  <a:pt x="8298" y="3252"/>
                  <a:pt x="8325" y="3306"/>
                  <a:pt x="8339" y="3361"/>
                </a:cubicBezTo>
                <a:cubicBezTo>
                  <a:pt x="8366" y="3444"/>
                  <a:pt x="8366" y="3526"/>
                  <a:pt x="8353" y="3608"/>
                </a:cubicBezTo>
                <a:cubicBezTo>
                  <a:pt x="8339" y="3690"/>
                  <a:pt x="8270" y="3773"/>
                  <a:pt x="8174" y="3800"/>
                </a:cubicBezTo>
                <a:cubicBezTo>
                  <a:pt x="8140" y="3807"/>
                  <a:pt x="8106" y="3810"/>
                  <a:pt x="8072" y="3810"/>
                </a:cubicBezTo>
                <a:cubicBezTo>
                  <a:pt x="7970" y="3810"/>
                  <a:pt x="7873" y="3780"/>
                  <a:pt x="7790" y="3718"/>
                </a:cubicBezTo>
                <a:cubicBezTo>
                  <a:pt x="7667" y="3622"/>
                  <a:pt x="7584" y="3485"/>
                  <a:pt x="7557" y="3320"/>
                </a:cubicBezTo>
                <a:cubicBezTo>
                  <a:pt x="7530" y="3128"/>
                  <a:pt x="7584" y="2950"/>
                  <a:pt x="7694" y="2799"/>
                </a:cubicBezTo>
                <a:cubicBezTo>
                  <a:pt x="7722" y="2758"/>
                  <a:pt x="7763" y="2717"/>
                  <a:pt x="7790" y="2689"/>
                </a:cubicBezTo>
                <a:cubicBezTo>
                  <a:pt x="7831" y="2648"/>
                  <a:pt x="7873" y="2607"/>
                  <a:pt x="7927" y="2580"/>
                </a:cubicBezTo>
                <a:cubicBezTo>
                  <a:pt x="8010" y="2525"/>
                  <a:pt x="8106" y="2484"/>
                  <a:pt x="8215" y="2456"/>
                </a:cubicBezTo>
                <a:cubicBezTo>
                  <a:pt x="8271" y="2442"/>
                  <a:pt x="8327" y="2435"/>
                  <a:pt x="8382" y="2435"/>
                </a:cubicBezTo>
                <a:cubicBezTo>
                  <a:pt x="8544" y="2435"/>
                  <a:pt x="8700" y="2494"/>
                  <a:pt x="8833" y="2607"/>
                </a:cubicBezTo>
                <a:cubicBezTo>
                  <a:pt x="9011" y="2772"/>
                  <a:pt x="9148" y="2991"/>
                  <a:pt x="9189" y="3238"/>
                </a:cubicBezTo>
                <a:cubicBezTo>
                  <a:pt x="9258" y="3498"/>
                  <a:pt x="9217" y="3759"/>
                  <a:pt x="9107" y="3992"/>
                </a:cubicBezTo>
                <a:cubicBezTo>
                  <a:pt x="9038" y="4116"/>
                  <a:pt x="8942" y="4212"/>
                  <a:pt x="8833" y="4280"/>
                </a:cubicBezTo>
                <a:cubicBezTo>
                  <a:pt x="8778" y="4321"/>
                  <a:pt x="8723" y="4349"/>
                  <a:pt x="8668" y="4376"/>
                </a:cubicBezTo>
                <a:lnTo>
                  <a:pt x="8558" y="4417"/>
                </a:lnTo>
                <a:lnTo>
                  <a:pt x="8462" y="4445"/>
                </a:lnTo>
                <a:cubicBezTo>
                  <a:pt x="8359" y="4483"/>
                  <a:pt x="8249" y="4502"/>
                  <a:pt x="8139" y="4502"/>
                </a:cubicBezTo>
                <a:cubicBezTo>
                  <a:pt x="7973" y="4502"/>
                  <a:pt x="7807" y="4459"/>
                  <a:pt x="7667" y="4376"/>
                </a:cubicBezTo>
                <a:cubicBezTo>
                  <a:pt x="7420" y="4184"/>
                  <a:pt x="7214" y="3965"/>
                  <a:pt x="7050" y="3704"/>
                </a:cubicBezTo>
                <a:cubicBezTo>
                  <a:pt x="6666" y="3128"/>
                  <a:pt x="6213" y="2607"/>
                  <a:pt x="5705" y="2154"/>
                </a:cubicBezTo>
                <a:cubicBezTo>
                  <a:pt x="5431" y="1935"/>
                  <a:pt x="5143" y="1743"/>
                  <a:pt x="4828" y="1578"/>
                </a:cubicBezTo>
                <a:cubicBezTo>
                  <a:pt x="4512" y="1414"/>
                  <a:pt x="4183" y="1304"/>
                  <a:pt x="3826" y="1263"/>
                </a:cubicBezTo>
                <a:cubicBezTo>
                  <a:pt x="3789" y="1257"/>
                  <a:pt x="3752" y="1253"/>
                  <a:pt x="3715" y="1250"/>
                </a:cubicBezTo>
                <a:lnTo>
                  <a:pt x="3715" y="1250"/>
                </a:lnTo>
                <a:cubicBezTo>
                  <a:pt x="3657" y="1018"/>
                  <a:pt x="3541" y="801"/>
                  <a:pt x="3360" y="632"/>
                </a:cubicBezTo>
                <a:cubicBezTo>
                  <a:pt x="3319" y="577"/>
                  <a:pt x="3264" y="536"/>
                  <a:pt x="3209" y="495"/>
                </a:cubicBezTo>
                <a:cubicBezTo>
                  <a:pt x="3154" y="440"/>
                  <a:pt x="3113" y="426"/>
                  <a:pt x="3045" y="385"/>
                </a:cubicBezTo>
                <a:cubicBezTo>
                  <a:pt x="2949" y="316"/>
                  <a:pt x="2839" y="262"/>
                  <a:pt x="2715" y="207"/>
                </a:cubicBezTo>
                <a:cubicBezTo>
                  <a:pt x="2606" y="166"/>
                  <a:pt x="2496" y="124"/>
                  <a:pt x="2373" y="97"/>
                </a:cubicBezTo>
                <a:cubicBezTo>
                  <a:pt x="2318" y="83"/>
                  <a:pt x="2263" y="70"/>
                  <a:pt x="2208" y="56"/>
                </a:cubicBezTo>
                <a:lnTo>
                  <a:pt x="2043" y="28"/>
                </a:lnTo>
                <a:cubicBezTo>
                  <a:pt x="1921" y="10"/>
                  <a:pt x="1797" y="0"/>
                  <a:pt x="167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6" name="Google Shape;9516;p77">
            <a:extLst>
              <a:ext uri="{FF2B5EF4-FFF2-40B4-BE49-F238E27FC236}">
                <a16:creationId xmlns:a16="http://schemas.microsoft.com/office/drawing/2014/main" id="{F761045C-4ECB-57A7-D522-08724C4F0464}"/>
              </a:ext>
            </a:extLst>
          </p:cNvPr>
          <p:cNvGrpSpPr/>
          <p:nvPr/>
        </p:nvGrpSpPr>
        <p:grpSpPr>
          <a:xfrm>
            <a:off x="963167" y="5009301"/>
            <a:ext cx="586696" cy="537954"/>
            <a:chOff x="6218300" y="4416175"/>
            <a:chExt cx="516000" cy="448000"/>
          </a:xfrm>
          <a:solidFill>
            <a:schemeClr val="accent2"/>
          </a:solidFill>
        </p:grpSpPr>
        <p:sp>
          <p:nvSpPr>
            <p:cNvPr id="17" name="Google Shape;9517;p77">
              <a:extLst>
                <a:ext uri="{FF2B5EF4-FFF2-40B4-BE49-F238E27FC236}">
                  <a16:creationId xmlns:a16="http://schemas.microsoft.com/office/drawing/2014/main" id="{D6EAD82E-1679-9EE5-6EF7-7E0CAB3CAC66}"/>
                </a:ext>
              </a:extLst>
            </p:cNvPr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" name="Google Shape;9518;p77">
              <a:extLst>
                <a:ext uri="{FF2B5EF4-FFF2-40B4-BE49-F238E27FC236}">
                  <a16:creationId xmlns:a16="http://schemas.microsoft.com/office/drawing/2014/main" id="{5DE10FCB-22E9-109A-0C8F-E89779E95DE1}"/>
                </a:ext>
              </a:extLst>
            </p:cNvPr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" name="Google Shape;9519;p77">
              <a:extLst>
                <a:ext uri="{FF2B5EF4-FFF2-40B4-BE49-F238E27FC236}">
                  <a16:creationId xmlns:a16="http://schemas.microsoft.com/office/drawing/2014/main" id="{816671F3-952D-A772-210A-C0F4EEA0C2D7}"/>
                </a:ext>
              </a:extLst>
            </p:cNvPr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2050" name="Picture 2" descr="10 passos da alimentação saudável para idosos durante a pandemia —  Português (Brasil)">
            <a:extLst>
              <a:ext uri="{FF2B5EF4-FFF2-40B4-BE49-F238E27FC236}">
                <a16:creationId xmlns:a16="http://schemas.microsoft.com/office/drawing/2014/main" id="{47A122CA-E99F-F3E4-69F9-1EBD9D2AE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822" y="2445132"/>
            <a:ext cx="4191000" cy="1676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6B21B260-FD57-785C-868C-BB39FA63DAFB}"/>
              </a:ext>
            </a:extLst>
          </p:cNvPr>
          <p:cNvGraphicFramePr>
            <a:graphicFrameLocks noGrp="1"/>
          </p:cNvGraphicFramePr>
          <p:nvPr/>
        </p:nvGraphicFramePr>
        <p:xfrm>
          <a:off x="1549863" y="2301761"/>
          <a:ext cx="3637958" cy="1676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18979">
                  <a:extLst>
                    <a:ext uri="{9D8B030D-6E8A-4147-A177-3AD203B41FA5}">
                      <a16:colId xmlns:a16="http://schemas.microsoft.com/office/drawing/2014/main" val="3111711113"/>
                    </a:ext>
                  </a:extLst>
                </a:gridCol>
                <a:gridCol w="1818979">
                  <a:extLst>
                    <a:ext uri="{9D8B030D-6E8A-4147-A177-3AD203B41FA5}">
                      <a16:colId xmlns:a16="http://schemas.microsoft.com/office/drawing/2014/main" val="902436746"/>
                    </a:ext>
                  </a:extLst>
                </a:gridCol>
              </a:tblGrid>
              <a:tr h="1068303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Índice de Massa Corporal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Mini </a:t>
                      </a:r>
                      <a:r>
                        <a:rPr lang="pt-PT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Nutritional</a:t>
                      </a:r>
                      <a:r>
                        <a:rPr lang="pt-PT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pt-PT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Assessment</a:t>
                      </a:r>
                      <a:endParaRPr lang="pt-PT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149886"/>
                  </a:ext>
                </a:extLst>
              </a:tr>
              <a:tr h="608097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accent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32,3 kg/m2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accent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22 pontos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127648"/>
                  </a:ext>
                </a:extLst>
              </a:tr>
            </a:tbl>
          </a:graphicData>
        </a:graphic>
      </p:graphicFrame>
      <p:grpSp>
        <p:nvGrpSpPr>
          <p:cNvPr id="9" name="Google Shape;9734;p78">
            <a:extLst>
              <a:ext uri="{FF2B5EF4-FFF2-40B4-BE49-F238E27FC236}">
                <a16:creationId xmlns:a16="http://schemas.microsoft.com/office/drawing/2014/main" id="{E7784A8A-D056-003E-0635-78D235150F18}"/>
              </a:ext>
            </a:extLst>
          </p:cNvPr>
          <p:cNvGrpSpPr/>
          <p:nvPr/>
        </p:nvGrpSpPr>
        <p:grpSpPr>
          <a:xfrm>
            <a:off x="800447" y="1575756"/>
            <a:ext cx="586696" cy="545886"/>
            <a:chOff x="-28463700" y="3914875"/>
            <a:chExt cx="303275" cy="296150"/>
          </a:xfrm>
          <a:solidFill>
            <a:schemeClr val="accent3"/>
          </a:solidFill>
        </p:grpSpPr>
        <p:sp>
          <p:nvSpPr>
            <p:cNvPr id="10" name="Google Shape;9735;p78">
              <a:extLst>
                <a:ext uri="{FF2B5EF4-FFF2-40B4-BE49-F238E27FC236}">
                  <a16:creationId xmlns:a16="http://schemas.microsoft.com/office/drawing/2014/main" id="{5A303086-DE54-AEBC-73AB-08FE74C97DF2}"/>
                </a:ext>
              </a:extLst>
            </p:cNvPr>
            <p:cNvSpPr/>
            <p:nvPr/>
          </p:nvSpPr>
          <p:spPr>
            <a:xfrm>
              <a:off x="-28333725" y="4057375"/>
              <a:ext cx="86650" cy="64650"/>
            </a:xfrm>
            <a:custGeom>
              <a:avLst/>
              <a:gdLst/>
              <a:ahLst/>
              <a:cxnLst/>
              <a:rect l="l" t="t" r="r" b="b"/>
              <a:pathLst>
                <a:path w="3466" h="2586" extrusionOk="0">
                  <a:moveTo>
                    <a:pt x="614" y="0"/>
                  </a:moveTo>
                  <a:cubicBezTo>
                    <a:pt x="287" y="0"/>
                    <a:pt x="0" y="305"/>
                    <a:pt x="0" y="696"/>
                  </a:cubicBezTo>
                  <a:cubicBezTo>
                    <a:pt x="0" y="1326"/>
                    <a:pt x="1008" y="2019"/>
                    <a:pt x="1733" y="2586"/>
                  </a:cubicBezTo>
                  <a:cubicBezTo>
                    <a:pt x="2426" y="2019"/>
                    <a:pt x="3466" y="1326"/>
                    <a:pt x="3466" y="696"/>
                  </a:cubicBezTo>
                  <a:cubicBezTo>
                    <a:pt x="3466" y="349"/>
                    <a:pt x="3214" y="3"/>
                    <a:pt x="2741" y="3"/>
                  </a:cubicBezTo>
                  <a:cubicBezTo>
                    <a:pt x="2237" y="3"/>
                    <a:pt x="2048" y="570"/>
                    <a:pt x="2048" y="570"/>
                  </a:cubicBezTo>
                  <a:cubicBezTo>
                    <a:pt x="2001" y="743"/>
                    <a:pt x="1851" y="830"/>
                    <a:pt x="1701" y="830"/>
                  </a:cubicBezTo>
                  <a:cubicBezTo>
                    <a:pt x="1552" y="830"/>
                    <a:pt x="1402" y="743"/>
                    <a:pt x="1355" y="570"/>
                  </a:cubicBezTo>
                  <a:cubicBezTo>
                    <a:pt x="1355" y="538"/>
                    <a:pt x="1166" y="3"/>
                    <a:pt x="662" y="3"/>
                  </a:cubicBezTo>
                  <a:cubicBezTo>
                    <a:pt x="646" y="1"/>
                    <a:pt x="630" y="0"/>
                    <a:pt x="6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9736;p78">
              <a:extLst>
                <a:ext uri="{FF2B5EF4-FFF2-40B4-BE49-F238E27FC236}">
                  <a16:creationId xmlns:a16="http://schemas.microsoft.com/office/drawing/2014/main" id="{B46611FA-F2F7-8564-754D-81CFCB7DD1CC}"/>
                </a:ext>
              </a:extLst>
            </p:cNvPr>
            <p:cNvSpPr/>
            <p:nvPr/>
          </p:nvSpPr>
          <p:spPr>
            <a:xfrm>
              <a:off x="-28463700" y="3914875"/>
              <a:ext cx="303275" cy="296150"/>
            </a:xfrm>
            <a:custGeom>
              <a:avLst/>
              <a:gdLst/>
              <a:ahLst/>
              <a:cxnLst/>
              <a:rect l="l" t="t" r="r" b="b"/>
              <a:pathLst>
                <a:path w="12131" h="11846" extrusionOk="0">
                  <a:moveTo>
                    <a:pt x="3744" y="3555"/>
                  </a:moveTo>
                  <a:cubicBezTo>
                    <a:pt x="3907" y="3555"/>
                    <a:pt x="4040" y="3674"/>
                    <a:pt x="4096" y="3844"/>
                  </a:cubicBezTo>
                  <a:cubicBezTo>
                    <a:pt x="4128" y="4033"/>
                    <a:pt x="3970" y="4190"/>
                    <a:pt x="3813" y="4253"/>
                  </a:cubicBezTo>
                  <a:cubicBezTo>
                    <a:pt x="2931" y="4379"/>
                    <a:pt x="2427" y="5451"/>
                    <a:pt x="2899" y="6333"/>
                  </a:cubicBezTo>
                  <a:cubicBezTo>
                    <a:pt x="2994" y="6490"/>
                    <a:pt x="2931" y="6711"/>
                    <a:pt x="2773" y="6805"/>
                  </a:cubicBezTo>
                  <a:cubicBezTo>
                    <a:pt x="2723" y="6825"/>
                    <a:pt x="2667" y="6836"/>
                    <a:pt x="2611" y="6836"/>
                  </a:cubicBezTo>
                  <a:cubicBezTo>
                    <a:pt x="2489" y="6836"/>
                    <a:pt x="2365" y="6787"/>
                    <a:pt x="2301" y="6679"/>
                  </a:cubicBezTo>
                  <a:cubicBezTo>
                    <a:pt x="1608" y="5419"/>
                    <a:pt x="2364" y="3812"/>
                    <a:pt x="3687" y="3560"/>
                  </a:cubicBezTo>
                  <a:cubicBezTo>
                    <a:pt x="3706" y="3557"/>
                    <a:pt x="3726" y="3555"/>
                    <a:pt x="3744" y="3555"/>
                  </a:cubicBezTo>
                  <a:close/>
                  <a:moveTo>
                    <a:pt x="7940" y="4946"/>
                  </a:moveTo>
                  <a:cubicBezTo>
                    <a:pt x="8728" y="4946"/>
                    <a:pt x="9326" y="5577"/>
                    <a:pt x="9326" y="6364"/>
                  </a:cubicBezTo>
                  <a:cubicBezTo>
                    <a:pt x="9326" y="7341"/>
                    <a:pt x="8381" y="7939"/>
                    <a:pt x="7121" y="9011"/>
                  </a:cubicBezTo>
                  <a:cubicBezTo>
                    <a:pt x="7058" y="9074"/>
                    <a:pt x="6979" y="9105"/>
                    <a:pt x="6900" y="9105"/>
                  </a:cubicBezTo>
                  <a:cubicBezTo>
                    <a:pt x="6822" y="9105"/>
                    <a:pt x="6743" y="9074"/>
                    <a:pt x="6680" y="9011"/>
                  </a:cubicBezTo>
                  <a:cubicBezTo>
                    <a:pt x="5420" y="7971"/>
                    <a:pt x="4474" y="7341"/>
                    <a:pt x="4474" y="6364"/>
                  </a:cubicBezTo>
                  <a:cubicBezTo>
                    <a:pt x="4474" y="5577"/>
                    <a:pt x="5105" y="4946"/>
                    <a:pt x="5861" y="4946"/>
                  </a:cubicBezTo>
                  <a:cubicBezTo>
                    <a:pt x="6365" y="4946"/>
                    <a:pt x="6711" y="5230"/>
                    <a:pt x="6932" y="5451"/>
                  </a:cubicBezTo>
                  <a:cubicBezTo>
                    <a:pt x="7121" y="5198"/>
                    <a:pt x="7467" y="4946"/>
                    <a:pt x="7940" y="4946"/>
                  </a:cubicBezTo>
                  <a:close/>
                  <a:moveTo>
                    <a:pt x="7404" y="0"/>
                  </a:moveTo>
                  <a:cubicBezTo>
                    <a:pt x="6459" y="0"/>
                    <a:pt x="5703" y="788"/>
                    <a:pt x="5703" y="1733"/>
                  </a:cubicBezTo>
                  <a:lnTo>
                    <a:pt x="5703" y="2899"/>
                  </a:lnTo>
                  <a:cubicBezTo>
                    <a:pt x="5136" y="2395"/>
                    <a:pt x="4443" y="2111"/>
                    <a:pt x="3687" y="2111"/>
                  </a:cubicBezTo>
                  <a:cubicBezTo>
                    <a:pt x="1450" y="2111"/>
                    <a:pt x="1" y="4505"/>
                    <a:pt x="977" y="6616"/>
                  </a:cubicBezTo>
                  <a:lnTo>
                    <a:pt x="2899" y="10649"/>
                  </a:lnTo>
                  <a:cubicBezTo>
                    <a:pt x="3246" y="11373"/>
                    <a:pt x="3939" y="11846"/>
                    <a:pt x="4727" y="11846"/>
                  </a:cubicBezTo>
                  <a:cubicBezTo>
                    <a:pt x="5231" y="11846"/>
                    <a:pt x="5703" y="11657"/>
                    <a:pt x="6050" y="11342"/>
                  </a:cubicBezTo>
                  <a:cubicBezTo>
                    <a:pt x="6396" y="11688"/>
                    <a:pt x="6869" y="11846"/>
                    <a:pt x="7404" y="11846"/>
                  </a:cubicBezTo>
                  <a:cubicBezTo>
                    <a:pt x="8192" y="11846"/>
                    <a:pt x="8885" y="11405"/>
                    <a:pt x="9200" y="10649"/>
                  </a:cubicBezTo>
                  <a:lnTo>
                    <a:pt x="11122" y="6616"/>
                  </a:lnTo>
                  <a:cubicBezTo>
                    <a:pt x="12130" y="4505"/>
                    <a:pt x="10618" y="2111"/>
                    <a:pt x="8413" y="2111"/>
                  </a:cubicBezTo>
                  <a:cubicBezTo>
                    <a:pt x="7656" y="2111"/>
                    <a:pt x="6963" y="2395"/>
                    <a:pt x="6396" y="2899"/>
                  </a:cubicBezTo>
                  <a:lnTo>
                    <a:pt x="6396" y="1733"/>
                  </a:lnTo>
                  <a:cubicBezTo>
                    <a:pt x="6396" y="1166"/>
                    <a:pt x="6837" y="693"/>
                    <a:pt x="7404" y="693"/>
                  </a:cubicBezTo>
                  <a:cubicBezTo>
                    <a:pt x="7593" y="693"/>
                    <a:pt x="7751" y="536"/>
                    <a:pt x="7751" y="347"/>
                  </a:cubicBezTo>
                  <a:cubicBezTo>
                    <a:pt x="7751" y="158"/>
                    <a:pt x="7593" y="0"/>
                    <a:pt x="74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4274;p61">
            <a:extLst>
              <a:ext uri="{FF2B5EF4-FFF2-40B4-BE49-F238E27FC236}">
                <a16:creationId xmlns:a16="http://schemas.microsoft.com/office/drawing/2014/main" id="{55DBEDC6-41C1-DFFE-F768-B11942CCD3A2}"/>
              </a:ext>
            </a:extLst>
          </p:cNvPr>
          <p:cNvSpPr txBox="1">
            <a:spLocks/>
          </p:cNvSpPr>
          <p:nvPr/>
        </p:nvSpPr>
        <p:spPr>
          <a:xfrm>
            <a:off x="1051888" y="643027"/>
            <a:ext cx="4652226" cy="763600"/>
          </a:xfrm>
          <a:prstGeom prst="rect">
            <a:avLst/>
          </a:prstGeom>
          <a:noFill/>
          <a:ln>
            <a:noFill/>
          </a:ln>
          <a:effectLst>
            <a:outerShdw blurRad="14288" dist="19050" dir="13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r>
              <a:rPr lang="pt-PT" kern="0" dirty="0"/>
              <a:t>Avaliação física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0B0597D2-ECDF-275C-113D-C9A1245331E7}"/>
              </a:ext>
            </a:extLst>
          </p:cNvPr>
          <p:cNvGrpSpPr/>
          <p:nvPr/>
        </p:nvGrpSpPr>
        <p:grpSpPr>
          <a:xfrm>
            <a:off x="9682980" y="3527028"/>
            <a:ext cx="2243017" cy="3125183"/>
            <a:chOff x="3506116" y="1411794"/>
            <a:chExt cx="2243017" cy="3125183"/>
          </a:xfrm>
        </p:grpSpPr>
        <p:grpSp>
          <p:nvGrpSpPr>
            <p:cNvPr id="3" name="Google Shape;3897;p51">
              <a:extLst>
                <a:ext uri="{FF2B5EF4-FFF2-40B4-BE49-F238E27FC236}">
                  <a16:creationId xmlns:a16="http://schemas.microsoft.com/office/drawing/2014/main" id="{AE37F561-6808-B1CD-43AA-A1F2E16693E3}"/>
                </a:ext>
              </a:extLst>
            </p:cNvPr>
            <p:cNvGrpSpPr/>
            <p:nvPr/>
          </p:nvGrpSpPr>
          <p:grpSpPr>
            <a:xfrm>
              <a:off x="3506116" y="1411794"/>
              <a:ext cx="2243017" cy="3125183"/>
              <a:chOff x="3450493" y="1508181"/>
              <a:chExt cx="2243017" cy="3125183"/>
            </a:xfrm>
          </p:grpSpPr>
          <p:sp>
            <p:nvSpPr>
              <p:cNvPr id="6" name="Google Shape;3898;p51">
                <a:extLst>
                  <a:ext uri="{FF2B5EF4-FFF2-40B4-BE49-F238E27FC236}">
                    <a16:creationId xmlns:a16="http://schemas.microsoft.com/office/drawing/2014/main" id="{B450A939-F761-5248-846A-265E43A66E83}"/>
                  </a:ext>
                </a:extLst>
              </p:cNvPr>
              <p:cNvSpPr/>
              <p:nvPr/>
            </p:nvSpPr>
            <p:spPr>
              <a:xfrm>
                <a:off x="3450493" y="1508181"/>
                <a:ext cx="2243017" cy="3125183"/>
              </a:xfrm>
              <a:prstGeom prst="roundRect">
                <a:avLst>
                  <a:gd name="adj" fmla="val 6586"/>
                </a:avLst>
              </a:prstGeom>
              <a:solidFill>
                <a:schemeClr val="accent3"/>
              </a:solidFill>
              <a:ln>
                <a:solidFill>
                  <a:schemeClr val="accent4"/>
                </a:solidFill>
              </a:ln>
              <a:effectLst>
                <a:outerShdw blurRad="28575" dist="28575" dir="156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" name="Google Shape;3899;p51">
                <a:extLst>
                  <a:ext uri="{FF2B5EF4-FFF2-40B4-BE49-F238E27FC236}">
                    <a16:creationId xmlns:a16="http://schemas.microsoft.com/office/drawing/2014/main" id="{A2F1D727-32DB-86AF-4053-50AE83156575}"/>
                  </a:ext>
                </a:extLst>
              </p:cNvPr>
              <p:cNvSpPr/>
              <p:nvPr/>
            </p:nvSpPr>
            <p:spPr>
              <a:xfrm>
                <a:off x="4492169" y="4377452"/>
                <a:ext cx="159667" cy="16084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844A9638-A86E-50E9-8EC2-D5CA5A7EE864}"/>
                </a:ext>
              </a:extLst>
            </p:cNvPr>
            <p:cNvSpPr/>
            <p:nvPr/>
          </p:nvSpPr>
          <p:spPr>
            <a:xfrm>
              <a:off x="3687413" y="1623594"/>
              <a:ext cx="1880421" cy="2540206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pt-PT" b="1" dirty="0">
                  <a:solidFill>
                    <a:schemeClr val="bg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NHF afetadas:</a:t>
              </a:r>
            </a:p>
            <a:p>
              <a:pPr algn="just"/>
              <a:endParaRPr lang="pt-PT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pt-PT" b="1" dirty="0">
                  <a:solidFill>
                    <a:schemeClr val="bg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Comer e beber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332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4" name="Google Shape;4274;p61"/>
          <p:cNvSpPr txBox="1">
            <a:spLocks noGrp="1"/>
          </p:cNvSpPr>
          <p:nvPr>
            <p:ph type="title"/>
          </p:nvPr>
        </p:nvSpPr>
        <p:spPr>
          <a:xfrm>
            <a:off x="963167" y="669233"/>
            <a:ext cx="10265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Avaliação mental</a:t>
            </a:r>
            <a:endParaRPr dirty="0"/>
          </a:p>
        </p:txBody>
      </p:sp>
      <p:sp>
        <p:nvSpPr>
          <p:cNvPr id="4295" name="Google Shape;4295;p61"/>
          <p:cNvSpPr txBox="1">
            <a:spLocks noGrp="1"/>
          </p:cNvSpPr>
          <p:nvPr>
            <p:ph type="subTitle" idx="6"/>
          </p:nvPr>
        </p:nvSpPr>
        <p:spPr>
          <a:xfrm>
            <a:off x="1549863" y="4914932"/>
            <a:ext cx="3274924" cy="583279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pt-PT" dirty="0"/>
              <a:t>Declínio cognitivo</a:t>
            </a:r>
            <a:endParaRPr dirty="0"/>
          </a:p>
        </p:txBody>
      </p:sp>
      <p:sp>
        <p:nvSpPr>
          <p:cNvPr id="4299" name="Google Shape;4299;p61"/>
          <p:cNvSpPr/>
          <p:nvPr/>
        </p:nvSpPr>
        <p:spPr>
          <a:xfrm rot="-10205288" flipH="1">
            <a:off x="5990981" y="977550"/>
            <a:ext cx="729545" cy="369040"/>
          </a:xfrm>
          <a:custGeom>
            <a:avLst/>
            <a:gdLst/>
            <a:ahLst/>
            <a:cxnLst/>
            <a:rect l="l" t="t" r="r" b="b"/>
            <a:pathLst>
              <a:path w="9574" h="4843" extrusionOk="0">
                <a:moveTo>
                  <a:pt x="3457" y="1601"/>
                </a:moveTo>
                <a:cubicBezTo>
                  <a:pt x="3447" y="1808"/>
                  <a:pt x="3394" y="2006"/>
                  <a:pt x="3305" y="2195"/>
                </a:cubicBezTo>
                <a:cubicBezTo>
                  <a:pt x="3196" y="2429"/>
                  <a:pt x="3017" y="2621"/>
                  <a:pt x="2784" y="2744"/>
                </a:cubicBezTo>
                <a:cubicBezTo>
                  <a:pt x="2743" y="2758"/>
                  <a:pt x="2702" y="2758"/>
                  <a:pt x="2647" y="2758"/>
                </a:cubicBezTo>
                <a:cubicBezTo>
                  <a:pt x="2633" y="2744"/>
                  <a:pt x="2606" y="2744"/>
                  <a:pt x="2592" y="2730"/>
                </a:cubicBezTo>
                <a:lnTo>
                  <a:pt x="2578" y="2717"/>
                </a:lnTo>
                <a:lnTo>
                  <a:pt x="2537" y="2676"/>
                </a:lnTo>
                <a:cubicBezTo>
                  <a:pt x="2510" y="2634"/>
                  <a:pt x="2482" y="2593"/>
                  <a:pt x="2469" y="2552"/>
                </a:cubicBezTo>
                <a:cubicBezTo>
                  <a:pt x="2469" y="2497"/>
                  <a:pt x="2469" y="2429"/>
                  <a:pt x="2469" y="2374"/>
                </a:cubicBezTo>
                <a:cubicBezTo>
                  <a:pt x="2523" y="2113"/>
                  <a:pt x="2702" y="1880"/>
                  <a:pt x="2949" y="1757"/>
                </a:cubicBezTo>
                <a:cubicBezTo>
                  <a:pt x="3106" y="1674"/>
                  <a:pt x="3278" y="1621"/>
                  <a:pt x="3457" y="1601"/>
                </a:cubicBezTo>
                <a:close/>
                <a:moveTo>
                  <a:pt x="1673" y="0"/>
                </a:moveTo>
                <a:cubicBezTo>
                  <a:pt x="1434" y="0"/>
                  <a:pt x="1194" y="34"/>
                  <a:pt x="960" y="97"/>
                </a:cubicBezTo>
                <a:cubicBezTo>
                  <a:pt x="727" y="152"/>
                  <a:pt x="507" y="220"/>
                  <a:pt x="302" y="330"/>
                </a:cubicBezTo>
                <a:cubicBezTo>
                  <a:pt x="219" y="358"/>
                  <a:pt x="164" y="385"/>
                  <a:pt x="123" y="412"/>
                </a:cubicBezTo>
                <a:lnTo>
                  <a:pt x="68" y="440"/>
                </a:lnTo>
                <a:lnTo>
                  <a:pt x="82" y="467"/>
                </a:lnTo>
                <a:cubicBezTo>
                  <a:pt x="0" y="514"/>
                  <a:pt x="48" y="630"/>
                  <a:pt x="123" y="630"/>
                </a:cubicBezTo>
                <a:cubicBezTo>
                  <a:pt x="136" y="630"/>
                  <a:pt x="150" y="626"/>
                  <a:pt x="164" y="618"/>
                </a:cubicBezTo>
                <a:lnTo>
                  <a:pt x="219" y="591"/>
                </a:lnTo>
                <a:cubicBezTo>
                  <a:pt x="260" y="577"/>
                  <a:pt x="302" y="550"/>
                  <a:pt x="384" y="522"/>
                </a:cubicBezTo>
                <a:cubicBezTo>
                  <a:pt x="576" y="426"/>
                  <a:pt x="795" y="358"/>
                  <a:pt x="1001" y="316"/>
                </a:cubicBezTo>
                <a:cubicBezTo>
                  <a:pt x="1201" y="277"/>
                  <a:pt x="1401" y="255"/>
                  <a:pt x="1598" y="255"/>
                </a:cubicBezTo>
                <a:cubicBezTo>
                  <a:pt x="1739" y="255"/>
                  <a:pt x="1879" y="266"/>
                  <a:pt x="2016" y="289"/>
                </a:cubicBezTo>
                <a:lnTo>
                  <a:pt x="2167" y="316"/>
                </a:lnTo>
                <a:cubicBezTo>
                  <a:pt x="2222" y="330"/>
                  <a:pt x="2263" y="344"/>
                  <a:pt x="2318" y="358"/>
                </a:cubicBezTo>
                <a:cubicBezTo>
                  <a:pt x="2414" y="385"/>
                  <a:pt x="2510" y="426"/>
                  <a:pt x="2606" y="467"/>
                </a:cubicBezTo>
                <a:cubicBezTo>
                  <a:pt x="2715" y="522"/>
                  <a:pt x="2811" y="563"/>
                  <a:pt x="2907" y="632"/>
                </a:cubicBezTo>
                <a:cubicBezTo>
                  <a:pt x="2949" y="659"/>
                  <a:pt x="3004" y="687"/>
                  <a:pt x="3045" y="728"/>
                </a:cubicBezTo>
                <a:cubicBezTo>
                  <a:pt x="3086" y="755"/>
                  <a:pt x="3127" y="797"/>
                  <a:pt x="3168" y="838"/>
                </a:cubicBezTo>
                <a:cubicBezTo>
                  <a:pt x="3284" y="954"/>
                  <a:pt x="3366" y="1097"/>
                  <a:pt x="3414" y="1253"/>
                </a:cubicBezTo>
                <a:lnTo>
                  <a:pt x="3414" y="1253"/>
                </a:lnTo>
                <a:cubicBezTo>
                  <a:pt x="3192" y="1277"/>
                  <a:pt x="2974" y="1345"/>
                  <a:pt x="2770" y="1455"/>
                </a:cubicBezTo>
                <a:cubicBezTo>
                  <a:pt x="2441" y="1619"/>
                  <a:pt x="2208" y="1935"/>
                  <a:pt x="2139" y="2305"/>
                </a:cubicBezTo>
                <a:cubicBezTo>
                  <a:pt x="2098" y="2511"/>
                  <a:pt x="2167" y="2730"/>
                  <a:pt x="2304" y="2881"/>
                </a:cubicBezTo>
                <a:lnTo>
                  <a:pt x="2345" y="2922"/>
                </a:lnTo>
                <a:cubicBezTo>
                  <a:pt x="2359" y="2950"/>
                  <a:pt x="2386" y="2964"/>
                  <a:pt x="2414" y="2977"/>
                </a:cubicBezTo>
                <a:cubicBezTo>
                  <a:pt x="2469" y="3005"/>
                  <a:pt x="2523" y="3032"/>
                  <a:pt x="2578" y="3046"/>
                </a:cubicBezTo>
                <a:cubicBezTo>
                  <a:pt x="2613" y="3051"/>
                  <a:pt x="2650" y="3054"/>
                  <a:pt x="2688" y="3054"/>
                </a:cubicBezTo>
                <a:cubicBezTo>
                  <a:pt x="2753" y="3054"/>
                  <a:pt x="2819" y="3045"/>
                  <a:pt x="2880" y="3018"/>
                </a:cubicBezTo>
                <a:cubicBezTo>
                  <a:pt x="3045" y="2950"/>
                  <a:pt x="3196" y="2840"/>
                  <a:pt x="3305" y="2703"/>
                </a:cubicBezTo>
                <a:cubicBezTo>
                  <a:pt x="3415" y="2580"/>
                  <a:pt x="3497" y="2456"/>
                  <a:pt x="3566" y="2305"/>
                </a:cubicBezTo>
                <a:cubicBezTo>
                  <a:pt x="3674" y="2089"/>
                  <a:pt x="3740" y="1846"/>
                  <a:pt x="3749" y="1598"/>
                </a:cubicBezTo>
                <a:lnTo>
                  <a:pt x="3749" y="1598"/>
                </a:lnTo>
                <a:cubicBezTo>
                  <a:pt x="3770" y="1600"/>
                  <a:pt x="3791" y="1603"/>
                  <a:pt x="3813" y="1606"/>
                </a:cubicBezTo>
                <a:cubicBezTo>
                  <a:pt x="4416" y="1688"/>
                  <a:pt x="5006" y="2031"/>
                  <a:pt x="5500" y="2442"/>
                </a:cubicBezTo>
                <a:cubicBezTo>
                  <a:pt x="5993" y="2868"/>
                  <a:pt x="6432" y="3361"/>
                  <a:pt x="6789" y="3910"/>
                </a:cubicBezTo>
                <a:cubicBezTo>
                  <a:pt x="6981" y="4198"/>
                  <a:pt x="7228" y="4459"/>
                  <a:pt x="7516" y="4664"/>
                </a:cubicBezTo>
                <a:cubicBezTo>
                  <a:pt x="7667" y="4760"/>
                  <a:pt x="7845" y="4829"/>
                  <a:pt x="8037" y="4843"/>
                </a:cubicBezTo>
                <a:cubicBezTo>
                  <a:pt x="8215" y="4843"/>
                  <a:pt x="8394" y="4829"/>
                  <a:pt x="8572" y="4774"/>
                </a:cubicBezTo>
                <a:cubicBezTo>
                  <a:pt x="8613" y="4760"/>
                  <a:pt x="8641" y="4747"/>
                  <a:pt x="8695" y="4733"/>
                </a:cubicBezTo>
                <a:lnTo>
                  <a:pt x="8805" y="4692"/>
                </a:lnTo>
                <a:cubicBezTo>
                  <a:pt x="8887" y="4651"/>
                  <a:pt x="8956" y="4609"/>
                  <a:pt x="9038" y="4555"/>
                </a:cubicBezTo>
                <a:cubicBezTo>
                  <a:pt x="9176" y="4445"/>
                  <a:pt x="9299" y="4321"/>
                  <a:pt x="9381" y="4157"/>
                </a:cubicBezTo>
                <a:cubicBezTo>
                  <a:pt x="9532" y="3869"/>
                  <a:pt x="9573" y="3512"/>
                  <a:pt x="9491" y="3197"/>
                </a:cubicBezTo>
                <a:cubicBezTo>
                  <a:pt x="9422" y="2881"/>
                  <a:pt x="9258" y="2607"/>
                  <a:pt x="9011" y="2401"/>
                </a:cubicBezTo>
                <a:cubicBezTo>
                  <a:pt x="8901" y="2305"/>
                  <a:pt x="8750" y="2237"/>
                  <a:pt x="8599" y="2195"/>
                </a:cubicBezTo>
                <a:cubicBezTo>
                  <a:pt x="8532" y="2183"/>
                  <a:pt x="8464" y="2176"/>
                  <a:pt x="8397" y="2176"/>
                </a:cubicBezTo>
                <a:cubicBezTo>
                  <a:pt x="8316" y="2176"/>
                  <a:pt x="8236" y="2187"/>
                  <a:pt x="8161" y="2209"/>
                </a:cubicBezTo>
                <a:cubicBezTo>
                  <a:pt x="8023" y="2237"/>
                  <a:pt x="7886" y="2291"/>
                  <a:pt x="7777" y="2374"/>
                </a:cubicBezTo>
                <a:cubicBezTo>
                  <a:pt x="7667" y="2456"/>
                  <a:pt x="7571" y="2538"/>
                  <a:pt x="7502" y="2648"/>
                </a:cubicBezTo>
                <a:cubicBezTo>
                  <a:pt x="7351" y="2854"/>
                  <a:pt x="7283" y="3114"/>
                  <a:pt x="7324" y="3361"/>
                </a:cubicBezTo>
                <a:cubicBezTo>
                  <a:pt x="7365" y="3581"/>
                  <a:pt x="7488" y="3786"/>
                  <a:pt x="7667" y="3910"/>
                </a:cubicBezTo>
                <a:cubicBezTo>
                  <a:pt x="7783" y="3988"/>
                  <a:pt x="7921" y="4024"/>
                  <a:pt x="8059" y="4024"/>
                </a:cubicBezTo>
                <a:cubicBezTo>
                  <a:pt x="8116" y="4024"/>
                  <a:pt x="8173" y="4018"/>
                  <a:pt x="8229" y="4006"/>
                </a:cubicBezTo>
                <a:cubicBezTo>
                  <a:pt x="8394" y="3951"/>
                  <a:pt x="8517" y="3814"/>
                  <a:pt x="8545" y="3649"/>
                </a:cubicBezTo>
                <a:cubicBezTo>
                  <a:pt x="8572" y="3540"/>
                  <a:pt x="8558" y="3416"/>
                  <a:pt x="8517" y="3306"/>
                </a:cubicBezTo>
                <a:cubicBezTo>
                  <a:pt x="8490" y="3238"/>
                  <a:pt x="8462" y="3169"/>
                  <a:pt x="8407" y="3114"/>
                </a:cubicBezTo>
                <a:cubicBezTo>
                  <a:pt x="8394" y="3101"/>
                  <a:pt x="8366" y="3087"/>
                  <a:pt x="8353" y="3060"/>
                </a:cubicBezTo>
                <a:cubicBezTo>
                  <a:pt x="8333" y="3047"/>
                  <a:pt x="8314" y="3042"/>
                  <a:pt x="8296" y="3042"/>
                </a:cubicBezTo>
                <a:cubicBezTo>
                  <a:pt x="8215" y="3042"/>
                  <a:pt x="8164" y="3154"/>
                  <a:pt x="8243" y="3210"/>
                </a:cubicBezTo>
                <a:cubicBezTo>
                  <a:pt x="8298" y="3252"/>
                  <a:pt x="8325" y="3306"/>
                  <a:pt x="8339" y="3361"/>
                </a:cubicBezTo>
                <a:cubicBezTo>
                  <a:pt x="8366" y="3444"/>
                  <a:pt x="8366" y="3526"/>
                  <a:pt x="8353" y="3608"/>
                </a:cubicBezTo>
                <a:cubicBezTo>
                  <a:pt x="8339" y="3690"/>
                  <a:pt x="8270" y="3773"/>
                  <a:pt x="8174" y="3800"/>
                </a:cubicBezTo>
                <a:cubicBezTo>
                  <a:pt x="8140" y="3807"/>
                  <a:pt x="8106" y="3810"/>
                  <a:pt x="8072" y="3810"/>
                </a:cubicBezTo>
                <a:cubicBezTo>
                  <a:pt x="7970" y="3810"/>
                  <a:pt x="7873" y="3780"/>
                  <a:pt x="7790" y="3718"/>
                </a:cubicBezTo>
                <a:cubicBezTo>
                  <a:pt x="7667" y="3622"/>
                  <a:pt x="7584" y="3485"/>
                  <a:pt x="7557" y="3320"/>
                </a:cubicBezTo>
                <a:cubicBezTo>
                  <a:pt x="7530" y="3128"/>
                  <a:pt x="7584" y="2950"/>
                  <a:pt x="7694" y="2799"/>
                </a:cubicBezTo>
                <a:cubicBezTo>
                  <a:pt x="7722" y="2758"/>
                  <a:pt x="7763" y="2717"/>
                  <a:pt x="7790" y="2689"/>
                </a:cubicBezTo>
                <a:cubicBezTo>
                  <a:pt x="7831" y="2648"/>
                  <a:pt x="7873" y="2607"/>
                  <a:pt x="7927" y="2580"/>
                </a:cubicBezTo>
                <a:cubicBezTo>
                  <a:pt x="8010" y="2525"/>
                  <a:pt x="8106" y="2484"/>
                  <a:pt x="8215" y="2456"/>
                </a:cubicBezTo>
                <a:cubicBezTo>
                  <a:pt x="8271" y="2442"/>
                  <a:pt x="8327" y="2435"/>
                  <a:pt x="8382" y="2435"/>
                </a:cubicBezTo>
                <a:cubicBezTo>
                  <a:pt x="8544" y="2435"/>
                  <a:pt x="8700" y="2494"/>
                  <a:pt x="8833" y="2607"/>
                </a:cubicBezTo>
                <a:cubicBezTo>
                  <a:pt x="9011" y="2772"/>
                  <a:pt x="9148" y="2991"/>
                  <a:pt x="9189" y="3238"/>
                </a:cubicBezTo>
                <a:cubicBezTo>
                  <a:pt x="9258" y="3498"/>
                  <a:pt x="9217" y="3759"/>
                  <a:pt x="9107" y="3992"/>
                </a:cubicBezTo>
                <a:cubicBezTo>
                  <a:pt x="9038" y="4116"/>
                  <a:pt x="8942" y="4212"/>
                  <a:pt x="8833" y="4280"/>
                </a:cubicBezTo>
                <a:cubicBezTo>
                  <a:pt x="8778" y="4321"/>
                  <a:pt x="8723" y="4349"/>
                  <a:pt x="8668" y="4376"/>
                </a:cubicBezTo>
                <a:lnTo>
                  <a:pt x="8558" y="4417"/>
                </a:lnTo>
                <a:lnTo>
                  <a:pt x="8462" y="4445"/>
                </a:lnTo>
                <a:cubicBezTo>
                  <a:pt x="8359" y="4483"/>
                  <a:pt x="8249" y="4502"/>
                  <a:pt x="8139" y="4502"/>
                </a:cubicBezTo>
                <a:cubicBezTo>
                  <a:pt x="7973" y="4502"/>
                  <a:pt x="7807" y="4459"/>
                  <a:pt x="7667" y="4376"/>
                </a:cubicBezTo>
                <a:cubicBezTo>
                  <a:pt x="7420" y="4184"/>
                  <a:pt x="7214" y="3965"/>
                  <a:pt x="7050" y="3704"/>
                </a:cubicBezTo>
                <a:cubicBezTo>
                  <a:pt x="6666" y="3128"/>
                  <a:pt x="6213" y="2607"/>
                  <a:pt x="5705" y="2154"/>
                </a:cubicBezTo>
                <a:cubicBezTo>
                  <a:pt x="5431" y="1935"/>
                  <a:pt x="5143" y="1743"/>
                  <a:pt x="4828" y="1578"/>
                </a:cubicBezTo>
                <a:cubicBezTo>
                  <a:pt x="4512" y="1414"/>
                  <a:pt x="4183" y="1304"/>
                  <a:pt x="3826" y="1263"/>
                </a:cubicBezTo>
                <a:cubicBezTo>
                  <a:pt x="3789" y="1257"/>
                  <a:pt x="3752" y="1253"/>
                  <a:pt x="3715" y="1250"/>
                </a:cubicBezTo>
                <a:lnTo>
                  <a:pt x="3715" y="1250"/>
                </a:lnTo>
                <a:cubicBezTo>
                  <a:pt x="3657" y="1018"/>
                  <a:pt x="3541" y="801"/>
                  <a:pt x="3360" y="632"/>
                </a:cubicBezTo>
                <a:cubicBezTo>
                  <a:pt x="3319" y="577"/>
                  <a:pt x="3264" y="536"/>
                  <a:pt x="3209" y="495"/>
                </a:cubicBezTo>
                <a:cubicBezTo>
                  <a:pt x="3154" y="440"/>
                  <a:pt x="3113" y="426"/>
                  <a:pt x="3045" y="385"/>
                </a:cubicBezTo>
                <a:cubicBezTo>
                  <a:pt x="2949" y="316"/>
                  <a:pt x="2839" y="262"/>
                  <a:pt x="2715" y="207"/>
                </a:cubicBezTo>
                <a:cubicBezTo>
                  <a:pt x="2606" y="166"/>
                  <a:pt x="2496" y="124"/>
                  <a:pt x="2373" y="97"/>
                </a:cubicBezTo>
                <a:cubicBezTo>
                  <a:pt x="2318" y="83"/>
                  <a:pt x="2263" y="70"/>
                  <a:pt x="2208" y="56"/>
                </a:cubicBezTo>
                <a:lnTo>
                  <a:pt x="2043" y="28"/>
                </a:lnTo>
                <a:cubicBezTo>
                  <a:pt x="1921" y="10"/>
                  <a:pt x="1797" y="0"/>
                  <a:pt x="167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6" name="Google Shape;9516;p77">
            <a:extLst>
              <a:ext uri="{FF2B5EF4-FFF2-40B4-BE49-F238E27FC236}">
                <a16:creationId xmlns:a16="http://schemas.microsoft.com/office/drawing/2014/main" id="{F761045C-4ECB-57A7-D522-08724C4F0464}"/>
              </a:ext>
            </a:extLst>
          </p:cNvPr>
          <p:cNvGrpSpPr/>
          <p:nvPr/>
        </p:nvGrpSpPr>
        <p:grpSpPr>
          <a:xfrm>
            <a:off x="800815" y="4990640"/>
            <a:ext cx="586696" cy="537954"/>
            <a:chOff x="6218300" y="4416175"/>
            <a:chExt cx="516000" cy="448000"/>
          </a:xfrm>
          <a:solidFill>
            <a:schemeClr val="accent2"/>
          </a:solidFill>
        </p:grpSpPr>
        <p:sp>
          <p:nvSpPr>
            <p:cNvPr id="17" name="Google Shape;9517;p77">
              <a:extLst>
                <a:ext uri="{FF2B5EF4-FFF2-40B4-BE49-F238E27FC236}">
                  <a16:creationId xmlns:a16="http://schemas.microsoft.com/office/drawing/2014/main" id="{D6EAD82E-1679-9EE5-6EF7-7E0CAB3CAC66}"/>
                </a:ext>
              </a:extLst>
            </p:cNvPr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" name="Google Shape;9518;p77">
              <a:extLst>
                <a:ext uri="{FF2B5EF4-FFF2-40B4-BE49-F238E27FC236}">
                  <a16:creationId xmlns:a16="http://schemas.microsoft.com/office/drawing/2014/main" id="{5DE10FCB-22E9-109A-0C8F-E89779E95DE1}"/>
                </a:ext>
              </a:extLst>
            </p:cNvPr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" name="Google Shape;9519;p77">
              <a:extLst>
                <a:ext uri="{FF2B5EF4-FFF2-40B4-BE49-F238E27FC236}">
                  <a16:creationId xmlns:a16="http://schemas.microsoft.com/office/drawing/2014/main" id="{816671F3-952D-A772-210A-C0F4EEA0C2D7}"/>
                </a:ext>
              </a:extLst>
            </p:cNvPr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" name="Google Shape;9796;p78">
            <a:extLst>
              <a:ext uri="{FF2B5EF4-FFF2-40B4-BE49-F238E27FC236}">
                <a16:creationId xmlns:a16="http://schemas.microsoft.com/office/drawing/2014/main" id="{688EC5DC-61DB-8E36-3319-792A9CA5B48A}"/>
              </a:ext>
            </a:extLst>
          </p:cNvPr>
          <p:cNvGrpSpPr/>
          <p:nvPr/>
        </p:nvGrpSpPr>
        <p:grpSpPr>
          <a:xfrm>
            <a:off x="1247098" y="1548756"/>
            <a:ext cx="470227" cy="420287"/>
            <a:chOff x="-22845575" y="3504075"/>
            <a:chExt cx="296950" cy="295025"/>
          </a:xfrm>
          <a:solidFill>
            <a:schemeClr val="accent3"/>
          </a:solidFill>
        </p:grpSpPr>
        <p:sp>
          <p:nvSpPr>
            <p:cNvPr id="3" name="Google Shape;9797;p78">
              <a:extLst>
                <a:ext uri="{FF2B5EF4-FFF2-40B4-BE49-F238E27FC236}">
                  <a16:creationId xmlns:a16="http://schemas.microsoft.com/office/drawing/2014/main" id="{8F33D7D1-6FEC-1677-BDAF-F222E4B2CD43}"/>
                </a:ext>
              </a:extLst>
            </p:cNvPr>
            <p:cNvSpPr/>
            <p:nvPr/>
          </p:nvSpPr>
          <p:spPr>
            <a:xfrm>
              <a:off x="-22688825" y="3504100"/>
              <a:ext cx="140200" cy="295000"/>
            </a:xfrm>
            <a:custGeom>
              <a:avLst/>
              <a:gdLst/>
              <a:ahLst/>
              <a:cxnLst/>
              <a:rect l="l" t="t" r="r" b="b"/>
              <a:pathLst>
                <a:path w="5608" h="11800" extrusionOk="0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9798;p78">
              <a:extLst>
                <a:ext uri="{FF2B5EF4-FFF2-40B4-BE49-F238E27FC236}">
                  <a16:creationId xmlns:a16="http://schemas.microsoft.com/office/drawing/2014/main" id="{BA80CC41-160B-64E1-9197-C2973D094857}"/>
                </a:ext>
              </a:extLst>
            </p:cNvPr>
            <p:cNvSpPr/>
            <p:nvPr/>
          </p:nvSpPr>
          <p:spPr>
            <a:xfrm>
              <a:off x="-22845575" y="3504075"/>
              <a:ext cx="139425" cy="294250"/>
            </a:xfrm>
            <a:custGeom>
              <a:avLst/>
              <a:gdLst/>
              <a:ahLst/>
              <a:cxnLst/>
              <a:rect l="l" t="t" r="r" b="b"/>
              <a:pathLst>
                <a:path w="5577" h="11770" extrusionOk="0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94BF0542-70F2-70F8-CA4F-4173C898A12A}"/>
              </a:ext>
            </a:extLst>
          </p:cNvPr>
          <p:cNvGraphicFramePr>
            <a:graphicFrameLocks noGrp="1"/>
          </p:cNvGraphicFramePr>
          <p:nvPr/>
        </p:nvGraphicFramePr>
        <p:xfrm>
          <a:off x="1624386" y="2335682"/>
          <a:ext cx="3637958" cy="11462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18979">
                  <a:extLst>
                    <a:ext uri="{9D8B030D-6E8A-4147-A177-3AD203B41FA5}">
                      <a16:colId xmlns:a16="http://schemas.microsoft.com/office/drawing/2014/main" val="3111711113"/>
                    </a:ext>
                  </a:extLst>
                </a:gridCol>
                <a:gridCol w="1818979">
                  <a:extLst>
                    <a:ext uri="{9D8B030D-6E8A-4147-A177-3AD203B41FA5}">
                      <a16:colId xmlns:a16="http://schemas.microsoft.com/office/drawing/2014/main" val="902436746"/>
                    </a:ext>
                  </a:extLst>
                </a:gridCol>
              </a:tblGrid>
              <a:tr h="538147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6CIT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MoCA</a:t>
                      </a:r>
                      <a:endParaRPr lang="pt-PT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149886"/>
                  </a:ext>
                </a:extLst>
              </a:tr>
              <a:tr h="608097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accent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 pontos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accent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 pontos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127648"/>
                  </a:ext>
                </a:extLst>
              </a:tr>
            </a:tbl>
          </a:graphicData>
        </a:graphic>
      </p:graphicFrame>
      <p:pic>
        <p:nvPicPr>
          <p:cNvPr id="4098" name="Picture 2" descr="Older Adults | Anxiety and Depression Association of America, ADAA">
            <a:extLst>
              <a:ext uri="{FF2B5EF4-FFF2-40B4-BE49-F238E27FC236}">
                <a16:creationId xmlns:a16="http://schemas.microsoft.com/office/drawing/2014/main" id="{E6ECE325-1383-3FAC-A8CC-67F699BCB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116" y="2162175"/>
            <a:ext cx="3810000" cy="2533650"/>
          </a:xfrm>
          <a:prstGeom prst="ellipse">
            <a:avLst/>
          </a:prstGeom>
          <a:ln w="63500" cap="rnd">
            <a:solidFill>
              <a:schemeClr val="accent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4274;p61">
            <a:extLst>
              <a:ext uri="{FF2B5EF4-FFF2-40B4-BE49-F238E27FC236}">
                <a16:creationId xmlns:a16="http://schemas.microsoft.com/office/drawing/2014/main" id="{26ADB331-0B4A-2E85-2FC0-706A1D143FF7}"/>
              </a:ext>
            </a:extLst>
          </p:cNvPr>
          <p:cNvSpPr txBox="1">
            <a:spLocks/>
          </p:cNvSpPr>
          <p:nvPr/>
        </p:nvSpPr>
        <p:spPr>
          <a:xfrm>
            <a:off x="1717325" y="1406626"/>
            <a:ext cx="3452079" cy="763600"/>
          </a:xfrm>
          <a:prstGeom prst="rect">
            <a:avLst/>
          </a:prstGeom>
          <a:noFill/>
          <a:ln>
            <a:noFill/>
          </a:ln>
          <a:effectLst>
            <a:outerShdw blurRad="14288" dist="19050" dir="13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r>
              <a:rPr lang="pt-PT" sz="3200" kern="0" dirty="0">
                <a:solidFill>
                  <a:schemeClr val="accent3"/>
                </a:solidFill>
              </a:rPr>
              <a:t>Função cognitiva</a:t>
            </a:r>
          </a:p>
        </p:txBody>
      </p:sp>
    </p:spTree>
    <p:extLst>
      <p:ext uri="{BB962C8B-B14F-4D97-AF65-F5344CB8AC3E}">
        <p14:creationId xmlns:p14="http://schemas.microsoft.com/office/powerpoint/2010/main" val="307322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4" name="Google Shape;4274;p61"/>
          <p:cNvSpPr txBox="1">
            <a:spLocks noGrp="1"/>
          </p:cNvSpPr>
          <p:nvPr>
            <p:ph type="title"/>
          </p:nvPr>
        </p:nvSpPr>
        <p:spPr>
          <a:xfrm>
            <a:off x="963167" y="669233"/>
            <a:ext cx="10265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Avaliação mental</a:t>
            </a:r>
            <a:endParaRPr dirty="0"/>
          </a:p>
        </p:txBody>
      </p:sp>
      <p:sp>
        <p:nvSpPr>
          <p:cNvPr id="4295" name="Google Shape;4295;p61"/>
          <p:cNvSpPr txBox="1">
            <a:spLocks noGrp="1"/>
          </p:cNvSpPr>
          <p:nvPr>
            <p:ph type="subTitle" idx="6"/>
          </p:nvPr>
        </p:nvSpPr>
        <p:spPr>
          <a:xfrm>
            <a:off x="1549863" y="4914932"/>
            <a:ext cx="3274924" cy="583279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pt-PT" dirty="0"/>
              <a:t>Declínio cognitivo</a:t>
            </a:r>
            <a:endParaRPr dirty="0"/>
          </a:p>
        </p:txBody>
      </p:sp>
      <p:sp>
        <p:nvSpPr>
          <p:cNvPr id="4299" name="Google Shape;4299;p61"/>
          <p:cNvSpPr/>
          <p:nvPr/>
        </p:nvSpPr>
        <p:spPr>
          <a:xfrm rot="-10205288" flipH="1">
            <a:off x="5990981" y="977550"/>
            <a:ext cx="729545" cy="369040"/>
          </a:xfrm>
          <a:custGeom>
            <a:avLst/>
            <a:gdLst/>
            <a:ahLst/>
            <a:cxnLst/>
            <a:rect l="l" t="t" r="r" b="b"/>
            <a:pathLst>
              <a:path w="9574" h="4843" extrusionOk="0">
                <a:moveTo>
                  <a:pt x="3457" y="1601"/>
                </a:moveTo>
                <a:cubicBezTo>
                  <a:pt x="3447" y="1808"/>
                  <a:pt x="3394" y="2006"/>
                  <a:pt x="3305" y="2195"/>
                </a:cubicBezTo>
                <a:cubicBezTo>
                  <a:pt x="3196" y="2429"/>
                  <a:pt x="3017" y="2621"/>
                  <a:pt x="2784" y="2744"/>
                </a:cubicBezTo>
                <a:cubicBezTo>
                  <a:pt x="2743" y="2758"/>
                  <a:pt x="2702" y="2758"/>
                  <a:pt x="2647" y="2758"/>
                </a:cubicBezTo>
                <a:cubicBezTo>
                  <a:pt x="2633" y="2744"/>
                  <a:pt x="2606" y="2744"/>
                  <a:pt x="2592" y="2730"/>
                </a:cubicBezTo>
                <a:lnTo>
                  <a:pt x="2578" y="2717"/>
                </a:lnTo>
                <a:lnTo>
                  <a:pt x="2537" y="2676"/>
                </a:lnTo>
                <a:cubicBezTo>
                  <a:pt x="2510" y="2634"/>
                  <a:pt x="2482" y="2593"/>
                  <a:pt x="2469" y="2552"/>
                </a:cubicBezTo>
                <a:cubicBezTo>
                  <a:pt x="2469" y="2497"/>
                  <a:pt x="2469" y="2429"/>
                  <a:pt x="2469" y="2374"/>
                </a:cubicBezTo>
                <a:cubicBezTo>
                  <a:pt x="2523" y="2113"/>
                  <a:pt x="2702" y="1880"/>
                  <a:pt x="2949" y="1757"/>
                </a:cubicBezTo>
                <a:cubicBezTo>
                  <a:pt x="3106" y="1674"/>
                  <a:pt x="3278" y="1621"/>
                  <a:pt x="3457" y="1601"/>
                </a:cubicBezTo>
                <a:close/>
                <a:moveTo>
                  <a:pt x="1673" y="0"/>
                </a:moveTo>
                <a:cubicBezTo>
                  <a:pt x="1434" y="0"/>
                  <a:pt x="1194" y="34"/>
                  <a:pt x="960" y="97"/>
                </a:cubicBezTo>
                <a:cubicBezTo>
                  <a:pt x="727" y="152"/>
                  <a:pt x="507" y="220"/>
                  <a:pt x="302" y="330"/>
                </a:cubicBezTo>
                <a:cubicBezTo>
                  <a:pt x="219" y="358"/>
                  <a:pt x="164" y="385"/>
                  <a:pt x="123" y="412"/>
                </a:cubicBezTo>
                <a:lnTo>
                  <a:pt x="68" y="440"/>
                </a:lnTo>
                <a:lnTo>
                  <a:pt x="82" y="467"/>
                </a:lnTo>
                <a:cubicBezTo>
                  <a:pt x="0" y="514"/>
                  <a:pt x="48" y="630"/>
                  <a:pt x="123" y="630"/>
                </a:cubicBezTo>
                <a:cubicBezTo>
                  <a:pt x="136" y="630"/>
                  <a:pt x="150" y="626"/>
                  <a:pt x="164" y="618"/>
                </a:cubicBezTo>
                <a:lnTo>
                  <a:pt x="219" y="591"/>
                </a:lnTo>
                <a:cubicBezTo>
                  <a:pt x="260" y="577"/>
                  <a:pt x="302" y="550"/>
                  <a:pt x="384" y="522"/>
                </a:cubicBezTo>
                <a:cubicBezTo>
                  <a:pt x="576" y="426"/>
                  <a:pt x="795" y="358"/>
                  <a:pt x="1001" y="316"/>
                </a:cubicBezTo>
                <a:cubicBezTo>
                  <a:pt x="1201" y="277"/>
                  <a:pt x="1401" y="255"/>
                  <a:pt x="1598" y="255"/>
                </a:cubicBezTo>
                <a:cubicBezTo>
                  <a:pt x="1739" y="255"/>
                  <a:pt x="1879" y="266"/>
                  <a:pt x="2016" y="289"/>
                </a:cubicBezTo>
                <a:lnTo>
                  <a:pt x="2167" y="316"/>
                </a:lnTo>
                <a:cubicBezTo>
                  <a:pt x="2222" y="330"/>
                  <a:pt x="2263" y="344"/>
                  <a:pt x="2318" y="358"/>
                </a:cubicBezTo>
                <a:cubicBezTo>
                  <a:pt x="2414" y="385"/>
                  <a:pt x="2510" y="426"/>
                  <a:pt x="2606" y="467"/>
                </a:cubicBezTo>
                <a:cubicBezTo>
                  <a:pt x="2715" y="522"/>
                  <a:pt x="2811" y="563"/>
                  <a:pt x="2907" y="632"/>
                </a:cubicBezTo>
                <a:cubicBezTo>
                  <a:pt x="2949" y="659"/>
                  <a:pt x="3004" y="687"/>
                  <a:pt x="3045" y="728"/>
                </a:cubicBezTo>
                <a:cubicBezTo>
                  <a:pt x="3086" y="755"/>
                  <a:pt x="3127" y="797"/>
                  <a:pt x="3168" y="838"/>
                </a:cubicBezTo>
                <a:cubicBezTo>
                  <a:pt x="3284" y="954"/>
                  <a:pt x="3366" y="1097"/>
                  <a:pt x="3414" y="1253"/>
                </a:cubicBezTo>
                <a:lnTo>
                  <a:pt x="3414" y="1253"/>
                </a:lnTo>
                <a:cubicBezTo>
                  <a:pt x="3192" y="1277"/>
                  <a:pt x="2974" y="1345"/>
                  <a:pt x="2770" y="1455"/>
                </a:cubicBezTo>
                <a:cubicBezTo>
                  <a:pt x="2441" y="1619"/>
                  <a:pt x="2208" y="1935"/>
                  <a:pt x="2139" y="2305"/>
                </a:cubicBezTo>
                <a:cubicBezTo>
                  <a:pt x="2098" y="2511"/>
                  <a:pt x="2167" y="2730"/>
                  <a:pt x="2304" y="2881"/>
                </a:cubicBezTo>
                <a:lnTo>
                  <a:pt x="2345" y="2922"/>
                </a:lnTo>
                <a:cubicBezTo>
                  <a:pt x="2359" y="2950"/>
                  <a:pt x="2386" y="2964"/>
                  <a:pt x="2414" y="2977"/>
                </a:cubicBezTo>
                <a:cubicBezTo>
                  <a:pt x="2469" y="3005"/>
                  <a:pt x="2523" y="3032"/>
                  <a:pt x="2578" y="3046"/>
                </a:cubicBezTo>
                <a:cubicBezTo>
                  <a:pt x="2613" y="3051"/>
                  <a:pt x="2650" y="3054"/>
                  <a:pt x="2688" y="3054"/>
                </a:cubicBezTo>
                <a:cubicBezTo>
                  <a:pt x="2753" y="3054"/>
                  <a:pt x="2819" y="3045"/>
                  <a:pt x="2880" y="3018"/>
                </a:cubicBezTo>
                <a:cubicBezTo>
                  <a:pt x="3045" y="2950"/>
                  <a:pt x="3196" y="2840"/>
                  <a:pt x="3305" y="2703"/>
                </a:cubicBezTo>
                <a:cubicBezTo>
                  <a:pt x="3415" y="2580"/>
                  <a:pt x="3497" y="2456"/>
                  <a:pt x="3566" y="2305"/>
                </a:cubicBezTo>
                <a:cubicBezTo>
                  <a:pt x="3674" y="2089"/>
                  <a:pt x="3740" y="1846"/>
                  <a:pt x="3749" y="1598"/>
                </a:cubicBezTo>
                <a:lnTo>
                  <a:pt x="3749" y="1598"/>
                </a:lnTo>
                <a:cubicBezTo>
                  <a:pt x="3770" y="1600"/>
                  <a:pt x="3791" y="1603"/>
                  <a:pt x="3813" y="1606"/>
                </a:cubicBezTo>
                <a:cubicBezTo>
                  <a:pt x="4416" y="1688"/>
                  <a:pt x="5006" y="2031"/>
                  <a:pt x="5500" y="2442"/>
                </a:cubicBezTo>
                <a:cubicBezTo>
                  <a:pt x="5993" y="2868"/>
                  <a:pt x="6432" y="3361"/>
                  <a:pt x="6789" y="3910"/>
                </a:cubicBezTo>
                <a:cubicBezTo>
                  <a:pt x="6981" y="4198"/>
                  <a:pt x="7228" y="4459"/>
                  <a:pt x="7516" y="4664"/>
                </a:cubicBezTo>
                <a:cubicBezTo>
                  <a:pt x="7667" y="4760"/>
                  <a:pt x="7845" y="4829"/>
                  <a:pt x="8037" y="4843"/>
                </a:cubicBezTo>
                <a:cubicBezTo>
                  <a:pt x="8215" y="4843"/>
                  <a:pt x="8394" y="4829"/>
                  <a:pt x="8572" y="4774"/>
                </a:cubicBezTo>
                <a:cubicBezTo>
                  <a:pt x="8613" y="4760"/>
                  <a:pt x="8641" y="4747"/>
                  <a:pt x="8695" y="4733"/>
                </a:cubicBezTo>
                <a:lnTo>
                  <a:pt x="8805" y="4692"/>
                </a:lnTo>
                <a:cubicBezTo>
                  <a:pt x="8887" y="4651"/>
                  <a:pt x="8956" y="4609"/>
                  <a:pt x="9038" y="4555"/>
                </a:cubicBezTo>
                <a:cubicBezTo>
                  <a:pt x="9176" y="4445"/>
                  <a:pt x="9299" y="4321"/>
                  <a:pt x="9381" y="4157"/>
                </a:cubicBezTo>
                <a:cubicBezTo>
                  <a:pt x="9532" y="3869"/>
                  <a:pt x="9573" y="3512"/>
                  <a:pt x="9491" y="3197"/>
                </a:cubicBezTo>
                <a:cubicBezTo>
                  <a:pt x="9422" y="2881"/>
                  <a:pt x="9258" y="2607"/>
                  <a:pt x="9011" y="2401"/>
                </a:cubicBezTo>
                <a:cubicBezTo>
                  <a:pt x="8901" y="2305"/>
                  <a:pt x="8750" y="2237"/>
                  <a:pt x="8599" y="2195"/>
                </a:cubicBezTo>
                <a:cubicBezTo>
                  <a:pt x="8532" y="2183"/>
                  <a:pt x="8464" y="2176"/>
                  <a:pt x="8397" y="2176"/>
                </a:cubicBezTo>
                <a:cubicBezTo>
                  <a:pt x="8316" y="2176"/>
                  <a:pt x="8236" y="2187"/>
                  <a:pt x="8161" y="2209"/>
                </a:cubicBezTo>
                <a:cubicBezTo>
                  <a:pt x="8023" y="2237"/>
                  <a:pt x="7886" y="2291"/>
                  <a:pt x="7777" y="2374"/>
                </a:cubicBezTo>
                <a:cubicBezTo>
                  <a:pt x="7667" y="2456"/>
                  <a:pt x="7571" y="2538"/>
                  <a:pt x="7502" y="2648"/>
                </a:cubicBezTo>
                <a:cubicBezTo>
                  <a:pt x="7351" y="2854"/>
                  <a:pt x="7283" y="3114"/>
                  <a:pt x="7324" y="3361"/>
                </a:cubicBezTo>
                <a:cubicBezTo>
                  <a:pt x="7365" y="3581"/>
                  <a:pt x="7488" y="3786"/>
                  <a:pt x="7667" y="3910"/>
                </a:cubicBezTo>
                <a:cubicBezTo>
                  <a:pt x="7783" y="3988"/>
                  <a:pt x="7921" y="4024"/>
                  <a:pt x="8059" y="4024"/>
                </a:cubicBezTo>
                <a:cubicBezTo>
                  <a:pt x="8116" y="4024"/>
                  <a:pt x="8173" y="4018"/>
                  <a:pt x="8229" y="4006"/>
                </a:cubicBezTo>
                <a:cubicBezTo>
                  <a:pt x="8394" y="3951"/>
                  <a:pt x="8517" y="3814"/>
                  <a:pt x="8545" y="3649"/>
                </a:cubicBezTo>
                <a:cubicBezTo>
                  <a:pt x="8572" y="3540"/>
                  <a:pt x="8558" y="3416"/>
                  <a:pt x="8517" y="3306"/>
                </a:cubicBezTo>
                <a:cubicBezTo>
                  <a:pt x="8490" y="3238"/>
                  <a:pt x="8462" y="3169"/>
                  <a:pt x="8407" y="3114"/>
                </a:cubicBezTo>
                <a:cubicBezTo>
                  <a:pt x="8394" y="3101"/>
                  <a:pt x="8366" y="3087"/>
                  <a:pt x="8353" y="3060"/>
                </a:cubicBezTo>
                <a:cubicBezTo>
                  <a:pt x="8333" y="3047"/>
                  <a:pt x="8314" y="3042"/>
                  <a:pt x="8296" y="3042"/>
                </a:cubicBezTo>
                <a:cubicBezTo>
                  <a:pt x="8215" y="3042"/>
                  <a:pt x="8164" y="3154"/>
                  <a:pt x="8243" y="3210"/>
                </a:cubicBezTo>
                <a:cubicBezTo>
                  <a:pt x="8298" y="3252"/>
                  <a:pt x="8325" y="3306"/>
                  <a:pt x="8339" y="3361"/>
                </a:cubicBezTo>
                <a:cubicBezTo>
                  <a:pt x="8366" y="3444"/>
                  <a:pt x="8366" y="3526"/>
                  <a:pt x="8353" y="3608"/>
                </a:cubicBezTo>
                <a:cubicBezTo>
                  <a:pt x="8339" y="3690"/>
                  <a:pt x="8270" y="3773"/>
                  <a:pt x="8174" y="3800"/>
                </a:cubicBezTo>
                <a:cubicBezTo>
                  <a:pt x="8140" y="3807"/>
                  <a:pt x="8106" y="3810"/>
                  <a:pt x="8072" y="3810"/>
                </a:cubicBezTo>
                <a:cubicBezTo>
                  <a:pt x="7970" y="3810"/>
                  <a:pt x="7873" y="3780"/>
                  <a:pt x="7790" y="3718"/>
                </a:cubicBezTo>
                <a:cubicBezTo>
                  <a:pt x="7667" y="3622"/>
                  <a:pt x="7584" y="3485"/>
                  <a:pt x="7557" y="3320"/>
                </a:cubicBezTo>
                <a:cubicBezTo>
                  <a:pt x="7530" y="3128"/>
                  <a:pt x="7584" y="2950"/>
                  <a:pt x="7694" y="2799"/>
                </a:cubicBezTo>
                <a:cubicBezTo>
                  <a:pt x="7722" y="2758"/>
                  <a:pt x="7763" y="2717"/>
                  <a:pt x="7790" y="2689"/>
                </a:cubicBezTo>
                <a:cubicBezTo>
                  <a:pt x="7831" y="2648"/>
                  <a:pt x="7873" y="2607"/>
                  <a:pt x="7927" y="2580"/>
                </a:cubicBezTo>
                <a:cubicBezTo>
                  <a:pt x="8010" y="2525"/>
                  <a:pt x="8106" y="2484"/>
                  <a:pt x="8215" y="2456"/>
                </a:cubicBezTo>
                <a:cubicBezTo>
                  <a:pt x="8271" y="2442"/>
                  <a:pt x="8327" y="2435"/>
                  <a:pt x="8382" y="2435"/>
                </a:cubicBezTo>
                <a:cubicBezTo>
                  <a:pt x="8544" y="2435"/>
                  <a:pt x="8700" y="2494"/>
                  <a:pt x="8833" y="2607"/>
                </a:cubicBezTo>
                <a:cubicBezTo>
                  <a:pt x="9011" y="2772"/>
                  <a:pt x="9148" y="2991"/>
                  <a:pt x="9189" y="3238"/>
                </a:cubicBezTo>
                <a:cubicBezTo>
                  <a:pt x="9258" y="3498"/>
                  <a:pt x="9217" y="3759"/>
                  <a:pt x="9107" y="3992"/>
                </a:cubicBezTo>
                <a:cubicBezTo>
                  <a:pt x="9038" y="4116"/>
                  <a:pt x="8942" y="4212"/>
                  <a:pt x="8833" y="4280"/>
                </a:cubicBezTo>
                <a:cubicBezTo>
                  <a:pt x="8778" y="4321"/>
                  <a:pt x="8723" y="4349"/>
                  <a:pt x="8668" y="4376"/>
                </a:cubicBezTo>
                <a:lnTo>
                  <a:pt x="8558" y="4417"/>
                </a:lnTo>
                <a:lnTo>
                  <a:pt x="8462" y="4445"/>
                </a:lnTo>
                <a:cubicBezTo>
                  <a:pt x="8359" y="4483"/>
                  <a:pt x="8249" y="4502"/>
                  <a:pt x="8139" y="4502"/>
                </a:cubicBezTo>
                <a:cubicBezTo>
                  <a:pt x="7973" y="4502"/>
                  <a:pt x="7807" y="4459"/>
                  <a:pt x="7667" y="4376"/>
                </a:cubicBezTo>
                <a:cubicBezTo>
                  <a:pt x="7420" y="4184"/>
                  <a:pt x="7214" y="3965"/>
                  <a:pt x="7050" y="3704"/>
                </a:cubicBezTo>
                <a:cubicBezTo>
                  <a:pt x="6666" y="3128"/>
                  <a:pt x="6213" y="2607"/>
                  <a:pt x="5705" y="2154"/>
                </a:cubicBezTo>
                <a:cubicBezTo>
                  <a:pt x="5431" y="1935"/>
                  <a:pt x="5143" y="1743"/>
                  <a:pt x="4828" y="1578"/>
                </a:cubicBezTo>
                <a:cubicBezTo>
                  <a:pt x="4512" y="1414"/>
                  <a:pt x="4183" y="1304"/>
                  <a:pt x="3826" y="1263"/>
                </a:cubicBezTo>
                <a:cubicBezTo>
                  <a:pt x="3789" y="1257"/>
                  <a:pt x="3752" y="1253"/>
                  <a:pt x="3715" y="1250"/>
                </a:cubicBezTo>
                <a:lnTo>
                  <a:pt x="3715" y="1250"/>
                </a:lnTo>
                <a:cubicBezTo>
                  <a:pt x="3657" y="1018"/>
                  <a:pt x="3541" y="801"/>
                  <a:pt x="3360" y="632"/>
                </a:cubicBezTo>
                <a:cubicBezTo>
                  <a:pt x="3319" y="577"/>
                  <a:pt x="3264" y="536"/>
                  <a:pt x="3209" y="495"/>
                </a:cubicBezTo>
                <a:cubicBezTo>
                  <a:pt x="3154" y="440"/>
                  <a:pt x="3113" y="426"/>
                  <a:pt x="3045" y="385"/>
                </a:cubicBezTo>
                <a:cubicBezTo>
                  <a:pt x="2949" y="316"/>
                  <a:pt x="2839" y="262"/>
                  <a:pt x="2715" y="207"/>
                </a:cubicBezTo>
                <a:cubicBezTo>
                  <a:pt x="2606" y="166"/>
                  <a:pt x="2496" y="124"/>
                  <a:pt x="2373" y="97"/>
                </a:cubicBezTo>
                <a:cubicBezTo>
                  <a:pt x="2318" y="83"/>
                  <a:pt x="2263" y="70"/>
                  <a:pt x="2208" y="56"/>
                </a:cubicBezTo>
                <a:lnTo>
                  <a:pt x="2043" y="28"/>
                </a:lnTo>
                <a:cubicBezTo>
                  <a:pt x="1921" y="10"/>
                  <a:pt x="1797" y="0"/>
                  <a:pt x="167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6" name="Google Shape;9516;p77">
            <a:extLst>
              <a:ext uri="{FF2B5EF4-FFF2-40B4-BE49-F238E27FC236}">
                <a16:creationId xmlns:a16="http://schemas.microsoft.com/office/drawing/2014/main" id="{F761045C-4ECB-57A7-D522-08724C4F0464}"/>
              </a:ext>
            </a:extLst>
          </p:cNvPr>
          <p:cNvGrpSpPr/>
          <p:nvPr/>
        </p:nvGrpSpPr>
        <p:grpSpPr>
          <a:xfrm>
            <a:off x="800815" y="4990640"/>
            <a:ext cx="586696" cy="537954"/>
            <a:chOff x="6218300" y="4416175"/>
            <a:chExt cx="516000" cy="448000"/>
          </a:xfrm>
          <a:solidFill>
            <a:schemeClr val="accent2"/>
          </a:solidFill>
        </p:grpSpPr>
        <p:sp>
          <p:nvSpPr>
            <p:cNvPr id="17" name="Google Shape;9517;p77">
              <a:extLst>
                <a:ext uri="{FF2B5EF4-FFF2-40B4-BE49-F238E27FC236}">
                  <a16:creationId xmlns:a16="http://schemas.microsoft.com/office/drawing/2014/main" id="{D6EAD82E-1679-9EE5-6EF7-7E0CAB3CAC66}"/>
                </a:ext>
              </a:extLst>
            </p:cNvPr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" name="Google Shape;9518;p77">
              <a:extLst>
                <a:ext uri="{FF2B5EF4-FFF2-40B4-BE49-F238E27FC236}">
                  <a16:creationId xmlns:a16="http://schemas.microsoft.com/office/drawing/2014/main" id="{5DE10FCB-22E9-109A-0C8F-E89779E95DE1}"/>
                </a:ext>
              </a:extLst>
            </p:cNvPr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" name="Google Shape;9519;p77">
              <a:extLst>
                <a:ext uri="{FF2B5EF4-FFF2-40B4-BE49-F238E27FC236}">
                  <a16:creationId xmlns:a16="http://schemas.microsoft.com/office/drawing/2014/main" id="{816671F3-952D-A772-210A-C0F4EEA0C2D7}"/>
                </a:ext>
              </a:extLst>
            </p:cNvPr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" name="Google Shape;9796;p78">
            <a:extLst>
              <a:ext uri="{FF2B5EF4-FFF2-40B4-BE49-F238E27FC236}">
                <a16:creationId xmlns:a16="http://schemas.microsoft.com/office/drawing/2014/main" id="{688EC5DC-61DB-8E36-3319-792A9CA5B48A}"/>
              </a:ext>
            </a:extLst>
          </p:cNvPr>
          <p:cNvGrpSpPr/>
          <p:nvPr/>
        </p:nvGrpSpPr>
        <p:grpSpPr>
          <a:xfrm>
            <a:off x="1247098" y="1548756"/>
            <a:ext cx="470227" cy="420287"/>
            <a:chOff x="-22845575" y="3504075"/>
            <a:chExt cx="296950" cy="295025"/>
          </a:xfrm>
          <a:solidFill>
            <a:schemeClr val="accent3"/>
          </a:solidFill>
        </p:grpSpPr>
        <p:sp>
          <p:nvSpPr>
            <p:cNvPr id="3" name="Google Shape;9797;p78">
              <a:extLst>
                <a:ext uri="{FF2B5EF4-FFF2-40B4-BE49-F238E27FC236}">
                  <a16:creationId xmlns:a16="http://schemas.microsoft.com/office/drawing/2014/main" id="{8F33D7D1-6FEC-1677-BDAF-F222E4B2CD43}"/>
                </a:ext>
              </a:extLst>
            </p:cNvPr>
            <p:cNvSpPr/>
            <p:nvPr/>
          </p:nvSpPr>
          <p:spPr>
            <a:xfrm>
              <a:off x="-22688825" y="3504100"/>
              <a:ext cx="140200" cy="295000"/>
            </a:xfrm>
            <a:custGeom>
              <a:avLst/>
              <a:gdLst/>
              <a:ahLst/>
              <a:cxnLst/>
              <a:rect l="l" t="t" r="r" b="b"/>
              <a:pathLst>
                <a:path w="5608" h="11800" extrusionOk="0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9798;p78">
              <a:extLst>
                <a:ext uri="{FF2B5EF4-FFF2-40B4-BE49-F238E27FC236}">
                  <a16:creationId xmlns:a16="http://schemas.microsoft.com/office/drawing/2014/main" id="{BA80CC41-160B-64E1-9197-C2973D094857}"/>
                </a:ext>
              </a:extLst>
            </p:cNvPr>
            <p:cNvSpPr/>
            <p:nvPr/>
          </p:nvSpPr>
          <p:spPr>
            <a:xfrm>
              <a:off x="-22845575" y="3504075"/>
              <a:ext cx="139425" cy="294250"/>
            </a:xfrm>
            <a:custGeom>
              <a:avLst/>
              <a:gdLst/>
              <a:ahLst/>
              <a:cxnLst/>
              <a:rect l="l" t="t" r="r" b="b"/>
              <a:pathLst>
                <a:path w="5577" h="11770" extrusionOk="0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94BF0542-70F2-70F8-CA4F-4173C898A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224502"/>
              </p:ext>
            </p:extLst>
          </p:nvPr>
        </p:nvGraphicFramePr>
        <p:xfrm>
          <a:off x="1624386" y="2335682"/>
          <a:ext cx="3637958" cy="11462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18979">
                  <a:extLst>
                    <a:ext uri="{9D8B030D-6E8A-4147-A177-3AD203B41FA5}">
                      <a16:colId xmlns:a16="http://schemas.microsoft.com/office/drawing/2014/main" val="3111711113"/>
                    </a:ext>
                  </a:extLst>
                </a:gridCol>
                <a:gridCol w="1818979">
                  <a:extLst>
                    <a:ext uri="{9D8B030D-6E8A-4147-A177-3AD203B41FA5}">
                      <a16:colId xmlns:a16="http://schemas.microsoft.com/office/drawing/2014/main" val="902436746"/>
                    </a:ext>
                  </a:extLst>
                </a:gridCol>
              </a:tblGrid>
              <a:tr h="538147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6CIT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MoCA</a:t>
                      </a:r>
                      <a:endParaRPr lang="pt-PT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149886"/>
                  </a:ext>
                </a:extLst>
              </a:tr>
              <a:tr h="608097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accent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 pontos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accent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 pontos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127648"/>
                  </a:ext>
                </a:extLst>
              </a:tr>
            </a:tbl>
          </a:graphicData>
        </a:graphic>
      </p:graphicFrame>
      <p:pic>
        <p:nvPicPr>
          <p:cNvPr id="4098" name="Picture 2" descr="Older Adults | Anxiety and Depression Association of America, ADAA">
            <a:extLst>
              <a:ext uri="{FF2B5EF4-FFF2-40B4-BE49-F238E27FC236}">
                <a16:creationId xmlns:a16="http://schemas.microsoft.com/office/drawing/2014/main" id="{E6ECE325-1383-3FAC-A8CC-67F699BCB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116" y="2162175"/>
            <a:ext cx="3810000" cy="2533650"/>
          </a:xfrm>
          <a:prstGeom prst="ellipse">
            <a:avLst/>
          </a:prstGeom>
          <a:ln w="63500" cap="rnd">
            <a:solidFill>
              <a:schemeClr val="accent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4274;p61">
            <a:extLst>
              <a:ext uri="{FF2B5EF4-FFF2-40B4-BE49-F238E27FC236}">
                <a16:creationId xmlns:a16="http://schemas.microsoft.com/office/drawing/2014/main" id="{26ADB331-0B4A-2E85-2FC0-706A1D143FF7}"/>
              </a:ext>
            </a:extLst>
          </p:cNvPr>
          <p:cNvSpPr txBox="1">
            <a:spLocks/>
          </p:cNvSpPr>
          <p:nvPr/>
        </p:nvSpPr>
        <p:spPr>
          <a:xfrm>
            <a:off x="1717325" y="1406626"/>
            <a:ext cx="3452079" cy="763600"/>
          </a:xfrm>
          <a:prstGeom prst="rect">
            <a:avLst/>
          </a:prstGeom>
          <a:noFill/>
          <a:ln>
            <a:noFill/>
          </a:ln>
          <a:effectLst>
            <a:outerShdw blurRad="14288" dist="19050" dir="13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r>
              <a:rPr lang="pt-PT" sz="3200" kern="0" dirty="0">
                <a:solidFill>
                  <a:schemeClr val="accent3"/>
                </a:solidFill>
              </a:rPr>
              <a:t>Função cognitiva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B0677E89-5320-6464-7874-67764DCA2B75}"/>
              </a:ext>
            </a:extLst>
          </p:cNvPr>
          <p:cNvGrpSpPr/>
          <p:nvPr/>
        </p:nvGrpSpPr>
        <p:grpSpPr>
          <a:xfrm>
            <a:off x="9682980" y="3527028"/>
            <a:ext cx="2243017" cy="3125183"/>
            <a:chOff x="3506116" y="1411794"/>
            <a:chExt cx="2243017" cy="3125183"/>
          </a:xfrm>
        </p:grpSpPr>
        <p:grpSp>
          <p:nvGrpSpPr>
            <p:cNvPr id="13" name="Google Shape;3897;p51">
              <a:extLst>
                <a:ext uri="{FF2B5EF4-FFF2-40B4-BE49-F238E27FC236}">
                  <a16:creationId xmlns:a16="http://schemas.microsoft.com/office/drawing/2014/main" id="{06345326-951A-3A3A-508B-9BA3FBAA4B5E}"/>
                </a:ext>
              </a:extLst>
            </p:cNvPr>
            <p:cNvGrpSpPr/>
            <p:nvPr/>
          </p:nvGrpSpPr>
          <p:grpSpPr>
            <a:xfrm>
              <a:off x="3506116" y="1411794"/>
              <a:ext cx="2243017" cy="3125183"/>
              <a:chOff x="3450493" y="1508181"/>
              <a:chExt cx="2243017" cy="3125183"/>
            </a:xfrm>
          </p:grpSpPr>
          <p:sp>
            <p:nvSpPr>
              <p:cNvPr id="15" name="Google Shape;3898;p51">
                <a:extLst>
                  <a:ext uri="{FF2B5EF4-FFF2-40B4-BE49-F238E27FC236}">
                    <a16:creationId xmlns:a16="http://schemas.microsoft.com/office/drawing/2014/main" id="{528D879D-604B-6759-1D17-6E290B6A1480}"/>
                  </a:ext>
                </a:extLst>
              </p:cNvPr>
              <p:cNvSpPr/>
              <p:nvPr/>
            </p:nvSpPr>
            <p:spPr>
              <a:xfrm>
                <a:off x="3450493" y="1508181"/>
                <a:ext cx="2243017" cy="3125183"/>
              </a:xfrm>
              <a:prstGeom prst="roundRect">
                <a:avLst>
                  <a:gd name="adj" fmla="val 6586"/>
                </a:avLst>
              </a:prstGeom>
              <a:solidFill>
                <a:schemeClr val="accent3"/>
              </a:solidFill>
              <a:ln>
                <a:solidFill>
                  <a:schemeClr val="accent4"/>
                </a:solidFill>
              </a:ln>
              <a:effectLst>
                <a:outerShdw blurRad="28575" dist="28575" dir="156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" name="Google Shape;3899;p51">
                <a:extLst>
                  <a:ext uri="{FF2B5EF4-FFF2-40B4-BE49-F238E27FC236}">
                    <a16:creationId xmlns:a16="http://schemas.microsoft.com/office/drawing/2014/main" id="{7BD421B1-631F-3CFD-5B46-4F782DEC79BC}"/>
                  </a:ext>
                </a:extLst>
              </p:cNvPr>
              <p:cNvSpPr/>
              <p:nvPr/>
            </p:nvSpPr>
            <p:spPr>
              <a:xfrm>
                <a:off x="4492169" y="4377452"/>
                <a:ext cx="159667" cy="16084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762911F1-778A-30FD-A277-B6346E2B5A39}"/>
                </a:ext>
              </a:extLst>
            </p:cNvPr>
            <p:cNvSpPr/>
            <p:nvPr/>
          </p:nvSpPr>
          <p:spPr>
            <a:xfrm>
              <a:off x="3687413" y="1605303"/>
              <a:ext cx="1880421" cy="2540206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pt-PT" b="1" dirty="0">
                  <a:solidFill>
                    <a:schemeClr val="bg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NHF afetadas:</a:t>
              </a:r>
            </a:p>
            <a:p>
              <a:pPr algn="just"/>
              <a:endParaRPr lang="pt-PT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pt-PT" b="1" dirty="0">
                  <a:solidFill>
                    <a:schemeClr val="bg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Aprender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pt-PT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pt-PT" b="1" dirty="0">
                  <a:solidFill>
                    <a:schemeClr val="bg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Evitar Perigos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pt-PT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761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4" name="Google Shape;4274;p61"/>
          <p:cNvSpPr txBox="1">
            <a:spLocks noGrp="1"/>
          </p:cNvSpPr>
          <p:nvPr>
            <p:ph type="title"/>
          </p:nvPr>
        </p:nvSpPr>
        <p:spPr>
          <a:xfrm>
            <a:off x="963167" y="669233"/>
            <a:ext cx="10265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Avaliação mental</a:t>
            </a:r>
            <a:endParaRPr dirty="0"/>
          </a:p>
        </p:txBody>
      </p:sp>
      <p:sp>
        <p:nvSpPr>
          <p:cNvPr id="4295" name="Google Shape;4295;p61"/>
          <p:cNvSpPr txBox="1">
            <a:spLocks noGrp="1"/>
          </p:cNvSpPr>
          <p:nvPr>
            <p:ph type="subTitle" idx="6"/>
          </p:nvPr>
        </p:nvSpPr>
        <p:spPr>
          <a:xfrm>
            <a:off x="1549862" y="4914932"/>
            <a:ext cx="3712481" cy="583279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pt-PT" dirty="0"/>
              <a:t>Sintomatologia depressiva</a:t>
            </a:r>
            <a:endParaRPr dirty="0"/>
          </a:p>
        </p:txBody>
      </p:sp>
      <p:sp>
        <p:nvSpPr>
          <p:cNvPr id="4299" name="Google Shape;4299;p61"/>
          <p:cNvSpPr/>
          <p:nvPr/>
        </p:nvSpPr>
        <p:spPr>
          <a:xfrm rot="-10205288" flipH="1">
            <a:off x="5990981" y="977550"/>
            <a:ext cx="729545" cy="369040"/>
          </a:xfrm>
          <a:custGeom>
            <a:avLst/>
            <a:gdLst/>
            <a:ahLst/>
            <a:cxnLst/>
            <a:rect l="l" t="t" r="r" b="b"/>
            <a:pathLst>
              <a:path w="9574" h="4843" extrusionOk="0">
                <a:moveTo>
                  <a:pt x="3457" y="1601"/>
                </a:moveTo>
                <a:cubicBezTo>
                  <a:pt x="3447" y="1808"/>
                  <a:pt x="3394" y="2006"/>
                  <a:pt x="3305" y="2195"/>
                </a:cubicBezTo>
                <a:cubicBezTo>
                  <a:pt x="3196" y="2429"/>
                  <a:pt x="3017" y="2621"/>
                  <a:pt x="2784" y="2744"/>
                </a:cubicBezTo>
                <a:cubicBezTo>
                  <a:pt x="2743" y="2758"/>
                  <a:pt x="2702" y="2758"/>
                  <a:pt x="2647" y="2758"/>
                </a:cubicBezTo>
                <a:cubicBezTo>
                  <a:pt x="2633" y="2744"/>
                  <a:pt x="2606" y="2744"/>
                  <a:pt x="2592" y="2730"/>
                </a:cubicBezTo>
                <a:lnTo>
                  <a:pt x="2578" y="2717"/>
                </a:lnTo>
                <a:lnTo>
                  <a:pt x="2537" y="2676"/>
                </a:lnTo>
                <a:cubicBezTo>
                  <a:pt x="2510" y="2634"/>
                  <a:pt x="2482" y="2593"/>
                  <a:pt x="2469" y="2552"/>
                </a:cubicBezTo>
                <a:cubicBezTo>
                  <a:pt x="2469" y="2497"/>
                  <a:pt x="2469" y="2429"/>
                  <a:pt x="2469" y="2374"/>
                </a:cubicBezTo>
                <a:cubicBezTo>
                  <a:pt x="2523" y="2113"/>
                  <a:pt x="2702" y="1880"/>
                  <a:pt x="2949" y="1757"/>
                </a:cubicBezTo>
                <a:cubicBezTo>
                  <a:pt x="3106" y="1674"/>
                  <a:pt x="3278" y="1621"/>
                  <a:pt x="3457" y="1601"/>
                </a:cubicBezTo>
                <a:close/>
                <a:moveTo>
                  <a:pt x="1673" y="0"/>
                </a:moveTo>
                <a:cubicBezTo>
                  <a:pt x="1434" y="0"/>
                  <a:pt x="1194" y="34"/>
                  <a:pt x="960" y="97"/>
                </a:cubicBezTo>
                <a:cubicBezTo>
                  <a:pt x="727" y="152"/>
                  <a:pt x="507" y="220"/>
                  <a:pt x="302" y="330"/>
                </a:cubicBezTo>
                <a:cubicBezTo>
                  <a:pt x="219" y="358"/>
                  <a:pt x="164" y="385"/>
                  <a:pt x="123" y="412"/>
                </a:cubicBezTo>
                <a:lnTo>
                  <a:pt x="68" y="440"/>
                </a:lnTo>
                <a:lnTo>
                  <a:pt x="82" y="467"/>
                </a:lnTo>
                <a:cubicBezTo>
                  <a:pt x="0" y="514"/>
                  <a:pt x="48" y="630"/>
                  <a:pt x="123" y="630"/>
                </a:cubicBezTo>
                <a:cubicBezTo>
                  <a:pt x="136" y="630"/>
                  <a:pt x="150" y="626"/>
                  <a:pt x="164" y="618"/>
                </a:cubicBezTo>
                <a:lnTo>
                  <a:pt x="219" y="591"/>
                </a:lnTo>
                <a:cubicBezTo>
                  <a:pt x="260" y="577"/>
                  <a:pt x="302" y="550"/>
                  <a:pt x="384" y="522"/>
                </a:cubicBezTo>
                <a:cubicBezTo>
                  <a:pt x="576" y="426"/>
                  <a:pt x="795" y="358"/>
                  <a:pt x="1001" y="316"/>
                </a:cubicBezTo>
                <a:cubicBezTo>
                  <a:pt x="1201" y="277"/>
                  <a:pt x="1401" y="255"/>
                  <a:pt x="1598" y="255"/>
                </a:cubicBezTo>
                <a:cubicBezTo>
                  <a:pt x="1739" y="255"/>
                  <a:pt x="1879" y="266"/>
                  <a:pt x="2016" y="289"/>
                </a:cubicBezTo>
                <a:lnTo>
                  <a:pt x="2167" y="316"/>
                </a:lnTo>
                <a:cubicBezTo>
                  <a:pt x="2222" y="330"/>
                  <a:pt x="2263" y="344"/>
                  <a:pt x="2318" y="358"/>
                </a:cubicBezTo>
                <a:cubicBezTo>
                  <a:pt x="2414" y="385"/>
                  <a:pt x="2510" y="426"/>
                  <a:pt x="2606" y="467"/>
                </a:cubicBezTo>
                <a:cubicBezTo>
                  <a:pt x="2715" y="522"/>
                  <a:pt x="2811" y="563"/>
                  <a:pt x="2907" y="632"/>
                </a:cubicBezTo>
                <a:cubicBezTo>
                  <a:pt x="2949" y="659"/>
                  <a:pt x="3004" y="687"/>
                  <a:pt x="3045" y="728"/>
                </a:cubicBezTo>
                <a:cubicBezTo>
                  <a:pt x="3086" y="755"/>
                  <a:pt x="3127" y="797"/>
                  <a:pt x="3168" y="838"/>
                </a:cubicBezTo>
                <a:cubicBezTo>
                  <a:pt x="3284" y="954"/>
                  <a:pt x="3366" y="1097"/>
                  <a:pt x="3414" y="1253"/>
                </a:cubicBezTo>
                <a:lnTo>
                  <a:pt x="3414" y="1253"/>
                </a:lnTo>
                <a:cubicBezTo>
                  <a:pt x="3192" y="1277"/>
                  <a:pt x="2974" y="1345"/>
                  <a:pt x="2770" y="1455"/>
                </a:cubicBezTo>
                <a:cubicBezTo>
                  <a:pt x="2441" y="1619"/>
                  <a:pt x="2208" y="1935"/>
                  <a:pt x="2139" y="2305"/>
                </a:cubicBezTo>
                <a:cubicBezTo>
                  <a:pt x="2098" y="2511"/>
                  <a:pt x="2167" y="2730"/>
                  <a:pt x="2304" y="2881"/>
                </a:cubicBezTo>
                <a:lnTo>
                  <a:pt x="2345" y="2922"/>
                </a:lnTo>
                <a:cubicBezTo>
                  <a:pt x="2359" y="2950"/>
                  <a:pt x="2386" y="2964"/>
                  <a:pt x="2414" y="2977"/>
                </a:cubicBezTo>
                <a:cubicBezTo>
                  <a:pt x="2469" y="3005"/>
                  <a:pt x="2523" y="3032"/>
                  <a:pt x="2578" y="3046"/>
                </a:cubicBezTo>
                <a:cubicBezTo>
                  <a:pt x="2613" y="3051"/>
                  <a:pt x="2650" y="3054"/>
                  <a:pt x="2688" y="3054"/>
                </a:cubicBezTo>
                <a:cubicBezTo>
                  <a:pt x="2753" y="3054"/>
                  <a:pt x="2819" y="3045"/>
                  <a:pt x="2880" y="3018"/>
                </a:cubicBezTo>
                <a:cubicBezTo>
                  <a:pt x="3045" y="2950"/>
                  <a:pt x="3196" y="2840"/>
                  <a:pt x="3305" y="2703"/>
                </a:cubicBezTo>
                <a:cubicBezTo>
                  <a:pt x="3415" y="2580"/>
                  <a:pt x="3497" y="2456"/>
                  <a:pt x="3566" y="2305"/>
                </a:cubicBezTo>
                <a:cubicBezTo>
                  <a:pt x="3674" y="2089"/>
                  <a:pt x="3740" y="1846"/>
                  <a:pt x="3749" y="1598"/>
                </a:cubicBezTo>
                <a:lnTo>
                  <a:pt x="3749" y="1598"/>
                </a:lnTo>
                <a:cubicBezTo>
                  <a:pt x="3770" y="1600"/>
                  <a:pt x="3791" y="1603"/>
                  <a:pt x="3813" y="1606"/>
                </a:cubicBezTo>
                <a:cubicBezTo>
                  <a:pt x="4416" y="1688"/>
                  <a:pt x="5006" y="2031"/>
                  <a:pt x="5500" y="2442"/>
                </a:cubicBezTo>
                <a:cubicBezTo>
                  <a:pt x="5993" y="2868"/>
                  <a:pt x="6432" y="3361"/>
                  <a:pt x="6789" y="3910"/>
                </a:cubicBezTo>
                <a:cubicBezTo>
                  <a:pt x="6981" y="4198"/>
                  <a:pt x="7228" y="4459"/>
                  <a:pt x="7516" y="4664"/>
                </a:cubicBezTo>
                <a:cubicBezTo>
                  <a:pt x="7667" y="4760"/>
                  <a:pt x="7845" y="4829"/>
                  <a:pt x="8037" y="4843"/>
                </a:cubicBezTo>
                <a:cubicBezTo>
                  <a:pt x="8215" y="4843"/>
                  <a:pt x="8394" y="4829"/>
                  <a:pt x="8572" y="4774"/>
                </a:cubicBezTo>
                <a:cubicBezTo>
                  <a:pt x="8613" y="4760"/>
                  <a:pt x="8641" y="4747"/>
                  <a:pt x="8695" y="4733"/>
                </a:cubicBezTo>
                <a:lnTo>
                  <a:pt x="8805" y="4692"/>
                </a:lnTo>
                <a:cubicBezTo>
                  <a:pt x="8887" y="4651"/>
                  <a:pt x="8956" y="4609"/>
                  <a:pt x="9038" y="4555"/>
                </a:cubicBezTo>
                <a:cubicBezTo>
                  <a:pt x="9176" y="4445"/>
                  <a:pt x="9299" y="4321"/>
                  <a:pt x="9381" y="4157"/>
                </a:cubicBezTo>
                <a:cubicBezTo>
                  <a:pt x="9532" y="3869"/>
                  <a:pt x="9573" y="3512"/>
                  <a:pt x="9491" y="3197"/>
                </a:cubicBezTo>
                <a:cubicBezTo>
                  <a:pt x="9422" y="2881"/>
                  <a:pt x="9258" y="2607"/>
                  <a:pt x="9011" y="2401"/>
                </a:cubicBezTo>
                <a:cubicBezTo>
                  <a:pt x="8901" y="2305"/>
                  <a:pt x="8750" y="2237"/>
                  <a:pt x="8599" y="2195"/>
                </a:cubicBezTo>
                <a:cubicBezTo>
                  <a:pt x="8532" y="2183"/>
                  <a:pt x="8464" y="2176"/>
                  <a:pt x="8397" y="2176"/>
                </a:cubicBezTo>
                <a:cubicBezTo>
                  <a:pt x="8316" y="2176"/>
                  <a:pt x="8236" y="2187"/>
                  <a:pt x="8161" y="2209"/>
                </a:cubicBezTo>
                <a:cubicBezTo>
                  <a:pt x="8023" y="2237"/>
                  <a:pt x="7886" y="2291"/>
                  <a:pt x="7777" y="2374"/>
                </a:cubicBezTo>
                <a:cubicBezTo>
                  <a:pt x="7667" y="2456"/>
                  <a:pt x="7571" y="2538"/>
                  <a:pt x="7502" y="2648"/>
                </a:cubicBezTo>
                <a:cubicBezTo>
                  <a:pt x="7351" y="2854"/>
                  <a:pt x="7283" y="3114"/>
                  <a:pt x="7324" y="3361"/>
                </a:cubicBezTo>
                <a:cubicBezTo>
                  <a:pt x="7365" y="3581"/>
                  <a:pt x="7488" y="3786"/>
                  <a:pt x="7667" y="3910"/>
                </a:cubicBezTo>
                <a:cubicBezTo>
                  <a:pt x="7783" y="3988"/>
                  <a:pt x="7921" y="4024"/>
                  <a:pt x="8059" y="4024"/>
                </a:cubicBezTo>
                <a:cubicBezTo>
                  <a:pt x="8116" y="4024"/>
                  <a:pt x="8173" y="4018"/>
                  <a:pt x="8229" y="4006"/>
                </a:cubicBezTo>
                <a:cubicBezTo>
                  <a:pt x="8394" y="3951"/>
                  <a:pt x="8517" y="3814"/>
                  <a:pt x="8545" y="3649"/>
                </a:cubicBezTo>
                <a:cubicBezTo>
                  <a:pt x="8572" y="3540"/>
                  <a:pt x="8558" y="3416"/>
                  <a:pt x="8517" y="3306"/>
                </a:cubicBezTo>
                <a:cubicBezTo>
                  <a:pt x="8490" y="3238"/>
                  <a:pt x="8462" y="3169"/>
                  <a:pt x="8407" y="3114"/>
                </a:cubicBezTo>
                <a:cubicBezTo>
                  <a:pt x="8394" y="3101"/>
                  <a:pt x="8366" y="3087"/>
                  <a:pt x="8353" y="3060"/>
                </a:cubicBezTo>
                <a:cubicBezTo>
                  <a:pt x="8333" y="3047"/>
                  <a:pt x="8314" y="3042"/>
                  <a:pt x="8296" y="3042"/>
                </a:cubicBezTo>
                <a:cubicBezTo>
                  <a:pt x="8215" y="3042"/>
                  <a:pt x="8164" y="3154"/>
                  <a:pt x="8243" y="3210"/>
                </a:cubicBezTo>
                <a:cubicBezTo>
                  <a:pt x="8298" y="3252"/>
                  <a:pt x="8325" y="3306"/>
                  <a:pt x="8339" y="3361"/>
                </a:cubicBezTo>
                <a:cubicBezTo>
                  <a:pt x="8366" y="3444"/>
                  <a:pt x="8366" y="3526"/>
                  <a:pt x="8353" y="3608"/>
                </a:cubicBezTo>
                <a:cubicBezTo>
                  <a:pt x="8339" y="3690"/>
                  <a:pt x="8270" y="3773"/>
                  <a:pt x="8174" y="3800"/>
                </a:cubicBezTo>
                <a:cubicBezTo>
                  <a:pt x="8140" y="3807"/>
                  <a:pt x="8106" y="3810"/>
                  <a:pt x="8072" y="3810"/>
                </a:cubicBezTo>
                <a:cubicBezTo>
                  <a:pt x="7970" y="3810"/>
                  <a:pt x="7873" y="3780"/>
                  <a:pt x="7790" y="3718"/>
                </a:cubicBezTo>
                <a:cubicBezTo>
                  <a:pt x="7667" y="3622"/>
                  <a:pt x="7584" y="3485"/>
                  <a:pt x="7557" y="3320"/>
                </a:cubicBezTo>
                <a:cubicBezTo>
                  <a:pt x="7530" y="3128"/>
                  <a:pt x="7584" y="2950"/>
                  <a:pt x="7694" y="2799"/>
                </a:cubicBezTo>
                <a:cubicBezTo>
                  <a:pt x="7722" y="2758"/>
                  <a:pt x="7763" y="2717"/>
                  <a:pt x="7790" y="2689"/>
                </a:cubicBezTo>
                <a:cubicBezTo>
                  <a:pt x="7831" y="2648"/>
                  <a:pt x="7873" y="2607"/>
                  <a:pt x="7927" y="2580"/>
                </a:cubicBezTo>
                <a:cubicBezTo>
                  <a:pt x="8010" y="2525"/>
                  <a:pt x="8106" y="2484"/>
                  <a:pt x="8215" y="2456"/>
                </a:cubicBezTo>
                <a:cubicBezTo>
                  <a:pt x="8271" y="2442"/>
                  <a:pt x="8327" y="2435"/>
                  <a:pt x="8382" y="2435"/>
                </a:cubicBezTo>
                <a:cubicBezTo>
                  <a:pt x="8544" y="2435"/>
                  <a:pt x="8700" y="2494"/>
                  <a:pt x="8833" y="2607"/>
                </a:cubicBezTo>
                <a:cubicBezTo>
                  <a:pt x="9011" y="2772"/>
                  <a:pt x="9148" y="2991"/>
                  <a:pt x="9189" y="3238"/>
                </a:cubicBezTo>
                <a:cubicBezTo>
                  <a:pt x="9258" y="3498"/>
                  <a:pt x="9217" y="3759"/>
                  <a:pt x="9107" y="3992"/>
                </a:cubicBezTo>
                <a:cubicBezTo>
                  <a:pt x="9038" y="4116"/>
                  <a:pt x="8942" y="4212"/>
                  <a:pt x="8833" y="4280"/>
                </a:cubicBezTo>
                <a:cubicBezTo>
                  <a:pt x="8778" y="4321"/>
                  <a:pt x="8723" y="4349"/>
                  <a:pt x="8668" y="4376"/>
                </a:cubicBezTo>
                <a:lnTo>
                  <a:pt x="8558" y="4417"/>
                </a:lnTo>
                <a:lnTo>
                  <a:pt x="8462" y="4445"/>
                </a:lnTo>
                <a:cubicBezTo>
                  <a:pt x="8359" y="4483"/>
                  <a:pt x="8249" y="4502"/>
                  <a:pt x="8139" y="4502"/>
                </a:cubicBezTo>
                <a:cubicBezTo>
                  <a:pt x="7973" y="4502"/>
                  <a:pt x="7807" y="4459"/>
                  <a:pt x="7667" y="4376"/>
                </a:cubicBezTo>
                <a:cubicBezTo>
                  <a:pt x="7420" y="4184"/>
                  <a:pt x="7214" y="3965"/>
                  <a:pt x="7050" y="3704"/>
                </a:cubicBezTo>
                <a:cubicBezTo>
                  <a:pt x="6666" y="3128"/>
                  <a:pt x="6213" y="2607"/>
                  <a:pt x="5705" y="2154"/>
                </a:cubicBezTo>
                <a:cubicBezTo>
                  <a:pt x="5431" y="1935"/>
                  <a:pt x="5143" y="1743"/>
                  <a:pt x="4828" y="1578"/>
                </a:cubicBezTo>
                <a:cubicBezTo>
                  <a:pt x="4512" y="1414"/>
                  <a:pt x="4183" y="1304"/>
                  <a:pt x="3826" y="1263"/>
                </a:cubicBezTo>
                <a:cubicBezTo>
                  <a:pt x="3789" y="1257"/>
                  <a:pt x="3752" y="1253"/>
                  <a:pt x="3715" y="1250"/>
                </a:cubicBezTo>
                <a:lnTo>
                  <a:pt x="3715" y="1250"/>
                </a:lnTo>
                <a:cubicBezTo>
                  <a:pt x="3657" y="1018"/>
                  <a:pt x="3541" y="801"/>
                  <a:pt x="3360" y="632"/>
                </a:cubicBezTo>
                <a:cubicBezTo>
                  <a:pt x="3319" y="577"/>
                  <a:pt x="3264" y="536"/>
                  <a:pt x="3209" y="495"/>
                </a:cubicBezTo>
                <a:cubicBezTo>
                  <a:pt x="3154" y="440"/>
                  <a:pt x="3113" y="426"/>
                  <a:pt x="3045" y="385"/>
                </a:cubicBezTo>
                <a:cubicBezTo>
                  <a:pt x="2949" y="316"/>
                  <a:pt x="2839" y="262"/>
                  <a:pt x="2715" y="207"/>
                </a:cubicBezTo>
                <a:cubicBezTo>
                  <a:pt x="2606" y="166"/>
                  <a:pt x="2496" y="124"/>
                  <a:pt x="2373" y="97"/>
                </a:cubicBezTo>
                <a:cubicBezTo>
                  <a:pt x="2318" y="83"/>
                  <a:pt x="2263" y="70"/>
                  <a:pt x="2208" y="56"/>
                </a:cubicBezTo>
                <a:lnTo>
                  <a:pt x="2043" y="28"/>
                </a:lnTo>
                <a:cubicBezTo>
                  <a:pt x="1921" y="10"/>
                  <a:pt x="1797" y="0"/>
                  <a:pt x="167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6" name="Google Shape;9516;p77">
            <a:extLst>
              <a:ext uri="{FF2B5EF4-FFF2-40B4-BE49-F238E27FC236}">
                <a16:creationId xmlns:a16="http://schemas.microsoft.com/office/drawing/2014/main" id="{F761045C-4ECB-57A7-D522-08724C4F0464}"/>
              </a:ext>
            </a:extLst>
          </p:cNvPr>
          <p:cNvGrpSpPr/>
          <p:nvPr/>
        </p:nvGrpSpPr>
        <p:grpSpPr>
          <a:xfrm>
            <a:off x="800815" y="4990640"/>
            <a:ext cx="586696" cy="537954"/>
            <a:chOff x="6218300" y="4416175"/>
            <a:chExt cx="516000" cy="448000"/>
          </a:xfrm>
          <a:solidFill>
            <a:schemeClr val="accent2"/>
          </a:solidFill>
        </p:grpSpPr>
        <p:sp>
          <p:nvSpPr>
            <p:cNvPr id="17" name="Google Shape;9517;p77">
              <a:extLst>
                <a:ext uri="{FF2B5EF4-FFF2-40B4-BE49-F238E27FC236}">
                  <a16:creationId xmlns:a16="http://schemas.microsoft.com/office/drawing/2014/main" id="{D6EAD82E-1679-9EE5-6EF7-7E0CAB3CAC66}"/>
                </a:ext>
              </a:extLst>
            </p:cNvPr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" name="Google Shape;9518;p77">
              <a:extLst>
                <a:ext uri="{FF2B5EF4-FFF2-40B4-BE49-F238E27FC236}">
                  <a16:creationId xmlns:a16="http://schemas.microsoft.com/office/drawing/2014/main" id="{5DE10FCB-22E9-109A-0C8F-E89779E95DE1}"/>
                </a:ext>
              </a:extLst>
            </p:cNvPr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" name="Google Shape;9519;p77">
              <a:extLst>
                <a:ext uri="{FF2B5EF4-FFF2-40B4-BE49-F238E27FC236}">
                  <a16:creationId xmlns:a16="http://schemas.microsoft.com/office/drawing/2014/main" id="{816671F3-952D-A772-210A-C0F4EEA0C2D7}"/>
                </a:ext>
              </a:extLst>
            </p:cNvPr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94BF0542-70F2-70F8-CA4F-4173C898A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86111"/>
              </p:ext>
            </p:extLst>
          </p:nvPr>
        </p:nvGraphicFramePr>
        <p:xfrm>
          <a:off x="1624386" y="2335682"/>
          <a:ext cx="3637958" cy="12686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18979">
                  <a:extLst>
                    <a:ext uri="{9D8B030D-6E8A-4147-A177-3AD203B41FA5}">
                      <a16:colId xmlns:a16="http://schemas.microsoft.com/office/drawing/2014/main" val="3111711113"/>
                    </a:ext>
                  </a:extLst>
                </a:gridCol>
                <a:gridCol w="1818979">
                  <a:extLst>
                    <a:ext uri="{9D8B030D-6E8A-4147-A177-3AD203B41FA5}">
                      <a16:colId xmlns:a16="http://schemas.microsoft.com/office/drawing/2014/main" val="902436746"/>
                    </a:ext>
                  </a:extLst>
                </a:gridCol>
              </a:tblGrid>
              <a:tr h="538147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GDS-10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PT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(01/10/2022)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GDS-10</a:t>
                      </a:r>
                    </a:p>
                    <a:p>
                      <a:pPr algn="ctr"/>
                      <a:r>
                        <a:rPr lang="pt-PT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(07/10/2022)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149886"/>
                  </a:ext>
                </a:extLst>
              </a:tr>
              <a:tr h="608097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accent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ponto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accent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 pontos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127648"/>
                  </a:ext>
                </a:extLst>
              </a:tr>
            </a:tbl>
          </a:graphicData>
        </a:graphic>
      </p:graphicFrame>
      <p:sp>
        <p:nvSpPr>
          <p:cNvPr id="11" name="Google Shape;4274;p61">
            <a:extLst>
              <a:ext uri="{FF2B5EF4-FFF2-40B4-BE49-F238E27FC236}">
                <a16:creationId xmlns:a16="http://schemas.microsoft.com/office/drawing/2014/main" id="{26ADB331-0B4A-2E85-2FC0-706A1D143FF7}"/>
              </a:ext>
            </a:extLst>
          </p:cNvPr>
          <p:cNvSpPr txBox="1">
            <a:spLocks/>
          </p:cNvSpPr>
          <p:nvPr/>
        </p:nvSpPr>
        <p:spPr>
          <a:xfrm>
            <a:off x="1717325" y="1406626"/>
            <a:ext cx="3452079" cy="763600"/>
          </a:xfrm>
          <a:prstGeom prst="rect">
            <a:avLst/>
          </a:prstGeom>
          <a:noFill/>
          <a:ln>
            <a:noFill/>
          </a:ln>
          <a:effectLst>
            <a:outerShdw blurRad="14288" dist="19050" dir="13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r>
              <a:rPr lang="pt-PT" sz="3200" kern="0" dirty="0">
                <a:solidFill>
                  <a:schemeClr val="accent3"/>
                </a:solidFill>
              </a:rPr>
              <a:t>Função afetiva</a:t>
            </a:r>
          </a:p>
        </p:txBody>
      </p:sp>
      <p:grpSp>
        <p:nvGrpSpPr>
          <p:cNvPr id="6" name="Google Shape;9723;p78">
            <a:extLst>
              <a:ext uri="{FF2B5EF4-FFF2-40B4-BE49-F238E27FC236}">
                <a16:creationId xmlns:a16="http://schemas.microsoft.com/office/drawing/2014/main" id="{D566F7CA-A940-23B0-C473-D1AF2C804B53}"/>
              </a:ext>
            </a:extLst>
          </p:cNvPr>
          <p:cNvGrpSpPr/>
          <p:nvPr/>
        </p:nvGrpSpPr>
        <p:grpSpPr>
          <a:xfrm>
            <a:off x="1209679" y="1643141"/>
            <a:ext cx="355663" cy="308725"/>
            <a:chOff x="-28462125" y="3199700"/>
            <a:chExt cx="298550" cy="259150"/>
          </a:xfrm>
          <a:solidFill>
            <a:schemeClr val="accent3"/>
          </a:solidFill>
        </p:grpSpPr>
        <p:sp>
          <p:nvSpPr>
            <p:cNvPr id="7" name="Google Shape;9724;p78">
              <a:extLst>
                <a:ext uri="{FF2B5EF4-FFF2-40B4-BE49-F238E27FC236}">
                  <a16:creationId xmlns:a16="http://schemas.microsoft.com/office/drawing/2014/main" id="{E8A45FC6-1C52-30AF-F569-2881385EEACE}"/>
                </a:ext>
              </a:extLst>
            </p:cNvPr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725;p78">
              <a:extLst>
                <a:ext uri="{FF2B5EF4-FFF2-40B4-BE49-F238E27FC236}">
                  <a16:creationId xmlns:a16="http://schemas.microsoft.com/office/drawing/2014/main" id="{B887A445-24B6-E93A-FCB1-E12F720C1CA0}"/>
                </a:ext>
              </a:extLst>
            </p:cNvPr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726;p78">
              <a:extLst>
                <a:ext uri="{FF2B5EF4-FFF2-40B4-BE49-F238E27FC236}">
                  <a16:creationId xmlns:a16="http://schemas.microsoft.com/office/drawing/2014/main" id="{DEFA3DCB-4919-B8AB-7D3F-17C69ECB2123}"/>
                </a:ext>
              </a:extLst>
            </p:cNvPr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C9AAA81C-4052-DC18-7653-F0ED302FB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658" y="2119766"/>
            <a:ext cx="3874506" cy="23254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7009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4" name="Google Shape;4274;p61"/>
          <p:cNvSpPr txBox="1">
            <a:spLocks noGrp="1"/>
          </p:cNvSpPr>
          <p:nvPr>
            <p:ph type="title"/>
          </p:nvPr>
        </p:nvSpPr>
        <p:spPr>
          <a:xfrm>
            <a:off x="963167" y="669233"/>
            <a:ext cx="10265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Avaliação mental</a:t>
            </a:r>
            <a:endParaRPr dirty="0"/>
          </a:p>
        </p:txBody>
      </p:sp>
      <p:sp>
        <p:nvSpPr>
          <p:cNvPr id="4295" name="Google Shape;4295;p61"/>
          <p:cNvSpPr txBox="1">
            <a:spLocks noGrp="1"/>
          </p:cNvSpPr>
          <p:nvPr>
            <p:ph type="subTitle" idx="6"/>
          </p:nvPr>
        </p:nvSpPr>
        <p:spPr>
          <a:xfrm>
            <a:off x="1549862" y="4914932"/>
            <a:ext cx="3712481" cy="583279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pt-PT" dirty="0"/>
              <a:t>Sintomatologia depressiva</a:t>
            </a:r>
            <a:endParaRPr dirty="0"/>
          </a:p>
        </p:txBody>
      </p:sp>
      <p:sp>
        <p:nvSpPr>
          <p:cNvPr id="4299" name="Google Shape;4299;p61"/>
          <p:cNvSpPr/>
          <p:nvPr/>
        </p:nvSpPr>
        <p:spPr>
          <a:xfrm rot="-10205288" flipH="1">
            <a:off x="5990981" y="977550"/>
            <a:ext cx="729545" cy="369040"/>
          </a:xfrm>
          <a:custGeom>
            <a:avLst/>
            <a:gdLst/>
            <a:ahLst/>
            <a:cxnLst/>
            <a:rect l="l" t="t" r="r" b="b"/>
            <a:pathLst>
              <a:path w="9574" h="4843" extrusionOk="0">
                <a:moveTo>
                  <a:pt x="3457" y="1601"/>
                </a:moveTo>
                <a:cubicBezTo>
                  <a:pt x="3447" y="1808"/>
                  <a:pt x="3394" y="2006"/>
                  <a:pt x="3305" y="2195"/>
                </a:cubicBezTo>
                <a:cubicBezTo>
                  <a:pt x="3196" y="2429"/>
                  <a:pt x="3017" y="2621"/>
                  <a:pt x="2784" y="2744"/>
                </a:cubicBezTo>
                <a:cubicBezTo>
                  <a:pt x="2743" y="2758"/>
                  <a:pt x="2702" y="2758"/>
                  <a:pt x="2647" y="2758"/>
                </a:cubicBezTo>
                <a:cubicBezTo>
                  <a:pt x="2633" y="2744"/>
                  <a:pt x="2606" y="2744"/>
                  <a:pt x="2592" y="2730"/>
                </a:cubicBezTo>
                <a:lnTo>
                  <a:pt x="2578" y="2717"/>
                </a:lnTo>
                <a:lnTo>
                  <a:pt x="2537" y="2676"/>
                </a:lnTo>
                <a:cubicBezTo>
                  <a:pt x="2510" y="2634"/>
                  <a:pt x="2482" y="2593"/>
                  <a:pt x="2469" y="2552"/>
                </a:cubicBezTo>
                <a:cubicBezTo>
                  <a:pt x="2469" y="2497"/>
                  <a:pt x="2469" y="2429"/>
                  <a:pt x="2469" y="2374"/>
                </a:cubicBezTo>
                <a:cubicBezTo>
                  <a:pt x="2523" y="2113"/>
                  <a:pt x="2702" y="1880"/>
                  <a:pt x="2949" y="1757"/>
                </a:cubicBezTo>
                <a:cubicBezTo>
                  <a:pt x="3106" y="1674"/>
                  <a:pt x="3278" y="1621"/>
                  <a:pt x="3457" y="1601"/>
                </a:cubicBezTo>
                <a:close/>
                <a:moveTo>
                  <a:pt x="1673" y="0"/>
                </a:moveTo>
                <a:cubicBezTo>
                  <a:pt x="1434" y="0"/>
                  <a:pt x="1194" y="34"/>
                  <a:pt x="960" y="97"/>
                </a:cubicBezTo>
                <a:cubicBezTo>
                  <a:pt x="727" y="152"/>
                  <a:pt x="507" y="220"/>
                  <a:pt x="302" y="330"/>
                </a:cubicBezTo>
                <a:cubicBezTo>
                  <a:pt x="219" y="358"/>
                  <a:pt x="164" y="385"/>
                  <a:pt x="123" y="412"/>
                </a:cubicBezTo>
                <a:lnTo>
                  <a:pt x="68" y="440"/>
                </a:lnTo>
                <a:lnTo>
                  <a:pt x="82" y="467"/>
                </a:lnTo>
                <a:cubicBezTo>
                  <a:pt x="0" y="514"/>
                  <a:pt x="48" y="630"/>
                  <a:pt x="123" y="630"/>
                </a:cubicBezTo>
                <a:cubicBezTo>
                  <a:pt x="136" y="630"/>
                  <a:pt x="150" y="626"/>
                  <a:pt x="164" y="618"/>
                </a:cubicBezTo>
                <a:lnTo>
                  <a:pt x="219" y="591"/>
                </a:lnTo>
                <a:cubicBezTo>
                  <a:pt x="260" y="577"/>
                  <a:pt x="302" y="550"/>
                  <a:pt x="384" y="522"/>
                </a:cubicBezTo>
                <a:cubicBezTo>
                  <a:pt x="576" y="426"/>
                  <a:pt x="795" y="358"/>
                  <a:pt x="1001" y="316"/>
                </a:cubicBezTo>
                <a:cubicBezTo>
                  <a:pt x="1201" y="277"/>
                  <a:pt x="1401" y="255"/>
                  <a:pt x="1598" y="255"/>
                </a:cubicBezTo>
                <a:cubicBezTo>
                  <a:pt x="1739" y="255"/>
                  <a:pt x="1879" y="266"/>
                  <a:pt x="2016" y="289"/>
                </a:cubicBezTo>
                <a:lnTo>
                  <a:pt x="2167" y="316"/>
                </a:lnTo>
                <a:cubicBezTo>
                  <a:pt x="2222" y="330"/>
                  <a:pt x="2263" y="344"/>
                  <a:pt x="2318" y="358"/>
                </a:cubicBezTo>
                <a:cubicBezTo>
                  <a:pt x="2414" y="385"/>
                  <a:pt x="2510" y="426"/>
                  <a:pt x="2606" y="467"/>
                </a:cubicBezTo>
                <a:cubicBezTo>
                  <a:pt x="2715" y="522"/>
                  <a:pt x="2811" y="563"/>
                  <a:pt x="2907" y="632"/>
                </a:cubicBezTo>
                <a:cubicBezTo>
                  <a:pt x="2949" y="659"/>
                  <a:pt x="3004" y="687"/>
                  <a:pt x="3045" y="728"/>
                </a:cubicBezTo>
                <a:cubicBezTo>
                  <a:pt x="3086" y="755"/>
                  <a:pt x="3127" y="797"/>
                  <a:pt x="3168" y="838"/>
                </a:cubicBezTo>
                <a:cubicBezTo>
                  <a:pt x="3284" y="954"/>
                  <a:pt x="3366" y="1097"/>
                  <a:pt x="3414" y="1253"/>
                </a:cubicBezTo>
                <a:lnTo>
                  <a:pt x="3414" y="1253"/>
                </a:lnTo>
                <a:cubicBezTo>
                  <a:pt x="3192" y="1277"/>
                  <a:pt x="2974" y="1345"/>
                  <a:pt x="2770" y="1455"/>
                </a:cubicBezTo>
                <a:cubicBezTo>
                  <a:pt x="2441" y="1619"/>
                  <a:pt x="2208" y="1935"/>
                  <a:pt x="2139" y="2305"/>
                </a:cubicBezTo>
                <a:cubicBezTo>
                  <a:pt x="2098" y="2511"/>
                  <a:pt x="2167" y="2730"/>
                  <a:pt x="2304" y="2881"/>
                </a:cubicBezTo>
                <a:lnTo>
                  <a:pt x="2345" y="2922"/>
                </a:lnTo>
                <a:cubicBezTo>
                  <a:pt x="2359" y="2950"/>
                  <a:pt x="2386" y="2964"/>
                  <a:pt x="2414" y="2977"/>
                </a:cubicBezTo>
                <a:cubicBezTo>
                  <a:pt x="2469" y="3005"/>
                  <a:pt x="2523" y="3032"/>
                  <a:pt x="2578" y="3046"/>
                </a:cubicBezTo>
                <a:cubicBezTo>
                  <a:pt x="2613" y="3051"/>
                  <a:pt x="2650" y="3054"/>
                  <a:pt x="2688" y="3054"/>
                </a:cubicBezTo>
                <a:cubicBezTo>
                  <a:pt x="2753" y="3054"/>
                  <a:pt x="2819" y="3045"/>
                  <a:pt x="2880" y="3018"/>
                </a:cubicBezTo>
                <a:cubicBezTo>
                  <a:pt x="3045" y="2950"/>
                  <a:pt x="3196" y="2840"/>
                  <a:pt x="3305" y="2703"/>
                </a:cubicBezTo>
                <a:cubicBezTo>
                  <a:pt x="3415" y="2580"/>
                  <a:pt x="3497" y="2456"/>
                  <a:pt x="3566" y="2305"/>
                </a:cubicBezTo>
                <a:cubicBezTo>
                  <a:pt x="3674" y="2089"/>
                  <a:pt x="3740" y="1846"/>
                  <a:pt x="3749" y="1598"/>
                </a:cubicBezTo>
                <a:lnTo>
                  <a:pt x="3749" y="1598"/>
                </a:lnTo>
                <a:cubicBezTo>
                  <a:pt x="3770" y="1600"/>
                  <a:pt x="3791" y="1603"/>
                  <a:pt x="3813" y="1606"/>
                </a:cubicBezTo>
                <a:cubicBezTo>
                  <a:pt x="4416" y="1688"/>
                  <a:pt x="5006" y="2031"/>
                  <a:pt x="5500" y="2442"/>
                </a:cubicBezTo>
                <a:cubicBezTo>
                  <a:pt x="5993" y="2868"/>
                  <a:pt x="6432" y="3361"/>
                  <a:pt x="6789" y="3910"/>
                </a:cubicBezTo>
                <a:cubicBezTo>
                  <a:pt x="6981" y="4198"/>
                  <a:pt x="7228" y="4459"/>
                  <a:pt x="7516" y="4664"/>
                </a:cubicBezTo>
                <a:cubicBezTo>
                  <a:pt x="7667" y="4760"/>
                  <a:pt x="7845" y="4829"/>
                  <a:pt x="8037" y="4843"/>
                </a:cubicBezTo>
                <a:cubicBezTo>
                  <a:pt x="8215" y="4843"/>
                  <a:pt x="8394" y="4829"/>
                  <a:pt x="8572" y="4774"/>
                </a:cubicBezTo>
                <a:cubicBezTo>
                  <a:pt x="8613" y="4760"/>
                  <a:pt x="8641" y="4747"/>
                  <a:pt x="8695" y="4733"/>
                </a:cubicBezTo>
                <a:lnTo>
                  <a:pt x="8805" y="4692"/>
                </a:lnTo>
                <a:cubicBezTo>
                  <a:pt x="8887" y="4651"/>
                  <a:pt x="8956" y="4609"/>
                  <a:pt x="9038" y="4555"/>
                </a:cubicBezTo>
                <a:cubicBezTo>
                  <a:pt x="9176" y="4445"/>
                  <a:pt x="9299" y="4321"/>
                  <a:pt x="9381" y="4157"/>
                </a:cubicBezTo>
                <a:cubicBezTo>
                  <a:pt x="9532" y="3869"/>
                  <a:pt x="9573" y="3512"/>
                  <a:pt x="9491" y="3197"/>
                </a:cubicBezTo>
                <a:cubicBezTo>
                  <a:pt x="9422" y="2881"/>
                  <a:pt x="9258" y="2607"/>
                  <a:pt x="9011" y="2401"/>
                </a:cubicBezTo>
                <a:cubicBezTo>
                  <a:pt x="8901" y="2305"/>
                  <a:pt x="8750" y="2237"/>
                  <a:pt x="8599" y="2195"/>
                </a:cubicBezTo>
                <a:cubicBezTo>
                  <a:pt x="8532" y="2183"/>
                  <a:pt x="8464" y="2176"/>
                  <a:pt x="8397" y="2176"/>
                </a:cubicBezTo>
                <a:cubicBezTo>
                  <a:pt x="8316" y="2176"/>
                  <a:pt x="8236" y="2187"/>
                  <a:pt x="8161" y="2209"/>
                </a:cubicBezTo>
                <a:cubicBezTo>
                  <a:pt x="8023" y="2237"/>
                  <a:pt x="7886" y="2291"/>
                  <a:pt x="7777" y="2374"/>
                </a:cubicBezTo>
                <a:cubicBezTo>
                  <a:pt x="7667" y="2456"/>
                  <a:pt x="7571" y="2538"/>
                  <a:pt x="7502" y="2648"/>
                </a:cubicBezTo>
                <a:cubicBezTo>
                  <a:pt x="7351" y="2854"/>
                  <a:pt x="7283" y="3114"/>
                  <a:pt x="7324" y="3361"/>
                </a:cubicBezTo>
                <a:cubicBezTo>
                  <a:pt x="7365" y="3581"/>
                  <a:pt x="7488" y="3786"/>
                  <a:pt x="7667" y="3910"/>
                </a:cubicBezTo>
                <a:cubicBezTo>
                  <a:pt x="7783" y="3988"/>
                  <a:pt x="7921" y="4024"/>
                  <a:pt x="8059" y="4024"/>
                </a:cubicBezTo>
                <a:cubicBezTo>
                  <a:pt x="8116" y="4024"/>
                  <a:pt x="8173" y="4018"/>
                  <a:pt x="8229" y="4006"/>
                </a:cubicBezTo>
                <a:cubicBezTo>
                  <a:pt x="8394" y="3951"/>
                  <a:pt x="8517" y="3814"/>
                  <a:pt x="8545" y="3649"/>
                </a:cubicBezTo>
                <a:cubicBezTo>
                  <a:pt x="8572" y="3540"/>
                  <a:pt x="8558" y="3416"/>
                  <a:pt x="8517" y="3306"/>
                </a:cubicBezTo>
                <a:cubicBezTo>
                  <a:pt x="8490" y="3238"/>
                  <a:pt x="8462" y="3169"/>
                  <a:pt x="8407" y="3114"/>
                </a:cubicBezTo>
                <a:cubicBezTo>
                  <a:pt x="8394" y="3101"/>
                  <a:pt x="8366" y="3087"/>
                  <a:pt x="8353" y="3060"/>
                </a:cubicBezTo>
                <a:cubicBezTo>
                  <a:pt x="8333" y="3047"/>
                  <a:pt x="8314" y="3042"/>
                  <a:pt x="8296" y="3042"/>
                </a:cubicBezTo>
                <a:cubicBezTo>
                  <a:pt x="8215" y="3042"/>
                  <a:pt x="8164" y="3154"/>
                  <a:pt x="8243" y="3210"/>
                </a:cubicBezTo>
                <a:cubicBezTo>
                  <a:pt x="8298" y="3252"/>
                  <a:pt x="8325" y="3306"/>
                  <a:pt x="8339" y="3361"/>
                </a:cubicBezTo>
                <a:cubicBezTo>
                  <a:pt x="8366" y="3444"/>
                  <a:pt x="8366" y="3526"/>
                  <a:pt x="8353" y="3608"/>
                </a:cubicBezTo>
                <a:cubicBezTo>
                  <a:pt x="8339" y="3690"/>
                  <a:pt x="8270" y="3773"/>
                  <a:pt x="8174" y="3800"/>
                </a:cubicBezTo>
                <a:cubicBezTo>
                  <a:pt x="8140" y="3807"/>
                  <a:pt x="8106" y="3810"/>
                  <a:pt x="8072" y="3810"/>
                </a:cubicBezTo>
                <a:cubicBezTo>
                  <a:pt x="7970" y="3810"/>
                  <a:pt x="7873" y="3780"/>
                  <a:pt x="7790" y="3718"/>
                </a:cubicBezTo>
                <a:cubicBezTo>
                  <a:pt x="7667" y="3622"/>
                  <a:pt x="7584" y="3485"/>
                  <a:pt x="7557" y="3320"/>
                </a:cubicBezTo>
                <a:cubicBezTo>
                  <a:pt x="7530" y="3128"/>
                  <a:pt x="7584" y="2950"/>
                  <a:pt x="7694" y="2799"/>
                </a:cubicBezTo>
                <a:cubicBezTo>
                  <a:pt x="7722" y="2758"/>
                  <a:pt x="7763" y="2717"/>
                  <a:pt x="7790" y="2689"/>
                </a:cubicBezTo>
                <a:cubicBezTo>
                  <a:pt x="7831" y="2648"/>
                  <a:pt x="7873" y="2607"/>
                  <a:pt x="7927" y="2580"/>
                </a:cubicBezTo>
                <a:cubicBezTo>
                  <a:pt x="8010" y="2525"/>
                  <a:pt x="8106" y="2484"/>
                  <a:pt x="8215" y="2456"/>
                </a:cubicBezTo>
                <a:cubicBezTo>
                  <a:pt x="8271" y="2442"/>
                  <a:pt x="8327" y="2435"/>
                  <a:pt x="8382" y="2435"/>
                </a:cubicBezTo>
                <a:cubicBezTo>
                  <a:pt x="8544" y="2435"/>
                  <a:pt x="8700" y="2494"/>
                  <a:pt x="8833" y="2607"/>
                </a:cubicBezTo>
                <a:cubicBezTo>
                  <a:pt x="9011" y="2772"/>
                  <a:pt x="9148" y="2991"/>
                  <a:pt x="9189" y="3238"/>
                </a:cubicBezTo>
                <a:cubicBezTo>
                  <a:pt x="9258" y="3498"/>
                  <a:pt x="9217" y="3759"/>
                  <a:pt x="9107" y="3992"/>
                </a:cubicBezTo>
                <a:cubicBezTo>
                  <a:pt x="9038" y="4116"/>
                  <a:pt x="8942" y="4212"/>
                  <a:pt x="8833" y="4280"/>
                </a:cubicBezTo>
                <a:cubicBezTo>
                  <a:pt x="8778" y="4321"/>
                  <a:pt x="8723" y="4349"/>
                  <a:pt x="8668" y="4376"/>
                </a:cubicBezTo>
                <a:lnTo>
                  <a:pt x="8558" y="4417"/>
                </a:lnTo>
                <a:lnTo>
                  <a:pt x="8462" y="4445"/>
                </a:lnTo>
                <a:cubicBezTo>
                  <a:pt x="8359" y="4483"/>
                  <a:pt x="8249" y="4502"/>
                  <a:pt x="8139" y="4502"/>
                </a:cubicBezTo>
                <a:cubicBezTo>
                  <a:pt x="7973" y="4502"/>
                  <a:pt x="7807" y="4459"/>
                  <a:pt x="7667" y="4376"/>
                </a:cubicBezTo>
                <a:cubicBezTo>
                  <a:pt x="7420" y="4184"/>
                  <a:pt x="7214" y="3965"/>
                  <a:pt x="7050" y="3704"/>
                </a:cubicBezTo>
                <a:cubicBezTo>
                  <a:pt x="6666" y="3128"/>
                  <a:pt x="6213" y="2607"/>
                  <a:pt x="5705" y="2154"/>
                </a:cubicBezTo>
                <a:cubicBezTo>
                  <a:pt x="5431" y="1935"/>
                  <a:pt x="5143" y="1743"/>
                  <a:pt x="4828" y="1578"/>
                </a:cubicBezTo>
                <a:cubicBezTo>
                  <a:pt x="4512" y="1414"/>
                  <a:pt x="4183" y="1304"/>
                  <a:pt x="3826" y="1263"/>
                </a:cubicBezTo>
                <a:cubicBezTo>
                  <a:pt x="3789" y="1257"/>
                  <a:pt x="3752" y="1253"/>
                  <a:pt x="3715" y="1250"/>
                </a:cubicBezTo>
                <a:lnTo>
                  <a:pt x="3715" y="1250"/>
                </a:lnTo>
                <a:cubicBezTo>
                  <a:pt x="3657" y="1018"/>
                  <a:pt x="3541" y="801"/>
                  <a:pt x="3360" y="632"/>
                </a:cubicBezTo>
                <a:cubicBezTo>
                  <a:pt x="3319" y="577"/>
                  <a:pt x="3264" y="536"/>
                  <a:pt x="3209" y="495"/>
                </a:cubicBezTo>
                <a:cubicBezTo>
                  <a:pt x="3154" y="440"/>
                  <a:pt x="3113" y="426"/>
                  <a:pt x="3045" y="385"/>
                </a:cubicBezTo>
                <a:cubicBezTo>
                  <a:pt x="2949" y="316"/>
                  <a:pt x="2839" y="262"/>
                  <a:pt x="2715" y="207"/>
                </a:cubicBezTo>
                <a:cubicBezTo>
                  <a:pt x="2606" y="166"/>
                  <a:pt x="2496" y="124"/>
                  <a:pt x="2373" y="97"/>
                </a:cubicBezTo>
                <a:cubicBezTo>
                  <a:pt x="2318" y="83"/>
                  <a:pt x="2263" y="70"/>
                  <a:pt x="2208" y="56"/>
                </a:cubicBezTo>
                <a:lnTo>
                  <a:pt x="2043" y="28"/>
                </a:lnTo>
                <a:cubicBezTo>
                  <a:pt x="1921" y="10"/>
                  <a:pt x="1797" y="0"/>
                  <a:pt x="167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6" name="Google Shape;9516;p77">
            <a:extLst>
              <a:ext uri="{FF2B5EF4-FFF2-40B4-BE49-F238E27FC236}">
                <a16:creationId xmlns:a16="http://schemas.microsoft.com/office/drawing/2014/main" id="{F761045C-4ECB-57A7-D522-08724C4F0464}"/>
              </a:ext>
            </a:extLst>
          </p:cNvPr>
          <p:cNvGrpSpPr/>
          <p:nvPr/>
        </p:nvGrpSpPr>
        <p:grpSpPr>
          <a:xfrm>
            <a:off x="800815" y="4990640"/>
            <a:ext cx="586696" cy="537954"/>
            <a:chOff x="6218300" y="4416175"/>
            <a:chExt cx="516000" cy="448000"/>
          </a:xfrm>
          <a:solidFill>
            <a:schemeClr val="accent2"/>
          </a:solidFill>
        </p:grpSpPr>
        <p:sp>
          <p:nvSpPr>
            <p:cNvPr id="17" name="Google Shape;9517;p77">
              <a:extLst>
                <a:ext uri="{FF2B5EF4-FFF2-40B4-BE49-F238E27FC236}">
                  <a16:creationId xmlns:a16="http://schemas.microsoft.com/office/drawing/2014/main" id="{D6EAD82E-1679-9EE5-6EF7-7E0CAB3CAC66}"/>
                </a:ext>
              </a:extLst>
            </p:cNvPr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" name="Google Shape;9518;p77">
              <a:extLst>
                <a:ext uri="{FF2B5EF4-FFF2-40B4-BE49-F238E27FC236}">
                  <a16:creationId xmlns:a16="http://schemas.microsoft.com/office/drawing/2014/main" id="{5DE10FCB-22E9-109A-0C8F-E89779E95DE1}"/>
                </a:ext>
              </a:extLst>
            </p:cNvPr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" name="Google Shape;9519;p77">
              <a:extLst>
                <a:ext uri="{FF2B5EF4-FFF2-40B4-BE49-F238E27FC236}">
                  <a16:creationId xmlns:a16="http://schemas.microsoft.com/office/drawing/2014/main" id="{816671F3-952D-A772-210A-C0F4EEA0C2D7}"/>
                </a:ext>
              </a:extLst>
            </p:cNvPr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94BF0542-70F2-70F8-CA4F-4173C898A12A}"/>
              </a:ext>
            </a:extLst>
          </p:cNvPr>
          <p:cNvGraphicFramePr>
            <a:graphicFrameLocks noGrp="1"/>
          </p:cNvGraphicFramePr>
          <p:nvPr/>
        </p:nvGraphicFramePr>
        <p:xfrm>
          <a:off x="1624386" y="2335682"/>
          <a:ext cx="3637958" cy="12686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18979">
                  <a:extLst>
                    <a:ext uri="{9D8B030D-6E8A-4147-A177-3AD203B41FA5}">
                      <a16:colId xmlns:a16="http://schemas.microsoft.com/office/drawing/2014/main" val="3111711113"/>
                    </a:ext>
                  </a:extLst>
                </a:gridCol>
                <a:gridCol w="1818979">
                  <a:extLst>
                    <a:ext uri="{9D8B030D-6E8A-4147-A177-3AD203B41FA5}">
                      <a16:colId xmlns:a16="http://schemas.microsoft.com/office/drawing/2014/main" val="902436746"/>
                    </a:ext>
                  </a:extLst>
                </a:gridCol>
              </a:tblGrid>
              <a:tr h="538147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GDS-10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PT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(01/10/2022)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GDS-10</a:t>
                      </a:r>
                    </a:p>
                    <a:p>
                      <a:pPr algn="ctr"/>
                      <a:r>
                        <a:rPr lang="pt-PT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(07/10/2022)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149886"/>
                  </a:ext>
                </a:extLst>
              </a:tr>
              <a:tr h="608097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accent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ponto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accent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 pontos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127648"/>
                  </a:ext>
                </a:extLst>
              </a:tr>
            </a:tbl>
          </a:graphicData>
        </a:graphic>
      </p:graphicFrame>
      <p:sp>
        <p:nvSpPr>
          <p:cNvPr id="11" name="Google Shape;4274;p61">
            <a:extLst>
              <a:ext uri="{FF2B5EF4-FFF2-40B4-BE49-F238E27FC236}">
                <a16:creationId xmlns:a16="http://schemas.microsoft.com/office/drawing/2014/main" id="{26ADB331-0B4A-2E85-2FC0-706A1D143FF7}"/>
              </a:ext>
            </a:extLst>
          </p:cNvPr>
          <p:cNvSpPr txBox="1">
            <a:spLocks/>
          </p:cNvSpPr>
          <p:nvPr/>
        </p:nvSpPr>
        <p:spPr>
          <a:xfrm>
            <a:off x="1717325" y="1406626"/>
            <a:ext cx="3452079" cy="763600"/>
          </a:xfrm>
          <a:prstGeom prst="rect">
            <a:avLst/>
          </a:prstGeom>
          <a:noFill/>
          <a:ln>
            <a:noFill/>
          </a:ln>
          <a:effectLst>
            <a:outerShdw blurRad="14288" dist="19050" dir="13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r>
              <a:rPr lang="pt-PT" sz="3200" kern="0" dirty="0">
                <a:solidFill>
                  <a:schemeClr val="accent3"/>
                </a:solidFill>
              </a:rPr>
              <a:t>Função afetiva</a:t>
            </a:r>
          </a:p>
        </p:txBody>
      </p:sp>
      <p:grpSp>
        <p:nvGrpSpPr>
          <p:cNvPr id="6" name="Google Shape;9723;p78">
            <a:extLst>
              <a:ext uri="{FF2B5EF4-FFF2-40B4-BE49-F238E27FC236}">
                <a16:creationId xmlns:a16="http://schemas.microsoft.com/office/drawing/2014/main" id="{D566F7CA-A940-23B0-C473-D1AF2C804B53}"/>
              </a:ext>
            </a:extLst>
          </p:cNvPr>
          <p:cNvGrpSpPr/>
          <p:nvPr/>
        </p:nvGrpSpPr>
        <p:grpSpPr>
          <a:xfrm>
            <a:off x="1209679" y="1643141"/>
            <a:ext cx="355663" cy="308725"/>
            <a:chOff x="-28462125" y="3199700"/>
            <a:chExt cx="298550" cy="259150"/>
          </a:xfrm>
          <a:solidFill>
            <a:schemeClr val="accent3"/>
          </a:solidFill>
        </p:grpSpPr>
        <p:sp>
          <p:nvSpPr>
            <p:cNvPr id="7" name="Google Shape;9724;p78">
              <a:extLst>
                <a:ext uri="{FF2B5EF4-FFF2-40B4-BE49-F238E27FC236}">
                  <a16:creationId xmlns:a16="http://schemas.microsoft.com/office/drawing/2014/main" id="{E8A45FC6-1C52-30AF-F569-2881385EEACE}"/>
                </a:ext>
              </a:extLst>
            </p:cNvPr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725;p78">
              <a:extLst>
                <a:ext uri="{FF2B5EF4-FFF2-40B4-BE49-F238E27FC236}">
                  <a16:creationId xmlns:a16="http://schemas.microsoft.com/office/drawing/2014/main" id="{B887A445-24B6-E93A-FCB1-E12F720C1CA0}"/>
                </a:ext>
              </a:extLst>
            </p:cNvPr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726;p78">
              <a:extLst>
                <a:ext uri="{FF2B5EF4-FFF2-40B4-BE49-F238E27FC236}">
                  <a16:creationId xmlns:a16="http://schemas.microsoft.com/office/drawing/2014/main" id="{DEFA3DCB-4919-B8AB-7D3F-17C69ECB2123}"/>
                </a:ext>
              </a:extLst>
            </p:cNvPr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C9AAA81C-4052-DC18-7653-F0ED302FB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658" y="2119766"/>
            <a:ext cx="3874506" cy="23254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1A905DFE-3F9B-1D84-8F39-4D97B18059D6}"/>
              </a:ext>
            </a:extLst>
          </p:cNvPr>
          <p:cNvGrpSpPr/>
          <p:nvPr/>
        </p:nvGrpSpPr>
        <p:grpSpPr>
          <a:xfrm>
            <a:off x="9682655" y="3559174"/>
            <a:ext cx="2243017" cy="3125183"/>
            <a:chOff x="3506116" y="1411794"/>
            <a:chExt cx="2243017" cy="3125183"/>
          </a:xfrm>
        </p:grpSpPr>
        <p:grpSp>
          <p:nvGrpSpPr>
            <p:cNvPr id="3" name="Google Shape;3897;p51">
              <a:extLst>
                <a:ext uri="{FF2B5EF4-FFF2-40B4-BE49-F238E27FC236}">
                  <a16:creationId xmlns:a16="http://schemas.microsoft.com/office/drawing/2014/main" id="{90EEA169-B47E-9E80-83D1-2ECAA5D16FE5}"/>
                </a:ext>
              </a:extLst>
            </p:cNvPr>
            <p:cNvGrpSpPr/>
            <p:nvPr/>
          </p:nvGrpSpPr>
          <p:grpSpPr>
            <a:xfrm>
              <a:off x="3506116" y="1411794"/>
              <a:ext cx="2243017" cy="3125183"/>
              <a:chOff x="3450493" y="1508181"/>
              <a:chExt cx="2243017" cy="3125183"/>
            </a:xfrm>
          </p:grpSpPr>
          <p:sp>
            <p:nvSpPr>
              <p:cNvPr id="10" name="Google Shape;3898;p51">
                <a:extLst>
                  <a:ext uri="{FF2B5EF4-FFF2-40B4-BE49-F238E27FC236}">
                    <a16:creationId xmlns:a16="http://schemas.microsoft.com/office/drawing/2014/main" id="{F8541360-E283-8F56-4EAE-A5BD6402F8C9}"/>
                  </a:ext>
                </a:extLst>
              </p:cNvPr>
              <p:cNvSpPr/>
              <p:nvPr/>
            </p:nvSpPr>
            <p:spPr>
              <a:xfrm>
                <a:off x="3450493" y="1508181"/>
                <a:ext cx="2243017" cy="3125183"/>
              </a:xfrm>
              <a:prstGeom prst="roundRect">
                <a:avLst>
                  <a:gd name="adj" fmla="val 6586"/>
                </a:avLst>
              </a:prstGeom>
              <a:solidFill>
                <a:schemeClr val="accent3"/>
              </a:solidFill>
              <a:ln>
                <a:solidFill>
                  <a:schemeClr val="accent4"/>
                </a:solidFill>
              </a:ln>
              <a:effectLst>
                <a:outerShdw blurRad="28575" dist="28575" dir="156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Google Shape;3899;p51">
                <a:extLst>
                  <a:ext uri="{FF2B5EF4-FFF2-40B4-BE49-F238E27FC236}">
                    <a16:creationId xmlns:a16="http://schemas.microsoft.com/office/drawing/2014/main" id="{99913228-E0C6-F186-C3E6-F40A225E6275}"/>
                  </a:ext>
                </a:extLst>
              </p:cNvPr>
              <p:cNvSpPr/>
              <p:nvPr/>
            </p:nvSpPr>
            <p:spPr>
              <a:xfrm>
                <a:off x="4492169" y="4377452"/>
                <a:ext cx="159667" cy="16084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569764AD-BC87-FE9A-0E1A-86F7B0E1E8A2}"/>
                </a:ext>
              </a:extLst>
            </p:cNvPr>
            <p:cNvSpPr/>
            <p:nvPr/>
          </p:nvSpPr>
          <p:spPr>
            <a:xfrm>
              <a:off x="3687089" y="1605303"/>
              <a:ext cx="1880421" cy="2540206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pt-PT" b="1" dirty="0">
                  <a:solidFill>
                    <a:schemeClr val="bg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NHF afetadas: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pt-PT" b="1" dirty="0">
                  <a:solidFill>
                    <a:schemeClr val="bg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Dormir e repousar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pt-PT" b="1" dirty="0">
                  <a:solidFill>
                    <a:schemeClr val="bg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Evitar perigos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pt-PT" b="1" dirty="0">
                  <a:solidFill>
                    <a:schemeClr val="bg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Divertir-se e recrear-se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pt-PT" b="1" dirty="0">
                  <a:solidFill>
                    <a:schemeClr val="bg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Comunicar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pt-PT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613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4" name="Google Shape;4274;p61"/>
          <p:cNvSpPr txBox="1">
            <a:spLocks noGrp="1"/>
          </p:cNvSpPr>
          <p:nvPr>
            <p:ph type="title"/>
          </p:nvPr>
        </p:nvSpPr>
        <p:spPr>
          <a:xfrm>
            <a:off x="963167" y="669233"/>
            <a:ext cx="5783677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Avaliação funcional</a:t>
            </a:r>
            <a:endParaRPr dirty="0"/>
          </a:p>
        </p:txBody>
      </p:sp>
      <p:sp>
        <p:nvSpPr>
          <p:cNvPr id="4295" name="Google Shape;4295;p61"/>
          <p:cNvSpPr txBox="1">
            <a:spLocks noGrp="1"/>
          </p:cNvSpPr>
          <p:nvPr>
            <p:ph type="subTitle" idx="6"/>
          </p:nvPr>
        </p:nvSpPr>
        <p:spPr>
          <a:xfrm>
            <a:off x="1549862" y="4914932"/>
            <a:ext cx="4067167" cy="763600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pt-PT" dirty="0"/>
              <a:t>Idosa frágil e com dependência moderada</a:t>
            </a:r>
            <a:endParaRPr dirty="0"/>
          </a:p>
        </p:txBody>
      </p:sp>
      <p:sp>
        <p:nvSpPr>
          <p:cNvPr id="4299" name="Google Shape;4299;p61"/>
          <p:cNvSpPr/>
          <p:nvPr/>
        </p:nvSpPr>
        <p:spPr>
          <a:xfrm rot="-10205288" flipH="1">
            <a:off x="6657825" y="977551"/>
            <a:ext cx="729545" cy="369040"/>
          </a:xfrm>
          <a:custGeom>
            <a:avLst/>
            <a:gdLst/>
            <a:ahLst/>
            <a:cxnLst/>
            <a:rect l="l" t="t" r="r" b="b"/>
            <a:pathLst>
              <a:path w="9574" h="4843" extrusionOk="0">
                <a:moveTo>
                  <a:pt x="3457" y="1601"/>
                </a:moveTo>
                <a:cubicBezTo>
                  <a:pt x="3447" y="1808"/>
                  <a:pt x="3394" y="2006"/>
                  <a:pt x="3305" y="2195"/>
                </a:cubicBezTo>
                <a:cubicBezTo>
                  <a:pt x="3196" y="2429"/>
                  <a:pt x="3017" y="2621"/>
                  <a:pt x="2784" y="2744"/>
                </a:cubicBezTo>
                <a:cubicBezTo>
                  <a:pt x="2743" y="2758"/>
                  <a:pt x="2702" y="2758"/>
                  <a:pt x="2647" y="2758"/>
                </a:cubicBezTo>
                <a:cubicBezTo>
                  <a:pt x="2633" y="2744"/>
                  <a:pt x="2606" y="2744"/>
                  <a:pt x="2592" y="2730"/>
                </a:cubicBezTo>
                <a:lnTo>
                  <a:pt x="2578" y="2717"/>
                </a:lnTo>
                <a:lnTo>
                  <a:pt x="2537" y="2676"/>
                </a:lnTo>
                <a:cubicBezTo>
                  <a:pt x="2510" y="2634"/>
                  <a:pt x="2482" y="2593"/>
                  <a:pt x="2469" y="2552"/>
                </a:cubicBezTo>
                <a:cubicBezTo>
                  <a:pt x="2469" y="2497"/>
                  <a:pt x="2469" y="2429"/>
                  <a:pt x="2469" y="2374"/>
                </a:cubicBezTo>
                <a:cubicBezTo>
                  <a:pt x="2523" y="2113"/>
                  <a:pt x="2702" y="1880"/>
                  <a:pt x="2949" y="1757"/>
                </a:cubicBezTo>
                <a:cubicBezTo>
                  <a:pt x="3106" y="1674"/>
                  <a:pt x="3278" y="1621"/>
                  <a:pt x="3457" y="1601"/>
                </a:cubicBezTo>
                <a:close/>
                <a:moveTo>
                  <a:pt x="1673" y="0"/>
                </a:moveTo>
                <a:cubicBezTo>
                  <a:pt x="1434" y="0"/>
                  <a:pt x="1194" y="34"/>
                  <a:pt x="960" y="97"/>
                </a:cubicBezTo>
                <a:cubicBezTo>
                  <a:pt x="727" y="152"/>
                  <a:pt x="507" y="220"/>
                  <a:pt x="302" y="330"/>
                </a:cubicBezTo>
                <a:cubicBezTo>
                  <a:pt x="219" y="358"/>
                  <a:pt x="164" y="385"/>
                  <a:pt x="123" y="412"/>
                </a:cubicBezTo>
                <a:lnTo>
                  <a:pt x="68" y="440"/>
                </a:lnTo>
                <a:lnTo>
                  <a:pt x="82" y="467"/>
                </a:lnTo>
                <a:cubicBezTo>
                  <a:pt x="0" y="514"/>
                  <a:pt x="48" y="630"/>
                  <a:pt x="123" y="630"/>
                </a:cubicBezTo>
                <a:cubicBezTo>
                  <a:pt x="136" y="630"/>
                  <a:pt x="150" y="626"/>
                  <a:pt x="164" y="618"/>
                </a:cubicBezTo>
                <a:lnTo>
                  <a:pt x="219" y="591"/>
                </a:lnTo>
                <a:cubicBezTo>
                  <a:pt x="260" y="577"/>
                  <a:pt x="302" y="550"/>
                  <a:pt x="384" y="522"/>
                </a:cubicBezTo>
                <a:cubicBezTo>
                  <a:pt x="576" y="426"/>
                  <a:pt x="795" y="358"/>
                  <a:pt x="1001" y="316"/>
                </a:cubicBezTo>
                <a:cubicBezTo>
                  <a:pt x="1201" y="277"/>
                  <a:pt x="1401" y="255"/>
                  <a:pt x="1598" y="255"/>
                </a:cubicBezTo>
                <a:cubicBezTo>
                  <a:pt x="1739" y="255"/>
                  <a:pt x="1879" y="266"/>
                  <a:pt x="2016" y="289"/>
                </a:cubicBezTo>
                <a:lnTo>
                  <a:pt x="2167" y="316"/>
                </a:lnTo>
                <a:cubicBezTo>
                  <a:pt x="2222" y="330"/>
                  <a:pt x="2263" y="344"/>
                  <a:pt x="2318" y="358"/>
                </a:cubicBezTo>
                <a:cubicBezTo>
                  <a:pt x="2414" y="385"/>
                  <a:pt x="2510" y="426"/>
                  <a:pt x="2606" y="467"/>
                </a:cubicBezTo>
                <a:cubicBezTo>
                  <a:pt x="2715" y="522"/>
                  <a:pt x="2811" y="563"/>
                  <a:pt x="2907" y="632"/>
                </a:cubicBezTo>
                <a:cubicBezTo>
                  <a:pt x="2949" y="659"/>
                  <a:pt x="3004" y="687"/>
                  <a:pt x="3045" y="728"/>
                </a:cubicBezTo>
                <a:cubicBezTo>
                  <a:pt x="3086" y="755"/>
                  <a:pt x="3127" y="797"/>
                  <a:pt x="3168" y="838"/>
                </a:cubicBezTo>
                <a:cubicBezTo>
                  <a:pt x="3284" y="954"/>
                  <a:pt x="3366" y="1097"/>
                  <a:pt x="3414" y="1253"/>
                </a:cubicBezTo>
                <a:lnTo>
                  <a:pt x="3414" y="1253"/>
                </a:lnTo>
                <a:cubicBezTo>
                  <a:pt x="3192" y="1277"/>
                  <a:pt x="2974" y="1345"/>
                  <a:pt x="2770" y="1455"/>
                </a:cubicBezTo>
                <a:cubicBezTo>
                  <a:pt x="2441" y="1619"/>
                  <a:pt x="2208" y="1935"/>
                  <a:pt x="2139" y="2305"/>
                </a:cubicBezTo>
                <a:cubicBezTo>
                  <a:pt x="2098" y="2511"/>
                  <a:pt x="2167" y="2730"/>
                  <a:pt x="2304" y="2881"/>
                </a:cubicBezTo>
                <a:lnTo>
                  <a:pt x="2345" y="2922"/>
                </a:lnTo>
                <a:cubicBezTo>
                  <a:pt x="2359" y="2950"/>
                  <a:pt x="2386" y="2964"/>
                  <a:pt x="2414" y="2977"/>
                </a:cubicBezTo>
                <a:cubicBezTo>
                  <a:pt x="2469" y="3005"/>
                  <a:pt x="2523" y="3032"/>
                  <a:pt x="2578" y="3046"/>
                </a:cubicBezTo>
                <a:cubicBezTo>
                  <a:pt x="2613" y="3051"/>
                  <a:pt x="2650" y="3054"/>
                  <a:pt x="2688" y="3054"/>
                </a:cubicBezTo>
                <a:cubicBezTo>
                  <a:pt x="2753" y="3054"/>
                  <a:pt x="2819" y="3045"/>
                  <a:pt x="2880" y="3018"/>
                </a:cubicBezTo>
                <a:cubicBezTo>
                  <a:pt x="3045" y="2950"/>
                  <a:pt x="3196" y="2840"/>
                  <a:pt x="3305" y="2703"/>
                </a:cubicBezTo>
                <a:cubicBezTo>
                  <a:pt x="3415" y="2580"/>
                  <a:pt x="3497" y="2456"/>
                  <a:pt x="3566" y="2305"/>
                </a:cubicBezTo>
                <a:cubicBezTo>
                  <a:pt x="3674" y="2089"/>
                  <a:pt x="3740" y="1846"/>
                  <a:pt x="3749" y="1598"/>
                </a:cubicBezTo>
                <a:lnTo>
                  <a:pt x="3749" y="1598"/>
                </a:lnTo>
                <a:cubicBezTo>
                  <a:pt x="3770" y="1600"/>
                  <a:pt x="3791" y="1603"/>
                  <a:pt x="3813" y="1606"/>
                </a:cubicBezTo>
                <a:cubicBezTo>
                  <a:pt x="4416" y="1688"/>
                  <a:pt x="5006" y="2031"/>
                  <a:pt x="5500" y="2442"/>
                </a:cubicBezTo>
                <a:cubicBezTo>
                  <a:pt x="5993" y="2868"/>
                  <a:pt x="6432" y="3361"/>
                  <a:pt x="6789" y="3910"/>
                </a:cubicBezTo>
                <a:cubicBezTo>
                  <a:pt x="6981" y="4198"/>
                  <a:pt x="7228" y="4459"/>
                  <a:pt x="7516" y="4664"/>
                </a:cubicBezTo>
                <a:cubicBezTo>
                  <a:pt x="7667" y="4760"/>
                  <a:pt x="7845" y="4829"/>
                  <a:pt x="8037" y="4843"/>
                </a:cubicBezTo>
                <a:cubicBezTo>
                  <a:pt x="8215" y="4843"/>
                  <a:pt x="8394" y="4829"/>
                  <a:pt x="8572" y="4774"/>
                </a:cubicBezTo>
                <a:cubicBezTo>
                  <a:pt x="8613" y="4760"/>
                  <a:pt x="8641" y="4747"/>
                  <a:pt x="8695" y="4733"/>
                </a:cubicBezTo>
                <a:lnTo>
                  <a:pt x="8805" y="4692"/>
                </a:lnTo>
                <a:cubicBezTo>
                  <a:pt x="8887" y="4651"/>
                  <a:pt x="8956" y="4609"/>
                  <a:pt x="9038" y="4555"/>
                </a:cubicBezTo>
                <a:cubicBezTo>
                  <a:pt x="9176" y="4445"/>
                  <a:pt x="9299" y="4321"/>
                  <a:pt x="9381" y="4157"/>
                </a:cubicBezTo>
                <a:cubicBezTo>
                  <a:pt x="9532" y="3869"/>
                  <a:pt x="9573" y="3512"/>
                  <a:pt x="9491" y="3197"/>
                </a:cubicBezTo>
                <a:cubicBezTo>
                  <a:pt x="9422" y="2881"/>
                  <a:pt x="9258" y="2607"/>
                  <a:pt x="9011" y="2401"/>
                </a:cubicBezTo>
                <a:cubicBezTo>
                  <a:pt x="8901" y="2305"/>
                  <a:pt x="8750" y="2237"/>
                  <a:pt x="8599" y="2195"/>
                </a:cubicBezTo>
                <a:cubicBezTo>
                  <a:pt x="8532" y="2183"/>
                  <a:pt x="8464" y="2176"/>
                  <a:pt x="8397" y="2176"/>
                </a:cubicBezTo>
                <a:cubicBezTo>
                  <a:pt x="8316" y="2176"/>
                  <a:pt x="8236" y="2187"/>
                  <a:pt x="8161" y="2209"/>
                </a:cubicBezTo>
                <a:cubicBezTo>
                  <a:pt x="8023" y="2237"/>
                  <a:pt x="7886" y="2291"/>
                  <a:pt x="7777" y="2374"/>
                </a:cubicBezTo>
                <a:cubicBezTo>
                  <a:pt x="7667" y="2456"/>
                  <a:pt x="7571" y="2538"/>
                  <a:pt x="7502" y="2648"/>
                </a:cubicBezTo>
                <a:cubicBezTo>
                  <a:pt x="7351" y="2854"/>
                  <a:pt x="7283" y="3114"/>
                  <a:pt x="7324" y="3361"/>
                </a:cubicBezTo>
                <a:cubicBezTo>
                  <a:pt x="7365" y="3581"/>
                  <a:pt x="7488" y="3786"/>
                  <a:pt x="7667" y="3910"/>
                </a:cubicBezTo>
                <a:cubicBezTo>
                  <a:pt x="7783" y="3988"/>
                  <a:pt x="7921" y="4024"/>
                  <a:pt x="8059" y="4024"/>
                </a:cubicBezTo>
                <a:cubicBezTo>
                  <a:pt x="8116" y="4024"/>
                  <a:pt x="8173" y="4018"/>
                  <a:pt x="8229" y="4006"/>
                </a:cubicBezTo>
                <a:cubicBezTo>
                  <a:pt x="8394" y="3951"/>
                  <a:pt x="8517" y="3814"/>
                  <a:pt x="8545" y="3649"/>
                </a:cubicBezTo>
                <a:cubicBezTo>
                  <a:pt x="8572" y="3540"/>
                  <a:pt x="8558" y="3416"/>
                  <a:pt x="8517" y="3306"/>
                </a:cubicBezTo>
                <a:cubicBezTo>
                  <a:pt x="8490" y="3238"/>
                  <a:pt x="8462" y="3169"/>
                  <a:pt x="8407" y="3114"/>
                </a:cubicBezTo>
                <a:cubicBezTo>
                  <a:pt x="8394" y="3101"/>
                  <a:pt x="8366" y="3087"/>
                  <a:pt x="8353" y="3060"/>
                </a:cubicBezTo>
                <a:cubicBezTo>
                  <a:pt x="8333" y="3047"/>
                  <a:pt x="8314" y="3042"/>
                  <a:pt x="8296" y="3042"/>
                </a:cubicBezTo>
                <a:cubicBezTo>
                  <a:pt x="8215" y="3042"/>
                  <a:pt x="8164" y="3154"/>
                  <a:pt x="8243" y="3210"/>
                </a:cubicBezTo>
                <a:cubicBezTo>
                  <a:pt x="8298" y="3252"/>
                  <a:pt x="8325" y="3306"/>
                  <a:pt x="8339" y="3361"/>
                </a:cubicBezTo>
                <a:cubicBezTo>
                  <a:pt x="8366" y="3444"/>
                  <a:pt x="8366" y="3526"/>
                  <a:pt x="8353" y="3608"/>
                </a:cubicBezTo>
                <a:cubicBezTo>
                  <a:pt x="8339" y="3690"/>
                  <a:pt x="8270" y="3773"/>
                  <a:pt x="8174" y="3800"/>
                </a:cubicBezTo>
                <a:cubicBezTo>
                  <a:pt x="8140" y="3807"/>
                  <a:pt x="8106" y="3810"/>
                  <a:pt x="8072" y="3810"/>
                </a:cubicBezTo>
                <a:cubicBezTo>
                  <a:pt x="7970" y="3810"/>
                  <a:pt x="7873" y="3780"/>
                  <a:pt x="7790" y="3718"/>
                </a:cubicBezTo>
                <a:cubicBezTo>
                  <a:pt x="7667" y="3622"/>
                  <a:pt x="7584" y="3485"/>
                  <a:pt x="7557" y="3320"/>
                </a:cubicBezTo>
                <a:cubicBezTo>
                  <a:pt x="7530" y="3128"/>
                  <a:pt x="7584" y="2950"/>
                  <a:pt x="7694" y="2799"/>
                </a:cubicBezTo>
                <a:cubicBezTo>
                  <a:pt x="7722" y="2758"/>
                  <a:pt x="7763" y="2717"/>
                  <a:pt x="7790" y="2689"/>
                </a:cubicBezTo>
                <a:cubicBezTo>
                  <a:pt x="7831" y="2648"/>
                  <a:pt x="7873" y="2607"/>
                  <a:pt x="7927" y="2580"/>
                </a:cubicBezTo>
                <a:cubicBezTo>
                  <a:pt x="8010" y="2525"/>
                  <a:pt x="8106" y="2484"/>
                  <a:pt x="8215" y="2456"/>
                </a:cubicBezTo>
                <a:cubicBezTo>
                  <a:pt x="8271" y="2442"/>
                  <a:pt x="8327" y="2435"/>
                  <a:pt x="8382" y="2435"/>
                </a:cubicBezTo>
                <a:cubicBezTo>
                  <a:pt x="8544" y="2435"/>
                  <a:pt x="8700" y="2494"/>
                  <a:pt x="8833" y="2607"/>
                </a:cubicBezTo>
                <a:cubicBezTo>
                  <a:pt x="9011" y="2772"/>
                  <a:pt x="9148" y="2991"/>
                  <a:pt x="9189" y="3238"/>
                </a:cubicBezTo>
                <a:cubicBezTo>
                  <a:pt x="9258" y="3498"/>
                  <a:pt x="9217" y="3759"/>
                  <a:pt x="9107" y="3992"/>
                </a:cubicBezTo>
                <a:cubicBezTo>
                  <a:pt x="9038" y="4116"/>
                  <a:pt x="8942" y="4212"/>
                  <a:pt x="8833" y="4280"/>
                </a:cubicBezTo>
                <a:cubicBezTo>
                  <a:pt x="8778" y="4321"/>
                  <a:pt x="8723" y="4349"/>
                  <a:pt x="8668" y="4376"/>
                </a:cubicBezTo>
                <a:lnTo>
                  <a:pt x="8558" y="4417"/>
                </a:lnTo>
                <a:lnTo>
                  <a:pt x="8462" y="4445"/>
                </a:lnTo>
                <a:cubicBezTo>
                  <a:pt x="8359" y="4483"/>
                  <a:pt x="8249" y="4502"/>
                  <a:pt x="8139" y="4502"/>
                </a:cubicBezTo>
                <a:cubicBezTo>
                  <a:pt x="7973" y="4502"/>
                  <a:pt x="7807" y="4459"/>
                  <a:pt x="7667" y="4376"/>
                </a:cubicBezTo>
                <a:cubicBezTo>
                  <a:pt x="7420" y="4184"/>
                  <a:pt x="7214" y="3965"/>
                  <a:pt x="7050" y="3704"/>
                </a:cubicBezTo>
                <a:cubicBezTo>
                  <a:pt x="6666" y="3128"/>
                  <a:pt x="6213" y="2607"/>
                  <a:pt x="5705" y="2154"/>
                </a:cubicBezTo>
                <a:cubicBezTo>
                  <a:pt x="5431" y="1935"/>
                  <a:pt x="5143" y="1743"/>
                  <a:pt x="4828" y="1578"/>
                </a:cubicBezTo>
                <a:cubicBezTo>
                  <a:pt x="4512" y="1414"/>
                  <a:pt x="4183" y="1304"/>
                  <a:pt x="3826" y="1263"/>
                </a:cubicBezTo>
                <a:cubicBezTo>
                  <a:pt x="3789" y="1257"/>
                  <a:pt x="3752" y="1253"/>
                  <a:pt x="3715" y="1250"/>
                </a:cubicBezTo>
                <a:lnTo>
                  <a:pt x="3715" y="1250"/>
                </a:lnTo>
                <a:cubicBezTo>
                  <a:pt x="3657" y="1018"/>
                  <a:pt x="3541" y="801"/>
                  <a:pt x="3360" y="632"/>
                </a:cubicBezTo>
                <a:cubicBezTo>
                  <a:pt x="3319" y="577"/>
                  <a:pt x="3264" y="536"/>
                  <a:pt x="3209" y="495"/>
                </a:cubicBezTo>
                <a:cubicBezTo>
                  <a:pt x="3154" y="440"/>
                  <a:pt x="3113" y="426"/>
                  <a:pt x="3045" y="385"/>
                </a:cubicBezTo>
                <a:cubicBezTo>
                  <a:pt x="2949" y="316"/>
                  <a:pt x="2839" y="262"/>
                  <a:pt x="2715" y="207"/>
                </a:cubicBezTo>
                <a:cubicBezTo>
                  <a:pt x="2606" y="166"/>
                  <a:pt x="2496" y="124"/>
                  <a:pt x="2373" y="97"/>
                </a:cubicBezTo>
                <a:cubicBezTo>
                  <a:pt x="2318" y="83"/>
                  <a:pt x="2263" y="70"/>
                  <a:pt x="2208" y="56"/>
                </a:cubicBezTo>
                <a:lnTo>
                  <a:pt x="2043" y="28"/>
                </a:lnTo>
                <a:cubicBezTo>
                  <a:pt x="1921" y="10"/>
                  <a:pt x="1797" y="0"/>
                  <a:pt x="167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grpSp>
        <p:nvGrpSpPr>
          <p:cNvPr id="16" name="Google Shape;9516;p77">
            <a:extLst>
              <a:ext uri="{FF2B5EF4-FFF2-40B4-BE49-F238E27FC236}">
                <a16:creationId xmlns:a16="http://schemas.microsoft.com/office/drawing/2014/main" id="{F761045C-4ECB-57A7-D522-08724C4F0464}"/>
              </a:ext>
            </a:extLst>
          </p:cNvPr>
          <p:cNvGrpSpPr/>
          <p:nvPr/>
        </p:nvGrpSpPr>
        <p:grpSpPr>
          <a:xfrm>
            <a:off x="800815" y="4990640"/>
            <a:ext cx="586696" cy="537954"/>
            <a:chOff x="6218300" y="4416175"/>
            <a:chExt cx="516000" cy="448000"/>
          </a:xfrm>
          <a:solidFill>
            <a:schemeClr val="accent2"/>
          </a:solidFill>
        </p:grpSpPr>
        <p:sp>
          <p:nvSpPr>
            <p:cNvPr id="17" name="Google Shape;9517;p77">
              <a:extLst>
                <a:ext uri="{FF2B5EF4-FFF2-40B4-BE49-F238E27FC236}">
                  <a16:creationId xmlns:a16="http://schemas.microsoft.com/office/drawing/2014/main" id="{D6EAD82E-1679-9EE5-6EF7-7E0CAB3CAC66}"/>
                </a:ext>
              </a:extLst>
            </p:cNvPr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" name="Google Shape;9518;p77">
              <a:extLst>
                <a:ext uri="{FF2B5EF4-FFF2-40B4-BE49-F238E27FC236}">
                  <a16:creationId xmlns:a16="http://schemas.microsoft.com/office/drawing/2014/main" id="{5DE10FCB-22E9-109A-0C8F-E89779E95DE1}"/>
                </a:ext>
              </a:extLst>
            </p:cNvPr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" name="Google Shape;9519;p77">
              <a:extLst>
                <a:ext uri="{FF2B5EF4-FFF2-40B4-BE49-F238E27FC236}">
                  <a16:creationId xmlns:a16="http://schemas.microsoft.com/office/drawing/2014/main" id="{816671F3-952D-A772-210A-C0F4EEA0C2D7}"/>
                </a:ext>
              </a:extLst>
            </p:cNvPr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94BF0542-70F2-70F8-CA4F-4173C898A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800826"/>
              </p:ext>
            </p:extLst>
          </p:nvPr>
        </p:nvGraphicFramePr>
        <p:xfrm>
          <a:off x="1624386" y="2335682"/>
          <a:ext cx="3637958" cy="12686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18979">
                  <a:extLst>
                    <a:ext uri="{9D8B030D-6E8A-4147-A177-3AD203B41FA5}">
                      <a16:colId xmlns:a16="http://schemas.microsoft.com/office/drawing/2014/main" val="3111711113"/>
                    </a:ext>
                  </a:extLst>
                </a:gridCol>
                <a:gridCol w="1818979">
                  <a:extLst>
                    <a:ext uri="{9D8B030D-6E8A-4147-A177-3AD203B41FA5}">
                      <a16:colId xmlns:a16="http://schemas.microsoft.com/office/drawing/2014/main" val="902436746"/>
                    </a:ext>
                  </a:extLst>
                </a:gridCol>
              </a:tblGrid>
              <a:tr h="538147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Índice de </a:t>
                      </a:r>
                      <a:r>
                        <a:rPr lang="pt-PT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Barthel</a:t>
                      </a:r>
                      <a:endParaRPr lang="pt-PT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Sunfrail</a:t>
                      </a:r>
                      <a:endParaRPr lang="pt-PT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149886"/>
                  </a:ext>
                </a:extLst>
              </a:tr>
              <a:tr h="608097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accent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65 pontos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accent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 pontos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127648"/>
                  </a:ext>
                </a:extLst>
              </a:tr>
            </a:tbl>
          </a:graphicData>
        </a:graphic>
      </p:graphicFrame>
      <p:sp>
        <p:nvSpPr>
          <p:cNvPr id="11" name="Google Shape;4274;p61">
            <a:extLst>
              <a:ext uri="{FF2B5EF4-FFF2-40B4-BE49-F238E27FC236}">
                <a16:creationId xmlns:a16="http://schemas.microsoft.com/office/drawing/2014/main" id="{26ADB331-0B4A-2E85-2FC0-706A1D143FF7}"/>
              </a:ext>
            </a:extLst>
          </p:cNvPr>
          <p:cNvSpPr txBox="1">
            <a:spLocks/>
          </p:cNvSpPr>
          <p:nvPr/>
        </p:nvSpPr>
        <p:spPr>
          <a:xfrm>
            <a:off x="1717325" y="1406626"/>
            <a:ext cx="3452079" cy="763600"/>
          </a:xfrm>
          <a:prstGeom prst="rect">
            <a:avLst/>
          </a:prstGeom>
          <a:noFill/>
          <a:ln>
            <a:noFill/>
          </a:ln>
          <a:effectLst>
            <a:outerShdw blurRad="14288" dist="19050" dir="13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 lang="pt-PT" sz="3200" kern="0" dirty="0">
              <a:solidFill>
                <a:schemeClr val="accent3"/>
              </a:solidFill>
            </a:endParaRPr>
          </a:p>
        </p:txBody>
      </p:sp>
      <p:grpSp>
        <p:nvGrpSpPr>
          <p:cNvPr id="2" name="Google Shape;10831;p80">
            <a:extLst>
              <a:ext uri="{FF2B5EF4-FFF2-40B4-BE49-F238E27FC236}">
                <a16:creationId xmlns:a16="http://schemas.microsoft.com/office/drawing/2014/main" id="{D03A43DC-A4B5-88C5-0BBB-D56DD85160B4}"/>
              </a:ext>
            </a:extLst>
          </p:cNvPr>
          <p:cNvGrpSpPr/>
          <p:nvPr/>
        </p:nvGrpSpPr>
        <p:grpSpPr>
          <a:xfrm>
            <a:off x="572212" y="982684"/>
            <a:ext cx="323524" cy="358774"/>
            <a:chOff x="-57162350" y="3982000"/>
            <a:chExt cx="287500" cy="318825"/>
          </a:xfrm>
          <a:solidFill>
            <a:schemeClr val="accent2"/>
          </a:solidFill>
        </p:grpSpPr>
        <p:sp>
          <p:nvSpPr>
            <p:cNvPr id="3" name="Google Shape;10832;p80">
              <a:extLst>
                <a:ext uri="{FF2B5EF4-FFF2-40B4-BE49-F238E27FC236}">
                  <a16:creationId xmlns:a16="http://schemas.microsoft.com/office/drawing/2014/main" id="{F822907C-F632-0587-535D-F81002FE091A}"/>
                </a:ext>
              </a:extLst>
            </p:cNvPr>
            <p:cNvSpPr/>
            <p:nvPr/>
          </p:nvSpPr>
          <p:spPr>
            <a:xfrm>
              <a:off x="-56989850" y="4151150"/>
              <a:ext cx="55150" cy="55150"/>
            </a:xfrm>
            <a:custGeom>
              <a:avLst/>
              <a:gdLst/>
              <a:ahLst/>
              <a:cxnLst/>
              <a:rect l="l" t="t" r="r" b="b"/>
              <a:pathLst>
                <a:path w="2206" h="2206" extrusionOk="0">
                  <a:moveTo>
                    <a:pt x="1103" y="1"/>
                  </a:moveTo>
                  <a:cubicBezTo>
                    <a:pt x="504" y="1"/>
                    <a:pt x="0" y="473"/>
                    <a:pt x="0" y="1103"/>
                  </a:cubicBezTo>
                  <a:cubicBezTo>
                    <a:pt x="0" y="1702"/>
                    <a:pt x="504" y="2206"/>
                    <a:pt x="1103" y="2206"/>
                  </a:cubicBezTo>
                  <a:cubicBezTo>
                    <a:pt x="1733" y="2206"/>
                    <a:pt x="2205" y="1702"/>
                    <a:pt x="2205" y="1103"/>
                  </a:cubicBezTo>
                  <a:cubicBezTo>
                    <a:pt x="2205" y="473"/>
                    <a:pt x="1733" y="1"/>
                    <a:pt x="11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0833;p80">
              <a:extLst>
                <a:ext uri="{FF2B5EF4-FFF2-40B4-BE49-F238E27FC236}">
                  <a16:creationId xmlns:a16="http://schemas.microsoft.com/office/drawing/2014/main" id="{2303C4E5-1EBE-C4A0-5C24-264FBFEC3BEA}"/>
                </a:ext>
              </a:extLst>
            </p:cNvPr>
            <p:cNvSpPr/>
            <p:nvPr/>
          </p:nvSpPr>
          <p:spPr>
            <a:xfrm>
              <a:off x="-57162350" y="3982000"/>
              <a:ext cx="287500" cy="161300"/>
            </a:xfrm>
            <a:custGeom>
              <a:avLst/>
              <a:gdLst/>
              <a:ahLst/>
              <a:cxnLst/>
              <a:rect l="l" t="t" r="r" b="b"/>
              <a:pathLst>
                <a:path w="11500" h="6452" extrusionOk="0">
                  <a:moveTo>
                    <a:pt x="5778" y="1"/>
                  </a:moveTo>
                  <a:cubicBezTo>
                    <a:pt x="5286" y="1"/>
                    <a:pt x="4789" y="166"/>
                    <a:pt x="4380" y="497"/>
                  </a:cubicBezTo>
                  <a:cubicBezTo>
                    <a:pt x="4263" y="479"/>
                    <a:pt x="4146" y="470"/>
                    <a:pt x="4031" y="470"/>
                  </a:cubicBezTo>
                  <a:cubicBezTo>
                    <a:pt x="3147" y="470"/>
                    <a:pt x="2323" y="992"/>
                    <a:pt x="2017" y="1883"/>
                  </a:cubicBezTo>
                  <a:cubicBezTo>
                    <a:pt x="1072" y="2230"/>
                    <a:pt x="473" y="3238"/>
                    <a:pt x="631" y="4246"/>
                  </a:cubicBezTo>
                  <a:cubicBezTo>
                    <a:pt x="127" y="4876"/>
                    <a:pt x="1" y="5695"/>
                    <a:pt x="316" y="6452"/>
                  </a:cubicBezTo>
                  <a:cubicBezTo>
                    <a:pt x="536" y="6294"/>
                    <a:pt x="757" y="6168"/>
                    <a:pt x="1040" y="6074"/>
                  </a:cubicBezTo>
                  <a:cubicBezTo>
                    <a:pt x="1355" y="4498"/>
                    <a:pt x="2458" y="3175"/>
                    <a:pt x="4002" y="2577"/>
                  </a:cubicBezTo>
                  <a:cubicBezTo>
                    <a:pt x="4096" y="2545"/>
                    <a:pt x="4096" y="2545"/>
                    <a:pt x="4191" y="2513"/>
                  </a:cubicBezTo>
                  <a:cubicBezTo>
                    <a:pt x="4224" y="2504"/>
                    <a:pt x="4257" y="2499"/>
                    <a:pt x="4290" y="2499"/>
                  </a:cubicBezTo>
                  <a:cubicBezTo>
                    <a:pt x="4474" y="2499"/>
                    <a:pt x="4637" y="2641"/>
                    <a:pt x="4663" y="2829"/>
                  </a:cubicBezTo>
                  <a:cubicBezTo>
                    <a:pt x="4789" y="4593"/>
                    <a:pt x="6239" y="5979"/>
                    <a:pt x="8003" y="5979"/>
                  </a:cubicBezTo>
                  <a:lnTo>
                    <a:pt x="9862" y="5979"/>
                  </a:lnTo>
                  <a:cubicBezTo>
                    <a:pt x="10366" y="5979"/>
                    <a:pt x="10807" y="6137"/>
                    <a:pt x="11185" y="6389"/>
                  </a:cubicBezTo>
                  <a:cubicBezTo>
                    <a:pt x="11500" y="5695"/>
                    <a:pt x="11405" y="4876"/>
                    <a:pt x="10870" y="4246"/>
                  </a:cubicBezTo>
                  <a:cubicBezTo>
                    <a:pt x="11027" y="3207"/>
                    <a:pt x="10492" y="2230"/>
                    <a:pt x="9515" y="1883"/>
                  </a:cubicBezTo>
                  <a:cubicBezTo>
                    <a:pt x="9178" y="1040"/>
                    <a:pt x="8363" y="472"/>
                    <a:pt x="7475" y="472"/>
                  </a:cubicBezTo>
                  <a:cubicBezTo>
                    <a:pt x="7368" y="472"/>
                    <a:pt x="7260" y="480"/>
                    <a:pt x="7152" y="497"/>
                  </a:cubicBezTo>
                  <a:cubicBezTo>
                    <a:pt x="6758" y="166"/>
                    <a:pt x="6270" y="1"/>
                    <a:pt x="57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834;p80">
              <a:extLst>
                <a:ext uri="{FF2B5EF4-FFF2-40B4-BE49-F238E27FC236}">
                  <a16:creationId xmlns:a16="http://schemas.microsoft.com/office/drawing/2014/main" id="{E756A7F8-DB9E-048F-A9D7-130E63B3F147}"/>
                </a:ext>
              </a:extLst>
            </p:cNvPr>
            <p:cNvSpPr/>
            <p:nvPr/>
          </p:nvSpPr>
          <p:spPr>
            <a:xfrm>
              <a:off x="-57119850" y="4066875"/>
              <a:ext cx="126075" cy="111875"/>
            </a:xfrm>
            <a:custGeom>
              <a:avLst/>
              <a:gdLst/>
              <a:ahLst/>
              <a:cxnLst/>
              <a:rect l="l" t="t" r="r" b="b"/>
              <a:pathLst>
                <a:path w="5043" h="4475" extrusionOk="0">
                  <a:moveTo>
                    <a:pt x="2333" y="1"/>
                  </a:moveTo>
                  <a:cubicBezTo>
                    <a:pt x="915" y="694"/>
                    <a:pt x="2" y="2111"/>
                    <a:pt x="2" y="3718"/>
                  </a:cubicBezTo>
                  <a:lnTo>
                    <a:pt x="2" y="4191"/>
                  </a:lnTo>
                  <a:lnTo>
                    <a:pt x="2" y="4359"/>
                  </a:lnTo>
                  <a:lnTo>
                    <a:pt x="2" y="4359"/>
                  </a:lnTo>
                  <a:cubicBezTo>
                    <a:pt x="32" y="3375"/>
                    <a:pt x="829" y="2616"/>
                    <a:pt x="1861" y="2616"/>
                  </a:cubicBezTo>
                  <a:cubicBezTo>
                    <a:pt x="2774" y="2616"/>
                    <a:pt x="3499" y="3246"/>
                    <a:pt x="3656" y="4096"/>
                  </a:cubicBezTo>
                  <a:lnTo>
                    <a:pt x="4507" y="4096"/>
                  </a:lnTo>
                  <a:cubicBezTo>
                    <a:pt x="4570" y="3718"/>
                    <a:pt x="4791" y="3403"/>
                    <a:pt x="5043" y="3120"/>
                  </a:cubicBezTo>
                  <a:cubicBezTo>
                    <a:pt x="3656" y="2647"/>
                    <a:pt x="2617" y="1481"/>
                    <a:pt x="2333" y="1"/>
                  </a:cubicBezTo>
                  <a:close/>
                  <a:moveTo>
                    <a:pt x="2" y="4359"/>
                  </a:moveTo>
                  <a:cubicBezTo>
                    <a:pt x="1" y="4397"/>
                    <a:pt x="1" y="4435"/>
                    <a:pt x="2" y="4474"/>
                  </a:cubicBezTo>
                  <a:lnTo>
                    <a:pt x="2" y="43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835;p80">
              <a:extLst>
                <a:ext uri="{FF2B5EF4-FFF2-40B4-BE49-F238E27FC236}">
                  <a16:creationId xmlns:a16="http://schemas.microsoft.com/office/drawing/2014/main" id="{4FA79643-909C-BAD1-1FEB-F1BB2FEB65D8}"/>
                </a:ext>
              </a:extLst>
            </p:cNvPr>
            <p:cNvSpPr/>
            <p:nvPr/>
          </p:nvSpPr>
          <p:spPr>
            <a:xfrm>
              <a:off x="-57100925" y="4151150"/>
              <a:ext cx="55175" cy="55150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104" y="1"/>
                  </a:moveTo>
                  <a:cubicBezTo>
                    <a:pt x="505" y="1"/>
                    <a:pt x="1" y="473"/>
                    <a:pt x="1" y="1103"/>
                  </a:cubicBezTo>
                  <a:cubicBezTo>
                    <a:pt x="1" y="1702"/>
                    <a:pt x="505" y="2206"/>
                    <a:pt x="1104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473"/>
                    <a:pt x="1702" y="1"/>
                    <a:pt x="11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836;p80">
              <a:extLst>
                <a:ext uri="{FF2B5EF4-FFF2-40B4-BE49-F238E27FC236}">
                  <a16:creationId xmlns:a16="http://schemas.microsoft.com/office/drawing/2014/main" id="{D4082475-9A59-FEF5-0CDF-5D0CFE208B84}"/>
                </a:ext>
              </a:extLst>
            </p:cNvPr>
            <p:cNvSpPr/>
            <p:nvPr/>
          </p:nvSpPr>
          <p:spPr>
            <a:xfrm>
              <a:off x="-57119825" y="4179500"/>
              <a:ext cx="204800" cy="121325"/>
            </a:xfrm>
            <a:custGeom>
              <a:avLst/>
              <a:gdLst/>
              <a:ahLst/>
              <a:cxnLst/>
              <a:rect l="l" t="t" r="r" b="b"/>
              <a:pathLst>
                <a:path w="8192" h="4853" extrusionOk="0">
                  <a:moveTo>
                    <a:pt x="5160" y="2151"/>
                  </a:moveTo>
                  <a:cubicBezTo>
                    <a:pt x="5254" y="2151"/>
                    <a:pt x="5341" y="2190"/>
                    <a:pt x="5388" y="2269"/>
                  </a:cubicBezTo>
                  <a:cubicBezTo>
                    <a:pt x="5546" y="2427"/>
                    <a:pt x="5546" y="2679"/>
                    <a:pt x="5388" y="2805"/>
                  </a:cubicBezTo>
                  <a:cubicBezTo>
                    <a:pt x="5042" y="3151"/>
                    <a:pt x="4569" y="3340"/>
                    <a:pt x="4096" y="3340"/>
                  </a:cubicBezTo>
                  <a:cubicBezTo>
                    <a:pt x="3624" y="3340"/>
                    <a:pt x="3120" y="3151"/>
                    <a:pt x="2805" y="2805"/>
                  </a:cubicBezTo>
                  <a:cubicBezTo>
                    <a:pt x="2647" y="2647"/>
                    <a:pt x="2647" y="2395"/>
                    <a:pt x="2805" y="2269"/>
                  </a:cubicBezTo>
                  <a:cubicBezTo>
                    <a:pt x="2884" y="2190"/>
                    <a:pt x="2978" y="2151"/>
                    <a:pt x="3069" y="2151"/>
                  </a:cubicBezTo>
                  <a:cubicBezTo>
                    <a:pt x="3159" y="2151"/>
                    <a:pt x="3246" y="2190"/>
                    <a:pt x="3309" y="2269"/>
                  </a:cubicBezTo>
                  <a:cubicBezTo>
                    <a:pt x="3529" y="2490"/>
                    <a:pt x="3813" y="2600"/>
                    <a:pt x="4096" y="2600"/>
                  </a:cubicBezTo>
                  <a:cubicBezTo>
                    <a:pt x="4380" y="2600"/>
                    <a:pt x="4664" y="2490"/>
                    <a:pt x="4884" y="2269"/>
                  </a:cubicBezTo>
                  <a:cubicBezTo>
                    <a:pt x="4963" y="2190"/>
                    <a:pt x="5065" y="2151"/>
                    <a:pt x="5160" y="2151"/>
                  </a:cubicBezTo>
                  <a:close/>
                  <a:moveTo>
                    <a:pt x="1" y="1"/>
                  </a:moveTo>
                  <a:lnTo>
                    <a:pt x="1" y="2238"/>
                  </a:lnTo>
                  <a:cubicBezTo>
                    <a:pt x="1" y="3687"/>
                    <a:pt x="1198" y="4853"/>
                    <a:pt x="2616" y="4853"/>
                  </a:cubicBezTo>
                  <a:lnTo>
                    <a:pt x="5609" y="4853"/>
                  </a:lnTo>
                  <a:cubicBezTo>
                    <a:pt x="7058" y="4853"/>
                    <a:pt x="8192" y="3655"/>
                    <a:pt x="8192" y="2238"/>
                  </a:cubicBezTo>
                  <a:lnTo>
                    <a:pt x="8192" y="1"/>
                  </a:lnTo>
                  <a:cubicBezTo>
                    <a:pt x="8192" y="977"/>
                    <a:pt x="7341" y="1860"/>
                    <a:pt x="6302" y="1860"/>
                  </a:cubicBezTo>
                  <a:cubicBezTo>
                    <a:pt x="5388" y="1860"/>
                    <a:pt x="4664" y="1230"/>
                    <a:pt x="4506" y="347"/>
                  </a:cubicBezTo>
                  <a:lnTo>
                    <a:pt x="3655" y="347"/>
                  </a:lnTo>
                  <a:cubicBezTo>
                    <a:pt x="3498" y="1230"/>
                    <a:pt x="2710" y="1860"/>
                    <a:pt x="1860" y="1860"/>
                  </a:cubicBezTo>
                  <a:cubicBezTo>
                    <a:pt x="820" y="1860"/>
                    <a:pt x="1" y="1009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837;p80">
              <a:extLst>
                <a:ext uri="{FF2B5EF4-FFF2-40B4-BE49-F238E27FC236}">
                  <a16:creationId xmlns:a16="http://schemas.microsoft.com/office/drawing/2014/main" id="{4E5A722F-DD97-8606-166E-AD500361F6BE}"/>
                </a:ext>
              </a:extLst>
            </p:cNvPr>
            <p:cNvSpPr/>
            <p:nvPr/>
          </p:nvSpPr>
          <p:spPr>
            <a:xfrm>
              <a:off x="-57158400" y="4156675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756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838;p80">
              <a:extLst>
                <a:ext uri="{FF2B5EF4-FFF2-40B4-BE49-F238E27FC236}">
                  <a16:creationId xmlns:a16="http://schemas.microsoft.com/office/drawing/2014/main" id="{835B4EC9-9DCF-A672-6D97-CD8964AA7006}"/>
                </a:ext>
              </a:extLst>
            </p:cNvPr>
            <p:cNvSpPr/>
            <p:nvPr/>
          </p:nvSpPr>
          <p:spPr>
            <a:xfrm>
              <a:off x="-56896125" y="41558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1"/>
                  </a:moveTo>
                  <a:lnTo>
                    <a:pt x="0" y="2553"/>
                  </a:lnTo>
                  <a:cubicBezTo>
                    <a:pt x="441" y="2269"/>
                    <a:pt x="756" y="1796"/>
                    <a:pt x="756" y="1261"/>
                  </a:cubicBezTo>
                  <a:cubicBezTo>
                    <a:pt x="756" y="757"/>
                    <a:pt x="441" y="284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839;p80">
              <a:extLst>
                <a:ext uri="{FF2B5EF4-FFF2-40B4-BE49-F238E27FC236}">
                  <a16:creationId xmlns:a16="http://schemas.microsoft.com/office/drawing/2014/main" id="{BA5F0F7D-00EF-77FE-8055-49D697C88778}"/>
                </a:ext>
              </a:extLst>
            </p:cNvPr>
            <p:cNvSpPr/>
            <p:nvPr/>
          </p:nvSpPr>
          <p:spPr>
            <a:xfrm>
              <a:off x="-56924475" y="4149575"/>
              <a:ext cx="9450" cy="29175"/>
            </a:xfrm>
            <a:custGeom>
              <a:avLst/>
              <a:gdLst/>
              <a:ahLst/>
              <a:cxnLst/>
              <a:rect l="l" t="t" r="r" b="b"/>
              <a:pathLst>
                <a:path w="378" h="1167" extrusionOk="0">
                  <a:moveTo>
                    <a:pt x="0" y="1"/>
                  </a:moveTo>
                  <a:cubicBezTo>
                    <a:pt x="221" y="379"/>
                    <a:pt x="378" y="757"/>
                    <a:pt x="378" y="1166"/>
                  </a:cubicBezTo>
                  <a:lnTo>
                    <a:pt x="378" y="883"/>
                  </a:lnTo>
                  <a:lnTo>
                    <a:pt x="37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146" name="Picture 2" descr="Vetores de Cuidador Que Ajuda O Banho Idoso e mais imagens de Lar de idosos  - Lar de idosos, Banheira, Adulto - iStock">
            <a:extLst>
              <a:ext uri="{FF2B5EF4-FFF2-40B4-BE49-F238E27FC236}">
                <a16:creationId xmlns:a16="http://schemas.microsoft.com/office/drawing/2014/main" id="{66EC6DB7-5255-8C18-E98E-99E414E3B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180" y="1895304"/>
            <a:ext cx="3637958" cy="3418004"/>
          </a:xfrm>
          <a:prstGeom prst="ellipse">
            <a:avLst/>
          </a:prstGeom>
          <a:ln w="63500" cap="rnd">
            <a:solidFill>
              <a:schemeClr val="accent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65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4" name="Google Shape;4274;p61"/>
          <p:cNvSpPr txBox="1">
            <a:spLocks noGrp="1"/>
          </p:cNvSpPr>
          <p:nvPr>
            <p:ph type="title"/>
          </p:nvPr>
        </p:nvSpPr>
        <p:spPr>
          <a:xfrm>
            <a:off x="963167" y="669233"/>
            <a:ext cx="5783677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Avaliação funcional</a:t>
            </a:r>
            <a:endParaRPr dirty="0"/>
          </a:p>
        </p:txBody>
      </p:sp>
      <p:sp>
        <p:nvSpPr>
          <p:cNvPr id="4295" name="Google Shape;4295;p61"/>
          <p:cNvSpPr txBox="1">
            <a:spLocks noGrp="1"/>
          </p:cNvSpPr>
          <p:nvPr>
            <p:ph type="subTitle" idx="6"/>
          </p:nvPr>
        </p:nvSpPr>
        <p:spPr>
          <a:xfrm>
            <a:off x="1549862" y="4914932"/>
            <a:ext cx="4067167" cy="763600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pt-PT" dirty="0"/>
              <a:t>Idosa frágil e com dependência moderada</a:t>
            </a:r>
            <a:endParaRPr dirty="0"/>
          </a:p>
        </p:txBody>
      </p:sp>
      <p:sp>
        <p:nvSpPr>
          <p:cNvPr id="4299" name="Google Shape;4299;p61"/>
          <p:cNvSpPr/>
          <p:nvPr/>
        </p:nvSpPr>
        <p:spPr>
          <a:xfrm rot="-10205288" flipH="1">
            <a:off x="6657825" y="977551"/>
            <a:ext cx="729545" cy="369040"/>
          </a:xfrm>
          <a:custGeom>
            <a:avLst/>
            <a:gdLst/>
            <a:ahLst/>
            <a:cxnLst/>
            <a:rect l="l" t="t" r="r" b="b"/>
            <a:pathLst>
              <a:path w="9574" h="4843" extrusionOk="0">
                <a:moveTo>
                  <a:pt x="3457" y="1601"/>
                </a:moveTo>
                <a:cubicBezTo>
                  <a:pt x="3447" y="1808"/>
                  <a:pt x="3394" y="2006"/>
                  <a:pt x="3305" y="2195"/>
                </a:cubicBezTo>
                <a:cubicBezTo>
                  <a:pt x="3196" y="2429"/>
                  <a:pt x="3017" y="2621"/>
                  <a:pt x="2784" y="2744"/>
                </a:cubicBezTo>
                <a:cubicBezTo>
                  <a:pt x="2743" y="2758"/>
                  <a:pt x="2702" y="2758"/>
                  <a:pt x="2647" y="2758"/>
                </a:cubicBezTo>
                <a:cubicBezTo>
                  <a:pt x="2633" y="2744"/>
                  <a:pt x="2606" y="2744"/>
                  <a:pt x="2592" y="2730"/>
                </a:cubicBezTo>
                <a:lnTo>
                  <a:pt x="2578" y="2717"/>
                </a:lnTo>
                <a:lnTo>
                  <a:pt x="2537" y="2676"/>
                </a:lnTo>
                <a:cubicBezTo>
                  <a:pt x="2510" y="2634"/>
                  <a:pt x="2482" y="2593"/>
                  <a:pt x="2469" y="2552"/>
                </a:cubicBezTo>
                <a:cubicBezTo>
                  <a:pt x="2469" y="2497"/>
                  <a:pt x="2469" y="2429"/>
                  <a:pt x="2469" y="2374"/>
                </a:cubicBezTo>
                <a:cubicBezTo>
                  <a:pt x="2523" y="2113"/>
                  <a:pt x="2702" y="1880"/>
                  <a:pt x="2949" y="1757"/>
                </a:cubicBezTo>
                <a:cubicBezTo>
                  <a:pt x="3106" y="1674"/>
                  <a:pt x="3278" y="1621"/>
                  <a:pt x="3457" y="1601"/>
                </a:cubicBezTo>
                <a:close/>
                <a:moveTo>
                  <a:pt x="1673" y="0"/>
                </a:moveTo>
                <a:cubicBezTo>
                  <a:pt x="1434" y="0"/>
                  <a:pt x="1194" y="34"/>
                  <a:pt x="960" y="97"/>
                </a:cubicBezTo>
                <a:cubicBezTo>
                  <a:pt x="727" y="152"/>
                  <a:pt x="507" y="220"/>
                  <a:pt x="302" y="330"/>
                </a:cubicBezTo>
                <a:cubicBezTo>
                  <a:pt x="219" y="358"/>
                  <a:pt x="164" y="385"/>
                  <a:pt x="123" y="412"/>
                </a:cubicBezTo>
                <a:lnTo>
                  <a:pt x="68" y="440"/>
                </a:lnTo>
                <a:lnTo>
                  <a:pt x="82" y="467"/>
                </a:lnTo>
                <a:cubicBezTo>
                  <a:pt x="0" y="514"/>
                  <a:pt x="48" y="630"/>
                  <a:pt x="123" y="630"/>
                </a:cubicBezTo>
                <a:cubicBezTo>
                  <a:pt x="136" y="630"/>
                  <a:pt x="150" y="626"/>
                  <a:pt x="164" y="618"/>
                </a:cubicBezTo>
                <a:lnTo>
                  <a:pt x="219" y="591"/>
                </a:lnTo>
                <a:cubicBezTo>
                  <a:pt x="260" y="577"/>
                  <a:pt x="302" y="550"/>
                  <a:pt x="384" y="522"/>
                </a:cubicBezTo>
                <a:cubicBezTo>
                  <a:pt x="576" y="426"/>
                  <a:pt x="795" y="358"/>
                  <a:pt x="1001" y="316"/>
                </a:cubicBezTo>
                <a:cubicBezTo>
                  <a:pt x="1201" y="277"/>
                  <a:pt x="1401" y="255"/>
                  <a:pt x="1598" y="255"/>
                </a:cubicBezTo>
                <a:cubicBezTo>
                  <a:pt x="1739" y="255"/>
                  <a:pt x="1879" y="266"/>
                  <a:pt x="2016" y="289"/>
                </a:cubicBezTo>
                <a:lnTo>
                  <a:pt x="2167" y="316"/>
                </a:lnTo>
                <a:cubicBezTo>
                  <a:pt x="2222" y="330"/>
                  <a:pt x="2263" y="344"/>
                  <a:pt x="2318" y="358"/>
                </a:cubicBezTo>
                <a:cubicBezTo>
                  <a:pt x="2414" y="385"/>
                  <a:pt x="2510" y="426"/>
                  <a:pt x="2606" y="467"/>
                </a:cubicBezTo>
                <a:cubicBezTo>
                  <a:pt x="2715" y="522"/>
                  <a:pt x="2811" y="563"/>
                  <a:pt x="2907" y="632"/>
                </a:cubicBezTo>
                <a:cubicBezTo>
                  <a:pt x="2949" y="659"/>
                  <a:pt x="3004" y="687"/>
                  <a:pt x="3045" y="728"/>
                </a:cubicBezTo>
                <a:cubicBezTo>
                  <a:pt x="3086" y="755"/>
                  <a:pt x="3127" y="797"/>
                  <a:pt x="3168" y="838"/>
                </a:cubicBezTo>
                <a:cubicBezTo>
                  <a:pt x="3284" y="954"/>
                  <a:pt x="3366" y="1097"/>
                  <a:pt x="3414" y="1253"/>
                </a:cubicBezTo>
                <a:lnTo>
                  <a:pt x="3414" y="1253"/>
                </a:lnTo>
                <a:cubicBezTo>
                  <a:pt x="3192" y="1277"/>
                  <a:pt x="2974" y="1345"/>
                  <a:pt x="2770" y="1455"/>
                </a:cubicBezTo>
                <a:cubicBezTo>
                  <a:pt x="2441" y="1619"/>
                  <a:pt x="2208" y="1935"/>
                  <a:pt x="2139" y="2305"/>
                </a:cubicBezTo>
                <a:cubicBezTo>
                  <a:pt x="2098" y="2511"/>
                  <a:pt x="2167" y="2730"/>
                  <a:pt x="2304" y="2881"/>
                </a:cubicBezTo>
                <a:lnTo>
                  <a:pt x="2345" y="2922"/>
                </a:lnTo>
                <a:cubicBezTo>
                  <a:pt x="2359" y="2950"/>
                  <a:pt x="2386" y="2964"/>
                  <a:pt x="2414" y="2977"/>
                </a:cubicBezTo>
                <a:cubicBezTo>
                  <a:pt x="2469" y="3005"/>
                  <a:pt x="2523" y="3032"/>
                  <a:pt x="2578" y="3046"/>
                </a:cubicBezTo>
                <a:cubicBezTo>
                  <a:pt x="2613" y="3051"/>
                  <a:pt x="2650" y="3054"/>
                  <a:pt x="2688" y="3054"/>
                </a:cubicBezTo>
                <a:cubicBezTo>
                  <a:pt x="2753" y="3054"/>
                  <a:pt x="2819" y="3045"/>
                  <a:pt x="2880" y="3018"/>
                </a:cubicBezTo>
                <a:cubicBezTo>
                  <a:pt x="3045" y="2950"/>
                  <a:pt x="3196" y="2840"/>
                  <a:pt x="3305" y="2703"/>
                </a:cubicBezTo>
                <a:cubicBezTo>
                  <a:pt x="3415" y="2580"/>
                  <a:pt x="3497" y="2456"/>
                  <a:pt x="3566" y="2305"/>
                </a:cubicBezTo>
                <a:cubicBezTo>
                  <a:pt x="3674" y="2089"/>
                  <a:pt x="3740" y="1846"/>
                  <a:pt x="3749" y="1598"/>
                </a:cubicBezTo>
                <a:lnTo>
                  <a:pt x="3749" y="1598"/>
                </a:lnTo>
                <a:cubicBezTo>
                  <a:pt x="3770" y="1600"/>
                  <a:pt x="3791" y="1603"/>
                  <a:pt x="3813" y="1606"/>
                </a:cubicBezTo>
                <a:cubicBezTo>
                  <a:pt x="4416" y="1688"/>
                  <a:pt x="5006" y="2031"/>
                  <a:pt x="5500" y="2442"/>
                </a:cubicBezTo>
                <a:cubicBezTo>
                  <a:pt x="5993" y="2868"/>
                  <a:pt x="6432" y="3361"/>
                  <a:pt x="6789" y="3910"/>
                </a:cubicBezTo>
                <a:cubicBezTo>
                  <a:pt x="6981" y="4198"/>
                  <a:pt x="7228" y="4459"/>
                  <a:pt x="7516" y="4664"/>
                </a:cubicBezTo>
                <a:cubicBezTo>
                  <a:pt x="7667" y="4760"/>
                  <a:pt x="7845" y="4829"/>
                  <a:pt x="8037" y="4843"/>
                </a:cubicBezTo>
                <a:cubicBezTo>
                  <a:pt x="8215" y="4843"/>
                  <a:pt x="8394" y="4829"/>
                  <a:pt x="8572" y="4774"/>
                </a:cubicBezTo>
                <a:cubicBezTo>
                  <a:pt x="8613" y="4760"/>
                  <a:pt x="8641" y="4747"/>
                  <a:pt x="8695" y="4733"/>
                </a:cubicBezTo>
                <a:lnTo>
                  <a:pt x="8805" y="4692"/>
                </a:lnTo>
                <a:cubicBezTo>
                  <a:pt x="8887" y="4651"/>
                  <a:pt x="8956" y="4609"/>
                  <a:pt x="9038" y="4555"/>
                </a:cubicBezTo>
                <a:cubicBezTo>
                  <a:pt x="9176" y="4445"/>
                  <a:pt x="9299" y="4321"/>
                  <a:pt x="9381" y="4157"/>
                </a:cubicBezTo>
                <a:cubicBezTo>
                  <a:pt x="9532" y="3869"/>
                  <a:pt x="9573" y="3512"/>
                  <a:pt x="9491" y="3197"/>
                </a:cubicBezTo>
                <a:cubicBezTo>
                  <a:pt x="9422" y="2881"/>
                  <a:pt x="9258" y="2607"/>
                  <a:pt x="9011" y="2401"/>
                </a:cubicBezTo>
                <a:cubicBezTo>
                  <a:pt x="8901" y="2305"/>
                  <a:pt x="8750" y="2237"/>
                  <a:pt x="8599" y="2195"/>
                </a:cubicBezTo>
                <a:cubicBezTo>
                  <a:pt x="8532" y="2183"/>
                  <a:pt x="8464" y="2176"/>
                  <a:pt x="8397" y="2176"/>
                </a:cubicBezTo>
                <a:cubicBezTo>
                  <a:pt x="8316" y="2176"/>
                  <a:pt x="8236" y="2187"/>
                  <a:pt x="8161" y="2209"/>
                </a:cubicBezTo>
                <a:cubicBezTo>
                  <a:pt x="8023" y="2237"/>
                  <a:pt x="7886" y="2291"/>
                  <a:pt x="7777" y="2374"/>
                </a:cubicBezTo>
                <a:cubicBezTo>
                  <a:pt x="7667" y="2456"/>
                  <a:pt x="7571" y="2538"/>
                  <a:pt x="7502" y="2648"/>
                </a:cubicBezTo>
                <a:cubicBezTo>
                  <a:pt x="7351" y="2854"/>
                  <a:pt x="7283" y="3114"/>
                  <a:pt x="7324" y="3361"/>
                </a:cubicBezTo>
                <a:cubicBezTo>
                  <a:pt x="7365" y="3581"/>
                  <a:pt x="7488" y="3786"/>
                  <a:pt x="7667" y="3910"/>
                </a:cubicBezTo>
                <a:cubicBezTo>
                  <a:pt x="7783" y="3988"/>
                  <a:pt x="7921" y="4024"/>
                  <a:pt x="8059" y="4024"/>
                </a:cubicBezTo>
                <a:cubicBezTo>
                  <a:pt x="8116" y="4024"/>
                  <a:pt x="8173" y="4018"/>
                  <a:pt x="8229" y="4006"/>
                </a:cubicBezTo>
                <a:cubicBezTo>
                  <a:pt x="8394" y="3951"/>
                  <a:pt x="8517" y="3814"/>
                  <a:pt x="8545" y="3649"/>
                </a:cubicBezTo>
                <a:cubicBezTo>
                  <a:pt x="8572" y="3540"/>
                  <a:pt x="8558" y="3416"/>
                  <a:pt x="8517" y="3306"/>
                </a:cubicBezTo>
                <a:cubicBezTo>
                  <a:pt x="8490" y="3238"/>
                  <a:pt x="8462" y="3169"/>
                  <a:pt x="8407" y="3114"/>
                </a:cubicBezTo>
                <a:cubicBezTo>
                  <a:pt x="8394" y="3101"/>
                  <a:pt x="8366" y="3087"/>
                  <a:pt x="8353" y="3060"/>
                </a:cubicBezTo>
                <a:cubicBezTo>
                  <a:pt x="8333" y="3047"/>
                  <a:pt x="8314" y="3042"/>
                  <a:pt x="8296" y="3042"/>
                </a:cubicBezTo>
                <a:cubicBezTo>
                  <a:pt x="8215" y="3042"/>
                  <a:pt x="8164" y="3154"/>
                  <a:pt x="8243" y="3210"/>
                </a:cubicBezTo>
                <a:cubicBezTo>
                  <a:pt x="8298" y="3252"/>
                  <a:pt x="8325" y="3306"/>
                  <a:pt x="8339" y="3361"/>
                </a:cubicBezTo>
                <a:cubicBezTo>
                  <a:pt x="8366" y="3444"/>
                  <a:pt x="8366" y="3526"/>
                  <a:pt x="8353" y="3608"/>
                </a:cubicBezTo>
                <a:cubicBezTo>
                  <a:pt x="8339" y="3690"/>
                  <a:pt x="8270" y="3773"/>
                  <a:pt x="8174" y="3800"/>
                </a:cubicBezTo>
                <a:cubicBezTo>
                  <a:pt x="8140" y="3807"/>
                  <a:pt x="8106" y="3810"/>
                  <a:pt x="8072" y="3810"/>
                </a:cubicBezTo>
                <a:cubicBezTo>
                  <a:pt x="7970" y="3810"/>
                  <a:pt x="7873" y="3780"/>
                  <a:pt x="7790" y="3718"/>
                </a:cubicBezTo>
                <a:cubicBezTo>
                  <a:pt x="7667" y="3622"/>
                  <a:pt x="7584" y="3485"/>
                  <a:pt x="7557" y="3320"/>
                </a:cubicBezTo>
                <a:cubicBezTo>
                  <a:pt x="7530" y="3128"/>
                  <a:pt x="7584" y="2950"/>
                  <a:pt x="7694" y="2799"/>
                </a:cubicBezTo>
                <a:cubicBezTo>
                  <a:pt x="7722" y="2758"/>
                  <a:pt x="7763" y="2717"/>
                  <a:pt x="7790" y="2689"/>
                </a:cubicBezTo>
                <a:cubicBezTo>
                  <a:pt x="7831" y="2648"/>
                  <a:pt x="7873" y="2607"/>
                  <a:pt x="7927" y="2580"/>
                </a:cubicBezTo>
                <a:cubicBezTo>
                  <a:pt x="8010" y="2525"/>
                  <a:pt x="8106" y="2484"/>
                  <a:pt x="8215" y="2456"/>
                </a:cubicBezTo>
                <a:cubicBezTo>
                  <a:pt x="8271" y="2442"/>
                  <a:pt x="8327" y="2435"/>
                  <a:pt x="8382" y="2435"/>
                </a:cubicBezTo>
                <a:cubicBezTo>
                  <a:pt x="8544" y="2435"/>
                  <a:pt x="8700" y="2494"/>
                  <a:pt x="8833" y="2607"/>
                </a:cubicBezTo>
                <a:cubicBezTo>
                  <a:pt x="9011" y="2772"/>
                  <a:pt x="9148" y="2991"/>
                  <a:pt x="9189" y="3238"/>
                </a:cubicBezTo>
                <a:cubicBezTo>
                  <a:pt x="9258" y="3498"/>
                  <a:pt x="9217" y="3759"/>
                  <a:pt x="9107" y="3992"/>
                </a:cubicBezTo>
                <a:cubicBezTo>
                  <a:pt x="9038" y="4116"/>
                  <a:pt x="8942" y="4212"/>
                  <a:pt x="8833" y="4280"/>
                </a:cubicBezTo>
                <a:cubicBezTo>
                  <a:pt x="8778" y="4321"/>
                  <a:pt x="8723" y="4349"/>
                  <a:pt x="8668" y="4376"/>
                </a:cubicBezTo>
                <a:lnTo>
                  <a:pt x="8558" y="4417"/>
                </a:lnTo>
                <a:lnTo>
                  <a:pt x="8462" y="4445"/>
                </a:lnTo>
                <a:cubicBezTo>
                  <a:pt x="8359" y="4483"/>
                  <a:pt x="8249" y="4502"/>
                  <a:pt x="8139" y="4502"/>
                </a:cubicBezTo>
                <a:cubicBezTo>
                  <a:pt x="7973" y="4502"/>
                  <a:pt x="7807" y="4459"/>
                  <a:pt x="7667" y="4376"/>
                </a:cubicBezTo>
                <a:cubicBezTo>
                  <a:pt x="7420" y="4184"/>
                  <a:pt x="7214" y="3965"/>
                  <a:pt x="7050" y="3704"/>
                </a:cubicBezTo>
                <a:cubicBezTo>
                  <a:pt x="6666" y="3128"/>
                  <a:pt x="6213" y="2607"/>
                  <a:pt x="5705" y="2154"/>
                </a:cubicBezTo>
                <a:cubicBezTo>
                  <a:pt x="5431" y="1935"/>
                  <a:pt x="5143" y="1743"/>
                  <a:pt x="4828" y="1578"/>
                </a:cubicBezTo>
                <a:cubicBezTo>
                  <a:pt x="4512" y="1414"/>
                  <a:pt x="4183" y="1304"/>
                  <a:pt x="3826" y="1263"/>
                </a:cubicBezTo>
                <a:cubicBezTo>
                  <a:pt x="3789" y="1257"/>
                  <a:pt x="3752" y="1253"/>
                  <a:pt x="3715" y="1250"/>
                </a:cubicBezTo>
                <a:lnTo>
                  <a:pt x="3715" y="1250"/>
                </a:lnTo>
                <a:cubicBezTo>
                  <a:pt x="3657" y="1018"/>
                  <a:pt x="3541" y="801"/>
                  <a:pt x="3360" y="632"/>
                </a:cubicBezTo>
                <a:cubicBezTo>
                  <a:pt x="3319" y="577"/>
                  <a:pt x="3264" y="536"/>
                  <a:pt x="3209" y="495"/>
                </a:cubicBezTo>
                <a:cubicBezTo>
                  <a:pt x="3154" y="440"/>
                  <a:pt x="3113" y="426"/>
                  <a:pt x="3045" y="385"/>
                </a:cubicBezTo>
                <a:cubicBezTo>
                  <a:pt x="2949" y="316"/>
                  <a:pt x="2839" y="262"/>
                  <a:pt x="2715" y="207"/>
                </a:cubicBezTo>
                <a:cubicBezTo>
                  <a:pt x="2606" y="166"/>
                  <a:pt x="2496" y="124"/>
                  <a:pt x="2373" y="97"/>
                </a:cubicBezTo>
                <a:cubicBezTo>
                  <a:pt x="2318" y="83"/>
                  <a:pt x="2263" y="70"/>
                  <a:pt x="2208" y="56"/>
                </a:cubicBezTo>
                <a:lnTo>
                  <a:pt x="2043" y="28"/>
                </a:lnTo>
                <a:cubicBezTo>
                  <a:pt x="1921" y="10"/>
                  <a:pt x="1797" y="0"/>
                  <a:pt x="167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grpSp>
        <p:nvGrpSpPr>
          <p:cNvPr id="16" name="Google Shape;9516;p77">
            <a:extLst>
              <a:ext uri="{FF2B5EF4-FFF2-40B4-BE49-F238E27FC236}">
                <a16:creationId xmlns:a16="http://schemas.microsoft.com/office/drawing/2014/main" id="{F761045C-4ECB-57A7-D522-08724C4F0464}"/>
              </a:ext>
            </a:extLst>
          </p:cNvPr>
          <p:cNvGrpSpPr/>
          <p:nvPr/>
        </p:nvGrpSpPr>
        <p:grpSpPr>
          <a:xfrm>
            <a:off x="800815" y="4990640"/>
            <a:ext cx="586696" cy="537954"/>
            <a:chOff x="6218300" y="4416175"/>
            <a:chExt cx="516000" cy="448000"/>
          </a:xfrm>
          <a:solidFill>
            <a:schemeClr val="accent2"/>
          </a:solidFill>
        </p:grpSpPr>
        <p:sp>
          <p:nvSpPr>
            <p:cNvPr id="17" name="Google Shape;9517;p77">
              <a:extLst>
                <a:ext uri="{FF2B5EF4-FFF2-40B4-BE49-F238E27FC236}">
                  <a16:creationId xmlns:a16="http://schemas.microsoft.com/office/drawing/2014/main" id="{D6EAD82E-1679-9EE5-6EF7-7E0CAB3CAC66}"/>
                </a:ext>
              </a:extLst>
            </p:cNvPr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" name="Google Shape;9518;p77">
              <a:extLst>
                <a:ext uri="{FF2B5EF4-FFF2-40B4-BE49-F238E27FC236}">
                  <a16:creationId xmlns:a16="http://schemas.microsoft.com/office/drawing/2014/main" id="{5DE10FCB-22E9-109A-0C8F-E89779E95DE1}"/>
                </a:ext>
              </a:extLst>
            </p:cNvPr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" name="Google Shape;9519;p77">
              <a:extLst>
                <a:ext uri="{FF2B5EF4-FFF2-40B4-BE49-F238E27FC236}">
                  <a16:creationId xmlns:a16="http://schemas.microsoft.com/office/drawing/2014/main" id="{816671F3-952D-A772-210A-C0F4EEA0C2D7}"/>
                </a:ext>
              </a:extLst>
            </p:cNvPr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94BF0542-70F2-70F8-CA4F-4173C898A12A}"/>
              </a:ext>
            </a:extLst>
          </p:cNvPr>
          <p:cNvGraphicFramePr>
            <a:graphicFrameLocks noGrp="1"/>
          </p:cNvGraphicFramePr>
          <p:nvPr/>
        </p:nvGraphicFramePr>
        <p:xfrm>
          <a:off x="1624386" y="2335682"/>
          <a:ext cx="3637958" cy="12686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18979">
                  <a:extLst>
                    <a:ext uri="{9D8B030D-6E8A-4147-A177-3AD203B41FA5}">
                      <a16:colId xmlns:a16="http://schemas.microsoft.com/office/drawing/2014/main" val="3111711113"/>
                    </a:ext>
                  </a:extLst>
                </a:gridCol>
                <a:gridCol w="1818979">
                  <a:extLst>
                    <a:ext uri="{9D8B030D-6E8A-4147-A177-3AD203B41FA5}">
                      <a16:colId xmlns:a16="http://schemas.microsoft.com/office/drawing/2014/main" val="902436746"/>
                    </a:ext>
                  </a:extLst>
                </a:gridCol>
              </a:tblGrid>
              <a:tr h="538147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Índice de </a:t>
                      </a:r>
                      <a:r>
                        <a:rPr lang="pt-PT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Barthel</a:t>
                      </a:r>
                      <a:endParaRPr lang="pt-PT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Sunfrail</a:t>
                      </a:r>
                      <a:endParaRPr lang="pt-PT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149886"/>
                  </a:ext>
                </a:extLst>
              </a:tr>
              <a:tr h="608097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accent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65 pontos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accent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 pontos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127648"/>
                  </a:ext>
                </a:extLst>
              </a:tr>
            </a:tbl>
          </a:graphicData>
        </a:graphic>
      </p:graphicFrame>
      <p:sp>
        <p:nvSpPr>
          <p:cNvPr id="11" name="Google Shape;4274;p61">
            <a:extLst>
              <a:ext uri="{FF2B5EF4-FFF2-40B4-BE49-F238E27FC236}">
                <a16:creationId xmlns:a16="http://schemas.microsoft.com/office/drawing/2014/main" id="{26ADB331-0B4A-2E85-2FC0-706A1D143FF7}"/>
              </a:ext>
            </a:extLst>
          </p:cNvPr>
          <p:cNvSpPr txBox="1">
            <a:spLocks/>
          </p:cNvSpPr>
          <p:nvPr/>
        </p:nvSpPr>
        <p:spPr>
          <a:xfrm>
            <a:off x="1717325" y="1406626"/>
            <a:ext cx="3452079" cy="763600"/>
          </a:xfrm>
          <a:prstGeom prst="rect">
            <a:avLst/>
          </a:prstGeom>
          <a:noFill/>
          <a:ln>
            <a:noFill/>
          </a:ln>
          <a:effectLst>
            <a:outerShdw blurRad="14288" dist="19050" dir="13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48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 lang="pt-PT" sz="3200" kern="0" dirty="0">
              <a:solidFill>
                <a:schemeClr val="accent3"/>
              </a:solidFill>
            </a:endParaRPr>
          </a:p>
        </p:txBody>
      </p:sp>
      <p:grpSp>
        <p:nvGrpSpPr>
          <p:cNvPr id="2" name="Google Shape;10831;p80">
            <a:extLst>
              <a:ext uri="{FF2B5EF4-FFF2-40B4-BE49-F238E27FC236}">
                <a16:creationId xmlns:a16="http://schemas.microsoft.com/office/drawing/2014/main" id="{D03A43DC-A4B5-88C5-0BBB-D56DD85160B4}"/>
              </a:ext>
            </a:extLst>
          </p:cNvPr>
          <p:cNvGrpSpPr/>
          <p:nvPr/>
        </p:nvGrpSpPr>
        <p:grpSpPr>
          <a:xfrm>
            <a:off x="572212" y="982684"/>
            <a:ext cx="323524" cy="358774"/>
            <a:chOff x="-57162350" y="3982000"/>
            <a:chExt cx="287500" cy="318825"/>
          </a:xfrm>
          <a:solidFill>
            <a:schemeClr val="accent2"/>
          </a:solidFill>
        </p:grpSpPr>
        <p:sp>
          <p:nvSpPr>
            <p:cNvPr id="3" name="Google Shape;10832;p80">
              <a:extLst>
                <a:ext uri="{FF2B5EF4-FFF2-40B4-BE49-F238E27FC236}">
                  <a16:creationId xmlns:a16="http://schemas.microsoft.com/office/drawing/2014/main" id="{F822907C-F632-0587-535D-F81002FE091A}"/>
                </a:ext>
              </a:extLst>
            </p:cNvPr>
            <p:cNvSpPr/>
            <p:nvPr/>
          </p:nvSpPr>
          <p:spPr>
            <a:xfrm>
              <a:off x="-56989850" y="4151150"/>
              <a:ext cx="55150" cy="55150"/>
            </a:xfrm>
            <a:custGeom>
              <a:avLst/>
              <a:gdLst/>
              <a:ahLst/>
              <a:cxnLst/>
              <a:rect l="l" t="t" r="r" b="b"/>
              <a:pathLst>
                <a:path w="2206" h="2206" extrusionOk="0">
                  <a:moveTo>
                    <a:pt x="1103" y="1"/>
                  </a:moveTo>
                  <a:cubicBezTo>
                    <a:pt x="504" y="1"/>
                    <a:pt x="0" y="473"/>
                    <a:pt x="0" y="1103"/>
                  </a:cubicBezTo>
                  <a:cubicBezTo>
                    <a:pt x="0" y="1702"/>
                    <a:pt x="504" y="2206"/>
                    <a:pt x="1103" y="2206"/>
                  </a:cubicBezTo>
                  <a:cubicBezTo>
                    <a:pt x="1733" y="2206"/>
                    <a:pt x="2205" y="1702"/>
                    <a:pt x="2205" y="1103"/>
                  </a:cubicBezTo>
                  <a:cubicBezTo>
                    <a:pt x="2205" y="473"/>
                    <a:pt x="1733" y="1"/>
                    <a:pt x="11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0833;p80">
              <a:extLst>
                <a:ext uri="{FF2B5EF4-FFF2-40B4-BE49-F238E27FC236}">
                  <a16:creationId xmlns:a16="http://schemas.microsoft.com/office/drawing/2014/main" id="{2303C4E5-1EBE-C4A0-5C24-264FBFEC3BEA}"/>
                </a:ext>
              </a:extLst>
            </p:cNvPr>
            <p:cNvSpPr/>
            <p:nvPr/>
          </p:nvSpPr>
          <p:spPr>
            <a:xfrm>
              <a:off x="-57162350" y="3982000"/>
              <a:ext cx="287500" cy="161300"/>
            </a:xfrm>
            <a:custGeom>
              <a:avLst/>
              <a:gdLst/>
              <a:ahLst/>
              <a:cxnLst/>
              <a:rect l="l" t="t" r="r" b="b"/>
              <a:pathLst>
                <a:path w="11500" h="6452" extrusionOk="0">
                  <a:moveTo>
                    <a:pt x="5778" y="1"/>
                  </a:moveTo>
                  <a:cubicBezTo>
                    <a:pt x="5286" y="1"/>
                    <a:pt x="4789" y="166"/>
                    <a:pt x="4380" y="497"/>
                  </a:cubicBezTo>
                  <a:cubicBezTo>
                    <a:pt x="4263" y="479"/>
                    <a:pt x="4146" y="470"/>
                    <a:pt x="4031" y="470"/>
                  </a:cubicBezTo>
                  <a:cubicBezTo>
                    <a:pt x="3147" y="470"/>
                    <a:pt x="2323" y="992"/>
                    <a:pt x="2017" y="1883"/>
                  </a:cubicBezTo>
                  <a:cubicBezTo>
                    <a:pt x="1072" y="2230"/>
                    <a:pt x="473" y="3238"/>
                    <a:pt x="631" y="4246"/>
                  </a:cubicBezTo>
                  <a:cubicBezTo>
                    <a:pt x="127" y="4876"/>
                    <a:pt x="1" y="5695"/>
                    <a:pt x="316" y="6452"/>
                  </a:cubicBezTo>
                  <a:cubicBezTo>
                    <a:pt x="536" y="6294"/>
                    <a:pt x="757" y="6168"/>
                    <a:pt x="1040" y="6074"/>
                  </a:cubicBezTo>
                  <a:cubicBezTo>
                    <a:pt x="1355" y="4498"/>
                    <a:pt x="2458" y="3175"/>
                    <a:pt x="4002" y="2577"/>
                  </a:cubicBezTo>
                  <a:cubicBezTo>
                    <a:pt x="4096" y="2545"/>
                    <a:pt x="4096" y="2545"/>
                    <a:pt x="4191" y="2513"/>
                  </a:cubicBezTo>
                  <a:cubicBezTo>
                    <a:pt x="4224" y="2504"/>
                    <a:pt x="4257" y="2499"/>
                    <a:pt x="4290" y="2499"/>
                  </a:cubicBezTo>
                  <a:cubicBezTo>
                    <a:pt x="4474" y="2499"/>
                    <a:pt x="4637" y="2641"/>
                    <a:pt x="4663" y="2829"/>
                  </a:cubicBezTo>
                  <a:cubicBezTo>
                    <a:pt x="4789" y="4593"/>
                    <a:pt x="6239" y="5979"/>
                    <a:pt x="8003" y="5979"/>
                  </a:cubicBezTo>
                  <a:lnTo>
                    <a:pt x="9862" y="5979"/>
                  </a:lnTo>
                  <a:cubicBezTo>
                    <a:pt x="10366" y="5979"/>
                    <a:pt x="10807" y="6137"/>
                    <a:pt x="11185" y="6389"/>
                  </a:cubicBezTo>
                  <a:cubicBezTo>
                    <a:pt x="11500" y="5695"/>
                    <a:pt x="11405" y="4876"/>
                    <a:pt x="10870" y="4246"/>
                  </a:cubicBezTo>
                  <a:cubicBezTo>
                    <a:pt x="11027" y="3207"/>
                    <a:pt x="10492" y="2230"/>
                    <a:pt x="9515" y="1883"/>
                  </a:cubicBezTo>
                  <a:cubicBezTo>
                    <a:pt x="9178" y="1040"/>
                    <a:pt x="8363" y="472"/>
                    <a:pt x="7475" y="472"/>
                  </a:cubicBezTo>
                  <a:cubicBezTo>
                    <a:pt x="7368" y="472"/>
                    <a:pt x="7260" y="480"/>
                    <a:pt x="7152" y="497"/>
                  </a:cubicBezTo>
                  <a:cubicBezTo>
                    <a:pt x="6758" y="166"/>
                    <a:pt x="6270" y="1"/>
                    <a:pt x="57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834;p80">
              <a:extLst>
                <a:ext uri="{FF2B5EF4-FFF2-40B4-BE49-F238E27FC236}">
                  <a16:creationId xmlns:a16="http://schemas.microsoft.com/office/drawing/2014/main" id="{E756A7F8-DB9E-048F-A9D7-130E63B3F147}"/>
                </a:ext>
              </a:extLst>
            </p:cNvPr>
            <p:cNvSpPr/>
            <p:nvPr/>
          </p:nvSpPr>
          <p:spPr>
            <a:xfrm>
              <a:off x="-57119850" y="4066875"/>
              <a:ext cx="126075" cy="111875"/>
            </a:xfrm>
            <a:custGeom>
              <a:avLst/>
              <a:gdLst/>
              <a:ahLst/>
              <a:cxnLst/>
              <a:rect l="l" t="t" r="r" b="b"/>
              <a:pathLst>
                <a:path w="5043" h="4475" extrusionOk="0">
                  <a:moveTo>
                    <a:pt x="2333" y="1"/>
                  </a:moveTo>
                  <a:cubicBezTo>
                    <a:pt x="915" y="694"/>
                    <a:pt x="2" y="2111"/>
                    <a:pt x="2" y="3718"/>
                  </a:cubicBezTo>
                  <a:lnTo>
                    <a:pt x="2" y="4191"/>
                  </a:lnTo>
                  <a:lnTo>
                    <a:pt x="2" y="4359"/>
                  </a:lnTo>
                  <a:lnTo>
                    <a:pt x="2" y="4359"/>
                  </a:lnTo>
                  <a:cubicBezTo>
                    <a:pt x="32" y="3375"/>
                    <a:pt x="829" y="2616"/>
                    <a:pt x="1861" y="2616"/>
                  </a:cubicBezTo>
                  <a:cubicBezTo>
                    <a:pt x="2774" y="2616"/>
                    <a:pt x="3499" y="3246"/>
                    <a:pt x="3656" y="4096"/>
                  </a:cubicBezTo>
                  <a:lnTo>
                    <a:pt x="4507" y="4096"/>
                  </a:lnTo>
                  <a:cubicBezTo>
                    <a:pt x="4570" y="3718"/>
                    <a:pt x="4791" y="3403"/>
                    <a:pt x="5043" y="3120"/>
                  </a:cubicBezTo>
                  <a:cubicBezTo>
                    <a:pt x="3656" y="2647"/>
                    <a:pt x="2617" y="1481"/>
                    <a:pt x="2333" y="1"/>
                  </a:cubicBezTo>
                  <a:close/>
                  <a:moveTo>
                    <a:pt x="2" y="4359"/>
                  </a:moveTo>
                  <a:cubicBezTo>
                    <a:pt x="1" y="4397"/>
                    <a:pt x="1" y="4435"/>
                    <a:pt x="2" y="4474"/>
                  </a:cubicBezTo>
                  <a:lnTo>
                    <a:pt x="2" y="43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835;p80">
              <a:extLst>
                <a:ext uri="{FF2B5EF4-FFF2-40B4-BE49-F238E27FC236}">
                  <a16:creationId xmlns:a16="http://schemas.microsoft.com/office/drawing/2014/main" id="{4FA79643-909C-BAD1-1FEB-F1BB2FEB65D8}"/>
                </a:ext>
              </a:extLst>
            </p:cNvPr>
            <p:cNvSpPr/>
            <p:nvPr/>
          </p:nvSpPr>
          <p:spPr>
            <a:xfrm>
              <a:off x="-57100925" y="4151150"/>
              <a:ext cx="55175" cy="55150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104" y="1"/>
                  </a:moveTo>
                  <a:cubicBezTo>
                    <a:pt x="505" y="1"/>
                    <a:pt x="1" y="473"/>
                    <a:pt x="1" y="1103"/>
                  </a:cubicBezTo>
                  <a:cubicBezTo>
                    <a:pt x="1" y="1702"/>
                    <a:pt x="505" y="2206"/>
                    <a:pt x="1104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473"/>
                    <a:pt x="1702" y="1"/>
                    <a:pt x="11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836;p80">
              <a:extLst>
                <a:ext uri="{FF2B5EF4-FFF2-40B4-BE49-F238E27FC236}">
                  <a16:creationId xmlns:a16="http://schemas.microsoft.com/office/drawing/2014/main" id="{D4082475-9A59-FEF5-0CDF-5D0CFE208B84}"/>
                </a:ext>
              </a:extLst>
            </p:cNvPr>
            <p:cNvSpPr/>
            <p:nvPr/>
          </p:nvSpPr>
          <p:spPr>
            <a:xfrm>
              <a:off x="-57119825" y="4179500"/>
              <a:ext cx="204800" cy="121325"/>
            </a:xfrm>
            <a:custGeom>
              <a:avLst/>
              <a:gdLst/>
              <a:ahLst/>
              <a:cxnLst/>
              <a:rect l="l" t="t" r="r" b="b"/>
              <a:pathLst>
                <a:path w="8192" h="4853" extrusionOk="0">
                  <a:moveTo>
                    <a:pt x="5160" y="2151"/>
                  </a:moveTo>
                  <a:cubicBezTo>
                    <a:pt x="5254" y="2151"/>
                    <a:pt x="5341" y="2190"/>
                    <a:pt x="5388" y="2269"/>
                  </a:cubicBezTo>
                  <a:cubicBezTo>
                    <a:pt x="5546" y="2427"/>
                    <a:pt x="5546" y="2679"/>
                    <a:pt x="5388" y="2805"/>
                  </a:cubicBezTo>
                  <a:cubicBezTo>
                    <a:pt x="5042" y="3151"/>
                    <a:pt x="4569" y="3340"/>
                    <a:pt x="4096" y="3340"/>
                  </a:cubicBezTo>
                  <a:cubicBezTo>
                    <a:pt x="3624" y="3340"/>
                    <a:pt x="3120" y="3151"/>
                    <a:pt x="2805" y="2805"/>
                  </a:cubicBezTo>
                  <a:cubicBezTo>
                    <a:pt x="2647" y="2647"/>
                    <a:pt x="2647" y="2395"/>
                    <a:pt x="2805" y="2269"/>
                  </a:cubicBezTo>
                  <a:cubicBezTo>
                    <a:pt x="2884" y="2190"/>
                    <a:pt x="2978" y="2151"/>
                    <a:pt x="3069" y="2151"/>
                  </a:cubicBezTo>
                  <a:cubicBezTo>
                    <a:pt x="3159" y="2151"/>
                    <a:pt x="3246" y="2190"/>
                    <a:pt x="3309" y="2269"/>
                  </a:cubicBezTo>
                  <a:cubicBezTo>
                    <a:pt x="3529" y="2490"/>
                    <a:pt x="3813" y="2600"/>
                    <a:pt x="4096" y="2600"/>
                  </a:cubicBezTo>
                  <a:cubicBezTo>
                    <a:pt x="4380" y="2600"/>
                    <a:pt x="4664" y="2490"/>
                    <a:pt x="4884" y="2269"/>
                  </a:cubicBezTo>
                  <a:cubicBezTo>
                    <a:pt x="4963" y="2190"/>
                    <a:pt x="5065" y="2151"/>
                    <a:pt x="5160" y="2151"/>
                  </a:cubicBezTo>
                  <a:close/>
                  <a:moveTo>
                    <a:pt x="1" y="1"/>
                  </a:moveTo>
                  <a:lnTo>
                    <a:pt x="1" y="2238"/>
                  </a:lnTo>
                  <a:cubicBezTo>
                    <a:pt x="1" y="3687"/>
                    <a:pt x="1198" y="4853"/>
                    <a:pt x="2616" y="4853"/>
                  </a:cubicBezTo>
                  <a:lnTo>
                    <a:pt x="5609" y="4853"/>
                  </a:lnTo>
                  <a:cubicBezTo>
                    <a:pt x="7058" y="4853"/>
                    <a:pt x="8192" y="3655"/>
                    <a:pt x="8192" y="2238"/>
                  </a:cubicBezTo>
                  <a:lnTo>
                    <a:pt x="8192" y="1"/>
                  </a:lnTo>
                  <a:cubicBezTo>
                    <a:pt x="8192" y="977"/>
                    <a:pt x="7341" y="1860"/>
                    <a:pt x="6302" y="1860"/>
                  </a:cubicBezTo>
                  <a:cubicBezTo>
                    <a:pt x="5388" y="1860"/>
                    <a:pt x="4664" y="1230"/>
                    <a:pt x="4506" y="347"/>
                  </a:cubicBezTo>
                  <a:lnTo>
                    <a:pt x="3655" y="347"/>
                  </a:lnTo>
                  <a:cubicBezTo>
                    <a:pt x="3498" y="1230"/>
                    <a:pt x="2710" y="1860"/>
                    <a:pt x="1860" y="1860"/>
                  </a:cubicBezTo>
                  <a:cubicBezTo>
                    <a:pt x="820" y="1860"/>
                    <a:pt x="1" y="1009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837;p80">
              <a:extLst>
                <a:ext uri="{FF2B5EF4-FFF2-40B4-BE49-F238E27FC236}">
                  <a16:creationId xmlns:a16="http://schemas.microsoft.com/office/drawing/2014/main" id="{4E5A722F-DD97-8606-166E-AD500361F6BE}"/>
                </a:ext>
              </a:extLst>
            </p:cNvPr>
            <p:cNvSpPr/>
            <p:nvPr/>
          </p:nvSpPr>
          <p:spPr>
            <a:xfrm>
              <a:off x="-57158400" y="4156675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756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838;p80">
              <a:extLst>
                <a:ext uri="{FF2B5EF4-FFF2-40B4-BE49-F238E27FC236}">
                  <a16:creationId xmlns:a16="http://schemas.microsoft.com/office/drawing/2014/main" id="{835B4EC9-9DCF-A672-6D97-CD8964AA7006}"/>
                </a:ext>
              </a:extLst>
            </p:cNvPr>
            <p:cNvSpPr/>
            <p:nvPr/>
          </p:nvSpPr>
          <p:spPr>
            <a:xfrm>
              <a:off x="-56896125" y="41558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1"/>
                  </a:moveTo>
                  <a:lnTo>
                    <a:pt x="0" y="2553"/>
                  </a:lnTo>
                  <a:cubicBezTo>
                    <a:pt x="441" y="2269"/>
                    <a:pt x="756" y="1796"/>
                    <a:pt x="756" y="1261"/>
                  </a:cubicBezTo>
                  <a:cubicBezTo>
                    <a:pt x="756" y="757"/>
                    <a:pt x="441" y="284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839;p80">
              <a:extLst>
                <a:ext uri="{FF2B5EF4-FFF2-40B4-BE49-F238E27FC236}">
                  <a16:creationId xmlns:a16="http://schemas.microsoft.com/office/drawing/2014/main" id="{BA5F0F7D-00EF-77FE-8055-49D697C88778}"/>
                </a:ext>
              </a:extLst>
            </p:cNvPr>
            <p:cNvSpPr/>
            <p:nvPr/>
          </p:nvSpPr>
          <p:spPr>
            <a:xfrm>
              <a:off x="-56924475" y="4149575"/>
              <a:ext cx="9450" cy="29175"/>
            </a:xfrm>
            <a:custGeom>
              <a:avLst/>
              <a:gdLst/>
              <a:ahLst/>
              <a:cxnLst/>
              <a:rect l="l" t="t" r="r" b="b"/>
              <a:pathLst>
                <a:path w="378" h="1167" extrusionOk="0">
                  <a:moveTo>
                    <a:pt x="0" y="1"/>
                  </a:moveTo>
                  <a:cubicBezTo>
                    <a:pt x="221" y="379"/>
                    <a:pt x="378" y="757"/>
                    <a:pt x="378" y="1166"/>
                  </a:cubicBezTo>
                  <a:lnTo>
                    <a:pt x="378" y="883"/>
                  </a:lnTo>
                  <a:lnTo>
                    <a:pt x="37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146" name="Picture 2" descr="Vetores de Cuidador Que Ajuda O Banho Idoso e mais imagens de Lar de idosos  - Lar de idosos, Banheira, Adulto - iStock">
            <a:extLst>
              <a:ext uri="{FF2B5EF4-FFF2-40B4-BE49-F238E27FC236}">
                <a16:creationId xmlns:a16="http://schemas.microsoft.com/office/drawing/2014/main" id="{66EC6DB7-5255-8C18-E98E-99E414E3B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180" y="1895304"/>
            <a:ext cx="3637958" cy="3418004"/>
          </a:xfrm>
          <a:prstGeom prst="ellipse">
            <a:avLst/>
          </a:prstGeom>
          <a:ln w="63500" cap="rnd">
            <a:solidFill>
              <a:schemeClr val="accent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494DEF58-78CA-C8D4-1A71-9278C0EBCA1A}"/>
              </a:ext>
            </a:extLst>
          </p:cNvPr>
          <p:cNvGrpSpPr/>
          <p:nvPr/>
        </p:nvGrpSpPr>
        <p:grpSpPr>
          <a:xfrm>
            <a:off x="9682980" y="3527028"/>
            <a:ext cx="2243017" cy="3125183"/>
            <a:chOff x="3506116" y="1411794"/>
            <a:chExt cx="2243017" cy="3125183"/>
          </a:xfrm>
        </p:grpSpPr>
        <p:grpSp>
          <p:nvGrpSpPr>
            <p:cNvPr id="7" name="Google Shape;3897;p51">
              <a:extLst>
                <a:ext uri="{FF2B5EF4-FFF2-40B4-BE49-F238E27FC236}">
                  <a16:creationId xmlns:a16="http://schemas.microsoft.com/office/drawing/2014/main" id="{606FC026-BA79-AD70-BDCA-CD6CDA8A95C1}"/>
                </a:ext>
              </a:extLst>
            </p:cNvPr>
            <p:cNvGrpSpPr/>
            <p:nvPr/>
          </p:nvGrpSpPr>
          <p:grpSpPr>
            <a:xfrm>
              <a:off x="3506116" y="1411794"/>
              <a:ext cx="2243017" cy="3125183"/>
              <a:chOff x="3450493" y="1508181"/>
              <a:chExt cx="2243017" cy="3125183"/>
            </a:xfrm>
          </p:grpSpPr>
          <p:sp>
            <p:nvSpPr>
              <p:cNvPr id="9" name="Google Shape;3898;p51">
                <a:extLst>
                  <a:ext uri="{FF2B5EF4-FFF2-40B4-BE49-F238E27FC236}">
                    <a16:creationId xmlns:a16="http://schemas.microsoft.com/office/drawing/2014/main" id="{E1971840-E75E-E4F2-B881-35D64B028A6D}"/>
                  </a:ext>
                </a:extLst>
              </p:cNvPr>
              <p:cNvSpPr/>
              <p:nvPr/>
            </p:nvSpPr>
            <p:spPr>
              <a:xfrm>
                <a:off x="3450493" y="1508181"/>
                <a:ext cx="2243017" cy="3125183"/>
              </a:xfrm>
              <a:prstGeom prst="roundRect">
                <a:avLst>
                  <a:gd name="adj" fmla="val 6586"/>
                </a:avLst>
              </a:prstGeom>
              <a:solidFill>
                <a:schemeClr val="accent3"/>
              </a:solidFill>
              <a:ln>
                <a:solidFill>
                  <a:schemeClr val="accent4"/>
                </a:solidFill>
              </a:ln>
              <a:effectLst>
                <a:outerShdw blurRad="28575" dist="28575" dir="156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3899;p51">
                <a:extLst>
                  <a:ext uri="{FF2B5EF4-FFF2-40B4-BE49-F238E27FC236}">
                    <a16:creationId xmlns:a16="http://schemas.microsoft.com/office/drawing/2014/main" id="{EEE8643E-4CF8-7B90-D6D5-D3909781C08A}"/>
                  </a:ext>
                </a:extLst>
              </p:cNvPr>
              <p:cNvSpPr/>
              <p:nvPr/>
            </p:nvSpPr>
            <p:spPr>
              <a:xfrm>
                <a:off x="4492169" y="4377452"/>
                <a:ext cx="159667" cy="16084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86AFC4AC-A86A-FF7A-7725-07B008289BA4}"/>
                </a:ext>
              </a:extLst>
            </p:cNvPr>
            <p:cNvSpPr/>
            <p:nvPr/>
          </p:nvSpPr>
          <p:spPr>
            <a:xfrm>
              <a:off x="3687089" y="1605303"/>
              <a:ext cx="1880421" cy="2540206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pt-PT" b="1" dirty="0">
                  <a:solidFill>
                    <a:schemeClr val="bg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NHF afetadas: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pt-PT" b="1" dirty="0">
                  <a:solidFill>
                    <a:schemeClr val="bg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Estar limpo e proteger os tegumentos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pt-PT" b="1" dirty="0">
                  <a:solidFill>
                    <a:schemeClr val="bg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Eliminar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pt-PT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264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" name="Google Shape;3174;p33"/>
          <p:cNvSpPr/>
          <p:nvPr/>
        </p:nvSpPr>
        <p:spPr>
          <a:xfrm>
            <a:off x="1141367" y="2045620"/>
            <a:ext cx="1069600" cy="10696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8575" dist="28575" dir="144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175" name="Google Shape;3175;p33"/>
          <p:cNvSpPr/>
          <p:nvPr/>
        </p:nvSpPr>
        <p:spPr>
          <a:xfrm>
            <a:off x="1135233" y="3507861"/>
            <a:ext cx="1069600" cy="1069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8575" dist="28575" dir="144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176" name="Google Shape;3176;p33"/>
          <p:cNvSpPr/>
          <p:nvPr/>
        </p:nvSpPr>
        <p:spPr>
          <a:xfrm>
            <a:off x="1135233" y="4970103"/>
            <a:ext cx="1069600" cy="10696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8575" dist="28575" dir="144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177" name="Google Shape;3177;p33"/>
          <p:cNvSpPr txBox="1">
            <a:spLocks noGrp="1"/>
          </p:cNvSpPr>
          <p:nvPr>
            <p:ph type="title" idx="21"/>
          </p:nvPr>
        </p:nvSpPr>
        <p:spPr>
          <a:xfrm>
            <a:off x="963167" y="669233"/>
            <a:ext cx="10265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Sumário</a:t>
            </a:r>
            <a:endParaRPr dirty="0"/>
          </a:p>
        </p:txBody>
      </p:sp>
      <p:sp>
        <p:nvSpPr>
          <p:cNvPr id="3178" name="Google Shape;3178;p33"/>
          <p:cNvSpPr txBox="1">
            <a:spLocks noGrp="1"/>
          </p:cNvSpPr>
          <p:nvPr>
            <p:ph type="title" idx="15"/>
          </p:nvPr>
        </p:nvSpPr>
        <p:spPr>
          <a:xfrm>
            <a:off x="1432361" y="2349620"/>
            <a:ext cx="487600" cy="46160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>
                <a:solidFill>
                  <a:srgbClr val="FFFFFF"/>
                </a:solidFill>
              </a:rPr>
              <a:t>1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179" name="Google Shape;3179;p33"/>
          <p:cNvSpPr txBox="1">
            <a:spLocks noGrp="1"/>
          </p:cNvSpPr>
          <p:nvPr>
            <p:ph type="title" idx="4"/>
          </p:nvPr>
        </p:nvSpPr>
        <p:spPr>
          <a:xfrm>
            <a:off x="2217089" y="5236677"/>
            <a:ext cx="3144400" cy="56040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>
                <a:solidFill>
                  <a:schemeClr val="lt1"/>
                </a:solidFill>
              </a:rPr>
              <a:t>PLANO DE CUIDADOS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180" name="Google Shape;3180;p33"/>
          <p:cNvSpPr txBox="1">
            <a:spLocks noGrp="1"/>
          </p:cNvSpPr>
          <p:nvPr>
            <p:ph type="title"/>
          </p:nvPr>
        </p:nvSpPr>
        <p:spPr>
          <a:xfrm>
            <a:off x="2309360" y="2190147"/>
            <a:ext cx="3144400" cy="56040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>
                <a:solidFill>
                  <a:schemeClr val="lt1"/>
                </a:solidFill>
              </a:rPr>
              <a:t>APRESENTAÇÃO DA PESSOA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182" name="Google Shape;3182;p33"/>
          <p:cNvSpPr txBox="1">
            <a:spLocks noGrp="1"/>
          </p:cNvSpPr>
          <p:nvPr>
            <p:ph type="title" idx="2"/>
          </p:nvPr>
        </p:nvSpPr>
        <p:spPr>
          <a:xfrm>
            <a:off x="2217089" y="3626650"/>
            <a:ext cx="3144400" cy="56040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>
                <a:solidFill>
                  <a:schemeClr val="lt1"/>
                </a:solidFill>
              </a:rPr>
              <a:t>AVALIAÇÃO GERIÁTRICA GLOBAL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191" name="Google Shape;3191;p33"/>
          <p:cNvSpPr txBox="1">
            <a:spLocks noGrp="1"/>
          </p:cNvSpPr>
          <p:nvPr>
            <p:ph type="title" idx="16"/>
          </p:nvPr>
        </p:nvSpPr>
        <p:spPr>
          <a:xfrm>
            <a:off x="1432361" y="3811861"/>
            <a:ext cx="487600" cy="46160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2</a:t>
            </a:r>
            <a:endParaRPr/>
          </a:p>
        </p:txBody>
      </p:sp>
      <p:sp>
        <p:nvSpPr>
          <p:cNvPr id="3192" name="Google Shape;3192;p33"/>
          <p:cNvSpPr txBox="1">
            <a:spLocks noGrp="1"/>
          </p:cNvSpPr>
          <p:nvPr>
            <p:ph type="title" idx="17"/>
          </p:nvPr>
        </p:nvSpPr>
        <p:spPr>
          <a:xfrm>
            <a:off x="1432361" y="5274103"/>
            <a:ext cx="487600" cy="46160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>
                <a:solidFill>
                  <a:srgbClr val="FFFFFF"/>
                </a:solidFill>
              </a:rPr>
              <a:t>3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196" name="Google Shape;3196;p33"/>
          <p:cNvSpPr/>
          <p:nvPr/>
        </p:nvSpPr>
        <p:spPr>
          <a:xfrm rot="-10205288" flipH="1">
            <a:off x="4883409" y="1003748"/>
            <a:ext cx="729545" cy="369040"/>
          </a:xfrm>
          <a:custGeom>
            <a:avLst/>
            <a:gdLst/>
            <a:ahLst/>
            <a:cxnLst/>
            <a:rect l="l" t="t" r="r" b="b"/>
            <a:pathLst>
              <a:path w="9574" h="4843" extrusionOk="0">
                <a:moveTo>
                  <a:pt x="3457" y="1601"/>
                </a:moveTo>
                <a:cubicBezTo>
                  <a:pt x="3447" y="1808"/>
                  <a:pt x="3394" y="2006"/>
                  <a:pt x="3305" y="2195"/>
                </a:cubicBezTo>
                <a:cubicBezTo>
                  <a:pt x="3196" y="2429"/>
                  <a:pt x="3017" y="2621"/>
                  <a:pt x="2784" y="2744"/>
                </a:cubicBezTo>
                <a:cubicBezTo>
                  <a:pt x="2743" y="2758"/>
                  <a:pt x="2702" y="2758"/>
                  <a:pt x="2647" y="2758"/>
                </a:cubicBezTo>
                <a:cubicBezTo>
                  <a:pt x="2633" y="2744"/>
                  <a:pt x="2606" y="2744"/>
                  <a:pt x="2592" y="2730"/>
                </a:cubicBezTo>
                <a:lnTo>
                  <a:pt x="2578" y="2717"/>
                </a:lnTo>
                <a:lnTo>
                  <a:pt x="2537" y="2676"/>
                </a:lnTo>
                <a:cubicBezTo>
                  <a:pt x="2510" y="2634"/>
                  <a:pt x="2482" y="2593"/>
                  <a:pt x="2469" y="2552"/>
                </a:cubicBezTo>
                <a:cubicBezTo>
                  <a:pt x="2469" y="2497"/>
                  <a:pt x="2469" y="2429"/>
                  <a:pt x="2469" y="2374"/>
                </a:cubicBezTo>
                <a:cubicBezTo>
                  <a:pt x="2523" y="2113"/>
                  <a:pt x="2702" y="1880"/>
                  <a:pt x="2949" y="1757"/>
                </a:cubicBezTo>
                <a:cubicBezTo>
                  <a:pt x="3106" y="1674"/>
                  <a:pt x="3278" y="1621"/>
                  <a:pt x="3457" y="1601"/>
                </a:cubicBezTo>
                <a:close/>
                <a:moveTo>
                  <a:pt x="1673" y="0"/>
                </a:moveTo>
                <a:cubicBezTo>
                  <a:pt x="1434" y="0"/>
                  <a:pt x="1194" y="34"/>
                  <a:pt x="960" y="97"/>
                </a:cubicBezTo>
                <a:cubicBezTo>
                  <a:pt x="727" y="152"/>
                  <a:pt x="507" y="220"/>
                  <a:pt x="302" y="330"/>
                </a:cubicBezTo>
                <a:cubicBezTo>
                  <a:pt x="219" y="358"/>
                  <a:pt x="164" y="385"/>
                  <a:pt x="123" y="412"/>
                </a:cubicBezTo>
                <a:lnTo>
                  <a:pt x="68" y="440"/>
                </a:lnTo>
                <a:lnTo>
                  <a:pt x="82" y="467"/>
                </a:lnTo>
                <a:cubicBezTo>
                  <a:pt x="0" y="514"/>
                  <a:pt x="48" y="630"/>
                  <a:pt x="123" y="630"/>
                </a:cubicBezTo>
                <a:cubicBezTo>
                  <a:pt x="136" y="630"/>
                  <a:pt x="150" y="626"/>
                  <a:pt x="164" y="618"/>
                </a:cubicBezTo>
                <a:lnTo>
                  <a:pt x="219" y="591"/>
                </a:lnTo>
                <a:cubicBezTo>
                  <a:pt x="260" y="577"/>
                  <a:pt x="302" y="550"/>
                  <a:pt x="384" y="522"/>
                </a:cubicBezTo>
                <a:cubicBezTo>
                  <a:pt x="576" y="426"/>
                  <a:pt x="795" y="358"/>
                  <a:pt x="1001" y="316"/>
                </a:cubicBezTo>
                <a:cubicBezTo>
                  <a:pt x="1201" y="277"/>
                  <a:pt x="1401" y="255"/>
                  <a:pt x="1598" y="255"/>
                </a:cubicBezTo>
                <a:cubicBezTo>
                  <a:pt x="1739" y="255"/>
                  <a:pt x="1879" y="266"/>
                  <a:pt x="2016" y="289"/>
                </a:cubicBezTo>
                <a:lnTo>
                  <a:pt x="2167" y="316"/>
                </a:lnTo>
                <a:cubicBezTo>
                  <a:pt x="2222" y="330"/>
                  <a:pt x="2263" y="344"/>
                  <a:pt x="2318" y="358"/>
                </a:cubicBezTo>
                <a:cubicBezTo>
                  <a:pt x="2414" y="385"/>
                  <a:pt x="2510" y="426"/>
                  <a:pt x="2606" y="467"/>
                </a:cubicBezTo>
                <a:cubicBezTo>
                  <a:pt x="2715" y="522"/>
                  <a:pt x="2811" y="563"/>
                  <a:pt x="2907" y="632"/>
                </a:cubicBezTo>
                <a:cubicBezTo>
                  <a:pt x="2949" y="659"/>
                  <a:pt x="3004" y="687"/>
                  <a:pt x="3045" y="728"/>
                </a:cubicBezTo>
                <a:cubicBezTo>
                  <a:pt x="3086" y="755"/>
                  <a:pt x="3127" y="797"/>
                  <a:pt x="3168" y="838"/>
                </a:cubicBezTo>
                <a:cubicBezTo>
                  <a:pt x="3284" y="954"/>
                  <a:pt x="3366" y="1097"/>
                  <a:pt x="3414" y="1253"/>
                </a:cubicBezTo>
                <a:lnTo>
                  <a:pt x="3414" y="1253"/>
                </a:lnTo>
                <a:cubicBezTo>
                  <a:pt x="3192" y="1277"/>
                  <a:pt x="2974" y="1345"/>
                  <a:pt x="2770" y="1455"/>
                </a:cubicBezTo>
                <a:cubicBezTo>
                  <a:pt x="2441" y="1619"/>
                  <a:pt x="2208" y="1935"/>
                  <a:pt x="2139" y="2305"/>
                </a:cubicBezTo>
                <a:cubicBezTo>
                  <a:pt x="2098" y="2511"/>
                  <a:pt x="2167" y="2730"/>
                  <a:pt x="2304" y="2881"/>
                </a:cubicBezTo>
                <a:lnTo>
                  <a:pt x="2345" y="2922"/>
                </a:lnTo>
                <a:cubicBezTo>
                  <a:pt x="2359" y="2950"/>
                  <a:pt x="2386" y="2964"/>
                  <a:pt x="2414" y="2977"/>
                </a:cubicBezTo>
                <a:cubicBezTo>
                  <a:pt x="2469" y="3005"/>
                  <a:pt x="2523" y="3032"/>
                  <a:pt x="2578" y="3046"/>
                </a:cubicBezTo>
                <a:cubicBezTo>
                  <a:pt x="2613" y="3051"/>
                  <a:pt x="2650" y="3054"/>
                  <a:pt x="2688" y="3054"/>
                </a:cubicBezTo>
                <a:cubicBezTo>
                  <a:pt x="2753" y="3054"/>
                  <a:pt x="2819" y="3045"/>
                  <a:pt x="2880" y="3018"/>
                </a:cubicBezTo>
                <a:cubicBezTo>
                  <a:pt x="3045" y="2950"/>
                  <a:pt x="3196" y="2840"/>
                  <a:pt x="3305" y="2703"/>
                </a:cubicBezTo>
                <a:cubicBezTo>
                  <a:pt x="3415" y="2580"/>
                  <a:pt x="3497" y="2456"/>
                  <a:pt x="3566" y="2305"/>
                </a:cubicBezTo>
                <a:cubicBezTo>
                  <a:pt x="3674" y="2089"/>
                  <a:pt x="3740" y="1846"/>
                  <a:pt x="3749" y="1598"/>
                </a:cubicBezTo>
                <a:lnTo>
                  <a:pt x="3749" y="1598"/>
                </a:lnTo>
                <a:cubicBezTo>
                  <a:pt x="3770" y="1600"/>
                  <a:pt x="3791" y="1603"/>
                  <a:pt x="3813" y="1606"/>
                </a:cubicBezTo>
                <a:cubicBezTo>
                  <a:pt x="4416" y="1688"/>
                  <a:pt x="5006" y="2031"/>
                  <a:pt x="5500" y="2442"/>
                </a:cubicBezTo>
                <a:cubicBezTo>
                  <a:pt x="5993" y="2868"/>
                  <a:pt x="6432" y="3361"/>
                  <a:pt x="6789" y="3910"/>
                </a:cubicBezTo>
                <a:cubicBezTo>
                  <a:pt x="6981" y="4198"/>
                  <a:pt x="7228" y="4459"/>
                  <a:pt x="7516" y="4664"/>
                </a:cubicBezTo>
                <a:cubicBezTo>
                  <a:pt x="7667" y="4760"/>
                  <a:pt x="7845" y="4829"/>
                  <a:pt x="8037" y="4843"/>
                </a:cubicBezTo>
                <a:cubicBezTo>
                  <a:pt x="8215" y="4843"/>
                  <a:pt x="8394" y="4829"/>
                  <a:pt x="8572" y="4774"/>
                </a:cubicBezTo>
                <a:cubicBezTo>
                  <a:pt x="8613" y="4760"/>
                  <a:pt x="8641" y="4747"/>
                  <a:pt x="8695" y="4733"/>
                </a:cubicBezTo>
                <a:lnTo>
                  <a:pt x="8805" y="4692"/>
                </a:lnTo>
                <a:cubicBezTo>
                  <a:pt x="8887" y="4651"/>
                  <a:pt x="8956" y="4609"/>
                  <a:pt x="9038" y="4555"/>
                </a:cubicBezTo>
                <a:cubicBezTo>
                  <a:pt x="9176" y="4445"/>
                  <a:pt x="9299" y="4321"/>
                  <a:pt x="9381" y="4157"/>
                </a:cubicBezTo>
                <a:cubicBezTo>
                  <a:pt x="9532" y="3869"/>
                  <a:pt x="9573" y="3512"/>
                  <a:pt x="9491" y="3197"/>
                </a:cubicBezTo>
                <a:cubicBezTo>
                  <a:pt x="9422" y="2881"/>
                  <a:pt x="9258" y="2607"/>
                  <a:pt x="9011" y="2401"/>
                </a:cubicBezTo>
                <a:cubicBezTo>
                  <a:pt x="8901" y="2305"/>
                  <a:pt x="8750" y="2237"/>
                  <a:pt x="8599" y="2195"/>
                </a:cubicBezTo>
                <a:cubicBezTo>
                  <a:pt x="8532" y="2183"/>
                  <a:pt x="8464" y="2176"/>
                  <a:pt x="8397" y="2176"/>
                </a:cubicBezTo>
                <a:cubicBezTo>
                  <a:pt x="8316" y="2176"/>
                  <a:pt x="8236" y="2187"/>
                  <a:pt x="8161" y="2209"/>
                </a:cubicBezTo>
                <a:cubicBezTo>
                  <a:pt x="8023" y="2237"/>
                  <a:pt x="7886" y="2291"/>
                  <a:pt x="7777" y="2374"/>
                </a:cubicBezTo>
                <a:cubicBezTo>
                  <a:pt x="7667" y="2456"/>
                  <a:pt x="7571" y="2538"/>
                  <a:pt x="7502" y="2648"/>
                </a:cubicBezTo>
                <a:cubicBezTo>
                  <a:pt x="7351" y="2854"/>
                  <a:pt x="7283" y="3114"/>
                  <a:pt x="7324" y="3361"/>
                </a:cubicBezTo>
                <a:cubicBezTo>
                  <a:pt x="7365" y="3581"/>
                  <a:pt x="7488" y="3786"/>
                  <a:pt x="7667" y="3910"/>
                </a:cubicBezTo>
                <a:cubicBezTo>
                  <a:pt x="7783" y="3988"/>
                  <a:pt x="7921" y="4024"/>
                  <a:pt x="8059" y="4024"/>
                </a:cubicBezTo>
                <a:cubicBezTo>
                  <a:pt x="8116" y="4024"/>
                  <a:pt x="8173" y="4018"/>
                  <a:pt x="8229" y="4006"/>
                </a:cubicBezTo>
                <a:cubicBezTo>
                  <a:pt x="8394" y="3951"/>
                  <a:pt x="8517" y="3814"/>
                  <a:pt x="8545" y="3649"/>
                </a:cubicBezTo>
                <a:cubicBezTo>
                  <a:pt x="8572" y="3540"/>
                  <a:pt x="8558" y="3416"/>
                  <a:pt x="8517" y="3306"/>
                </a:cubicBezTo>
                <a:cubicBezTo>
                  <a:pt x="8490" y="3238"/>
                  <a:pt x="8462" y="3169"/>
                  <a:pt x="8407" y="3114"/>
                </a:cubicBezTo>
                <a:cubicBezTo>
                  <a:pt x="8394" y="3101"/>
                  <a:pt x="8366" y="3087"/>
                  <a:pt x="8353" y="3060"/>
                </a:cubicBezTo>
                <a:cubicBezTo>
                  <a:pt x="8333" y="3047"/>
                  <a:pt x="8314" y="3042"/>
                  <a:pt x="8296" y="3042"/>
                </a:cubicBezTo>
                <a:cubicBezTo>
                  <a:pt x="8215" y="3042"/>
                  <a:pt x="8164" y="3154"/>
                  <a:pt x="8243" y="3210"/>
                </a:cubicBezTo>
                <a:cubicBezTo>
                  <a:pt x="8298" y="3252"/>
                  <a:pt x="8325" y="3306"/>
                  <a:pt x="8339" y="3361"/>
                </a:cubicBezTo>
                <a:cubicBezTo>
                  <a:pt x="8366" y="3444"/>
                  <a:pt x="8366" y="3526"/>
                  <a:pt x="8353" y="3608"/>
                </a:cubicBezTo>
                <a:cubicBezTo>
                  <a:pt x="8339" y="3690"/>
                  <a:pt x="8270" y="3773"/>
                  <a:pt x="8174" y="3800"/>
                </a:cubicBezTo>
                <a:cubicBezTo>
                  <a:pt x="8140" y="3807"/>
                  <a:pt x="8106" y="3810"/>
                  <a:pt x="8072" y="3810"/>
                </a:cubicBezTo>
                <a:cubicBezTo>
                  <a:pt x="7970" y="3810"/>
                  <a:pt x="7873" y="3780"/>
                  <a:pt x="7790" y="3718"/>
                </a:cubicBezTo>
                <a:cubicBezTo>
                  <a:pt x="7667" y="3622"/>
                  <a:pt x="7584" y="3485"/>
                  <a:pt x="7557" y="3320"/>
                </a:cubicBezTo>
                <a:cubicBezTo>
                  <a:pt x="7530" y="3128"/>
                  <a:pt x="7584" y="2950"/>
                  <a:pt x="7694" y="2799"/>
                </a:cubicBezTo>
                <a:cubicBezTo>
                  <a:pt x="7722" y="2758"/>
                  <a:pt x="7763" y="2717"/>
                  <a:pt x="7790" y="2689"/>
                </a:cubicBezTo>
                <a:cubicBezTo>
                  <a:pt x="7831" y="2648"/>
                  <a:pt x="7873" y="2607"/>
                  <a:pt x="7927" y="2580"/>
                </a:cubicBezTo>
                <a:cubicBezTo>
                  <a:pt x="8010" y="2525"/>
                  <a:pt x="8106" y="2484"/>
                  <a:pt x="8215" y="2456"/>
                </a:cubicBezTo>
                <a:cubicBezTo>
                  <a:pt x="8271" y="2442"/>
                  <a:pt x="8327" y="2435"/>
                  <a:pt x="8382" y="2435"/>
                </a:cubicBezTo>
                <a:cubicBezTo>
                  <a:pt x="8544" y="2435"/>
                  <a:pt x="8700" y="2494"/>
                  <a:pt x="8833" y="2607"/>
                </a:cubicBezTo>
                <a:cubicBezTo>
                  <a:pt x="9011" y="2772"/>
                  <a:pt x="9148" y="2991"/>
                  <a:pt x="9189" y="3238"/>
                </a:cubicBezTo>
                <a:cubicBezTo>
                  <a:pt x="9258" y="3498"/>
                  <a:pt x="9217" y="3759"/>
                  <a:pt x="9107" y="3992"/>
                </a:cubicBezTo>
                <a:cubicBezTo>
                  <a:pt x="9038" y="4116"/>
                  <a:pt x="8942" y="4212"/>
                  <a:pt x="8833" y="4280"/>
                </a:cubicBezTo>
                <a:cubicBezTo>
                  <a:pt x="8778" y="4321"/>
                  <a:pt x="8723" y="4349"/>
                  <a:pt x="8668" y="4376"/>
                </a:cubicBezTo>
                <a:lnTo>
                  <a:pt x="8558" y="4417"/>
                </a:lnTo>
                <a:lnTo>
                  <a:pt x="8462" y="4445"/>
                </a:lnTo>
                <a:cubicBezTo>
                  <a:pt x="8359" y="4483"/>
                  <a:pt x="8249" y="4502"/>
                  <a:pt x="8139" y="4502"/>
                </a:cubicBezTo>
                <a:cubicBezTo>
                  <a:pt x="7973" y="4502"/>
                  <a:pt x="7807" y="4459"/>
                  <a:pt x="7667" y="4376"/>
                </a:cubicBezTo>
                <a:cubicBezTo>
                  <a:pt x="7420" y="4184"/>
                  <a:pt x="7214" y="3965"/>
                  <a:pt x="7050" y="3704"/>
                </a:cubicBezTo>
                <a:cubicBezTo>
                  <a:pt x="6666" y="3128"/>
                  <a:pt x="6213" y="2607"/>
                  <a:pt x="5705" y="2154"/>
                </a:cubicBezTo>
                <a:cubicBezTo>
                  <a:pt x="5431" y="1935"/>
                  <a:pt x="5143" y="1743"/>
                  <a:pt x="4828" y="1578"/>
                </a:cubicBezTo>
                <a:cubicBezTo>
                  <a:pt x="4512" y="1414"/>
                  <a:pt x="4183" y="1304"/>
                  <a:pt x="3826" y="1263"/>
                </a:cubicBezTo>
                <a:cubicBezTo>
                  <a:pt x="3789" y="1257"/>
                  <a:pt x="3752" y="1253"/>
                  <a:pt x="3715" y="1250"/>
                </a:cubicBezTo>
                <a:lnTo>
                  <a:pt x="3715" y="1250"/>
                </a:lnTo>
                <a:cubicBezTo>
                  <a:pt x="3657" y="1018"/>
                  <a:pt x="3541" y="801"/>
                  <a:pt x="3360" y="632"/>
                </a:cubicBezTo>
                <a:cubicBezTo>
                  <a:pt x="3319" y="577"/>
                  <a:pt x="3264" y="536"/>
                  <a:pt x="3209" y="495"/>
                </a:cubicBezTo>
                <a:cubicBezTo>
                  <a:pt x="3154" y="440"/>
                  <a:pt x="3113" y="426"/>
                  <a:pt x="3045" y="385"/>
                </a:cubicBezTo>
                <a:cubicBezTo>
                  <a:pt x="2949" y="316"/>
                  <a:pt x="2839" y="262"/>
                  <a:pt x="2715" y="207"/>
                </a:cubicBezTo>
                <a:cubicBezTo>
                  <a:pt x="2606" y="166"/>
                  <a:pt x="2496" y="124"/>
                  <a:pt x="2373" y="97"/>
                </a:cubicBezTo>
                <a:cubicBezTo>
                  <a:pt x="2318" y="83"/>
                  <a:pt x="2263" y="70"/>
                  <a:pt x="2208" y="56"/>
                </a:cubicBezTo>
                <a:lnTo>
                  <a:pt x="2043" y="28"/>
                </a:lnTo>
                <a:cubicBezTo>
                  <a:pt x="1921" y="10"/>
                  <a:pt x="1797" y="0"/>
                  <a:pt x="167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0" name="Google Shape;7944;p73">
            <a:extLst>
              <a:ext uri="{FF2B5EF4-FFF2-40B4-BE49-F238E27FC236}">
                <a16:creationId xmlns:a16="http://schemas.microsoft.com/office/drawing/2014/main" id="{44C1DF29-73E9-EDAD-416D-EA40980275EB}"/>
              </a:ext>
            </a:extLst>
          </p:cNvPr>
          <p:cNvGrpSpPr/>
          <p:nvPr/>
        </p:nvGrpSpPr>
        <p:grpSpPr>
          <a:xfrm>
            <a:off x="5453760" y="3660861"/>
            <a:ext cx="5385940" cy="763600"/>
            <a:chOff x="210726" y="2506075"/>
            <a:chExt cx="7616891" cy="673075"/>
          </a:xfrm>
        </p:grpSpPr>
        <p:sp>
          <p:nvSpPr>
            <p:cNvPr id="21" name="Google Shape;7945;p73">
              <a:extLst>
                <a:ext uri="{FF2B5EF4-FFF2-40B4-BE49-F238E27FC236}">
                  <a16:creationId xmlns:a16="http://schemas.microsoft.com/office/drawing/2014/main" id="{7A816DCA-643D-09FA-A4E0-4247E373345F}"/>
                </a:ext>
              </a:extLst>
            </p:cNvPr>
            <p:cNvSpPr/>
            <p:nvPr/>
          </p:nvSpPr>
          <p:spPr>
            <a:xfrm>
              <a:off x="210726" y="2506075"/>
              <a:ext cx="1814359" cy="673075"/>
            </a:xfrm>
            <a:custGeom>
              <a:avLst/>
              <a:gdLst/>
              <a:ahLst/>
              <a:cxnLst/>
              <a:rect l="l" t="t" r="r" b="b"/>
              <a:pathLst>
                <a:path w="65726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43" y="26923"/>
                  </a:lnTo>
                  <a:lnTo>
                    <a:pt x="65725" y="13477"/>
                  </a:lnTo>
                  <a:lnTo>
                    <a:pt x="549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Clínica</a:t>
              </a:r>
              <a:endParaRPr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2" name="Google Shape;7946;p73">
              <a:extLst>
                <a:ext uri="{FF2B5EF4-FFF2-40B4-BE49-F238E27FC236}">
                  <a16:creationId xmlns:a16="http://schemas.microsoft.com/office/drawing/2014/main" id="{A194CCE0-546E-6197-F68E-A08485E8A960}"/>
                </a:ext>
              </a:extLst>
            </p:cNvPr>
            <p:cNvSpPr/>
            <p:nvPr/>
          </p:nvSpPr>
          <p:spPr>
            <a:xfrm>
              <a:off x="1606191" y="2506075"/>
              <a:ext cx="1814359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pt-PT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r>
                <a:rPr lang="pt-PT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Física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7947;p73">
              <a:extLst>
                <a:ext uri="{FF2B5EF4-FFF2-40B4-BE49-F238E27FC236}">
                  <a16:creationId xmlns:a16="http://schemas.microsoft.com/office/drawing/2014/main" id="{8C8F9A82-4C1F-9E00-DEE0-F7D5AC2DDE4A}"/>
                </a:ext>
              </a:extLst>
            </p:cNvPr>
            <p:cNvSpPr/>
            <p:nvPr/>
          </p:nvSpPr>
          <p:spPr>
            <a:xfrm>
              <a:off x="2973480" y="2506075"/>
              <a:ext cx="1842534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pt-PT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r>
                <a:rPr lang="pt-PT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Mental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7948;p73">
              <a:extLst>
                <a:ext uri="{FF2B5EF4-FFF2-40B4-BE49-F238E27FC236}">
                  <a16:creationId xmlns:a16="http://schemas.microsoft.com/office/drawing/2014/main" id="{3FB394C7-E95D-C821-CB90-517B68B68B05}"/>
                </a:ext>
              </a:extLst>
            </p:cNvPr>
            <p:cNvSpPr/>
            <p:nvPr/>
          </p:nvSpPr>
          <p:spPr>
            <a:xfrm>
              <a:off x="5985083" y="2506075"/>
              <a:ext cx="1842534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pt-PT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 Social</a:t>
              </a:r>
            </a:p>
          </p:txBody>
        </p:sp>
        <p:sp>
          <p:nvSpPr>
            <p:cNvPr id="25" name="Google Shape;7949;p73">
              <a:extLst>
                <a:ext uri="{FF2B5EF4-FFF2-40B4-BE49-F238E27FC236}">
                  <a16:creationId xmlns:a16="http://schemas.microsoft.com/office/drawing/2014/main" id="{05166A08-D3BB-D6A8-D1D0-A5F05ADB3940}"/>
                </a:ext>
              </a:extLst>
            </p:cNvPr>
            <p:cNvSpPr/>
            <p:nvPr/>
          </p:nvSpPr>
          <p:spPr>
            <a:xfrm>
              <a:off x="4369718" y="2506075"/>
              <a:ext cx="2115452" cy="673075"/>
            </a:xfrm>
            <a:custGeom>
              <a:avLst/>
              <a:gdLst/>
              <a:ahLst/>
              <a:cxnLst/>
              <a:rect l="l" t="t" r="r" b="b"/>
              <a:pathLst>
                <a:path w="65726" h="26923" extrusionOk="0">
                  <a:moveTo>
                    <a:pt x="1" y="0"/>
                  </a:moveTo>
                  <a:lnTo>
                    <a:pt x="10751" y="13477"/>
                  </a:lnTo>
                  <a:lnTo>
                    <a:pt x="1" y="26923"/>
                  </a:lnTo>
                  <a:lnTo>
                    <a:pt x="54944" y="26923"/>
                  </a:lnTo>
                  <a:lnTo>
                    <a:pt x="65726" y="13477"/>
                  </a:lnTo>
                  <a:lnTo>
                    <a:pt x="54944" y="0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pt-PT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r>
                <a:rPr lang="pt-PT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Funcional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4" name="Google Shape;4274;p61"/>
          <p:cNvSpPr txBox="1">
            <a:spLocks noGrp="1"/>
          </p:cNvSpPr>
          <p:nvPr>
            <p:ph type="title"/>
          </p:nvPr>
        </p:nvSpPr>
        <p:spPr>
          <a:xfrm>
            <a:off x="963167" y="669233"/>
            <a:ext cx="5783677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Avaliação social</a:t>
            </a:r>
            <a:endParaRPr dirty="0"/>
          </a:p>
        </p:txBody>
      </p:sp>
      <p:sp>
        <p:nvSpPr>
          <p:cNvPr id="4295" name="Google Shape;4295;p61"/>
          <p:cNvSpPr txBox="1">
            <a:spLocks noGrp="1"/>
          </p:cNvSpPr>
          <p:nvPr>
            <p:ph type="subTitle" idx="6"/>
          </p:nvPr>
        </p:nvSpPr>
        <p:spPr>
          <a:xfrm>
            <a:off x="1549863" y="4914932"/>
            <a:ext cx="3814618" cy="763600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pt-PT" dirty="0"/>
              <a:t>Família altamente funcional</a:t>
            </a:r>
            <a:endParaRPr dirty="0"/>
          </a:p>
        </p:txBody>
      </p:sp>
      <p:sp>
        <p:nvSpPr>
          <p:cNvPr id="4299" name="Google Shape;4299;p61"/>
          <p:cNvSpPr/>
          <p:nvPr/>
        </p:nvSpPr>
        <p:spPr>
          <a:xfrm rot="-10205288" flipH="1">
            <a:off x="5949879" y="986735"/>
            <a:ext cx="729545" cy="369040"/>
          </a:xfrm>
          <a:custGeom>
            <a:avLst/>
            <a:gdLst/>
            <a:ahLst/>
            <a:cxnLst/>
            <a:rect l="l" t="t" r="r" b="b"/>
            <a:pathLst>
              <a:path w="9574" h="4843" extrusionOk="0">
                <a:moveTo>
                  <a:pt x="3457" y="1601"/>
                </a:moveTo>
                <a:cubicBezTo>
                  <a:pt x="3447" y="1808"/>
                  <a:pt x="3394" y="2006"/>
                  <a:pt x="3305" y="2195"/>
                </a:cubicBezTo>
                <a:cubicBezTo>
                  <a:pt x="3196" y="2429"/>
                  <a:pt x="3017" y="2621"/>
                  <a:pt x="2784" y="2744"/>
                </a:cubicBezTo>
                <a:cubicBezTo>
                  <a:pt x="2743" y="2758"/>
                  <a:pt x="2702" y="2758"/>
                  <a:pt x="2647" y="2758"/>
                </a:cubicBezTo>
                <a:cubicBezTo>
                  <a:pt x="2633" y="2744"/>
                  <a:pt x="2606" y="2744"/>
                  <a:pt x="2592" y="2730"/>
                </a:cubicBezTo>
                <a:lnTo>
                  <a:pt x="2578" y="2717"/>
                </a:lnTo>
                <a:lnTo>
                  <a:pt x="2537" y="2676"/>
                </a:lnTo>
                <a:cubicBezTo>
                  <a:pt x="2510" y="2634"/>
                  <a:pt x="2482" y="2593"/>
                  <a:pt x="2469" y="2552"/>
                </a:cubicBezTo>
                <a:cubicBezTo>
                  <a:pt x="2469" y="2497"/>
                  <a:pt x="2469" y="2429"/>
                  <a:pt x="2469" y="2374"/>
                </a:cubicBezTo>
                <a:cubicBezTo>
                  <a:pt x="2523" y="2113"/>
                  <a:pt x="2702" y="1880"/>
                  <a:pt x="2949" y="1757"/>
                </a:cubicBezTo>
                <a:cubicBezTo>
                  <a:pt x="3106" y="1674"/>
                  <a:pt x="3278" y="1621"/>
                  <a:pt x="3457" y="1601"/>
                </a:cubicBezTo>
                <a:close/>
                <a:moveTo>
                  <a:pt x="1673" y="0"/>
                </a:moveTo>
                <a:cubicBezTo>
                  <a:pt x="1434" y="0"/>
                  <a:pt x="1194" y="34"/>
                  <a:pt x="960" y="97"/>
                </a:cubicBezTo>
                <a:cubicBezTo>
                  <a:pt x="727" y="152"/>
                  <a:pt x="507" y="220"/>
                  <a:pt x="302" y="330"/>
                </a:cubicBezTo>
                <a:cubicBezTo>
                  <a:pt x="219" y="358"/>
                  <a:pt x="164" y="385"/>
                  <a:pt x="123" y="412"/>
                </a:cubicBezTo>
                <a:lnTo>
                  <a:pt x="68" y="440"/>
                </a:lnTo>
                <a:lnTo>
                  <a:pt x="82" y="467"/>
                </a:lnTo>
                <a:cubicBezTo>
                  <a:pt x="0" y="514"/>
                  <a:pt x="48" y="630"/>
                  <a:pt x="123" y="630"/>
                </a:cubicBezTo>
                <a:cubicBezTo>
                  <a:pt x="136" y="630"/>
                  <a:pt x="150" y="626"/>
                  <a:pt x="164" y="618"/>
                </a:cubicBezTo>
                <a:lnTo>
                  <a:pt x="219" y="591"/>
                </a:lnTo>
                <a:cubicBezTo>
                  <a:pt x="260" y="577"/>
                  <a:pt x="302" y="550"/>
                  <a:pt x="384" y="522"/>
                </a:cubicBezTo>
                <a:cubicBezTo>
                  <a:pt x="576" y="426"/>
                  <a:pt x="795" y="358"/>
                  <a:pt x="1001" y="316"/>
                </a:cubicBezTo>
                <a:cubicBezTo>
                  <a:pt x="1201" y="277"/>
                  <a:pt x="1401" y="255"/>
                  <a:pt x="1598" y="255"/>
                </a:cubicBezTo>
                <a:cubicBezTo>
                  <a:pt x="1739" y="255"/>
                  <a:pt x="1879" y="266"/>
                  <a:pt x="2016" y="289"/>
                </a:cubicBezTo>
                <a:lnTo>
                  <a:pt x="2167" y="316"/>
                </a:lnTo>
                <a:cubicBezTo>
                  <a:pt x="2222" y="330"/>
                  <a:pt x="2263" y="344"/>
                  <a:pt x="2318" y="358"/>
                </a:cubicBezTo>
                <a:cubicBezTo>
                  <a:pt x="2414" y="385"/>
                  <a:pt x="2510" y="426"/>
                  <a:pt x="2606" y="467"/>
                </a:cubicBezTo>
                <a:cubicBezTo>
                  <a:pt x="2715" y="522"/>
                  <a:pt x="2811" y="563"/>
                  <a:pt x="2907" y="632"/>
                </a:cubicBezTo>
                <a:cubicBezTo>
                  <a:pt x="2949" y="659"/>
                  <a:pt x="3004" y="687"/>
                  <a:pt x="3045" y="728"/>
                </a:cubicBezTo>
                <a:cubicBezTo>
                  <a:pt x="3086" y="755"/>
                  <a:pt x="3127" y="797"/>
                  <a:pt x="3168" y="838"/>
                </a:cubicBezTo>
                <a:cubicBezTo>
                  <a:pt x="3284" y="954"/>
                  <a:pt x="3366" y="1097"/>
                  <a:pt x="3414" y="1253"/>
                </a:cubicBezTo>
                <a:lnTo>
                  <a:pt x="3414" y="1253"/>
                </a:lnTo>
                <a:cubicBezTo>
                  <a:pt x="3192" y="1277"/>
                  <a:pt x="2974" y="1345"/>
                  <a:pt x="2770" y="1455"/>
                </a:cubicBezTo>
                <a:cubicBezTo>
                  <a:pt x="2441" y="1619"/>
                  <a:pt x="2208" y="1935"/>
                  <a:pt x="2139" y="2305"/>
                </a:cubicBezTo>
                <a:cubicBezTo>
                  <a:pt x="2098" y="2511"/>
                  <a:pt x="2167" y="2730"/>
                  <a:pt x="2304" y="2881"/>
                </a:cubicBezTo>
                <a:lnTo>
                  <a:pt x="2345" y="2922"/>
                </a:lnTo>
                <a:cubicBezTo>
                  <a:pt x="2359" y="2950"/>
                  <a:pt x="2386" y="2964"/>
                  <a:pt x="2414" y="2977"/>
                </a:cubicBezTo>
                <a:cubicBezTo>
                  <a:pt x="2469" y="3005"/>
                  <a:pt x="2523" y="3032"/>
                  <a:pt x="2578" y="3046"/>
                </a:cubicBezTo>
                <a:cubicBezTo>
                  <a:pt x="2613" y="3051"/>
                  <a:pt x="2650" y="3054"/>
                  <a:pt x="2688" y="3054"/>
                </a:cubicBezTo>
                <a:cubicBezTo>
                  <a:pt x="2753" y="3054"/>
                  <a:pt x="2819" y="3045"/>
                  <a:pt x="2880" y="3018"/>
                </a:cubicBezTo>
                <a:cubicBezTo>
                  <a:pt x="3045" y="2950"/>
                  <a:pt x="3196" y="2840"/>
                  <a:pt x="3305" y="2703"/>
                </a:cubicBezTo>
                <a:cubicBezTo>
                  <a:pt x="3415" y="2580"/>
                  <a:pt x="3497" y="2456"/>
                  <a:pt x="3566" y="2305"/>
                </a:cubicBezTo>
                <a:cubicBezTo>
                  <a:pt x="3674" y="2089"/>
                  <a:pt x="3740" y="1846"/>
                  <a:pt x="3749" y="1598"/>
                </a:cubicBezTo>
                <a:lnTo>
                  <a:pt x="3749" y="1598"/>
                </a:lnTo>
                <a:cubicBezTo>
                  <a:pt x="3770" y="1600"/>
                  <a:pt x="3791" y="1603"/>
                  <a:pt x="3813" y="1606"/>
                </a:cubicBezTo>
                <a:cubicBezTo>
                  <a:pt x="4416" y="1688"/>
                  <a:pt x="5006" y="2031"/>
                  <a:pt x="5500" y="2442"/>
                </a:cubicBezTo>
                <a:cubicBezTo>
                  <a:pt x="5993" y="2868"/>
                  <a:pt x="6432" y="3361"/>
                  <a:pt x="6789" y="3910"/>
                </a:cubicBezTo>
                <a:cubicBezTo>
                  <a:pt x="6981" y="4198"/>
                  <a:pt x="7228" y="4459"/>
                  <a:pt x="7516" y="4664"/>
                </a:cubicBezTo>
                <a:cubicBezTo>
                  <a:pt x="7667" y="4760"/>
                  <a:pt x="7845" y="4829"/>
                  <a:pt x="8037" y="4843"/>
                </a:cubicBezTo>
                <a:cubicBezTo>
                  <a:pt x="8215" y="4843"/>
                  <a:pt x="8394" y="4829"/>
                  <a:pt x="8572" y="4774"/>
                </a:cubicBezTo>
                <a:cubicBezTo>
                  <a:pt x="8613" y="4760"/>
                  <a:pt x="8641" y="4747"/>
                  <a:pt x="8695" y="4733"/>
                </a:cubicBezTo>
                <a:lnTo>
                  <a:pt x="8805" y="4692"/>
                </a:lnTo>
                <a:cubicBezTo>
                  <a:pt x="8887" y="4651"/>
                  <a:pt x="8956" y="4609"/>
                  <a:pt x="9038" y="4555"/>
                </a:cubicBezTo>
                <a:cubicBezTo>
                  <a:pt x="9176" y="4445"/>
                  <a:pt x="9299" y="4321"/>
                  <a:pt x="9381" y="4157"/>
                </a:cubicBezTo>
                <a:cubicBezTo>
                  <a:pt x="9532" y="3869"/>
                  <a:pt x="9573" y="3512"/>
                  <a:pt x="9491" y="3197"/>
                </a:cubicBezTo>
                <a:cubicBezTo>
                  <a:pt x="9422" y="2881"/>
                  <a:pt x="9258" y="2607"/>
                  <a:pt x="9011" y="2401"/>
                </a:cubicBezTo>
                <a:cubicBezTo>
                  <a:pt x="8901" y="2305"/>
                  <a:pt x="8750" y="2237"/>
                  <a:pt x="8599" y="2195"/>
                </a:cubicBezTo>
                <a:cubicBezTo>
                  <a:pt x="8532" y="2183"/>
                  <a:pt x="8464" y="2176"/>
                  <a:pt x="8397" y="2176"/>
                </a:cubicBezTo>
                <a:cubicBezTo>
                  <a:pt x="8316" y="2176"/>
                  <a:pt x="8236" y="2187"/>
                  <a:pt x="8161" y="2209"/>
                </a:cubicBezTo>
                <a:cubicBezTo>
                  <a:pt x="8023" y="2237"/>
                  <a:pt x="7886" y="2291"/>
                  <a:pt x="7777" y="2374"/>
                </a:cubicBezTo>
                <a:cubicBezTo>
                  <a:pt x="7667" y="2456"/>
                  <a:pt x="7571" y="2538"/>
                  <a:pt x="7502" y="2648"/>
                </a:cubicBezTo>
                <a:cubicBezTo>
                  <a:pt x="7351" y="2854"/>
                  <a:pt x="7283" y="3114"/>
                  <a:pt x="7324" y="3361"/>
                </a:cubicBezTo>
                <a:cubicBezTo>
                  <a:pt x="7365" y="3581"/>
                  <a:pt x="7488" y="3786"/>
                  <a:pt x="7667" y="3910"/>
                </a:cubicBezTo>
                <a:cubicBezTo>
                  <a:pt x="7783" y="3988"/>
                  <a:pt x="7921" y="4024"/>
                  <a:pt x="8059" y="4024"/>
                </a:cubicBezTo>
                <a:cubicBezTo>
                  <a:pt x="8116" y="4024"/>
                  <a:pt x="8173" y="4018"/>
                  <a:pt x="8229" y="4006"/>
                </a:cubicBezTo>
                <a:cubicBezTo>
                  <a:pt x="8394" y="3951"/>
                  <a:pt x="8517" y="3814"/>
                  <a:pt x="8545" y="3649"/>
                </a:cubicBezTo>
                <a:cubicBezTo>
                  <a:pt x="8572" y="3540"/>
                  <a:pt x="8558" y="3416"/>
                  <a:pt x="8517" y="3306"/>
                </a:cubicBezTo>
                <a:cubicBezTo>
                  <a:pt x="8490" y="3238"/>
                  <a:pt x="8462" y="3169"/>
                  <a:pt x="8407" y="3114"/>
                </a:cubicBezTo>
                <a:cubicBezTo>
                  <a:pt x="8394" y="3101"/>
                  <a:pt x="8366" y="3087"/>
                  <a:pt x="8353" y="3060"/>
                </a:cubicBezTo>
                <a:cubicBezTo>
                  <a:pt x="8333" y="3047"/>
                  <a:pt x="8314" y="3042"/>
                  <a:pt x="8296" y="3042"/>
                </a:cubicBezTo>
                <a:cubicBezTo>
                  <a:pt x="8215" y="3042"/>
                  <a:pt x="8164" y="3154"/>
                  <a:pt x="8243" y="3210"/>
                </a:cubicBezTo>
                <a:cubicBezTo>
                  <a:pt x="8298" y="3252"/>
                  <a:pt x="8325" y="3306"/>
                  <a:pt x="8339" y="3361"/>
                </a:cubicBezTo>
                <a:cubicBezTo>
                  <a:pt x="8366" y="3444"/>
                  <a:pt x="8366" y="3526"/>
                  <a:pt x="8353" y="3608"/>
                </a:cubicBezTo>
                <a:cubicBezTo>
                  <a:pt x="8339" y="3690"/>
                  <a:pt x="8270" y="3773"/>
                  <a:pt x="8174" y="3800"/>
                </a:cubicBezTo>
                <a:cubicBezTo>
                  <a:pt x="8140" y="3807"/>
                  <a:pt x="8106" y="3810"/>
                  <a:pt x="8072" y="3810"/>
                </a:cubicBezTo>
                <a:cubicBezTo>
                  <a:pt x="7970" y="3810"/>
                  <a:pt x="7873" y="3780"/>
                  <a:pt x="7790" y="3718"/>
                </a:cubicBezTo>
                <a:cubicBezTo>
                  <a:pt x="7667" y="3622"/>
                  <a:pt x="7584" y="3485"/>
                  <a:pt x="7557" y="3320"/>
                </a:cubicBezTo>
                <a:cubicBezTo>
                  <a:pt x="7530" y="3128"/>
                  <a:pt x="7584" y="2950"/>
                  <a:pt x="7694" y="2799"/>
                </a:cubicBezTo>
                <a:cubicBezTo>
                  <a:pt x="7722" y="2758"/>
                  <a:pt x="7763" y="2717"/>
                  <a:pt x="7790" y="2689"/>
                </a:cubicBezTo>
                <a:cubicBezTo>
                  <a:pt x="7831" y="2648"/>
                  <a:pt x="7873" y="2607"/>
                  <a:pt x="7927" y="2580"/>
                </a:cubicBezTo>
                <a:cubicBezTo>
                  <a:pt x="8010" y="2525"/>
                  <a:pt x="8106" y="2484"/>
                  <a:pt x="8215" y="2456"/>
                </a:cubicBezTo>
                <a:cubicBezTo>
                  <a:pt x="8271" y="2442"/>
                  <a:pt x="8327" y="2435"/>
                  <a:pt x="8382" y="2435"/>
                </a:cubicBezTo>
                <a:cubicBezTo>
                  <a:pt x="8544" y="2435"/>
                  <a:pt x="8700" y="2494"/>
                  <a:pt x="8833" y="2607"/>
                </a:cubicBezTo>
                <a:cubicBezTo>
                  <a:pt x="9011" y="2772"/>
                  <a:pt x="9148" y="2991"/>
                  <a:pt x="9189" y="3238"/>
                </a:cubicBezTo>
                <a:cubicBezTo>
                  <a:pt x="9258" y="3498"/>
                  <a:pt x="9217" y="3759"/>
                  <a:pt x="9107" y="3992"/>
                </a:cubicBezTo>
                <a:cubicBezTo>
                  <a:pt x="9038" y="4116"/>
                  <a:pt x="8942" y="4212"/>
                  <a:pt x="8833" y="4280"/>
                </a:cubicBezTo>
                <a:cubicBezTo>
                  <a:pt x="8778" y="4321"/>
                  <a:pt x="8723" y="4349"/>
                  <a:pt x="8668" y="4376"/>
                </a:cubicBezTo>
                <a:lnTo>
                  <a:pt x="8558" y="4417"/>
                </a:lnTo>
                <a:lnTo>
                  <a:pt x="8462" y="4445"/>
                </a:lnTo>
                <a:cubicBezTo>
                  <a:pt x="8359" y="4483"/>
                  <a:pt x="8249" y="4502"/>
                  <a:pt x="8139" y="4502"/>
                </a:cubicBezTo>
                <a:cubicBezTo>
                  <a:pt x="7973" y="4502"/>
                  <a:pt x="7807" y="4459"/>
                  <a:pt x="7667" y="4376"/>
                </a:cubicBezTo>
                <a:cubicBezTo>
                  <a:pt x="7420" y="4184"/>
                  <a:pt x="7214" y="3965"/>
                  <a:pt x="7050" y="3704"/>
                </a:cubicBezTo>
                <a:cubicBezTo>
                  <a:pt x="6666" y="3128"/>
                  <a:pt x="6213" y="2607"/>
                  <a:pt x="5705" y="2154"/>
                </a:cubicBezTo>
                <a:cubicBezTo>
                  <a:pt x="5431" y="1935"/>
                  <a:pt x="5143" y="1743"/>
                  <a:pt x="4828" y="1578"/>
                </a:cubicBezTo>
                <a:cubicBezTo>
                  <a:pt x="4512" y="1414"/>
                  <a:pt x="4183" y="1304"/>
                  <a:pt x="3826" y="1263"/>
                </a:cubicBezTo>
                <a:cubicBezTo>
                  <a:pt x="3789" y="1257"/>
                  <a:pt x="3752" y="1253"/>
                  <a:pt x="3715" y="1250"/>
                </a:cubicBezTo>
                <a:lnTo>
                  <a:pt x="3715" y="1250"/>
                </a:lnTo>
                <a:cubicBezTo>
                  <a:pt x="3657" y="1018"/>
                  <a:pt x="3541" y="801"/>
                  <a:pt x="3360" y="632"/>
                </a:cubicBezTo>
                <a:cubicBezTo>
                  <a:pt x="3319" y="577"/>
                  <a:pt x="3264" y="536"/>
                  <a:pt x="3209" y="495"/>
                </a:cubicBezTo>
                <a:cubicBezTo>
                  <a:pt x="3154" y="440"/>
                  <a:pt x="3113" y="426"/>
                  <a:pt x="3045" y="385"/>
                </a:cubicBezTo>
                <a:cubicBezTo>
                  <a:pt x="2949" y="316"/>
                  <a:pt x="2839" y="262"/>
                  <a:pt x="2715" y="207"/>
                </a:cubicBezTo>
                <a:cubicBezTo>
                  <a:pt x="2606" y="166"/>
                  <a:pt x="2496" y="124"/>
                  <a:pt x="2373" y="97"/>
                </a:cubicBezTo>
                <a:cubicBezTo>
                  <a:pt x="2318" y="83"/>
                  <a:pt x="2263" y="70"/>
                  <a:pt x="2208" y="56"/>
                </a:cubicBezTo>
                <a:lnTo>
                  <a:pt x="2043" y="28"/>
                </a:lnTo>
                <a:cubicBezTo>
                  <a:pt x="1921" y="10"/>
                  <a:pt x="1797" y="0"/>
                  <a:pt x="167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94BF0542-70F2-70F8-CA4F-4173C898A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671095"/>
              </p:ext>
            </p:extLst>
          </p:nvPr>
        </p:nvGraphicFramePr>
        <p:xfrm>
          <a:off x="1624386" y="2335682"/>
          <a:ext cx="3637958" cy="15531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18979">
                  <a:extLst>
                    <a:ext uri="{9D8B030D-6E8A-4147-A177-3AD203B41FA5}">
                      <a16:colId xmlns:a16="http://schemas.microsoft.com/office/drawing/2014/main" val="3111711113"/>
                    </a:ext>
                  </a:extLst>
                </a:gridCol>
                <a:gridCol w="1818979">
                  <a:extLst>
                    <a:ext uri="{9D8B030D-6E8A-4147-A177-3AD203B41FA5}">
                      <a16:colId xmlns:a16="http://schemas.microsoft.com/office/drawing/2014/main" val="902436746"/>
                    </a:ext>
                  </a:extLst>
                </a:gridCol>
              </a:tblGrid>
              <a:tr h="538147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Escala de APGAR familiar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Escala de Satisfação Social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149886"/>
                  </a:ext>
                </a:extLst>
              </a:tr>
              <a:tr h="608097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accent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 pontos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accent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48 pontos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127648"/>
                  </a:ext>
                </a:extLst>
              </a:tr>
            </a:tbl>
          </a:graphicData>
        </a:graphic>
      </p:graphicFrame>
      <p:grpSp>
        <p:nvGrpSpPr>
          <p:cNvPr id="6" name="Google Shape;10127;p79">
            <a:extLst>
              <a:ext uri="{FF2B5EF4-FFF2-40B4-BE49-F238E27FC236}">
                <a16:creationId xmlns:a16="http://schemas.microsoft.com/office/drawing/2014/main" id="{6521E80D-8F1E-BBA8-8222-C3DF91E289F6}"/>
              </a:ext>
            </a:extLst>
          </p:cNvPr>
          <p:cNvGrpSpPr/>
          <p:nvPr/>
        </p:nvGrpSpPr>
        <p:grpSpPr>
          <a:xfrm>
            <a:off x="594511" y="1047575"/>
            <a:ext cx="353802" cy="351497"/>
            <a:chOff x="580725" y="3617925"/>
            <a:chExt cx="299325" cy="297375"/>
          </a:xfrm>
          <a:solidFill>
            <a:schemeClr val="accent2"/>
          </a:solidFill>
        </p:grpSpPr>
        <p:sp>
          <p:nvSpPr>
            <p:cNvPr id="7" name="Google Shape;10128;p79">
              <a:extLst>
                <a:ext uri="{FF2B5EF4-FFF2-40B4-BE49-F238E27FC236}">
                  <a16:creationId xmlns:a16="http://schemas.microsoft.com/office/drawing/2014/main" id="{B0A634EE-D91F-28CC-D30C-DAE2FA383A5C}"/>
                </a:ext>
              </a:extLst>
            </p:cNvPr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129;p79">
              <a:extLst>
                <a:ext uri="{FF2B5EF4-FFF2-40B4-BE49-F238E27FC236}">
                  <a16:creationId xmlns:a16="http://schemas.microsoft.com/office/drawing/2014/main" id="{631EF6B8-7C87-503C-A78A-5A2092EF4EF8}"/>
                </a:ext>
              </a:extLst>
            </p:cNvPr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130;p79">
              <a:extLst>
                <a:ext uri="{FF2B5EF4-FFF2-40B4-BE49-F238E27FC236}">
                  <a16:creationId xmlns:a16="http://schemas.microsoft.com/office/drawing/2014/main" id="{A4248D12-897B-FF22-9F69-119793E695D4}"/>
                </a:ext>
              </a:extLst>
            </p:cNvPr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131;p79">
              <a:extLst>
                <a:ext uri="{FF2B5EF4-FFF2-40B4-BE49-F238E27FC236}">
                  <a16:creationId xmlns:a16="http://schemas.microsoft.com/office/drawing/2014/main" id="{4F90DD60-2402-5666-7629-B9DE802CCF5B}"/>
                </a:ext>
              </a:extLst>
            </p:cNvPr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132;p79">
              <a:extLst>
                <a:ext uri="{FF2B5EF4-FFF2-40B4-BE49-F238E27FC236}">
                  <a16:creationId xmlns:a16="http://schemas.microsoft.com/office/drawing/2014/main" id="{49671320-88E8-AB0B-DFC2-7A528A76A528}"/>
                </a:ext>
              </a:extLst>
            </p:cNvPr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9524;p77">
            <a:extLst>
              <a:ext uri="{FF2B5EF4-FFF2-40B4-BE49-F238E27FC236}">
                <a16:creationId xmlns:a16="http://schemas.microsoft.com/office/drawing/2014/main" id="{2403771F-219A-69EF-5343-BD4FBE4465A1}"/>
              </a:ext>
            </a:extLst>
          </p:cNvPr>
          <p:cNvGrpSpPr/>
          <p:nvPr/>
        </p:nvGrpSpPr>
        <p:grpSpPr>
          <a:xfrm>
            <a:off x="780705" y="5021019"/>
            <a:ext cx="578326" cy="551426"/>
            <a:chOff x="1492675" y="4992125"/>
            <a:chExt cx="481825" cy="481825"/>
          </a:xfrm>
          <a:solidFill>
            <a:schemeClr val="accent2"/>
          </a:solidFill>
        </p:grpSpPr>
        <p:sp>
          <p:nvSpPr>
            <p:cNvPr id="24" name="Google Shape;9525;p77">
              <a:extLst>
                <a:ext uri="{FF2B5EF4-FFF2-40B4-BE49-F238E27FC236}">
                  <a16:creationId xmlns:a16="http://schemas.microsoft.com/office/drawing/2014/main" id="{61BE6F08-4C7C-22B9-E113-6BC9EB3CD16F}"/>
                </a:ext>
              </a:extLst>
            </p:cNvPr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25" name="Google Shape;9526;p77">
              <a:extLst>
                <a:ext uri="{FF2B5EF4-FFF2-40B4-BE49-F238E27FC236}">
                  <a16:creationId xmlns:a16="http://schemas.microsoft.com/office/drawing/2014/main" id="{819E8293-C8C3-9645-F8FC-DD06FE96D1AB}"/>
                </a:ext>
              </a:extLst>
            </p:cNvPr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7170" name="Picture 2" descr="Voluntários ajudando idosos | Vetor Grátis | Voluntários, Idosos, Free">
            <a:extLst>
              <a:ext uri="{FF2B5EF4-FFF2-40B4-BE49-F238E27FC236}">
                <a16:creationId xmlns:a16="http://schemas.microsoft.com/office/drawing/2014/main" id="{B435AA0C-5EFF-1014-540B-41B290446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410" y="2039694"/>
            <a:ext cx="2981325" cy="2981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9969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4" name="Google Shape;4274;p61"/>
          <p:cNvSpPr txBox="1">
            <a:spLocks noGrp="1"/>
          </p:cNvSpPr>
          <p:nvPr>
            <p:ph type="title"/>
          </p:nvPr>
        </p:nvSpPr>
        <p:spPr>
          <a:xfrm>
            <a:off x="963167" y="669233"/>
            <a:ext cx="5783677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Avaliação social</a:t>
            </a:r>
            <a:endParaRPr dirty="0"/>
          </a:p>
        </p:txBody>
      </p:sp>
      <p:sp>
        <p:nvSpPr>
          <p:cNvPr id="4295" name="Google Shape;4295;p61"/>
          <p:cNvSpPr txBox="1">
            <a:spLocks noGrp="1"/>
          </p:cNvSpPr>
          <p:nvPr>
            <p:ph type="subTitle" idx="6"/>
          </p:nvPr>
        </p:nvSpPr>
        <p:spPr>
          <a:xfrm>
            <a:off x="1549863" y="4914932"/>
            <a:ext cx="3814618" cy="763600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pt-PT" dirty="0"/>
              <a:t>Família altamente funcional</a:t>
            </a:r>
            <a:endParaRPr dirty="0"/>
          </a:p>
        </p:txBody>
      </p:sp>
      <p:sp>
        <p:nvSpPr>
          <p:cNvPr id="4299" name="Google Shape;4299;p61"/>
          <p:cNvSpPr/>
          <p:nvPr/>
        </p:nvSpPr>
        <p:spPr>
          <a:xfrm rot="-10205288" flipH="1">
            <a:off x="5949879" y="986735"/>
            <a:ext cx="729545" cy="369040"/>
          </a:xfrm>
          <a:custGeom>
            <a:avLst/>
            <a:gdLst/>
            <a:ahLst/>
            <a:cxnLst/>
            <a:rect l="l" t="t" r="r" b="b"/>
            <a:pathLst>
              <a:path w="9574" h="4843" extrusionOk="0">
                <a:moveTo>
                  <a:pt x="3457" y="1601"/>
                </a:moveTo>
                <a:cubicBezTo>
                  <a:pt x="3447" y="1808"/>
                  <a:pt x="3394" y="2006"/>
                  <a:pt x="3305" y="2195"/>
                </a:cubicBezTo>
                <a:cubicBezTo>
                  <a:pt x="3196" y="2429"/>
                  <a:pt x="3017" y="2621"/>
                  <a:pt x="2784" y="2744"/>
                </a:cubicBezTo>
                <a:cubicBezTo>
                  <a:pt x="2743" y="2758"/>
                  <a:pt x="2702" y="2758"/>
                  <a:pt x="2647" y="2758"/>
                </a:cubicBezTo>
                <a:cubicBezTo>
                  <a:pt x="2633" y="2744"/>
                  <a:pt x="2606" y="2744"/>
                  <a:pt x="2592" y="2730"/>
                </a:cubicBezTo>
                <a:lnTo>
                  <a:pt x="2578" y="2717"/>
                </a:lnTo>
                <a:lnTo>
                  <a:pt x="2537" y="2676"/>
                </a:lnTo>
                <a:cubicBezTo>
                  <a:pt x="2510" y="2634"/>
                  <a:pt x="2482" y="2593"/>
                  <a:pt x="2469" y="2552"/>
                </a:cubicBezTo>
                <a:cubicBezTo>
                  <a:pt x="2469" y="2497"/>
                  <a:pt x="2469" y="2429"/>
                  <a:pt x="2469" y="2374"/>
                </a:cubicBezTo>
                <a:cubicBezTo>
                  <a:pt x="2523" y="2113"/>
                  <a:pt x="2702" y="1880"/>
                  <a:pt x="2949" y="1757"/>
                </a:cubicBezTo>
                <a:cubicBezTo>
                  <a:pt x="3106" y="1674"/>
                  <a:pt x="3278" y="1621"/>
                  <a:pt x="3457" y="1601"/>
                </a:cubicBezTo>
                <a:close/>
                <a:moveTo>
                  <a:pt x="1673" y="0"/>
                </a:moveTo>
                <a:cubicBezTo>
                  <a:pt x="1434" y="0"/>
                  <a:pt x="1194" y="34"/>
                  <a:pt x="960" y="97"/>
                </a:cubicBezTo>
                <a:cubicBezTo>
                  <a:pt x="727" y="152"/>
                  <a:pt x="507" y="220"/>
                  <a:pt x="302" y="330"/>
                </a:cubicBezTo>
                <a:cubicBezTo>
                  <a:pt x="219" y="358"/>
                  <a:pt x="164" y="385"/>
                  <a:pt x="123" y="412"/>
                </a:cubicBezTo>
                <a:lnTo>
                  <a:pt x="68" y="440"/>
                </a:lnTo>
                <a:lnTo>
                  <a:pt x="82" y="467"/>
                </a:lnTo>
                <a:cubicBezTo>
                  <a:pt x="0" y="514"/>
                  <a:pt x="48" y="630"/>
                  <a:pt x="123" y="630"/>
                </a:cubicBezTo>
                <a:cubicBezTo>
                  <a:pt x="136" y="630"/>
                  <a:pt x="150" y="626"/>
                  <a:pt x="164" y="618"/>
                </a:cubicBezTo>
                <a:lnTo>
                  <a:pt x="219" y="591"/>
                </a:lnTo>
                <a:cubicBezTo>
                  <a:pt x="260" y="577"/>
                  <a:pt x="302" y="550"/>
                  <a:pt x="384" y="522"/>
                </a:cubicBezTo>
                <a:cubicBezTo>
                  <a:pt x="576" y="426"/>
                  <a:pt x="795" y="358"/>
                  <a:pt x="1001" y="316"/>
                </a:cubicBezTo>
                <a:cubicBezTo>
                  <a:pt x="1201" y="277"/>
                  <a:pt x="1401" y="255"/>
                  <a:pt x="1598" y="255"/>
                </a:cubicBezTo>
                <a:cubicBezTo>
                  <a:pt x="1739" y="255"/>
                  <a:pt x="1879" y="266"/>
                  <a:pt x="2016" y="289"/>
                </a:cubicBezTo>
                <a:lnTo>
                  <a:pt x="2167" y="316"/>
                </a:lnTo>
                <a:cubicBezTo>
                  <a:pt x="2222" y="330"/>
                  <a:pt x="2263" y="344"/>
                  <a:pt x="2318" y="358"/>
                </a:cubicBezTo>
                <a:cubicBezTo>
                  <a:pt x="2414" y="385"/>
                  <a:pt x="2510" y="426"/>
                  <a:pt x="2606" y="467"/>
                </a:cubicBezTo>
                <a:cubicBezTo>
                  <a:pt x="2715" y="522"/>
                  <a:pt x="2811" y="563"/>
                  <a:pt x="2907" y="632"/>
                </a:cubicBezTo>
                <a:cubicBezTo>
                  <a:pt x="2949" y="659"/>
                  <a:pt x="3004" y="687"/>
                  <a:pt x="3045" y="728"/>
                </a:cubicBezTo>
                <a:cubicBezTo>
                  <a:pt x="3086" y="755"/>
                  <a:pt x="3127" y="797"/>
                  <a:pt x="3168" y="838"/>
                </a:cubicBezTo>
                <a:cubicBezTo>
                  <a:pt x="3284" y="954"/>
                  <a:pt x="3366" y="1097"/>
                  <a:pt x="3414" y="1253"/>
                </a:cubicBezTo>
                <a:lnTo>
                  <a:pt x="3414" y="1253"/>
                </a:lnTo>
                <a:cubicBezTo>
                  <a:pt x="3192" y="1277"/>
                  <a:pt x="2974" y="1345"/>
                  <a:pt x="2770" y="1455"/>
                </a:cubicBezTo>
                <a:cubicBezTo>
                  <a:pt x="2441" y="1619"/>
                  <a:pt x="2208" y="1935"/>
                  <a:pt x="2139" y="2305"/>
                </a:cubicBezTo>
                <a:cubicBezTo>
                  <a:pt x="2098" y="2511"/>
                  <a:pt x="2167" y="2730"/>
                  <a:pt x="2304" y="2881"/>
                </a:cubicBezTo>
                <a:lnTo>
                  <a:pt x="2345" y="2922"/>
                </a:lnTo>
                <a:cubicBezTo>
                  <a:pt x="2359" y="2950"/>
                  <a:pt x="2386" y="2964"/>
                  <a:pt x="2414" y="2977"/>
                </a:cubicBezTo>
                <a:cubicBezTo>
                  <a:pt x="2469" y="3005"/>
                  <a:pt x="2523" y="3032"/>
                  <a:pt x="2578" y="3046"/>
                </a:cubicBezTo>
                <a:cubicBezTo>
                  <a:pt x="2613" y="3051"/>
                  <a:pt x="2650" y="3054"/>
                  <a:pt x="2688" y="3054"/>
                </a:cubicBezTo>
                <a:cubicBezTo>
                  <a:pt x="2753" y="3054"/>
                  <a:pt x="2819" y="3045"/>
                  <a:pt x="2880" y="3018"/>
                </a:cubicBezTo>
                <a:cubicBezTo>
                  <a:pt x="3045" y="2950"/>
                  <a:pt x="3196" y="2840"/>
                  <a:pt x="3305" y="2703"/>
                </a:cubicBezTo>
                <a:cubicBezTo>
                  <a:pt x="3415" y="2580"/>
                  <a:pt x="3497" y="2456"/>
                  <a:pt x="3566" y="2305"/>
                </a:cubicBezTo>
                <a:cubicBezTo>
                  <a:pt x="3674" y="2089"/>
                  <a:pt x="3740" y="1846"/>
                  <a:pt x="3749" y="1598"/>
                </a:cubicBezTo>
                <a:lnTo>
                  <a:pt x="3749" y="1598"/>
                </a:lnTo>
                <a:cubicBezTo>
                  <a:pt x="3770" y="1600"/>
                  <a:pt x="3791" y="1603"/>
                  <a:pt x="3813" y="1606"/>
                </a:cubicBezTo>
                <a:cubicBezTo>
                  <a:pt x="4416" y="1688"/>
                  <a:pt x="5006" y="2031"/>
                  <a:pt x="5500" y="2442"/>
                </a:cubicBezTo>
                <a:cubicBezTo>
                  <a:pt x="5993" y="2868"/>
                  <a:pt x="6432" y="3361"/>
                  <a:pt x="6789" y="3910"/>
                </a:cubicBezTo>
                <a:cubicBezTo>
                  <a:pt x="6981" y="4198"/>
                  <a:pt x="7228" y="4459"/>
                  <a:pt x="7516" y="4664"/>
                </a:cubicBezTo>
                <a:cubicBezTo>
                  <a:pt x="7667" y="4760"/>
                  <a:pt x="7845" y="4829"/>
                  <a:pt x="8037" y="4843"/>
                </a:cubicBezTo>
                <a:cubicBezTo>
                  <a:pt x="8215" y="4843"/>
                  <a:pt x="8394" y="4829"/>
                  <a:pt x="8572" y="4774"/>
                </a:cubicBezTo>
                <a:cubicBezTo>
                  <a:pt x="8613" y="4760"/>
                  <a:pt x="8641" y="4747"/>
                  <a:pt x="8695" y="4733"/>
                </a:cubicBezTo>
                <a:lnTo>
                  <a:pt x="8805" y="4692"/>
                </a:lnTo>
                <a:cubicBezTo>
                  <a:pt x="8887" y="4651"/>
                  <a:pt x="8956" y="4609"/>
                  <a:pt x="9038" y="4555"/>
                </a:cubicBezTo>
                <a:cubicBezTo>
                  <a:pt x="9176" y="4445"/>
                  <a:pt x="9299" y="4321"/>
                  <a:pt x="9381" y="4157"/>
                </a:cubicBezTo>
                <a:cubicBezTo>
                  <a:pt x="9532" y="3869"/>
                  <a:pt x="9573" y="3512"/>
                  <a:pt x="9491" y="3197"/>
                </a:cubicBezTo>
                <a:cubicBezTo>
                  <a:pt x="9422" y="2881"/>
                  <a:pt x="9258" y="2607"/>
                  <a:pt x="9011" y="2401"/>
                </a:cubicBezTo>
                <a:cubicBezTo>
                  <a:pt x="8901" y="2305"/>
                  <a:pt x="8750" y="2237"/>
                  <a:pt x="8599" y="2195"/>
                </a:cubicBezTo>
                <a:cubicBezTo>
                  <a:pt x="8532" y="2183"/>
                  <a:pt x="8464" y="2176"/>
                  <a:pt x="8397" y="2176"/>
                </a:cubicBezTo>
                <a:cubicBezTo>
                  <a:pt x="8316" y="2176"/>
                  <a:pt x="8236" y="2187"/>
                  <a:pt x="8161" y="2209"/>
                </a:cubicBezTo>
                <a:cubicBezTo>
                  <a:pt x="8023" y="2237"/>
                  <a:pt x="7886" y="2291"/>
                  <a:pt x="7777" y="2374"/>
                </a:cubicBezTo>
                <a:cubicBezTo>
                  <a:pt x="7667" y="2456"/>
                  <a:pt x="7571" y="2538"/>
                  <a:pt x="7502" y="2648"/>
                </a:cubicBezTo>
                <a:cubicBezTo>
                  <a:pt x="7351" y="2854"/>
                  <a:pt x="7283" y="3114"/>
                  <a:pt x="7324" y="3361"/>
                </a:cubicBezTo>
                <a:cubicBezTo>
                  <a:pt x="7365" y="3581"/>
                  <a:pt x="7488" y="3786"/>
                  <a:pt x="7667" y="3910"/>
                </a:cubicBezTo>
                <a:cubicBezTo>
                  <a:pt x="7783" y="3988"/>
                  <a:pt x="7921" y="4024"/>
                  <a:pt x="8059" y="4024"/>
                </a:cubicBezTo>
                <a:cubicBezTo>
                  <a:pt x="8116" y="4024"/>
                  <a:pt x="8173" y="4018"/>
                  <a:pt x="8229" y="4006"/>
                </a:cubicBezTo>
                <a:cubicBezTo>
                  <a:pt x="8394" y="3951"/>
                  <a:pt x="8517" y="3814"/>
                  <a:pt x="8545" y="3649"/>
                </a:cubicBezTo>
                <a:cubicBezTo>
                  <a:pt x="8572" y="3540"/>
                  <a:pt x="8558" y="3416"/>
                  <a:pt x="8517" y="3306"/>
                </a:cubicBezTo>
                <a:cubicBezTo>
                  <a:pt x="8490" y="3238"/>
                  <a:pt x="8462" y="3169"/>
                  <a:pt x="8407" y="3114"/>
                </a:cubicBezTo>
                <a:cubicBezTo>
                  <a:pt x="8394" y="3101"/>
                  <a:pt x="8366" y="3087"/>
                  <a:pt x="8353" y="3060"/>
                </a:cubicBezTo>
                <a:cubicBezTo>
                  <a:pt x="8333" y="3047"/>
                  <a:pt x="8314" y="3042"/>
                  <a:pt x="8296" y="3042"/>
                </a:cubicBezTo>
                <a:cubicBezTo>
                  <a:pt x="8215" y="3042"/>
                  <a:pt x="8164" y="3154"/>
                  <a:pt x="8243" y="3210"/>
                </a:cubicBezTo>
                <a:cubicBezTo>
                  <a:pt x="8298" y="3252"/>
                  <a:pt x="8325" y="3306"/>
                  <a:pt x="8339" y="3361"/>
                </a:cubicBezTo>
                <a:cubicBezTo>
                  <a:pt x="8366" y="3444"/>
                  <a:pt x="8366" y="3526"/>
                  <a:pt x="8353" y="3608"/>
                </a:cubicBezTo>
                <a:cubicBezTo>
                  <a:pt x="8339" y="3690"/>
                  <a:pt x="8270" y="3773"/>
                  <a:pt x="8174" y="3800"/>
                </a:cubicBezTo>
                <a:cubicBezTo>
                  <a:pt x="8140" y="3807"/>
                  <a:pt x="8106" y="3810"/>
                  <a:pt x="8072" y="3810"/>
                </a:cubicBezTo>
                <a:cubicBezTo>
                  <a:pt x="7970" y="3810"/>
                  <a:pt x="7873" y="3780"/>
                  <a:pt x="7790" y="3718"/>
                </a:cubicBezTo>
                <a:cubicBezTo>
                  <a:pt x="7667" y="3622"/>
                  <a:pt x="7584" y="3485"/>
                  <a:pt x="7557" y="3320"/>
                </a:cubicBezTo>
                <a:cubicBezTo>
                  <a:pt x="7530" y="3128"/>
                  <a:pt x="7584" y="2950"/>
                  <a:pt x="7694" y="2799"/>
                </a:cubicBezTo>
                <a:cubicBezTo>
                  <a:pt x="7722" y="2758"/>
                  <a:pt x="7763" y="2717"/>
                  <a:pt x="7790" y="2689"/>
                </a:cubicBezTo>
                <a:cubicBezTo>
                  <a:pt x="7831" y="2648"/>
                  <a:pt x="7873" y="2607"/>
                  <a:pt x="7927" y="2580"/>
                </a:cubicBezTo>
                <a:cubicBezTo>
                  <a:pt x="8010" y="2525"/>
                  <a:pt x="8106" y="2484"/>
                  <a:pt x="8215" y="2456"/>
                </a:cubicBezTo>
                <a:cubicBezTo>
                  <a:pt x="8271" y="2442"/>
                  <a:pt x="8327" y="2435"/>
                  <a:pt x="8382" y="2435"/>
                </a:cubicBezTo>
                <a:cubicBezTo>
                  <a:pt x="8544" y="2435"/>
                  <a:pt x="8700" y="2494"/>
                  <a:pt x="8833" y="2607"/>
                </a:cubicBezTo>
                <a:cubicBezTo>
                  <a:pt x="9011" y="2772"/>
                  <a:pt x="9148" y="2991"/>
                  <a:pt x="9189" y="3238"/>
                </a:cubicBezTo>
                <a:cubicBezTo>
                  <a:pt x="9258" y="3498"/>
                  <a:pt x="9217" y="3759"/>
                  <a:pt x="9107" y="3992"/>
                </a:cubicBezTo>
                <a:cubicBezTo>
                  <a:pt x="9038" y="4116"/>
                  <a:pt x="8942" y="4212"/>
                  <a:pt x="8833" y="4280"/>
                </a:cubicBezTo>
                <a:cubicBezTo>
                  <a:pt x="8778" y="4321"/>
                  <a:pt x="8723" y="4349"/>
                  <a:pt x="8668" y="4376"/>
                </a:cubicBezTo>
                <a:lnTo>
                  <a:pt x="8558" y="4417"/>
                </a:lnTo>
                <a:lnTo>
                  <a:pt x="8462" y="4445"/>
                </a:lnTo>
                <a:cubicBezTo>
                  <a:pt x="8359" y="4483"/>
                  <a:pt x="8249" y="4502"/>
                  <a:pt x="8139" y="4502"/>
                </a:cubicBezTo>
                <a:cubicBezTo>
                  <a:pt x="7973" y="4502"/>
                  <a:pt x="7807" y="4459"/>
                  <a:pt x="7667" y="4376"/>
                </a:cubicBezTo>
                <a:cubicBezTo>
                  <a:pt x="7420" y="4184"/>
                  <a:pt x="7214" y="3965"/>
                  <a:pt x="7050" y="3704"/>
                </a:cubicBezTo>
                <a:cubicBezTo>
                  <a:pt x="6666" y="3128"/>
                  <a:pt x="6213" y="2607"/>
                  <a:pt x="5705" y="2154"/>
                </a:cubicBezTo>
                <a:cubicBezTo>
                  <a:pt x="5431" y="1935"/>
                  <a:pt x="5143" y="1743"/>
                  <a:pt x="4828" y="1578"/>
                </a:cubicBezTo>
                <a:cubicBezTo>
                  <a:pt x="4512" y="1414"/>
                  <a:pt x="4183" y="1304"/>
                  <a:pt x="3826" y="1263"/>
                </a:cubicBezTo>
                <a:cubicBezTo>
                  <a:pt x="3789" y="1257"/>
                  <a:pt x="3752" y="1253"/>
                  <a:pt x="3715" y="1250"/>
                </a:cubicBezTo>
                <a:lnTo>
                  <a:pt x="3715" y="1250"/>
                </a:lnTo>
                <a:cubicBezTo>
                  <a:pt x="3657" y="1018"/>
                  <a:pt x="3541" y="801"/>
                  <a:pt x="3360" y="632"/>
                </a:cubicBezTo>
                <a:cubicBezTo>
                  <a:pt x="3319" y="577"/>
                  <a:pt x="3264" y="536"/>
                  <a:pt x="3209" y="495"/>
                </a:cubicBezTo>
                <a:cubicBezTo>
                  <a:pt x="3154" y="440"/>
                  <a:pt x="3113" y="426"/>
                  <a:pt x="3045" y="385"/>
                </a:cubicBezTo>
                <a:cubicBezTo>
                  <a:pt x="2949" y="316"/>
                  <a:pt x="2839" y="262"/>
                  <a:pt x="2715" y="207"/>
                </a:cubicBezTo>
                <a:cubicBezTo>
                  <a:pt x="2606" y="166"/>
                  <a:pt x="2496" y="124"/>
                  <a:pt x="2373" y="97"/>
                </a:cubicBezTo>
                <a:cubicBezTo>
                  <a:pt x="2318" y="83"/>
                  <a:pt x="2263" y="70"/>
                  <a:pt x="2208" y="56"/>
                </a:cubicBezTo>
                <a:lnTo>
                  <a:pt x="2043" y="28"/>
                </a:lnTo>
                <a:cubicBezTo>
                  <a:pt x="1921" y="10"/>
                  <a:pt x="1797" y="0"/>
                  <a:pt x="167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94BF0542-70F2-70F8-CA4F-4173C898A12A}"/>
              </a:ext>
            </a:extLst>
          </p:cNvPr>
          <p:cNvGraphicFramePr>
            <a:graphicFrameLocks noGrp="1"/>
          </p:cNvGraphicFramePr>
          <p:nvPr/>
        </p:nvGraphicFramePr>
        <p:xfrm>
          <a:off x="1624386" y="2335682"/>
          <a:ext cx="3637958" cy="15531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18979">
                  <a:extLst>
                    <a:ext uri="{9D8B030D-6E8A-4147-A177-3AD203B41FA5}">
                      <a16:colId xmlns:a16="http://schemas.microsoft.com/office/drawing/2014/main" val="3111711113"/>
                    </a:ext>
                  </a:extLst>
                </a:gridCol>
                <a:gridCol w="1818979">
                  <a:extLst>
                    <a:ext uri="{9D8B030D-6E8A-4147-A177-3AD203B41FA5}">
                      <a16:colId xmlns:a16="http://schemas.microsoft.com/office/drawing/2014/main" val="902436746"/>
                    </a:ext>
                  </a:extLst>
                </a:gridCol>
              </a:tblGrid>
              <a:tr h="538147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Escala de APGAR familiar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Escala de Satisfação Social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149886"/>
                  </a:ext>
                </a:extLst>
              </a:tr>
              <a:tr h="608097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accent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 pontos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accent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48 pontos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127648"/>
                  </a:ext>
                </a:extLst>
              </a:tr>
            </a:tbl>
          </a:graphicData>
        </a:graphic>
      </p:graphicFrame>
      <p:grpSp>
        <p:nvGrpSpPr>
          <p:cNvPr id="6" name="Google Shape;10127;p79">
            <a:extLst>
              <a:ext uri="{FF2B5EF4-FFF2-40B4-BE49-F238E27FC236}">
                <a16:creationId xmlns:a16="http://schemas.microsoft.com/office/drawing/2014/main" id="{6521E80D-8F1E-BBA8-8222-C3DF91E289F6}"/>
              </a:ext>
            </a:extLst>
          </p:cNvPr>
          <p:cNvGrpSpPr/>
          <p:nvPr/>
        </p:nvGrpSpPr>
        <p:grpSpPr>
          <a:xfrm>
            <a:off x="594511" y="1047575"/>
            <a:ext cx="353802" cy="351497"/>
            <a:chOff x="580725" y="3617925"/>
            <a:chExt cx="299325" cy="297375"/>
          </a:xfrm>
          <a:solidFill>
            <a:schemeClr val="accent2"/>
          </a:solidFill>
        </p:grpSpPr>
        <p:sp>
          <p:nvSpPr>
            <p:cNvPr id="7" name="Google Shape;10128;p79">
              <a:extLst>
                <a:ext uri="{FF2B5EF4-FFF2-40B4-BE49-F238E27FC236}">
                  <a16:creationId xmlns:a16="http://schemas.microsoft.com/office/drawing/2014/main" id="{B0A634EE-D91F-28CC-D30C-DAE2FA383A5C}"/>
                </a:ext>
              </a:extLst>
            </p:cNvPr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129;p79">
              <a:extLst>
                <a:ext uri="{FF2B5EF4-FFF2-40B4-BE49-F238E27FC236}">
                  <a16:creationId xmlns:a16="http://schemas.microsoft.com/office/drawing/2014/main" id="{631EF6B8-7C87-503C-A78A-5A2092EF4EF8}"/>
                </a:ext>
              </a:extLst>
            </p:cNvPr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130;p79">
              <a:extLst>
                <a:ext uri="{FF2B5EF4-FFF2-40B4-BE49-F238E27FC236}">
                  <a16:creationId xmlns:a16="http://schemas.microsoft.com/office/drawing/2014/main" id="{A4248D12-897B-FF22-9F69-119793E695D4}"/>
                </a:ext>
              </a:extLst>
            </p:cNvPr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131;p79">
              <a:extLst>
                <a:ext uri="{FF2B5EF4-FFF2-40B4-BE49-F238E27FC236}">
                  <a16:creationId xmlns:a16="http://schemas.microsoft.com/office/drawing/2014/main" id="{4F90DD60-2402-5666-7629-B9DE802CCF5B}"/>
                </a:ext>
              </a:extLst>
            </p:cNvPr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132;p79">
              <a:extLst>
                <a:ext uri="{FF2B5EF4-FFF2-40B4-BE49-F238E27FC236}">
                  <a16:creationId xmlns:a16="http://schemas.microsoft.com/office/drawing/2014/main" id="{49671320-88E8-AB0B-DFC2-7A528A76A528}"/>
                </a:ext>
              </a:extLst>
            </p:cNvPr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9524;p77">
            <a:extLst>
              <a:ext uri="{FF2B5EF4-FFF2-40B4-BE49-F238E27FC236}">
                <a16:creationId xmlns:a16="http://schemas.microsoft.com/office/drawing/2014/main" id="{2403771F-219A-69EF-5343-BD4FBE4465A1}"/>
              </a:ext>
            </a:extLst>
          </p:cNvPr>
          <p:cNvGrpSpPr/>
          <p:nvPr/>
        </p:nvGrpSpPr>
        <p:grpSpPr>
          <a:xfrm>
            <a:off x="780705" y="5021019"/>
            <a:ext cx="578326" cy="551426"/>
            <a:chOff x="1492675" y="4992125"/>
            <a:chExt cx="481825" cy="481825"/>
          </a:xfrm>
          <a:solidFill>
            <a:schemeClr val="accent2"/>
          </a:solidFill>
        </p:grpSpPr>
        <p:sp>
          <p:nvSpPr>
            <p:cNvPr id="24" name="Google Shape;9525;p77">
              <a:extLst>
                <a:ext uri="{FF2B5EF4-FFF2-40B4-BE49-F238E27FC236}">
                  <a16:creationId xmlns:a16="http://schemas.microsoft.com/office/drawing/2014/main" id="{61BE6F08-4C7C-22B9-E113-6BC9EB3CD16F}"/>
                </a:ext>
              </a:extLst>
            </p:cNvPr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25" name="Google Shape;9526;p77">
              <a:extLst>
                <a:ext uri="{FF2B5EF4-FFF2-40B4-BE49-F238E27FC236}">
                  <a16:creationId xmlns:a16="http://schemas.microsoft.com/office/drawing/2014/main" id="{819E8293-C8C3-9645-F8FC-DD06FE96D1AB}"/>
                </a:ext>
              </a:extLst>
            </p:cNvPr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7170" name="Picture 2" descr="Voluntários ajudando idosos | Vetor Grátis | Voluntários, Idosos, Free">
            <a:extLst>
              <a:ext uri="{FF2B5EF4-FFF2-40B4-BE49-F238E27FC236}">
                <a16:creationId xmlns:a16="http://schemas.microsoft.com/office/drawing/2014/main" id="{B435AA0C-5EFF-1014-540B-41B290446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410" y="2039694"/>
            <a:ext cx="2981325" cy="2981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766A10E3-172F-4AB6-7C35-28BFC7071254}"/>
              </a:ext>
            </a:extLst>
          </p:cNvPr>
          <p:cNvGrpSpPr/>
          <p:nvPr/>
        </p:nvGrpSpPr>
        <p:grpSpPr>
          <a:xfrm>
            <a:off x="9682980" y="3527028"/>
            <a:ext cx="2243017" cy="3125183"/>
            <a:chOff x="3506116" y="1411794"/>
            <a:chExt cx="2243017" cy="3125183"/>
          </a:xfrm>
        </p:grpSpPr>
        <p:grpSp>
          <p:nvGrpSpPr>
            <p:cNvPr id="3" name="Google Shape;3897;p51">
              <a:extLst>
                <a:ext uri="{FF2B5EF4-FFF2-40B4-BE49-F238E27FC236}">
                  <a16:creationId xmlns:a16="http://schemas.microsoft.com/office/drawing/2014/main" id="{3F3AA386-060F-1E5D-F482-A32F180E622D}"/>
                </a:ext>
              </a:extLst>
            </p:cNvPr>
            <p:cNvGrpSpPr/>
            <p:nvPr/>
          </p:nvGrpSpPr>
          <p:grpSpPr>
            <a:xfrm>
              <a:off x="3506116" y="1411794"/>
              <a:ext cx="2243017" cy="3125183"/>
              <a:chOff x="3450493" y="1508181"/>
              <a:chExt cx="2243017" cy="3125183"/>
            </a:xfrm>
          </p:grpSpPr>
          <p:sp>
            <p:nvSpPr>
              <p:cNvPr id="10" name="Google Shape;3898;p51">
                <a:extLst>
                  <a:ext uri="{FF2B5EF4-FFF2-40B4-BE49-F238E27FC236}">
                    <a16:creationId xmlns:a16="http://schemas.microsoft.com/office/drawing/2014/main" id="{A0CB527A-4BFE-2710-7FD4-6E53538A2535}"/>
                  </a:ext>
                </a:extLst>
              </p:cNvPr>
              <p:cNvSpPr/>
              <p:nvPr/>
            </p:nvSpPr>
            <p:spPr>
              <a:xfrm>
                <a:off x="3450493" y="1508181"/>
                <a:ext cx="2243017" cy="3125183"/>
              </a:xfrm>
              <a:prstGeom prst="roundRect">
                <a:avLst>
                  <a:gd name="adj" fmla="val 6586"/>
                </a:avLst>
              </a:prstGeom>
              <a:solidFill>
                <a:schemeClr val="accent3"/>
              </a:solidFill>
              <a:ln>
                <a:solidFill>
                  <a:schemeClr val="accent4"/>
                </a:solidFill>
              </a:ln>
              <a:effectLst>
                <a:outerShdw blurRad="28575" dist="28575" dir="156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Google Shape;3899;p51">
                <a:extLst>
                  <a:ext uri="{FF2B5EF4-FFF2-40B4-BE49-F238E27FC236}">
                    <a16:creationId xmlns:a16="http://schemas.microsoft.com/office/drawing/2014/main" id="{45C6D63B-FE82-E04D-5153-095D8B9A9801}"/>
                  </a:ext>
                </a:extLst>
              </p:cNvPr>
              <p:cNvSpPr/>
              <p:nvPr/>
            </p:nvSpPr>
            <p:spPr>
              <a:xfrm>
                <a:off x="4492169" y="4377452"/>
                <a:ext cx="159667" cy="16084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1E839917-7EDA-1F16-4EC4-FA3C3DC9FD5C}"/>
                </a:ext>
              </a:extLst>
            </p:cNvPr>
            <p:cNvSpPr/>
            <p:nvPr/>
          </p:nvSpPr>
          <p:spPr>
            <a:xfrm>
              <a:off x="3687089" y="1605303"/>
              <a:ext cx="1880421" cy="2540206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pt-PT" b="1" dirty="0">
                  <a:solidFill>
                    <a:schemeClr val="bg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NHF afetadas: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pt-PT" b="1" dirty="0">
                  <a:solidFill>
                    <a:schemeClr val="bg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Ocupar-se com vista a realizar-se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pt-PT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68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8" name="Google Shape;3658;p45"/>
          <p:cNvSpPr txBox="1">
            <a:spLocks noGrp="1"/>
          </p:cNvSpPr>
          <p:nvPr>
            <p:ph type="title"/>
          </p:nvPr>
        </p:nvSpPr>
        <p:spPr>
          <a:xfrm rot="247">
            <a:off x="5664701" y="3304231"/>
            <a:ext cx="5561600" cy="114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pt-PT" dirty="0"/>
              <a:t>Plano de Cuidados</a:t>
            </a:r>
            <a:endParaRPr dirty="0"/>
          </a:p>
        </p:txBody>
      </p:sp>
      <p:sp>
        <p:nvSpPr>
          <p:cNvPr id="3659" name="Google Shape;3659;p45"/>
          <p:cNvSpPr txBox="1">
            <a:spLocks noGrp="1"/>
          </p:cNvSpPr>
          <p:nvPr>
            <p:ph type="title" idx="2"/>
          </p:nvPr>
        </p:nvSpPr>
        <p:spPr>
          <a:xfrm>
            <a:off x="7218101" y="1693688"/>
            <a:ext cx="2454800" cy="1240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3</a:t>
            </a:r>
            <a:endParaRPr/>
          </a:p>
        </p:txBody>
      </p:sp>
      <p:grpSp>
        <p:nvGrpSpPr>
          <p:cNvPr id="3660" name="Google Shape;3660;p45"/>
          <p:cNvGrpSpPr/>
          <p:nvPr/>
        </p:nvGrpSpPr>
        <p:grpSpPr>
          <a:xfrm>
            <a:off x="7020680" y="2060234"/>
            <a:ext cx="2846968" cy="681373"/>
            <a:chOff x="5255542" y="1402743"/>
            <a:chExt cx="2135226" cy="511030"/>
          </a:xfrm>
        </p:grpSpPr>
        <p:sp>
          <p:nvSpPr>
            <p:cNvPr id="3661" name="Google Shape;3661;p45"/>
            <p:cNvSpPr/>
            <p:nvPr/>
          </p:nvSpPr>
          <p:spPr>
            <a:xfrm rot="9022880" flipH="1">
              <a:off x="6810965" y="1519870"/>
              <a:ext cx="547155" cy="276778"/>
            </a:xfrm>
            <a:custGeom>
              <a:avLst/>
              <a:gdLst/>
              <a:ahLst/>
              <a:cxnLst/>
              <a:rect l="l" t="t" r="r" b="b"/>
              <a:pathLst>
                <a:path w="9574" h="4843" extrusionOk="0">
                  <a:moveTo>
                    <a:pt x="3457" y="1601"/>
                  </a:moveTo>
                  <a:cubicBezTo>
                    <a:pt x="3447" y="1808"/>
                    <a:pt x="3394" y="2006"/>
                    <a:pt x="3305" y="2195"/>
                  </a:cubicBezTo>
                  <a:cubicBezTo>
                    <a:pt x="3196" y="2429"/>
                    <a:pt x="3017" y="2621"/>
                    <a:pt x="2784" y="2744"/>
                  </a:cubicBezTo>
                  <a:cubicBezTo>
                    <a:pt x="2743" y="2758"/>
                    <a:pt x="2702" y="2758"/>
                    <a:pt x="2647" y="2758"/>
                  </a:cubicBezTo>
                  <a:cubicBezTo>
                    <a:pt x="2633" y="2744"/>
                    <a:pt x="2606" y="2744"/>
                    <a:pt x="2592" y="2730"/>
                  </a:cubicBezTo>
                  <a:lnTo>
                    <a:pt x="2578" y="2717"/>
                  </a:lnTo>
                  <a:lnTo>
                    <a:pt x="2537" y="2676"/>
                  </a:lnTo>
                  <a:cubicBezTo>
                    <a:pt x="2510" y="2634"/>
                    <a:pt x="2482" y="2593"/>
                    <a:pt x="2469" y="2552"/>
                  </a:cubicBezTo>
                  <a:cubicBezTo>
                    <a:pt x="2469" y="2497"/>
                    <a:pt x="2469" y="2429"/>
                    <a:pt x="2469" y="2374"/>
                  </a:cubicBezTo>
                  <a:cubicBezTo>
                    <a:pt x="2523" y="2113"/>
                    <a:pt x="2702" y="1880"/>
                    <a:pt x="2949" y="1757"/>
                  </a:cubicBezTo>
                  <a:cubicBezTo>
                    <a:pt x="3106" y="1674"/>
                    <a:pt x="3278" y="1621"/>
                    <a:pt x="3457" y="1601"/>
                  </a:cubicBezTo>
                  <a:close/>
                  <a:moveTo>
                    <a:pt x="1673" y="0"/>
                  </a:moveTo>
                  <a:cubicBezTo>
                    <a:pt x="1434" y="0"/>
                    <a:pt x="1194" y="34"/>
                    <a:pt x="960" y="97"/>
                  </a:cubicBezTo>
                  <a:cubicBezTo>
                    <a:pt x="727" y="152"/>
                    <a:pt x="507" y="220"/>
                    <a:pt x="302" y="330"/>
                  </a:cubicBezTo>
                  <a:cubicBezTo>
                    <a:pt x="219" y="358"/>
                    <a:pt x="164" y="385"/>
                    <a:pt x="123" y="412"/>
                  </a:cubicBezTo>
                  <a:lnTo>
                    <a:pt x="68" y="440"/>
                  </a:lnTo>
                  <a:lnTo>
                    <a:pt x="82" y="467"/>
                  </a:lnTo>
                  <a:cubicBezTo>
                    <a:pt x="0" y="514"/>
                    <a:pt x="48" y="630"/>
                    <a:pt x="123" y="630"/>
                  </a:cubicBezTo>
                  <a:cubicBezTo>
                    <a:pt x="136" y="630"/>
                    <a:pt x="150" y="626"/>
                    <a:pt x="164" y="618"/>
                  </a:cubicBezTo>
                  <a:lnTo>
                    <a:pt x="219" y="591"/>
                  </a:lnTo>
                  <a:cubicBezTo>
                    <a:pt x="260" y="577"/>
                    <a:pt x="302" y="550"/>
                    <a:pt x="384" y="522"/>
                  </a:cubicBezTo>
                  <a:cubicBezTo>
                    <a:pt x="576" y="426"/>
                    <a:pt x="795" y="358"/>
                    <a:pt x="1001" y="316"/>
                  </a:cubicBezTo>
                  <a:cubicBezTo>
                    <a:pt x="1201" y="277"/>
                    <a:pt x="1401" y="255"/>
                    <a:pt x="1598" y="255"/>
                  </a:cubicBezTo>
                  <a:cubicBezTo>
                    <a:pt x="1739" y="255"/>
                    <a:pt x="1879" y="266"/>
                    <a:pt x="2016" y="289"/>
                  </a:cubicBezTo>
                  <a:lnTo>
                    <a:pt x="2167" y="316"/>
                  </a:lnTo>
                  <a:cubicBezTo>
                    <a:pt x="2222" y="330"/>
                    <a:pt x="2263" y="344"/>
                    <a:pt x="2318" y="358"/>
                  </a:cubicBezTo>
                  <a:cubicBezTo>
                    <a:pt x="2414" y="385"/>
                    <a:pt x="2510" y="426"/>
                    <a:pt x="2606" y="467"/>
                  </a:cubicBezTo>
                  <a:cubicBezTo>
                    <a:pt x="2715" y="522"/>
                    <a:pt x="2811" y="563"/>
                    <a:pt x="2907" y="632"/>
                  </a:cubicBezTo>
                  <a:cubicBezTo>
                    <a:pt x="2949" y="659"/>
                    <a:pt x="3004" y="687"/>
                    <a:pt x="3045" y="728"/>
                  </a:cubicBezTo>
                  <a:cubicBezTo>
                    <a:pt x="3086" y="755"/>
                    <a:pt x="3127" y="797"/>
                    <a:pt x="3168" y="838"/>
                  </a:cubicBezTo>
                  <a:cubicBezTo>
                    <a:pt x="3284" y="954"/>
                    <a:pt x="3366" y="1097"/>
                    <a:pt x="3414" y="1253"/>
                  </a:cubicBezTo>
                  <a:lnTo>
                    <a:pt x="3414" y="1253"/>
                  </a:lnTo>
                  <a:cubicBezTo>
                    <a:pt x="3192" y="1277"/>
                    <a:pt x="2974" y="1345"/>
                    <a:pt x="2770" y="1455"/>
                  </a:cubicBezTo>
                  <a:cubicBezTo>
                    <a:pt x="2441" y="1619"/>
                    <a:pt x="2208" y="1935"/>
                    <a:pt x="2139" y="2305"/>
                  </a:cubicBezTo>
                  <a:cubicBezTo>
                    <a:pt x="2098" y="2511"/>
                    <a:pt x="2167" y="2730"/>
                    <a:pt x="2304" y="2881"/>
                  </a:cubicBezTo>
                  <a:lnTo>
                    <a:pt x="2345" y="2922"/>
                  </a:lnTo>
                  <a:cubicBezTo>
                    <a:pt x="2359" y="2950"/>
                    <a:pt x="2386" y="2964"/>
                    <a:pt x="2414" y="2977"/>
                  </a:cubicBezTo>
                  <a:cubicBezTo>
                    <a:pt x="2469" y="3005"/>
                    <a:pt x="2523" y="3032"/>
                    <a:pt x="2578" y="3046"/>
                  </a:cubicBezTo>
                  <a:cubicBezTo>
                    <a:pt x="2613" y="3051"/>
                    <a:pt x="2650" y="3054"/>
                    <a:pt x="2688" y="3054"/>
                  </a:cubicBezTo>
                  <a:cubicBezTo>
                    <a:pt x="2753" y="3054"/>
                    <a:pt x="2819" y="3045"/>
                    <a:pt x="2880" y="3018"/>
                  </a:cubicBezTo>
                  <a:cubicBezTo>
                    <a:pt x="3045" y="2950"/>
                    <a:pt x="3196" y="2840"/>
                    <a:pt x="3305" y="2703"/>
                  </a:cubicBezTo>
                  <a:cubicBezTo>
                    <a:pt x="3415" y="2580"/>
                    <a:pt x="3497" y="2456"/>
                    <a:pt x="3566" y="2305"/>
                  </a:cubicBezTo>
                  <a:cubicBezTo>
                    <a:pt x="3674" y="2089"/>
                    <a:pt x="3740" y="1846"/>
                    <a:pt x="3749" y="1598"/>
                  </a:cubicBezTo>
                  <a:lnTo>
                    <a:pt x="3749" y="1598"/>
                  </a:lnTo>
                  <a:cubicBezTo>
                    <a:pt x="3770" y="1600"/>
                    <a:pt x="3791" y="1603"/>
                    <a:pt x="3813" y="1606"/>
                  </a:cubicBezTo>
                  <a:cubicBezTo>
                    <a:pt x="4416" y="1688"/>
                    <a:pt x="5006" y="2031"/>
                    <a:pt x="5500" y="2442"/>
                  </a:cubicBezTo>
                  <a:cubicBezTo>
                    <a:pt x="5993" y="2868"/>
                    <a:pt x="6432" y="3361"/>
                    <a:pt x="6789" y="3910"/>
                  </a:cubicBezTo>
                  <a:cubicBezTo>
                    <a:pt x="6981" y="4198"/>
                    <a:pt x="7228" y="4459"/>
                    <a:pt x="7516" y="4664"/>
                  </a:cubicBezTo>
                  <a:cubicBezTo>
                    <a:pt x="7667" y="4760"/>
                    <a:pt x="7845" y="4829"/>
                    <a:pt x="8037" y="4843"/>
                  </a:cubicBezTo>
                  <a:cubicBezTo>
                    <a:pt x="8215" y="4843"/>
                    <a:pt x="8394" y="4829"/>
                    <a:pt x="8572" y="4774"/>
                  </a:cubicBezTo>
                  <a:cubicBezTo>
                    <a:pt x="8613" y="4760"/>
                    <a:pt x="8641" y="4747"/>
                    <a:pt x="8695" y="4733"/>
                  </a:cubicBezTo>
                  <a:lnTo>
                    <a:pt x="8805" y="4692"/>
                  </a:lnTo>
                  <a:cubicBezTo>
                    <a:pt x="8887" y="4651"/>
                    <a:pt x="8956" y="4609"/>
                    <a:pt x="9038" y="4555"/>
                  </a:cubicBezTo>
                  <a:cubicBezTo>
                    <a:pt x="9176" y="4445"/>
                    <a:pt x="9299" y="4321"/>
                    <a:pt x="9381" y="4157"/>
                  </a:cubicBezTo>
                  <a:cubicBezTo>
                    <a:pt x="9532" y="3869"/>
                    <a:pt x="9573" y="3512"/>
                    <a:pt x="9491" y="3197"/>
                  </a:cubicBezTo>
                  <a:cubicBezTo>
                    <a:pt x="9422" y="2881"/>
                    <a:pt x="9258" y="2607"/>
                    <a:pt x="9011" y="2401"/>
                  </a:cubicBezTo>
                  <a:cubicBezTo>
                    <a:pt x="8901" y="2305"/>
                    <a:pt x="8750" y="2237"/>
                    <a:pt x="8599" y="2195"/>
                  </a:cubicBezTo>
                  <a:cubicBezTo>
                    <a:pt x="8532" y="2183"/>
                    <a:pt x="8464" y="2176"/>
                    <a:pt x="8397" y="2176"/>
                  </a:cubicBezTo>
                  <a:cubicBezTo>
                    <a:pt x="8316" y="2176"/>
                    <a:pt x="8236" y="2187"/>
                    <a:pt x="8161" y="2209"/>
                  </a:cubicBezTo>
                  <a:cubicBezTo>
                    <a:pt x="8023" y="2237"/>
                    <a:pt x="7886" y="2291"/>
                    <a:pt x="7777" y="2374"/>
                  </a:cubicBezTo>
                  <a:cubicBezTo>
                    <a:pt x="7667" y="2456"/>
                    <a:pt x="7571" y="2538"/>
                    <a:pt x="7502" y="2648"/>
                  </a:cubicBezTo>
                  <a:cubicBezTo>
                    <a:pt x="7351" y="2854"/>
                    <a:pt x="7283" y="3114"/>
                    <a:pt x="7324" y="3361"/>
                  </a:cubicBezTo>
                  <a:cubicBezTo>
                    <a:pt x="7365" y="3581"/>
                    <a:pt x="7488" y="3786"/>
                    <a:pt x="7667" y="3910"/>
                  </a:cubicBezTo>
                  <a:cubicBezTo>
                    <a:pt x="7783" y="3988"/>
                    <a:pt x="7921" y="4024"/>
                    <a:pt x="8059" y="4024"/>
                  </a:cubicBezTo>
                  <a:cubicBezTo>
                    <a:pt x="8116" y="4024"/>
                    <a:pt x="8173" y="4018"/>
                    <a:pt x="8229" y="4006"/>
                  </a:cubicBezTo>
                  <a:cubicBezTo>
                    <a:pt x="8394" y="3951"/>
                    <a:pt x="8517" y="3814"/>
                    <a:pt x="8545" y="3649"/>
                  </a:cubicBezTo>
                  <a:cubicBezTo>
                    <a:pt x="8572" y="3540"/>
                    <a:pt x="8558" y="3416"/>
                    <a:pt x="8517" y="3306"/>
                  </a:cubicBezTo>
                  <a:cubicBezTo>
                    <a:pt x="8490" y="3238"/>
                    <a:pt x="8462" y="3169"/>
                    <a:pt x="8407" y="3114"/>
                  </a:cubicBezTo>
                  <a:cubicBezTo>
                    <a:pt x="8394" y="3101"/>
                    <a:pt x="8366" y="3087"/>
                    <a:pt x="8353" y="3060"/>
                  </a:cubicBezTo>
                  <a:cubicBezTo>
                    <a:pt x="8333" y="3047"/>
                    <a:pt x="8314" y="3042"/>
                    <a:pt x="8296" y="3042"/>
                  </a:cubicBezTo>
                  <a:cubicBezTo>
                    <a:pt x="8215" y="3042"/>
                    <a:pt x="8164" y="3154"/>
                    <a:pt x="8243" y="3210"/>
                  </a:cubicBezTo>
                  <a:cubicBezTo>
                    <a:pt x="8298" y="3252"/>
                    <a:pt x="8325" y="3306"/>
                    <a:pt x="8339" y="3361"/>
                  </a:cubicBezTo>
                  <a:cubicBezTo>
                    <a:pt x="8366" y="3444"/>
                    <a:pt x="8366" y="3526"/>
                    <a:pt x="8353" y="3608"/>
                  </a:cubicBezTo>
                  <a:cubicBezTo>
                    <a:pt x="8339" y="3690"/>
                    <a:pt x="8270" y="3773"/>
                    <a:pt x="8174" y="3800"/>
                  </a:cubicBezTo>
                  <a:cubicBezTo>
                    <a:pt x="8140" y="3807"/>
                    <a:pt x="8106" y="3810"/>
                    <a:pt x="8072" y="3810"/>
                  </a:cubicBezTo>
                  <a:cubicBezTo>
                    <a:pt x="7970" y="3810"/>
                    <a:pt x="7873" y="3780"/>
                    <a:pt x="7790" y="3718"/>
                  </a:cubicBezTo>
                  <a:cubicBezTo>
                    <a:pt x="7667" y="3622"/>
                    <a:pt x="7584" y="3485"/>
                    <a:pt x="7557" y="3320"/>
                  </a:cubicBezTo>
                  <a:cubicBezTo>
                    <a:pt x="7530" y="3128"/>
                    <a:pt x="7584" y="2950"/>
                    <a:pt x="7694" y="2799"/>
                  </a:cubicBezTo>
                  <a:cubicBezTo>
                    <a:pt x="7722" y="2758"/>
                    <a:pt x="7763" y="2717"/>
                    <a:pt x="7790" y="2689"/>
                  </a:cubicBezTo>
                  <a:cubicBezTo>
                    <a:pt x="7831" y="2648"/>
                    <a:pt x="7873" y="2607"/>
                    <a:pt x="7927" y="2580"/>
                  </a:cubicBezTo>
                  <a:cubicBezTo>
                    <a:pt x="8010" y="2525"/>
                    <a:pt x="8106" y="2484"/>
                    <a:pt x="8215" y="2456"/>
                  </a:cubicBezTo>
                  <a:cubicBezTo>
                    <a:pt x="8271" y="2442"/>
                    <a:pt x="8327" y="2435"/>
                    <a:pt x="8382" y="2435"/>
                  </a:cubicBezTo>
                  <a:cubicBezTo>
                    <a:pt x="8544" y="2435"/>
                    <a:pt x="8700" y="2494"/>
                    <a:pt x="8833" y="2607"/>
                  </a:cubicBezTo>
                  <a:cubicBezTo>
                    <a:pt x="9011" y="2772"/>
                    <a:pt x="9148" y="2991"/>
                    <a:pt x="9189" y="3238"/>
                  </a:cubicBezTo>
                  <a:cubicBezTo>
                    <a:pt x="9258" y="3498"/>
                    <a:pt x="9217" y="3759"/>
                    <a:pt x="9107" y="3992"/>
                  </a:cubicBezTo>
                  <a:cubicBezTo>
                    <a:pt x="9038" y="4116"/>
                    <a:pt x="8942" y="4212"/>
                    <a:pt x="8833" y="4280"/>
                  </a:cubicBezTo>
                  <a:cubicBezTo>
                    <a:pt x="8778" y="4321"/>
                    <a:pt x="8723" y="4349"/>
                    <a:pt x="8668" y="4376"/>
                  </a:cubicBezTo>
                  <a:lnTo>
                    <a:pt x="8558" y="4417"/>
                  </a:lnTo>
                  <a:lnTo>
                    <a:pt x="8462" y="4445"/>
                  </a:lnTo>
                  <a:cubicBezTo>
                    <a:pt x="8359" y="4483"/>
                    <a:pt x="8249" y="4502"/>
                    <a:pt x="8139" y="4502"/>
                  </a:cubicBezTo>
                  <a:cubicBezTo>
                    <a:pt x="7973" y="4502"/>
                    <a:pt x="7807" y="4459"/>
                    <a:pt x="7667" y="4376"/>
                  </a:cubicBezTo>
                  <a:cubicBezTo>
                    <a:pt x="7420" y="4184"/>
                    <a:pt x="7214" y="3965"/>
                    <a:pt x="7050" y="3704"/>
                  </a:cubicBezTo>
                  <a:cubicBezTo>
                    <a:pt x="6666" y="3128"/>
                    <a:pt x="6213" y="2607"/>
                    <a:pt x="5705" y="2154"/>
                  </a:cubicBezTo>
                  <a:cubicBezTo>
                    <a:pt x="5431" y="1935"/>
                    <a:pt x="5143" y="1743"/>
                    <a:pt x="4828" y="1578"/>
                  </a:cubicBezTo>
                  <a:cubicBezTo>
                    <a:pt x="4512" y="1414"/>
                    <a:pt x="4183" y="1304"/>
                    <a:pt x="3826" y="1263"/>
                  </a:cubicBezTo>
                  <a:cubicBezTo>
                    <a:pt x="3789" y="1257"/>
                    <a:pt x="3752" y="1253"/>
                    <a:pt x="3715" y="1250"/>
                  </a:cubicBezTo>
                  <a:lnTo>
                    <a:pt x="3715" y="1250"/>
                  </a:lnTo>
                  <a:cubicBezTo>
                    <a:pt x="3657" y="1018"/>
                    <a:pt x="3541" y="801"/>
                    <a:pt x="3360" y="632"/>
                  </a:cubicBezTo>
                  <a:cubicBezTo>
                    <a:pt x="3319" y="577"/>
                    <a:pt x="3264" y="536"/>
                    <a:pt x="3209" y="495"/>
                  </a:cubicBezTo>
                  <a:cubicBezTo>
                    <a:pt x="3154" y="440"/>
                    <a:pt x="3113" y="426"/>
                    <a:pt x="3045" y="385"/>
                  </a:cubicBezTo>
                  <a:cubicBezTo>
                    <a:pt x="2949" y="316"/>
                    <a:pt x="2839" y="262"/>
                    <a:pt x="2715" y="207"/>
                  </a:cubicBezTo>
                  <a:cubicBezTo>
                    <a:pt x="2606" y="166"/>
                    <a:pt x="2496" y="124"/>
                    <a:pt x="2373" y="97"/>
                  </a:cubicBezTo>
                  <a:cubicBezTo>
                    <a:pt x="2318" y="83"/>
                    <a:pt x="2263" y="70"/>
                    <a:pt x="2208" y="56"/>
                  </a:cubicBezTo>
                  <a:lnTo>
                    <a:pt x="2043" y="28"/>
                  </a:lnTo>
                  <a:cubicBezTo>
                    <a:pt x="1921" y="10"/>
                    <a:pt x="1797" y="0"/>
                    <a:pt x="1673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2" name="Google Shape;3662;p45"/>
            <p:cNvSpPr/>
            <p:nvPr/>
          </p:nvSpPr>
          <p:spPr>
            <a:xfrm rot="-9022880">
              <a:off x="5288190" y="1519870"/>
              <a:ext cx="547155" cy="276778"/>
            </a:xfrm>
            <a:custGeom>
              <a:avLst/>
              <a:gdLst/>
              <a:ahLst/>
              <a:cxnLst/>
              <a:rect l="l" t="t" r="r" b="b"/>
              <a:pathLst>
                <a:path w="9574" h="4843" extrusionOk="0">
                  <a:moveTo>
                    <a:pt x="3457" y="1601"/>
                  </a:moveTo>
                  <a:cubicBezTo>
                    <a:pt x="3447" y="1808"/>
                    <a:pt x="3394" y="2006"/>
                    <a:pt x="3305" y="2195"/>
                  </a:cubicBezTo>
                  <a:cubicBezTo>
                    <a:pt x="3196" y="2429"/>
                    <a:pt x="3017" y="2621"/>
                    <a:pt x="2784" y="2744"/>
                  </a:cubicBezTo>
                  <a:cubicBezTo>
                    <a:pt x="2743" y="2758"/>
                    <a:pt x="2702" y="2758"/>
                    <a:pt x="2647" y="2758"/>
                  </a:cubicBezTo>
                  <a:cubicBezTo>
                    <a:pt x="2633" y="2744"/>
                    <a:pt x="2606" y="2744"/>
                    <a:pt x="2592" y="2730"/>
                  </a:cubicBezTo>
                  <a:lnTo>
                    <a:pt x="2578" y="2717"/>
                  </a:lnTo>
                  <a:lnTo>
                    <a:pt x="2537" y="2676"/>
                  </a:lnTo>
                  <a:cubicBezTo>
                    <a:pt x="2510" y="2634"/>
                    <a:pt x="2482" y="2593"/>
                    <a:pt x="2469" y="2552"/>
                  </a:cubicBezTo>
                  <a:cubicBezTo>
                    <a:pt x="2469" y="2497"/>
                    <a:pt x="2469" y="2429"/>
                    <a:pt x="2469" y="2374"/>
                  </a:cubicBezTo>
                  <a:cubicBezTo>
                    <a:pt x="2523" y="2113"/>
                    <a:pt x="2702" y="1880"/>
                    <a:pt x="2949" y="1757"/>
                  </a:cubicBezTo>
                  <a:cubicBezTo>
                    <a:pt x="3106" y="1674"/>
                    <a:pt x="3278" y="1621"/>
                    <a:pt x="3457" y="1601"/>
                  </a:cubicBezTo>
                  <a:close/>
                  <a:moveTo>
                    <a:pt x="1673" y="0"/>
                  </a:moveTo>
                  <a:cubicBezTo>
                    <a:pt x="1434" y="0"/>
                    <a:pt x="1194" y="34"/>
                    <a:pt x="960" y="97"/>
                  </a:cubicBezTo>
                  <a:cubicBezTo>
                    <a:pt x="727" y="152"/>
                    <a:pt x="507" y="220"/>
                    <a:pt x="302" y="330"/>
                  </a:cubicBezTo>
                  <a:cubicBezTo>
                    <a:pt x="219" y="358"/>
                    <a:pt x="164" y="385"/>
                    <a:pt x="123" y="412"/>
                  </a:cubicBezTo>
                  <a:lnTo>
                    <a:pt x="68" y="440"/>
                  </a:lnTo>
                  <a:lnTo>
                    <a:pt x="82" y="467"/>
                  </a:lnTo>
                  <a:cubicBezTo>
                    <a:pt x="0" y="514"/>
                    <a:pt x="48" y="630"/>
                    <a:pt x="123" y="630"/>
                  </a:cubicBezTo>
                  <a:cubicBezTo>
                    <a:pt x="136" y="630"/>
                    <a:pt x="150" y="626"/>
                    <a:pt x="164" y="618"/>
                  </a:cubicBezTo>
                  <a:lnTo>
                    <a:pt x="219" y="591"/>
                  </a:lnTo>
                  <a:cubicBezTo>
                    <a:pt x="260" y="577"/>
                    <a:pt x="302" y="550"/>
                    <a:pt x="384" y="522"/>
                  </a:cubicBezTo>
                  <a:cubicBezTo>
                    <a:pt x="576" y="426"/>
                    <a:pt x="795" y="358"/>
                    <a:pt x="1001" y="316"/>
                  </a:cubicBezTo>
                  <a:cubicBezTo>
                    <a:pt x="1201" y="277"/>
                    <a:pt x="1401" y="255"/>
                    <a:pt x="1598" y="255"/>
                  </a:cubicBezTo>
                  <a:cubicBezTo>
                    <a:pt x="1739" y="255"/>
                    <a:pt x="1879" y="266"/>
                    <a:pt x="2016" y="289"/>
                  </a:cubicBezTo>
                  <a:lnTo>
                    <a:pt x="2167" y="316"/>
                  </a:lnTo>
                  <a:cubicBezTo>
                    <a:pt x="2222" y="330"/>
                    <a:pt x="2263" y="344"/>
                    <a:pt x="2318" y="358"/>
                  </a:cubicBezTo>
                  <a:cubicBezTo>
                    <a:pt x="2414" y="385"/>
                    <a:pt x="2510" y="426"/>
                    <a:pt x="2606" y="467"/>
                  </a:cubicBezTo>
                  <a:cubicBezTo>
                    <a:pt x="2715" y="522"/>
                    <a:pt x="2811" y="563"/>
                    <a:pt x="2907" y="632"/>
                  </a:cubicBezTo>
                  <a:cubicBezTo>
                    <a:pt x="2949" y="659"/>
                    <a:pt x="3004" y="687"/>
                    <a:pt x="3045" y="728"/>
                  </a:cubicBezTo>
                  <a:cubicBezTo>
                    <a:pt x="3086" y="755"/>
                    <a:pt x="3127" y="797"/>
                    <a:pt x="3168" y="838"/>
                  </a:cubicBezTo>
                  <a:cubicBezTo>
                    <a:pt x="3284" y="954"/>
                    <a:pt x="3366" y="1097"/>
                    <a:pt x="3414" y="1253"/>
                  </a:cubicBezTo>
                  <a:lnTo>
                    <a:pt x="3414" y="1253"/>
                  </a:lnTo>
                  <a:cubicBezTo>
                    <a:pt x="3192" y="1277"/>
                    <a:pt x="2974" y="1345"/>
                    <a:pt x="2770" y="1455"/>
                  </a:cubicBezTo>
                  <a:cubicBezTo>
                    <a:pt x="2441" y="1619"/>
                    <a:pt x="2208" y="1935"/>
                    <a:pt x="2139" y="2305"/>
                  </a:cubicBezTo>
                  <a:cubicBezTo>
                    <a:pt x="2098" y="2511"/>
                    <a:pt x="2167" y="2730"/>
                    <a:pt x="2304" y="2881"/>
                  </a:cubicBezTo>
                  <a:lnTo>
                    <a:pt x="2345" y="2922"/>
                  </a:lnTo>
                  <a:cubicBezTo>
                    <a:pt x="2359" y="2950"/>
                    <a:pt x="2386" y="2964"/>
                    <a:pt x="2414" y="2977"/>
                  </a:cubicBezTo>
                  <a:cubicBezTo>
                    <a:pt x="2469" y="3005"/>
                    <a:pt x="2523" y="3032"/>
                    <a:pt x="2578" y="3046"/>
                  </a:cubicBezTo>
                  <a:cubicBezTo>
                    <a:pt x="2613" y="3051"/>
                    <a:pt x="2650" y="3054"/>
                    <a:pt x="2688" y="3054"/>
                  </a:cubicBezTo>
                  <a:cubicBezTo>
                    <a:pt x="2753" y="3054"/>
                    <a:pt x="2819" y="3045"/>
                    <a:pt x="2880" y="3018"/>
                  </a:cubicBezTo>
                  <a:cubicBezTo>
                    <a:pt x="3045" y="2950"/>
                    <a:pt x="3196" y="2840"/>
                    <a:pt x="3305" y="2703"/>
                  </a:cubicBezTo>
                  <a:cubicBezTo>
                    <a:pt x="3415" y="2580"/>
                    <a:pt x="3497" y="2456"/>
                    <a:pt x="3566" y="2305"/>
                  </a:cubicBezTo>
                  <a:cubicBezTo>
                    <a:pt x="3674" y="2089"/>
                    <a:pt x="3740" y="1846"/>
                    <a:pt x="3749" y="1598"/>
                  </a:cubicBezTo>
                  <a:lnTo>
                    <a:pt x="3749" y="1598"/>
                  </a:lnTo>
                  <a:cubicBezTo>
                    <a:pt x="3770" y="1600"/>
                    <a:pt x="3791" y="1603"/>
                    <a:pt x="3813" y="1606"/>
                  </a:cubicBezTo>
                  <a:cubicBezTo>
                    <a:pt x="4416" y="1688"/>
                    <a:pt x="5006" y="2031"/>
                    <a:pt x="5500" y="2442"/>
                  </a:cubicBezTo>
                  <a:cubicBezTo>
                    <a:pt x="5993" y="2868"/>
                    <a:pt x="6432" y="3361"/>
                    <a:pt x="6789" y="3910"/>
                  </a:cubicBezTo>
                  <a:cubicBezTo>
                    <a:pt x="6981" y="4198"/>
                    <a:pt x="7228" y="4459"/>
                    <a:pt x="7516" y="4664"/>
                  </a:cubicBezTo>
                  <a:cubicBezTo>
                    <a:pt x="7667" y="4760"/>
                    <a:pt x="7845" y="4829"/>
                    <a:pt x="8037" y="4843"/>
                  </a:cubicBezTo>
                  <a:cubicBezTo>
                    <a:pt x="8215" y="4843"/>
                    <a:pt x="8394" y="4829"/>
                    <a:pt x="8572" y="4774"/>
                  </a:cubicBezTo>
                  <a:cubicBezTo>
                    <a:pt x="8613" y="4760"/>
                    <a:pt x="8641" y="4747"/>
                    <a:pt x="8695" y="4733"/>
                  </a:cubicBezTo>
                  <a:lnTo>
                    <a:pt x="8805" y="4692"/>
                  </a:lnTo>
                  <a:cubicBezTo>
                    <a:pt x="8887" y="4651"/>
                    <a:pt x="8956" y="4609"/>
                    <a:pt x="9038" y="4555"/>
                  </a:cubicBezTo>
                  <a:cubicBezTo>
                    <a:pt x="9176" y="4445"/>
                    <a:pt x="9299" y="4321"/>
                    <a:pt x="9381" y="4157"/>
                  </a:cubicBezTo>
                  <a:cubicBezTo>
                    <a:pt x="9532" y="3869"/>
                    <a:pt x="9573" y="3512"/>
                    <a:pt x="9491" y="3197"/>
                  </a:cubicBezTo>
                  <a:cubicBezTo>
                    <a:pt x="9422" y="2881"/>
                    <a:pt x="9258" y="2607"/>
                    <a:pt x="9011" y="2401"/>
                  </a:cubicBezTo>
                  <a:cubicBezTo>
                    <a:pt x="8901" y="2305"/>
                    <a:pt x="8750" y="2237"/>
                    <a:pt x="8599" y="2195"/>
                  </a:cubicBezTo>
                  <a:cubicBezTo>
                    <a:pt x="8532" y="2183"/>
                    <a:pt x="8464" y="2176"/>
                    <a:pt x="8397" y="2176"/>
                  </a:cubicBezTo>
                  <a:cubicBezTo>
                    <a:pt x="8316" y="2176"/>
                    <a:pt x="8236" y="2187"/>
                    <a:pt x="8161" y="2209"/>
                  </a:cubicBezTo>
                  <a:cubicBezTo>
                    <a:pt x="8023" y="2237"/>
                    <a:pt x="7886" y="2291"/>
                    <a:pt x="7777" y="2374"/>
                  </a:cubicBezTo>
                  <a:cubicBezTo>
                    <a:pt x="7667" y="2456"/>
                    <a:pt x="7571" y="2538"/>
                    <a:pt x="7502" y="2648"/>
                  </a:cubicBezTo>
                  <a:cubicBezTo>
                    <a:pt x="7351" y="2854"/>
                    <a:pt x="7283" y="3114"/>
                    <a:pt x="7324" y="3361"/>
                  </a:cubicBezTo>
                  <a:cubicBezTo>
                    <a:pt x="7365" y="3581"/>
                    <a:pt x="7488" y="3786"/>
                    <a:pt x="7667" y="3910"/>
                  </a:cubicBezTo>
                  <a:cubicBezTo>
                    <a:pt x="7783" y="3988"/>
                    <a:pt x="7921" y="4024"/>
                    <a:pt x="8059" y="4024"/>
                  </a:cubicBezTo>
                  <a:cubicBezTo>
                    <a:pt x="8116" y="4024"/>
                    <a:pt x="8173" y="4018"/>
                    <a:pt x="8229" y="4006"/>
                  </a:cubicBezTo>
                  <a:cubicBezTo>
                    <a:pt x="8394" y="3951"/>
                    <a:pt x="8517" y="3814"/>
                    <a:pt x="8545" y="3649"/>
                  </a:cubicBezTo>
                  <a:cubicBezTo>
                    <a:pt x="8572" y="3540"/>
                    <a:pt x="8558" y="3416"/>
                    <a:pt x="8517" y="3306"/>
                  </a:cubicBezTo>
                  <a:cubicBezTo>
                    <a:pt x="8490" y="3238"/>
                    <a:pt x="8462" y="3169"/>
                    <a:pt x="8407" y="3114"/>
                  </a:cubicBezTo>
                  <a:cubicBezTo>
                    <a:pt x="8394" y="3101"/>
                    <a:pt x="8366" y="3087"/>
                    <a:pt x="8353" y="3060"/>
                  </a:cubicBezTo>
                  <a:cubicBezTo>
                    <a:pt x="8333" y="3047"/>
                    <a:pt x="8314" y="3042"/>
                    <a:pt x="8296" y="3042"/>
                  </a:cubicBezTo>
                  <a:cubicBezTo>
                    <a:pt x="8215" y="3042"/>
                    <a:pt x="8164" y="3154"/>
                    <a:pt x="8243" y="3210"/>
                  </a:cubicBezTo>
                  <a:cubicBezTo>
                    <a:pt x="8298" y="3252"/>
                    <a:pt x="8325" y="3306"/>
                    <a:pt x="8339" y="3361"/>
                  </a:cubicBezTo>
                  <a:cubicBezTo>
                    <a:pt x="8366" y="3444"/>
                    <a:pt x="8366" y="3526"/>
                    <a:pt x="8353" y="3608"/>
                  </a:cubicBezTo>
                  <a:cubicBezTo>
                    <a:pt x="8339" y="3690"/>
                    <a:pt x="8270" y="3773"/>
                    <a:pt x="8174" y="3800"/>
                  </a:cubicBezTo>
                  <a:cubicBezTo>
                    <a:pt x="8140" y="3807"/>
                    <a:pt x="8106" y="3810"/>
                    <a:pt x="8072" y="3810"/>
                  </a:cubicBezTo>
                  <a:cubicBezTo>
                    <a:pt x="7970" y="3810"/>
                    <a:pt x="7873" y="3780"/>
                    <a:pt x="7790" y="3718"/>
                  </a:cubicBezTo>
                  <a:cubicBezTo>
                    <a:pt x="7667" y="3622"/>
                    <a:pt x="7584" y="3485"/>
                    <a:pt x="7557" y="3320"/>
                  </a:cubicBezTo>
                  <a:cubicBezTo>
                    <a:pt x="7530" y="3128"/>
                    <a:pt x="7584" y="2950"/>
                    <a:pt x="7694" y="2799"/>
                  </a:cubicBezTo>
                  <a:cubicBezTo>
                    <a:pt x="7722" y="2758"/>
                    <a:pt x="7763" y="2717"/>
                    <a:pt x="7790" y="2689"/>
                  </a:cubicBezTo>
                  <a:cubicBezTo>
                    <a:pt x="7831" y="2648"/>
                    <a:pt x="7873" y="2607"/>
                    <a:pt x="7927" y="2580"/>
                  </a:cubicBezTo>
                  <a:cubicBezTo>
                    <a:pt x="8010" y="2525"/>
                    <a:pt x="8106" y="2484"/>
                    <a:pt x="8215" y="2456"/>
                  </a:cubicBezTo>
                  <a:cubicBezTo>
                    <a:pt x="8271" y="2442"/>
                    <a:pt x="8327" y="2435"/>
                    <a:pt x="8382" y="2435"/>
                  </a:cubicBezTo>
                  <a:cubicBezTo>
                    <a:pt x="8544" y="2435"/>
                    <a:pt x="8700" y="2494"/>
                    <a:pt x="8833" y="2607"/>
                  </a:cubicBezTo>
                  <a:cubicBezTo>
                    <a:pt x="9011" y="2772"/>
                    <a:pt x="9148" y="2991"/>
                    <a:pt x="9189" y="3238"/>
                  </a:cubicBezTo>
                  <a:cubicBezTo>
                    <a:pt x="9258" y="3498"/>
                    <a:pt x="9217" y="3759"/>
                    <a:pt x="9107" y="3992"/>
                  </a:cubicBezTo>
                  <a:cubicBezTo>
                    <a:pt x="9038" y="4116"/>
                    <a:pt x="8942" y="4212"/>
                    <a:pt x="8833" y="4280"/>
                  </a:cubicBezTo>
                  <a:cubicBezTo>
                    <a:pt x="8778" y="4321"/>
                    <a:pt x="8723" y="4349"/>
                    <a:pt x="8668" y="4376"/>
                  </a:cubicBezTo>
                  <a:lnTo>
                    <a:pt x="8558" y="4417"/>
                  </a:lnTo>
                  <a:lnTo>
                    <a:pt x="8462" y="4445"/>
                  </a:lnTo>
                  <a:cubicBezTo>
                    <a:pt x="8359" y="4483"/>
                    <a:pt x="8249" y="4502"/>
                    <a:pt x="8139" y="4502"/>
                  </a:cubicBezTo>
                  <a:cubicBezTo>
                    <a:pt x="7973" y="4502"/>
                    <a:pt x="7807" y="4459"/>
                    <a:pt x="7667" y="4376"/>
                  </a:cubicBezTo>
                  <a:cubicBezTo>
                    <a:pt x="7420" y="4184"/>
                    <a:pt x="7214" y="3965"/>
                    <a:pt x="7050" y="3704"/>
                  </a:cubicBezTo>
                  <a:cubicBezTo>
                    <a:pt x="6666" y="3128"/>
                    <a:pt x="6213" y="2607"/>
                    <a:pt x="5705" y="2154"/>
                  </a:cubicBezTo>
                  <a:cubicBezTo>
                    <a:pt x="5431" y="1935"/>
                    <a:pt x="5143" y="1743"/>
                    <a:pt x="4828" y="1578"/>
                  </a:cubicBezTo>
                  <a:cubicBezTo>
                    <a:pt x="4512" y="1414"/>
                    <a:pt x="4183" y="1304"/>
                    <a:pt x="3826" y="1263"/>
                  </a:cubicBezTo>
                  <a:cubicBezTo>
                    <a:pt x="3789" y="1257"/>
                    <a:pt x="3752" y="1253"/>
                    <a:pt x="3715" y="1250"/>
                  </a:cubicBezTo>
                  <a:lnTo>
                    <a:pt x="3715" y="1250"/>
                  </a:lnTo>
                  <a:cubicBezTo>
                    <a:pt x="3657" y="1018"/>
                    <a:pt x="3541" y="801"/>
                    <a:pt x="3360" y="632"/>
                  </a:cubicBezTo>
                  <a:cubicBezTo>
                    <a:pt x="3319" y="577"/>
                    <a:pt x="3264" y="536"/>
                    <a:pt x="3209" y="495"/>
                  </a:cubicBezTo>
                  <a:cubicBezTo>
                    <a:pt x="3154" y="440"/>
                    <a:pt x="3113" y="426"/>
                    <a:pt x="3045" y="385"/>
                  </a:cubicBezTo>
                  <a:cubicBezTo>
                    <a:pt x="2949" y="316"/>
                    <a:pt x="2839" y="262"/>
                    <a:pt x="2715" y="207"/>
                  </a:cubicBezTo>
                  <a:cubicBezTo>
                    <a:pt x="2606" y="166"/>
                    <a:pt x="2496" y="124"/>
                    <a:pt x="2373" y="97"/>
                  </a:cubicBezTo>
                  <a:cubicBezTo>
                    <a:pt x="2318" y="83"/>
                    <a:pt x="2263" y="70"/>
                    <a:pt x="2208" y="56"/>
                  </a:cubicBezTo>
                  <a:lnTo>
                    <a:pt x="2043" y="28"/>
                  </a:lnTo>
                  <a:cubicBezTo>
                    <a:pt x="1921" y="10"/>
                    <a:pt x="1797" y="0"/>
                    <a:pt x="1673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" name="Google Shape;4553;p65">
            <a:extLst>
              <a:ext uri="{FF2B5EF4-FFF2-40B4-BE49-F238E27FC236}">
                <a16:creationId xmlns:a16="http://schemas.microsoft.com/office/drawing/2014/main" id="{1E76E35A-9407-9B41-EF6C-80DDC06E265C}"/>
              </a:ext>
            </a:extLst>
          </p:cNvPr>
          <p:cNvGrpSpPr/>
          <p:nvPr/>
        </p:nvGrpSpPr>
        <p:grpSpPr>
          <a:xfrm>
            <a:off x="893959" y="391886"/>
            <a:ext cx="4514063" cy="5586640"/>
            <a:chOff x="6694172" y="2171459"/>
            <a:chExt cx="1727046" cy="2091376"/>
          </a:xfrm>
        </p:grpSpPr>
        <p:sp>
          <p:nvSpPr>
            <p:cNvPr id="5" name="Google Shape;4554;p65">
              <a:extLst>
                <a:ext uri="{FF2B5EF4-FFF2-40B4-BE49-F238E27FC236}">
                  <a16:creationId xmlns:a16="http://schemas.microsoft.com/office/drawing/2014/main" id="{1C431611-6A76-F589-48F6-CFC0816352C6}"/>
                </a:ext>
              </a:extLst>
            </p:cNvPr>
            <p:cNvSpPr/>
            <p:nvPr/>
          </p:nvSpPr>
          <p:spPr>
            <a:xfrm>
              <a:off x="7034426" y="2205328"/>
              <a:ext cx="1046470" cy="522929"/>
            </a:xfrm>
            <a:custGeom>
              <a:avLst/>
              <a:gdLst/>
              <a:ahLst/>
              <a:cxnLst/>
              <a:rect l="l" t="t" r="r" b="b"/>
              <a:pathLst>
                <a:path w="15387" h="7689" fill="none" extrusionOk="0">
                  <a:moveTo>
                    <a:pt x="1" y="7688"/>
                  </a:moveTo>
                  <a:lnTo>
                    <a:pt x="7694" y="1"/>
                  </a:lnTo>
                  <a:lnTo>
                    <a:pt x="15387" y="7688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5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555;p65">
              <a:extLst>
                <a:ext uri="{FF2B5EF4-FFF2-40B4-BE49-F238E27FC236}">
                  <a16:creationId xmlns:a16="http://schemas.microsoft.com/office/drawing/2014/main" id="{97AEDD62-AFED-E0A4-BB83-332633B4E424}"/>
                </a:ext>
              </a:extLst>
            </p:cNvPr>
            <p:cNvSpPr/>
            <p:nvPr/>
          </p:nvSpPr>
          <p:spPr>
            <a:xfrm>
              <a:off x="6694172" y="2535789"/>
              <a:ext cx="1727046" cy="1727046"/>
            </a:xfrm>
            <a:custGeom>
              <a:avLst/>
              <a:gdLst/>
              <a:ahLst/>
              <a:cxnLst/>
              <a:rect l="l" t="t" r="r" b="b"/>
              <a:pathLst>
                <a:path w="25394" h="25394" extrusionOk="0">
                  <a:moveTo>
                    <a:pt x="12697" y="1"/>
                  </a:moveTo>
                  <a:cubicBezTo>
                    <a:pt x="5684" y="1"/>
                    <a:pt x="0" y="5685"/>
                    <a:pt x="0" y="12697"/>
                  </a:cubicBezTo>
                  <a:cubicBezTo>
                    <a:pt x="0" y="19710"/>
                    <a:pt x="5684" y="25393"/>
                    <a:pt x="12697" y="25393"/>
                  </a:cubicBezTo>
                  <a:cubicBezTo>
                    <a:pt x="19710" y="25393"/>
                    <a:pt x="25394" y="19710"/>
                    <a:pt x="25394" y="12697"/>
                  </a:cubicBezTo>
                  <a:cubicBezTo>
                    <a:pt x="25394" y="5685"/>
                    <a:pt x="19710" y="1"/>
                    <a:pt x="126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556;p65">
              <a:extLst>
                <a:ext uri="{FF2B5EF4-FFF2-40B4-BE49-F238E27FC236}">
                  <a16:creationId xmlns:a16="http://schemas.microsoft.com/office/drawing/2014/main" id="{52FE0D9F-547C-E13B-6CE1-4A09E5826719}"/>
                </a:ext>
              </a:extLst>
            </p:cNvPr>
            <p:cNvSpPr/>
            <p:nvPr/>
          </p:nvSpPr>
          <p:spPr>
            <a:xfrm>
              <a:off x="6739670" y="2581356"/>
              <a:ext cx="1626867" cy="1626799"/>
            </a:xfrm>
            <a:custGeom>
              <a:avLst/>
              <a:gdLst/>
              <a:ahLst/>
              <a:cxnLst/>
              <a:rect l="l" t="t" r="r" b="b"/>
              <a:pathLst>
                <a:path w="23921" h="23920" fill="none" extrusionOk="0">
                  <a:moveTo>
                    <a:pt x="23921" y="11957"/>
                  </a:moveTo>
                  <a:cubicBezTo>
                    <a:pt x="23921" y="18563"/>
                    <a:pt x="18564" y="23920"/>
                    <a:pt x="11964" y="23920"/>
                  </a:cubicBezTo>
                  <a:cubicBezTo>
                    <a:pt x="5358" y="23920"/>
                    <a:pt x="1" y="18563"/>
                    <a:pt x="1" y="11957"/>
                  </a:cubicBezTo>
                  <a:cubicBezTo>
                    <a:pt x="1" y="5358"/>
                    <a:pt x="5358" y="0"/>
                    <a:pt x="11964" y="0"/>
                  </a:cubicBezTo>
                  <a:cubicBezTo>
                    <a:pt x="18564" y="0"/>
                    <a:pt x="23921" y="5358"/>
                    <a:pt x="23921" y="1195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5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557;p65">
              <a:extLst>
                <a:ext uri="{FF2B5EF4-FFF2-40B4-BE49-F238E27FC236}">
                  <a16:creationId xmlns:a16="http://schemas.microsoft.com/office/drawing/2014/main" id="{170A2749-3D3A-C4DE-7303-C6DB4D2A8DB4}"/>
                </a:ext>
              </a:extLst>
            </p:cNvPr>
            <p:cNvSpPr/>
            <p:nvPr/>
          </p:nvSpPr>
          <p:spPr>
            <a:xfrm>
              <a:off x="7526682" y="2171459"/>
              <a:ext cx="62025" cy="62365"/>
            </a:xfrm>
            <a:custGeom>
              <a:avLst/>
              <a:gdLst/>
              <a:ahLst/>
              <a:cxnLst/>
              <a:rect l="l" t="t" r="r" b="b"/>
              <a:pathLst>
                <a:path w="912" h="917" extrusionOk="0">
                  <a:moveTo>
                    <a:pt x="456" y="1"/>
                  </a:moveTo>
                  <a:cubicBezTo>
                    <a:pt x="204" y="1"/>
                    <a:pt x="1" y="210"/>
                    <a:pt x="1" y="461"/>
                  </a:cubicBezTo>
                  <a:cubicBezTo>
                    <a:pt x="1" y="713"/>
                    <a:pt x="204" y="917"/>
                    <a:pt x="456" y="917"/>
                  </a:cubicBezTo>
                  <a:cubicBezTo>
                    <a:pt x="708" y="917"/>
                    <a:pt x="911" y="713"/>
                    <a:pt x="911" y="461"/>
                  </a:cubicBezTo>
                  <a:cubicBezTo>
                    <a:pt x="911" y="210"/>
                    <a:pt x="708" y="1"/>
                    <a:pt x="4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558;p65">
              <a:extLst>
                <a:ext uri="{FF2B5EF4-FFF2-40B4-BE49-F238E27FC236}">
                  <a16:creationId xmlns:a16="http://schemas.microsoft.com/office/drawing/2014/main" id="{6E1FDAE8-BD88-29E7-C904-62C0E5DA0136}"/>
                </a:ext>
              </a:extLst>
            </p:cNvPr>
            <p:cNvSpPr/>
            <p:nvPr/>
          </p:nvSpPr>
          <p:spPr>
            <a:xfrm>
              <a:off x="6792174" y="2633791"/>
              <a:ext cx="1531041" cy="1531041"/>
            </a:xfrm>
            <a:custGeom>
              <a:avLst/>
              <a:gdLst/>
              <a:ahLst/>
              <a:cxnLst/>
              <a:rect l="l" t="t" r="r" b="b"/>
              <a:pathLst>
                <a:path w="22512" h="22512" extrusionOk="0">
                  <a:moveTo>
                    <a:pt x="11256" y="1"/>
                  </a:moveTo>
                  <a:cubicBezTo>
                    <a:pt x="5042" y="1"/>
                    <a:pt x="0" y="5042"/>
                    <a:pt x="0" y="11256"/>
                  </a:cubicBezTo>
                  <a:cubicBezTo>
                    <a:pt x="0" y="17470"/>
                    <a:pt x="5042" y="22511"/>
                    <a:pt x="11256" y="22511"/>
                  </a:cubicBezTo>
                  <a:cubicBezTo>
                    <a:pt x="17470" y="22511"/>
                    <a:pt x="22511" y="17470"/>
                    <a:pt x="22511" y="11256"/>
                  </a:cubicBezTo>
                  <a:cubicBezTo>
                    <a:pt x="22511" y="5042"/>
                    <a:pt x="17470" y="1"/>
                    <a:pt x="112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0" name="Google Shape;4559;p65">
              <a:extLst>
                <a:ext uri="{FF2B5EF4-FFF2-40B4-BE49-F238E27FC236}">
                  <a16:creationId xmlns:a16="http://schemas.microsoft.com/office/drawing/2014/main" id="{FE96D3C8-5DBB-6718-489C-1D403312BFC4}"/>
                </a:ext>
              </a:extLst>
            </p:cNvPr>
            <p:cNvGrpSpPr/>
            <p:nvPr/>
          </p:nvGrpSpPr>
          <p:grpSpPr>
            <a:xfrm>
              <a:off x="7120458" y="2856252"/>
              <a:ext cx="883926" cy="1308581"/>
              <a:chOff x="7120458" y="2856252"/>
              <a:chExt cx="883926" cy="1308581"/>
            </a:xfrm>
          </p:grpSpPr>
          <p:sp>
            <p:nvSpPr>
              <p:cNvPr id="12" name="Google Shape;4560;p65">
                <a:extLst>
                  <a:ext uri="{FF2B5EF4-FFF2-40B4-BE49-F238E27FC236}">
                    <a16:creationId xmlns:a16="http://schemas.microsoft.com/office/drawing/2014/main" id="{1BF60F54-3AFC-DBD8-AA71-B6B63510659D}"/>
                  </a:ext>
                </a:extLst>
              </p:cNvPr>
              <p:cNvSpPr/>
              <p:nvPr/>
            </p:nvSpPr>
            <p:spPr>
              <a:xfrm>
                <a:off x="7120458" y="3642448"/>
                <a:ext cx="871208" cy="522385"/>
              </a:xfrm>
              <a:custGeom>
                <a:avLst/>
                <a:gdLst/>
                <a:ahLst/>
                <a:cxnLst/>
                <a:rect l="l" t="t" r="r" b="b"/>
                <a:pathLst>
                  <a:path w="12810" h="7681" extrusionOk="0">
                    <a:moveTo>
                      <a:pt x="5936" y="0"/>
                    </a:moveTo>
                    <a:cubicBezTo>
                      <a:pt x="2898" y="0"/>
                      <a:pt x="1770" y="542"/>
                      <a:pt x="1045" y="1605"/>
                    </a:cubicBezTo>
                    <a:cubicBezTo>
                      <a:pt x="311" y="2516"/>
                      <a:pt x="70" y="4021"/>
                      <a:pt x="0" y="5666"/>
                    </a:cubicBezTo>
                    <a:cubicBezTo>
                      <a:pt x="1879" y="6974"/>
                      <a:pt x="4114" y="7680"/>
                      <a:pt x="6403" y="7680"/>
                    </a:cubicBezTo>
                    <a:cubicBezTo>
                      <a:pt x="6412" y="7680"/>
                      <a:pt x="6420" y="7680"/>
                      <a:pt x="6429" y="7680"/>
                    </a:cubicBezTo>
                    <a:cubicBezTo>
                      <a:pt x="6438" y="7680"/>
                      <a:pt x="6446" y="7680"/>
                      <a:pt x="6455" y="7680"/>
                    </a:cubicBezTo>
                    <a:cubicBezTo>
                      <a:pt x="8723" y="7680"/>
                      <a:pt x="10942" y="6990"/>
                      <a:pt x="12809" y="5698"/>
                    </a:cubicBezTo>
                    <a:cubicBezTo>
                      <a:pt x="12750" y="4638"/>
                      <a:pt x="12611" y="3571"/>
                      <a:pt x="12284" y="2693"/>
                    </a:cubicBezTo>
                    <a:cubicBezTo>
                      <a:pt x="11609" y="470"/>
                      <a:pt x="9681" y="170"/>
                      <a:pt x="7147" y="25"/>
                    </a:cubicBezTo>
                    <a:cubicBezTo>
                      <a:pt x="6712" y="9"/>
                      <a:pt x="6309" y="0"/>
                      <a:pt x="59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4561;p65">
                <a:extLst>
                  <a:ext uri="{FF2B5EF4-FFF2-40B4-BE49-F238E27FC236}">
                    <a16:creationId xmlns:a16="http://schemas.microsoft.com/office/drawing/2014/main" id="{8B94FB7A-E2A6-79FA-F1BF-F63C0B9F9328}"/>
                  </a:ext>
                </a:extLst>
              </p:cNvPr>
              <p:cNvSpPr/>
              <p:nvPr/>
            </p:nvSpPr>
            <p:spPr>
              <a:xfrm>
                <a:off x="7120458" y="3657614"/>
                <a:ext cx="235383" cy="480219"/>
              </a:xfrm>
              <a:custGeom>
                <a:avLst/>
                <a:gdLst/>
                <a:ahLst/>
                <a:cxnLst/>
                <a:rect l="l" t="t" r="r" b="b"/>
                <a:pathLst>
                  <a:path w="3461" h="7061" extrusionOk="0">
                    <a:moveTo>
                      <a:pt x="3268" y="0"/>
                    </a:moveTo>
                    <a:cubicBezTo>
                      <a:pt x="2116" y="252"/>
                      <a:pt x="1500" y="713"/>
                      <a:pt x="1050" y="1382"/>
                    </a:cubicBezTo>
                    <a:cubicBezTo>
                      <a:pt x="311" y="2293"/>
                      <a:pt x="75" y="3798"/>
                      <a:pt x="0" y="5443"/>
                    </a:cubicBezTo>
                    <a:cubicBezTo>
                      <a:pt x="1056" y="6177"/>
                      <a:pt x="2223" y="6723"/>
                      <a:pt x="3461" y="7061"/>
                    </a:cubicBezTo>
                    <a:cubicBezTo>
                      <a:pt x="3407" y="4709"/>
                      <a:pt x="3279" y="2352"/>
                      <a:pt x="32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4562;p65">
                <a:extLst>
                  <a:ext uri="{FF2B5EF4-FFF2-40B4-BE49-F238E27FC236}">
                    <a16:creationId xmlns:a16="http://schemas.microsoft.com/office/drawing/2014/main" id="{4E5DD07C-DC3B-E8FA-77FA-F637F4AC1065}"/>
                  </a:ext>
                </a:extLst>
              </p:cNvPr>
              <p:cNvSpPr/>
              <p:nvPr/>
            </p:nvSpPr>
            <p:spPr>
              <a:xfrm>
                <a:off x="7750775" y="3659790"/>
                <a:ext cx="240891" cy="480627"/>
              </a:xfrm>
              <a:custGeom>
                <a:avLst/>
                <a:gdLst/>
                <a:ahLst/>
                <a:cxnLst/>
                <a:rect l="l" t="t" r="r" b="b"/>
                <a:pathLst>
                  <a:path w="3542" h="7067" extrusionOk="0">
                    <a:moveTo>
                      <a:pt x="27" y="0"/>
                    </a:moveTo>
                    <a:lnTo>
                      <a:pt x="27" y="0"/>
                    </a:lnTo>
                    <a:cubicBezTo>
                      <a:pt x="247" y="2341"/>
                      <a:pt x="156" y="4709"/>
                      <a:pt x="0" y="7066"/>
                    </a:cubicBezTo>
                    <a:cubicBezTo>
                      <a:pt x="1270" y="6734"/>
                      <a:pt x="2465" y="6188"/>
                      <a:pt x="3541" y="5443"/>
                    </a:cubicBezTo>
                    <a:cubicBezTo>
                      <a:pt x="3482" y="4383"/>
                      <a:pt x="3343" y="3316"/>
                      <a:pt x="3016" y="2438"/>
                    </a:cubicBezTo>
                    <a:cubicBezTo>
                      <a:pt x="2550" y="900"/>
                      <a:pt x="1479" y="284"/>
                      <a:pt x="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4563;p65">
                <a:extLst>
                  <a:ext uri="{FF2B5EF4-FFF2-40B4-BE49-F238E27FC236}">
                    <a16:creationId xmlns:a16="http://schemas.microsoft.com/office/drawing/2014/main" id="{D369ED21-419D-2C29-74F9-288AEC5F7830}"/>
                  </a:ext>
                </a:extLst>
              </p:cNvPr>
              <p:cNvSpPr/>
              <p:nvPr/>
            </p:nvSpPr>
            <p:spPr>
              <a:xfrm>
                <a:off x="7531443" y="3856611"/>
                <a:ext cx="53252" cy="4549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669" extrusionOk="0">
                    <a:moveTo>
                      <a:pt x="336" y="0"/>
                    </a:moveTo>
                    <a:cubicBezTo>
                      <a:pt x="164" y="0"/>
                      <a:pt x="0" y="134"/>
                      <a:pt x="0" y="337"/>
                    </a:cubicBezTo>
                    <a:cubicBezTo>
                      <a:pt x="0" y="519"/>
                      <a:pt x="150" y="669"/>
                      <a:pt x="338" y="669"/>
                    </a:cubicBezTo>
                    <a:cubicBezTo>
                      <a:pt x="632" y="669"/>
                      <a:pt x="782" y="310"/>
                      <a:pt x="573" y="101"/>
                    </a:cubicBezTo>
                    <a:cubicBezTo>
                      <a:pt x="504" y="31"/>
                      <a:pt x="419" y="0"/>
                      <a:pt x="3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4564;p65">
                <a:extLst>
                  <a:ext uri="{FF2B5EF4-FFF2-40B4-BE49-F238E27FC236}">
                    <a16:creationId xmlns:a16="http://schemas.microsoft.com/office/drawing/2014/main" id="{6374F829-2BE7-841D-2220-A3ACC78B4CE1}"/>
                  </a:ext>
                </a:extLst>
              </p:cNvPr>
              <p:cNvSpPr/>
              <p:nvPr/>
            </p:nvSpPr>
            <p:spPr>
              <a:xfrm>
                <a:off x="7531443" y="3937679"/>
                <a:ext cx="53252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783" h="672" extrusionOk="0">
                    <a:moveTo>
                      <a:pt x="338" y="1"/>
                    </a:moveTo>
                    <a:cubicBezTo>
                      <a:pt x="165" y="1"/>
                      <a:pt x="0" y="134"/>
                      <a:pt x="0" y="334"/>
                    </a:cubicBezTo>
                    <a:cubicBezTo>
                      <a:pt x="0" y="522"/>
                      <a:pt x="150" y="666"/>
                      <a:pt x="338" y="672"/>
                    </a:cubicBezTo>
                    <a:cubicBezTo>
                      <a:pt x="632" y="672"/>
                      <a:pt x="782" y="307"/>
                      <a:pt x="573" y="98"/>
                    </a:cubicBezTo>
                    <a:cubicBezTo>
                      <a:pt x="504" y="31"/>
                      <a:pt x="420" y="1"/>
                      <a:pt x="3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4565;p65">
                <a:extLst>
                  <a:ext uri="{FF2B5EF4-FFF2-40B4-BE49-F238E27FC236}">
                    <a16:creationId xmlns:a16="http://schemas.microsoft.com/office/drawing/2014/main" id="{430C26EC-2898-2538-998C-B89A9FC3F530}"/>
                  </a:ext>
                </a:extLst>
              </p:cNvPr>
              <p:cNvSpPr/>
              <p:nvPr/>
            </p:nvSpPr>
            <p:spPr>
              <a:xfrm>
                <a:off x="7407528" y="3384010"/>
                <a:ext cx="249325" cy="373103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5486" extrusionOk="0">
                    <a:moveTo>
                      <a:pt x="1694" y="0"/>
                    </a:moveTo>
                    <a:cubicBezTo>
                      <a:pt x="836" y="0"/>
                      <a:pt x="1" y="750"/>
                      <a:pt x="49" y="1645"/>
                    </a:cubicBezTo>
                    <a:cubicBezTo>
                      <a:pt x="113" y="2764"/>
                      <a:pt x="199" y="3889"/>
                      <a:pt x="429" y="4988"/>
                    </a:cubicBezTo>
                    <a:cubicBezTo>
                      <a:pt x="857" y="5317"/>
                      <a:pt x="1422" y="5486"/>
                      <a:pt x="1984" y="5486"/>
                    </a:cubicBezTo>
                    <a:cubicBezTo>
                      <a:pt x="2592" y="5486"/>
                      <a:pt x="3197" y="5289"/>
                      <a:pt x="3622" y="4886"/>
                    </a:cubicBezTo>
                    <a:cubicBezTo>
                      <a:pt x="3665" y="4645"/>
                      <a:pt x="3660" y="4404"/>
                      <a:pt x="3612" y="4168"/>
                    </a:cubicBezTo>
                    <a:cubicBezTo>
                      <a:pt x="3563" y="3959"/>
                      <a:pt x="3526" y="3750"/>
                      <a:pt x="3494" y="3541"/>
                    </a:cubicBezTo>
                    <a:cubicBezTo>
                      <a:pt x="3483" y="3504"/>
                      <a:pt x="3483" y="3477"/>
                      <a:pt x="3478" y="3450"/>
                    </a:cubicBezTo>
                    <a:cubicBezTo>
                      <a:pt x="3462" y="3316"/>
                      <a:pt x="3445" y="3182"/>
                      <a:pt x="3435" y="3048"/>
                    </a:cubicBezTo>
                    <a:cubicBezTo>
                      <a:pt x="3392" y="2577"/>
                      <a:pt x="3370" y="2111"/>
                      <a:pt x="3338" y="1645"/>
                    </a:cubicBezTo>
                    <a:cubicBezTo>
                      <a:pt x="3290" y="750"/>
                      <a:pt x="2631" y="0"/>
                      <a:pt x="1694" y="0"/>
                    </a:cubicBezTo>
                    <a:close/>
                  </a:path>
                </a:pathLst>
              </a:custGeom>
              <a:solidFill>
                <a:srgbClr val="DDA1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4566;p65">
                <a:extLst>
                  <a:ext uri="{FF2B5EF4-FFF2-40B4-BE49-F238E27FC236}">
                    <a16:creationId xmlns:a16="http://schemas.microsoft.com/office/drawing/2014/main" id="{5269579A-FFA9-0A5E-7490-7C6B0BD262C5}"/>
                  </a:ext>
                </a:extLst>
              </p:cNvPr>
              <p:cNvSpPr/>
              <p:nvPr/>
            </p:nvSpPr>
            <p:spPr>
              <a:xfrm>
                <a:off x="7129164" y="3060894"/>
                <a:ext cx="272584" cy="383236"/>
              </a:xfrm>
              <a:custGeom>
                <a:avLst/>
                <a:gdLst/>
                <a:ahLst/>
                <a:cxnLst/>
                <a:rect l="l" t="t" r="r" b="b"/>
                <a:pathLst>
                  <a:path w="4008" h="5635" extrusionOk="0">
                    <a:moveTo>
                      <a:pt x="1703" y="0"/>
                    </a:moveTo>
                    <a:cubicBezTo>
                      <a:pt x="668" y="0"/>
                      <a:pt x="311" y="1731"/>
                      <a:pt x="1458" y="2089"/>
                    </a:cubicBezTo>
                    <a:cubicBezTo>
                      <a:pt x="1429" y="2086"/>
                      <a:pt x="1400" y="2084"/>
                      <a:pt x="1371" y="2084"/>
                    </a:cubicBezTo>
                    <a:cubicBezTo>
                      <a:pt x="419" y="2084"/>
                      <a:pt x="0" y="3776"/>
                      <a:pt x="1238" y="4146"/>
                    </a:cubicBezTo>
                    <a:cubicBezTo>
                      <a:pt x="499" y="4553"/>
                      <a:pt x="988" y="5635"/>
                      <a:pt x="1864" y="5635"/>
                    </a:cubicBezTo>
                    <a:cubicBezTo>
                      <a:pt x="2291" y="5635"/>
                      <a:pt x="2809" y="5379"/>
                      <a:pt x="3322" y="4665"/>
                    </a:cubicBezTo>
                    <a:cubicBezTo>
                      <a:pt x="4008" y="3712"/>
                      <a:pt x="3762" y="2201"/>
                      <a:pt x="3762" y="1049"/>
                    </a:cubicBezTo>
                    <a:lnTo>
                      <a:pt x="2058" y="64"/>
                    </a:lnTo>
                    <a:cubicBezTo>
                      <a:pt x="1933" y="20"/>
                      <a:pt x="1814" y="0"/>
                      <a:pt x="17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4567;p65">
                <a:extLst>
                  <a:ext uri="{FF2B5EF4-FFF2-40B4-BE49-F238E27FC236}">
                    <a16:creationId xmlns:a16="http://schemas.microsoft.com/office/drawing/2014/main" id="{3C24421D-E231-D691-50EE-FF0005CF5045}"/>
                  </a:ext>
                </a:extLst>
              </p:cNvPr>
              <p:cNvSpPr/>
              <p:nvPr/>
            </p:nvSpPr>
            <p:spPr>
              <a:xfrm>
                <a:off x="7140113" y="3072456"/>
                <a:ext cx="690506" cy="559382"/>
              </a:xfrm>
              <a:custGeom>
                <a:avLst/>
                <a:gdLst/>
                <a:ahLst/>
                <a:cxnLst/>
                <a:rect l="l" t="t" r="r" b="b"/>
                <a:pathLst>
                  <a:path w="10153" h="8225" extrusionOk="0">
                    <a:moveTo>
                      <a:pt x="2165" y="1"/>
                    </a:moveTo>
                    <a:lnTo>
                      <a:pt x="2165" y="1"/>
                    </a:lnTo>
                    <a:cubicBezTo>
                      <a:pt x="1442" y="3103"/>
                      <a:pt x="1" y="7817"/>
                      <a:pt x="4458" y="8186"/>
                    </a:cubicBezTo>
                    <a:cubicBezTo>
                      <a:pt x="4735" y="8212"/>
                      <a:pt x="4997" y="8224"/>
                      <a:pt x="5247" y="8224"/>
                    </a:cubicBezTo>
                    <a:cubicBezTo>
                      <a:pt x="8684" y="8224"/>
                      <a:pt x="9593" y="5827"/>
                      <a:pt x="10152" y="1367"/>
                    </a:cubicBezTo>
                    <a:lnTo>
                      <a:pt x="2165" y="1"/>
                    </a:lnTo>
                    <a:close/>
                  </a:path>
                </a:pathLst>
              </a:custGeom>
              <a:solidFill>
                <a:srgbClr val="DDA1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568;p65">
                <a:extLst>
                  <a:ext uri="{FF2B5EF4-FFF2-40B4-BE49-F238E27FC236}">
                    <a16:creationId xmlns:a16="http://schemas.microsoft.com/office/drawing/2014/main" id="{1F34CA93-647D-90C6-266E-70F5619AF087}"/>
                  </a:ext>
                </a:extLst>
              </p:cNvPr>
              <p:cNvSpPr/>
              <p:nvPr/>
            </p:nvSpPr>
            <p:spPr>
              <a:xfrm>
                <a:off x="7164733" y="2856252"/>
                <a:ext cx="839651" cy="694926"/>
              </a:xfrm>
              <a:custGeom>
                <a:avLst/>
                <a:gdLst/>
                <a:ahLst/>
                <a:cxnLst/>
                <a:rect l="l" t="t" r="r" b="b"/>
                <a:pathLst>
                  <a:path w="12346" h="10218" extrusionOk="0">
                    <a:moveTo>
                      <a:pt x="6302" y="0"/>
                    </a:moveTo>
                    <a:cubicBezTo>
                      <a:pt x="5537" y="0"/>
                      <a:pt x="4999" y="492"/>
                      <a:pt x="5044" y="1369"/>
                    </a:cubicBezTo>
                    <a:cubicBezTo>
                      <a:pt x="4933" y="393"/>
                      <a:pt x="4517" y="155"/>
                      <a:pt x="3836" y="155"/>
                    </a:cubicBezTo>
                    <a:cubicBezTo>
                      <a:pt x="3758" y="155"/>
                      <a:pt x="3677" y="158"/>
                      <a:pt x="3592" y="164"/>
                    </a:cubicBezTo>
                    <a:cubicBezTo>
                      <a:pt x="2494" y="276"/>
                      <a:pt x="2285" y="1166"/>
                      <a:pt x="2740" y="1862"/>
                    </a:cubicBezTo>
                    <a:cubicBezTo>
                      <a:pt x="2371" y="1594"/>
                      <a:pt x="2021" y="1483"/>
                      <a:pt x="1714" y="1483"/>
                    </a:cubicBezTo>
                    <a:cubicBezTo>
                      <a:pt x="521" y="1483"/>
                      <a:pt x="0" y="3159"/>
                      <a:pt x="1701" y="3726"/>
                    </a:cubicBezTo>
                    <a:cubicBezTo>
                      <a:pt x="1096" y="4112"/>
                      <a:pt x="1262" y="4851"/>
                      <a:pt x="1808" y="5071"/>
                    </a:cubicBezTo>
                    <a:cubicBezTo>
                      <a:pt x="1956" y="5125"/>
                      <a:pt x="2107" y="5155"/>
                      <a:pt x="2254" y="5155"/>
                    </a:cubicBezTo>
                    <a:cubicBezTo>
                      <a:pt x="2710" y="5155"/>
                      <a:pt x="3140" y="4869"/>
                      <a:pt x="3399" y="4112"/>
                    </a:cubicBezTo>
                    <a:lnTo>
                      <a:pt x="3399" y="4112"/>
                    </a:lnTo>
                    <a:cubicBezTo>
                      <a:pt x="3242" y="5006"/>
                      <a:pt x="3855" y="5398"/>
                      <a:pt x="4511" y="5398"/>
                    </a:cubicBezTo>
                    <a:cubicBezTo>
                      <a:pt x="5148" y="5398"/>
                      <a:pt x="5824" y="5027"/>
                      <a:pt x="5869" y="4385"/>
                    </a:cubicBezTo>
                    <a:cubicBezTo>
                      <a:pt x="5944" y="5079"/>
                      <a:pt x="6523" y="5425"/>
                      <a:pt x="7083" y="5425"/>
                    </a:cubicBezTo>
                    <a:cubicBezTo>
                      <a:pt x="7309" y="5425"/>
                      <a:pt x="7532" y="5368"/>
                      <a:pt x="7719" y="5256"/>
                    </a:cubicBezTo>
                    <a:lnTo>
                      <a:pt x="7719" y="5256"/>
                    </a:lnTo>
                    <a:cubicBezTo>
                      <a:pt x="7857" y="5424"/>
                      <a:pt x="8054" y="5548"/>
                      <a:pt x="8288" y="5582"/>
                    </a:cubicBezTo>
                    <a:lnTo>
                      <a:pt x="8288" y="5582"/>
                    </a:lnTo>
                    <a:cubicBezTo>
                      <a:pt x="7033" y="5597"/>
                      <a:pt x="6948" y="7764"/>
                      <a:pt x="8060" y="8001"/>
                    </a:cubicBezTo>
                    <a:cubicBezTo>
                      <a:pt x="6101" y="9206"/>
                      <a:pt x="7475" y="10217"/>
                      <a:pt x="8664" y="10217"/>
                    </a:cubicBezTo>
                    <a:cubicBezTo>
                      <a:pt x="9510" y="10217"/>
                      <a:pt x="10261" y="9705"/>
                      <a:pt x="9651" y="8387"/>
                    </a:cubicBezTo>
                    <a:lnTo>
                      <a:pt x="9651" y="8387"/>
                    </a:lnTo>
                    <a:cubicBezTo>
                      <a:pt x="9803" y="8436"/>
                      <a:pt x="9952" y="8458"/>
                      <a:pt x="10097" y="8458"/>
                    </a:cubicBezTo>
                    <a:cubicBezTo>
                      <a:pt x="11429" y="8458"/>
                      <a:pt x="12345" y="6560"/>
                      <a:pt x="10664" y="5917"/>
                    </a:cubicBezTo>
                    <a:cubicBezTo>
                      <a:pt x="12163" y="5619"/>
                      <a:pt x="11512" y="3497"/>
                      <a:pt x="10253" y="3497"/>
                    </a:cubicBezTo>
                    <a:cubicBezTo>
                      <a:pt x="10131" y="3497"/>
                      <a:pt x="10003" y="3517"/>
                      <a:pt x="9871" y="3560"/>
                    </a:cubicBezTo>
                    <a:cubicBezTo>
                      <a:pt x="11001" y="2563"/>
                      <a:pt x="10023" y="1189"/>
                      <a:pt x="8983" y="1189"/>
                    </a:cubicBezTo>
                    <a:cubicBezTo>
                      <a:pt x="8593" y="1189"/>
                      <a:pt x="8194" y="1382"/>
                      <a:pt x="7894" y="1862"/>
                    </a:cubicBezTo>
                    <a:cubicBezTo>
                      <a:pt x="8157" y="812"/>
                      <a:pt x="7733" y="271"/>
                      <a:pt x="6748" y="51"/>
                    </a:cubicBezTo>
                    <a:cubicBezTo>
                      <a:pt x="6593" y="17"/>
                      <a:pt x="6444" y="0"/>
                      <a:pt x="63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569;p65">
                <a:extLst>
                  <a:ext uri="{FF2B5EF4-FFF2-40B4-BE49-F238E27FC236}">
                    <a16:creationId xmlns:a16="http://schemas.microsoft.com/office/drawing/2014/main" id="{5BB28431-6F36-583C-94E4-6C536F02D36F}"/>
                  </a:ext>
                </a:extLst>
              </p:cNvPr>
              <p:cNvSpPr/>
              <p:nvPr/>
            </p:nvSpPr>
            <p:spPr>
              <a:xfrm>
                <a:off x="7272733" y="3303350"/>
                <a:ext cx="58013" cy="27476"/>
              </a:xfrm>
              <a:custGeom>
                <a:avLst/>
                <a:gdLst/>
                <a:ahLst/>
                <a:cxnLst/>
                <a:rect l="l" t="t" r="r" b="b"/>
                <a:pathLst>
                  <a:path w="853" h="404" extrusionOk="0">
                    <a:moveTo>
                      <a:pt x="400" y="1"/>
                    </a:moveTo>
                    <a:cubicBezTo>
                      <a:pt x="331" y="1"/>
                      <a:pt x="262" y="17"/>
                      <a:pt x="199" y="50"/>
                    </a:cubicBezTo>
                    <a:cubicBezTo>
                      <a:pt x="118" y="93"/>
                      <a:pt x="49" y="158"/>
                      <a:pt x="1" y="238"/>
                    </a:cubicBezTo>
                    <a:cubicBezTo>
                      <a:pt x="92" y="227"/>
                      <a:pt x="172" y="206"/>
                      <a:pt x="247" y="200"/>
                    </a:cubicBezTo>
                    <a:cubicBezTo>
                      <a:pt x="276" y="198"/>
                      <a:pt x="304" y="197"/>
                      <a:pt x="332" y="197"/>
                    </a:cubicBezTo>
                    <a:cubicBezTo>
                      <a:pt x="371" y="197"/>
                      <a:pt x="410" y="199"/>
                      <a:pt x="451" y="206"/>
                    </a:cubicBezTo>
                    <a:cubicBezTo>
                      <a:pt x="515" y="222"/>
                      <a:pt x="579" y="249"/>
                      <a:pt x="638" y="281"/>
                    </a:cubicBezTo>
                    <a:cubicBezTo>
                      <a:pt x="702" y="313"/>
                      <a:pt x="772" y="361"/>
                      <a:pt x="852" y="404"/>
                    </a:cubicBezTo>
                    <a:cubicBezTo>
                      <a:pt x="842" y="313"/>
                      <a:pt x="799" y="227"/>
                      <a:pt x="740" y="158"/>
                    </a:cubicBezTo>
                    <a:cubicBezTo>
                      <a:pt x="653" y="56"/>
                      <a:pt x="527" y="1"/>
                      <a:pt x="4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570;p65">
                <a:extLst>
                  <a:ext uri="{FF2B5EF4-FFF2-40B4-BE49-F238E27FC236}">
                    <a16:creationId xmlns:a16="http://schemas.microsoft.com/office/drawing/2014/main" id="{3ADBF8C0-8A35-56AD-2A2A-CED896A7638D}"/>
                  </a:ext>
                </a:extLst>
              </p:cNvPr>
              <p:cNvSpPr/>
              <p:nvPr/>
            </p:nvSpPr>
            <p:spPr>
              <a:xfrm>
                <a:off x="7463637" y="3331846"/>
                <a:ext cx="63861" cy="2448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360" extrusionOk="0">
                    <a:moveTo>
                      <a:pt x="469" y="0"/>
                    </a:moveTo>
                    <a:cubicBezTo>
                      <a:pt x="383" y="0"/>
                      <a:pt x="295" y="17"/>
                      <a:pt x="215" y="55"/>
                    </a:cubicBezTo>
                    <a:cubicBezTo>
                      <a:pt x="129" y="97"/>
                      <a:pt x="54" y="162"/>
                      <a:pt x="1" y="247"/>
                    </a:cubicBezTo>
                    <a:cubicBezTo>
                      <a:pt x="97" y="231"/>
                      <a:pt x="183" y="215"/>
                      <a:pt x="263" y="205"/>
                    </a:cubicBezTo>
                    <a:cubicBezTo>
                      <a:pt x="307" y="202"/>
                      <a:pt x="350" y="198"/>
                      <a:pt x="393" y="198"/>
                    </a:cubicBezTo>
                    <a:cubicBezTo>
                      <a:pt x="425" y="198"/>
                      <a:pt x="457" y="200"/>
                      <a:pt x="488" y="205"/>
                    </a:cubicBezTo>
                    <a:cubicBezTo>
                      <a:pt x="563" y="210"/>
                      <a:pt x="633" y="226"/>
                      <a:pt x="708" y="247"/>
                    </a:cubicBezTo>
                    <a:cubicBezTo>
                      <a:pt x="783" y="280"/>
                      <a:pt x="863" y="317"/>
                      <a:pt x="938" y="360"/>
                    </a:cubicBezTo>
                    <a:cubicBezTo>
                      <a:pt x="917" y="264"/>
                      <a:pt x="863" y="172"/>
                      <a:pt x="783" y="114"/>
                    </a:cubicBezTo>
                    <a:cubicBezTo>
                      <a:pt x="703" y="49"/>
                      <a:pt x="606" y="12"/>
                      <a:pt x="504" y="1"/>
                    </a:cubicBezTo>
                    <a:cubicBezTo>
                      <a:pt x="492" y="0"/>
                      <a:pt x="481" y="0"/>
                      <a:pt x="4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571;p65">
                <a:extLst>
                  <a:ext uri="{FF2B5EF4-FFF2-40B4-BE49-F238E27FC236}">
                    <a16:creationId xmlns:a16="http://schemas.microsoft.com/office/drawing/2014/main" id="{18409A7F-31F8-CFCF-971D-45DE7F13898D}"/>
                  </a:ext>
                </a:extLst>
              </p:cNvPr>
              <p:cNvSpPr/>
              <p:nvPr/>
            </p:nvSpPr>
            <p:spPr>
              <a:xfrm>
                <a:off x="7332173" y="3438078"/>
                <a:ext cx="131735" cy="27272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401" extrusionOk="0">
                    <a:moveTo>
                      <a:pt x="87" y="0"/>
                    </a:moveTo>
                    <a:cubicBezTo>
                      <a:pt x="34" y="0"/>
                      <a:pt x="1" y="87"/>
                      <a:pt x="53" y="127"/>
                    </a:cubicBezTo>
                    <a:cubicBezTo>
                      <a:pt x="317" y="327"/>
                      <a:pt x="622" y="400"/>
                      <a:pt x="934" y="400"/>
                    </a:cubicBezTo>
                    <a:cubicBezTo>
                      <a:pt x="1249" y="400"/>
                      <a:pt x="1571" y="325"/>
                      <a:pt x="1864" y="228"/>
                    </a:cubicBezTo>
                    <a:cubicBezTo>
                      <a:pt x="1937" y="204"/>
                      <a:pt x="1917" y="96"/>
                      <a:pt x="1849" y="96"/>
                    </a:cubicBezTo>
                    <a:cubicBezTo>
                      <a:pt x="1842" y="96"/>
                      <a:pt x="1835" y="97"/>
                      <a:pt x="1827" y="100"/>
                    </a:cubicBezTo>
                    <a:cubicBezTo>
                      <a:pt x="1541" y="193"/>
                      <a:pt x="1232" y="268"/>
                      <a:pt x="932" y="268"/>
                    </a:cubicBezTo>
                    <a:cubicBezTo>
                      <a:pt x="645" y="268"/>
                      <a:pt x="366" y="200"/>
                      <a:pt x="123" y="14"/>
                    </a:cubicBezTo>
                    <a:cubicBezTo>
                      <a:pt x="111" y="4"/>
                      <a:pt x="98" y="0"/>
                      <a:pt x="87" y="0"/>
                    </a:cubicBezTo>
                    <a:close/>
                  </a:path>
                </a:pathLst>
              </a:custGeom>
              <a:solidFill>
                <a:srgbClr val="CE8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4" name="Google Shape;4572;p65">
                <a:extLst>
                  <a:ext uri="{FF2B5EF4-FFF2-40B4-BE49-F238E27FC236}">
                    <a16:creationId xmlns:a16="http://schemas.microsoft.com/office/drawing/2014/main" id="{FC4E1A0B-F852-3EDA-3F41-A16700F83AC0}"/>
                  </a:ext>
                </a:extLst>
              </p:cNvPr>
              <p:cNvGrpSpPr/>
              <p:nvPr/>
            </p:nvGrpSpPr>
            <p:grpSpPr>
              <a:xfrm>
                <a:off x="7219209" y="3235476"/>
                <a:ext cx="573868" cy="173698"/>
                <a:chOff x="7219209" y="3235476"/>
                <a:chExt cx="573868" cy="173698"/>
              </a:xfrm>
            </p:grpSpPr>
            <p:sp>
              <p:nvSpPr>
                <p:cNvPr id="29" name="Google Shape;4573;p65">
                  <a:extLst>
                    <a:ext uri="{FF2B5EF4-FFF2-40B4-BE49-F238E27FC236}">
                      <a16:creationId xmlns:a16="http://schemas.microsoft.com/office/drawing/2014/main" id="{9F9510A5-D08A-135B-4D52-8DCF58FDD004}"/>
                    </a:ext>
                  </a:extLst>
                </p:cNvPr>
                <p:cNvSpPr/>
                <p:nvPr/>
              </p:nvSpPr>
              <p:spPr>
                <a:xfrm>
                  <a:off x="7426095" y="3269005"/>
                  <a:ext cx="158599" cy="140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2" h="2061" extrusionOk="0">
                      <a:moveTo>
                        <a:pt x="1116" y="81"/>
                      </a:moveTo>
                      <a:cubicBezTo>
                        <a:pt x="1181" y="81"/>
                        <a:pt x="1246" y="87"/>
                        <a:pt x="1310" y="98"/>
                      </a:cubicBezTo>
                      <a:lnTo>
                        <a:pt x="1310" y="98"/>
                      </a:lnTo>
                      <a:cubicBezTo>
                        <a:pt x="1315" y="102"/>
                        <a:pt x="1322" y="105"/>
                        <a:pt x="1330" y="105"/>
                      </a:cubicBezTo>
                      <a:lnTo>
                        <a:pt x="1330" y="100"/>
                      </a:lnTo>
                      <a:cubicBezTo>
                        <a:pt x="1753" y="143"/>
                        <a:pt x="2106" y="416"/>
                        <a:pt x="2197" y="839"/>
                      </a:cubicBezTo>
                      <a:cubicBezTo>
                        <a:pt x="2272" y="1209"/>
                        <a:pt x="2128" y="1621"/>
                        <a:pt x="1801" y="1825"/>
                      </a:cubicBezTo>
                      <a:cubicBezTo>
                        <a:pt x="1641" y="1927"/>
                        <a:pt x="1446" y="1974"/>
                        <a:pt x="1249" y="1974"/>
                      </a:cubicBezTo>
                      <a:cubicBezTo>
                        <a:pt x="979" y="1974"/>
                        <a:pt x="703" y="1884"/>
                        <a:pt x="505" y="1723"/>
                      </a:cubicBezTo>
                      <a:cubicBezTo>
                        <a:pt x="205" y="1477"/>
                        <a:pt x="87" y="1070"/>
                        <a:pt x="210" y="705"/>
                      </a:cubicBezTo>
                      <a:cubicBezTo>
                        <a:pt x="274" y="507"/>
                        <a:pt x="403" y="336"/>
                        <a:pt x="580" y="223"/>
                      </a:cubicBezTo>
                      <a:cubicBezTo>
                        <a:pt x="745" y="129"/>
                        <a:pt x="930" y="81"/>
                        <a:pt x="1116" y="81"/>
                      </a:cubicBezTo>
                      <a:close/>
                      <a:moveTo>
                        <a:pt x="1139" y="0"/>
                      </a:moveTo>
                      <a:cubicBezTo>
                        <a:pt x="749" y="0"/>
                        <a:pt x="371" y="164"/>
                        <a:pt x="188" y="534"/>
                      </a:cubicBezTo>
                      <a:cubicBezTo>
                        <a:pt x="1" y="909"/>
                        <a:pt x="55" y="1359"/>
                        <a:pt x="333" y="1680"/>
                      </a:cubicBezTo>
                      <a:cubicBezTo>
                        <a:pt x="556" y="1925"/>
                        <a:pt x="911" y="2060"/>
                        <a:pt x="1254" y="2060"/>
                      </a:cubicBezTo>
                      <a:cubicBezTo>
                        <a:pt x="1413" y="2060"/>
                        <a:pt x="1570" y="2031"/>
                        <a:pt x="1710" y="1970"/>
                      </a:cubicBezTo>
                      <a:cubicBezTo>
                        <a:pt x="2101" y="1793"/>
                        <a:pt x="2331" y="1391"/>
                        <a:pt x="2299" y="968"/>
                      </a:cubicBezTo>
                      <a:cubicBezTo>
                        <a:pt x="2283" y="732"/>
                        <a:pt x="2192" y="513"/>
                        <a:pt x="2037" y="341"/>
                      </a:cubicBezTo>
                      <a:cubicBezTo>
                        <a:pt x="1856" y="155"/>
                        <a:pt x="1616" y="44"/>
                        <a:pt x="1359" y="22"/>
                      </a:cubicBezTo>
                      <a:lnTo>
                        <a:pt x="1359" y="22"/>
                      </a:lnTo>
                      <a:cubicBezTo>
                        <a:pt x="1354" y="18"/>
                        <a:pt x="1348" y="16"/>
                        <a:pt x="1340" y="14"/>
                      </a:cubicBezTo>
                      <a:cubicBezTo>
                        <a:pt x="1274" y="5"/>
                        <a:pt x="1206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4574;p65">
                  <a:extLst>
                    <a:ext uri="{FF2B5EF4-FFF2-40B4-BE49-F238E27FC236}">
                      <a16:creationId xmlns:a16="http://schemas.microsoft.com/office/drawing/2014/main" id="{2FD38D91-228A-DCD1-1D7A-E5BEF1D78C60}"/>
                    </a:ext>
                  </a:extLst>
                </p:cNvPr>
                <p:cNvSpPr/>
                <p:nvPr/>
              </p:nvSpPr>
              <p:spPr>
                <a:xfrm>
                  <a:off x="7219209" y="3235476"/>
                  <a:ext cx="158531" cy="140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1" h="2061" extrusionOk="0">
                      <a:moveTo>
                        <a:pt x="1115" y="81"/>
                      </a:moveTo>
                      <a:cubicBezTo>
                        <a:pt x="1183" y="81"/>
                        <a:pt x="1251" y="87"/>
                        <a:pt x="1318" y="100"/>
                      </a:cubicBezTo>
                      <a:cubicBezTo>
                        <a:pt x="1320" y="100"/>
                        <a:pt x="1321" y="100"/>
                        <a:pt x="1323" y="100"/>
                      </a:cubicBezTo>
                      <a:cubicBezTo>
                        <a:pt x="1325" y="100"/>
                        <a:pt x="1327" y="100"/>
                        <a:pt x="1328" y="100"/>
                      </a:cubicBezTo>
                      <a:lnTo>
                        <a:pt x="1328" y="100"/>
                      </a:lnTo>
                      <a:cubicBezTo>
                        <a:pt x="1328" y="100"/>
                        <a:pt x="1329" y="100"/>
                        <a:pt x="1329" y="100"/>
                      </a:cubicBezTo>
                      <a:cubicBezTo>
                        <a:pt x="1752" y="143"/>
                        <a:pt x="2105" y="416"/>
                        <a:pt x="2197" y="839"/>
                      </a:cubicBezTo>
                      <a:cubicBezTo>
                        <a:pt x="2272" y="1209"/>
                        <a:pt x="2127" y="1622"/>
                        <a:pt x="1800" y="1825"/>
                      </a:cubicBezTo>
                      <a:cubicBezTo>
                        <a:pt x="1640" y="1927"/>
                        <a:pt x="1445" y="1974"/>
                        <a:pt x="1248" y="1974"/>
                      </a:cubicBezTo>
                      <a:cubicBezTo>
                        <a:pt x="978" y="1974"/>
                        <a:pt x="702" y="1885"/>
                        <a:pt x="504" y="1723"/>
                      </a:cubicBezTo>
                      <a:cubicBezTo>
                        <a:pt x="204" y="1477"/>
                        <a:pt x="86" y="1070"/>
                        <a:pt x="209" y="706"/>
                      </a:cubicBezTo>
                      <a:cubicBezTo>
                        <a:pt x="273" y="502"/>
                        <a:pt x="402" y="336"/>
                        <a:pt x="579" y="223"/>
                      </a:cubicBezTo>
                      <a:cubicBezTo>
                        <a:pt x="744" y="129"/>
                        <a:pt x="929" y="81"/>
                        <a:pt x="1115" y="81"/>
                      </a:cubicBezTo>
                      <a:close/>
                      <a:moveTo>
                        <a:pt x="1138" y="0"/>
                      </a:moveTo>
                      <a:cubicBezTo>
                        <a:pt x="748" y="0"/>
                        <a:pt x="370" y="164"/>
                        <a:pt x="188" y="534"/>
                      </a:cubicBezTo>
                      <a:cubicBezTo>
                        <a:pt x="0" y="909"/>
                        <a:pt x="54" y="1359"/>
                        <a:pt x="332" y="1675"/>
                      </a:cubicBezTo>
                      <a:cubicBezTo>
                        <a:pt x="552" y="1924"/>
                        <a:pt x="906" y="2060"/>
                        <a:pt x="1251" y="2060"/>
                      </a:cubicBezTo>
                      <a:cubicBezTo>
                        <a:pt x="1410" y="2060"/>
                        <a:pt x="1568" y="2031"/>
                        <a:pt x="1709" y="1970"/>
                      </a:cubicBezTo>
                      <a:cubicBezTo>
                        <a:pt x="2100" y="1793"/>
                        <a:pt x="2330" y="1391"/>
                        <a:pt x="2298" y="968"/>
                      </a:cubicBezTo>
                      <a:cubicBezTo>
                        <a:pt x="2282" y="732"/>
                        <a:pt x="2191" y="513"/>
                        <a:pt x="2036" y="341"/>
                      </a:cubicBezTo>
                      <a:cubicBezTo>
                        <a:pt x="1852" y="152"/>
                        <a:pt x="1607" y="41"/>
                        <a:pt x="1346" y="16"/>
                      </a:cubicBezTo>
                      <a:lnTo>
                        <a:pt x="1346" y="16"/>
                      </a:lnTo>
                      <a:cubicBezTo>
                        <a:pt x="1344" y="15"/>
                        <a:pt x="1342" y="15"/>
                        <a:pt x="1339" y="14"/>
                      </a:cubicBezTo>
                      <a:cubicBezTo>
                        <a:pt x="1273" y="5"/>
                        <a:pt x="1205" y="0"/>
                        <a:pt x="113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4575;p65">
                  <a:extLst>
                    <a:ext uri="{FF2B5EF4-FFF2-40B4-BE49-F238E27FC236}">
                      <a16:creationId xmlns:a16="http://schemas.microsoft.com/office/drawing/2014/main" id="{57D3A526-95C5-9A74-8408-095755E584C6}"/>
                    </a:ext>
                  </a:extLst>
                </p:cNvPr>
                <p:cNvSpPr/>
                <p:nvPr/>
              </p:nvSpPr>
              <p:spPr>
                <a:xfrm>
                  <a:off x="7370667" y="3300561"/>
                  <a:ext cx="69914" cy="19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8" h="281" extrusionOk="0">
                      <a:moveTo>
                        <a:pt x="397" y="0"/>
                      </a:moveTo>
                      <a:cubicBezTo>
                        <a:pt x="279" y="0"/>
                        <a:pt x="161" y="17"/>
                        <a:pt x="50" y="43"/>
                      </a:cubicBezTo>
                      <a:cubicBezTo>
                        <a:pt x="1" y="58"/>
                        <a:pt x="15" y="131"/>
                        <a:pt x="58" y="131"/>
                      </a:cubicBezTo>
                      <a:cubicBezTo>
                        <a:pt x="62" y="131"/>
                        <a:pt x="67" y="130"/>
                        <a:pt x="71" y="129"/>
                      </a:cubicBezTo>
                      <a:cubicBezTo>
                        <a:pt x="175" y="103"/>
                        <a:pt x="288" y="87"/>
                        <a:pt x="400" y="87"/>
                      </a:cubicBezTo>
                      <a:cubicBezTo>
                        <a:pt x="594" y="87"/>
                        <a:pt x="788" y="136"/>
                        <a:pt x="934" y="268"/>
                      </a:cubicBezTo>
                      <a:cubicBezTo>
                        <a:pt x="943" y="277"/>
                        <a:pt x="954" y="280"/>
                        <a:pt x="964" y="280"/>
                      </a:cubicBezTo>
                      <a:cubicBezTo>
                        <a:pt x="998" y="280"/>
                        <a:pt x="1027" y="238"/>
                        <a:pt x="998" y="209"/>
                      </a:cubicBezTo>
                      <a:cubicBezTo>
                        <a:pt x="831" y="56"/>
                        <a:pt x="615" y="0"/>
                        <a:pt x="3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4576;p65">
                  <a:extLst>
                    <a:ext uri="{FF2B5EF4-FFF2-40B4-BE49-F238E27FC236}">
                      <a16:creationId xmlns:a16="http://schemas.microsoft.com/office/drawing/2014/main" id="{980F81BA-0035-B2B6-46B1-924C946552E5}"/>
                    </a:ext>
                  </a:extLst>
                </p:cNvPr>
                <p:cNvSpPr/>
                <p:nvPr/>
              </p:nvSpPr>
              <p:spPr>
                <a:xfrm>
                  <a:off x="7577349" y="3351025"/>
                  <a:ext cx="215728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2" h="127" extrusionOk="0">
                      <a:moveTo>
                        <a:pt x="1589" y="0"/>
                      </a:moveTo>
                      <a:cubicBezTo>
                        <a:pt x="1078" y="0"/>
                        <a:pt x="568" y="8"/>
                        <a:pt x="59" y="8"/>
                      </a:cubicBezTo>
                      <a:cubicBezTo>
                        <a:pt x="0" y="8"/>
                        <a:pt x="0" y="94"/>
                        <a:pt x="59" y="94"/>
                      </a:cubicBezTo>
                      <a:cubicBezTo>
                        <a:pt x="568" y="94"/>
                        <a:pt x="1078" y="86"/>
                        <a:pt x="1589" y="86"/>
                      </a:cubicBezTo>
                      <a:cubicBezTo>
                        <a:pt x="2099" y="86"/>
                        <a:pt x="2609" y="94"/>
                        <a:pt x="3118" y="126"/>
                      </a:cubicBezTo>
                      <a:cubicBezTo>
                        <a:pt x="3172" y="126"/>
                        <a:pt x="3172" y="40"/>
                        <a:pt x="3118" y="40"/>
                      </a:cubicBezTo>
                      <a:cubicBezTo>
                        <a:pt x="2609" y="8"/>
                        <a:pt x="2099" y="0"/>
                        <a:pt x="158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" name="Google Shape;4577;p65">
                <a:extLst>
                  <a:ext uri="{FF2B5EF4-FFF2-40B4-BE49-F238E27FC236}">
                    <a16:creationId xmlns:a16="http://schemas.microsoft.com/office/drawing/2014/main" id="{C1695C2A-7889-F32D-6AC2-6A8BBDA99F7C}"/>
                  </a:ext>
                </a:extLst>
              </p:cNvPr>
              <p:cNvSpPr/>
              <p:nvPr/>
            </p:nvSpPr>
            <p:spPr>
              <a:xfrm>
                <a:off x="7357201" y="3321305"/>
                <a:ext cx="49103" cy="780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1148" extrusionOk="0">
                    <a:moveTo>
                      <a:pt x="543" y="1"/>
                    </a:moveTo>
                    <a:cubicBezTo>
                      <a:pt x="543" y="1"/>
                      <a:pt x="516" y="515"/>
                      <a:pt x="516" y="681"/>
                    </a:cubicBezTo>
                    <a:cubicBezTo>
                      <a:pt x="490" y="679"/>
                      <a:pt x="465" y="679"/>
                      <a:pt x="442" y="679"/>
                    </a:cubicBezTo>
                    <a:cubicBezTo>
                      <a:pt x="25" y="679"/>
                      <a:pt x="0" y="940"/>
                      <a:pt x="173" y="1077"/>
                    </a:cubicBezTo>
                    <a:cubicBezTo>
                      <a:pt x="232" y="1126"/>
                      <a:pt x="299" y="1147"/>
                      <a:pt x="363" y="1147"/>
                    </a:cubicBezTo>
                    <a:cubicBezTo>
                      <a:pt x="549" y="1147"/>
                      <a:pt x="722" y="972"/>
                      <a:pt x="682" y="761"/>
                    </a:cubicBezTo>
                    <a:lnTo>
                      <a:pt x="543" y="1"/>
                    </a:lnTo>
                    <a:close/>
                  </a:path>
                </a:pathLst>
              </a:custGeom>
              <a:solidFill>
                <a:srgbClr val="CE8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578;p65">
                <a:extLst>
                  <a:ext uri="{FF2B5EF4-FFF2-40B4-BE49-F238E27FC236}">
                    <a16:creationId xmlns:a16="http://schemas.microsoft.com/office/drawing/2014/main" id="{7A3E8185-7A10-97EC-D8DE-475D43B40E53}"/>
                  </a:ext>
                </a:extLst>
              </p:cNvPr>
              <p:cNvSpPr/>
              <p:nvPr/>
            </p:nvSpPr>
            <p:spPr>
              <a:xfrm>
                <a:off x="7733296" y="3366871"/>
                <a:ext cx="144113" cy="116093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1707" extrusionOk="0">
                    <a:moveTo>
                      <a:pt x="775" y="0"/>
                    </a:moveTo>
                    <a:cubicBezTo>
                      <a:pt x="635" y="0"/>
                      <a:pt x="479" y="19"/>
                      <a:pt x="305" y="59"/>
                    </a:cubicBezTo>
                    <a:lnTo>
                      <a:pt x="0" y="1538"/>
                    </a:lnTo>
                    <a:cubicBezTo>
                      <a:pt x="260" y="1656"/>
                      <a:pt x="494" y="1707"/>
                      <a:pt x="699" y="1707"/>
                    </a:cubicBezTo>
                    <a:cubicBezTo>
                      <a:pt x="1892" y="1707"/>
                      <a:pt x="2118" y="0"/>
                      <a:pt x="775" y="0"/>
                    </a:cubicBezTo>
                    <a:close/>
                  </a:path>
                </a:pathLst>
              </a:custGeom>
              <a:solidFill>
                <a:srgbClr val="DDA1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4579;p65">
                <a:extLst>
                  <a:ext uri="{FF2B5EF4-FFF2-40B4-BE49-F238E27FC236}">
                    <a16:creationId xmlns:a16="http://schemas.microsoft.com/office/drawing/2014/main" id="{4B844473-7481-F990-96B2-FAD94E723C63}"/>
                  </a:ext>
                </a:extLst>
              </p:cNvPr>
              <p:cNvSpPr/>
              <p:nvPr/>
            </p:nvSpPr>
            <p:spPr>
              <a:xfrm>
                <a:off x="7706704" y="3452904"/>
                <a:ext cx="53252" cy="45567"/>
              </a:xfrm>
              <a:custGeom>
                <a:avLst/>
                <a:gdLst/>
                <a:ahLst/>
                <a:cxnLst/>
                <a:rect l="l" t="t" r="r" b="b"/>
                <a:pathLst>
                  <a:path w="783" h="670" extrusionOk="0">
                    <a:moveTo>
                      <a:pt x="338" y="1"/>
                    </a:moveTo>
                    <a:cubicBezTo>
                      <a:pt x="166" y="1"/>
                      <a:pt x="0" y="135"/>
                      <a:pt x="0" y="337"/>
                    </a:cubicBezTo>
                    <a:cubicBezTo>
                      <a:pt x="5" y="519"/>
                      <a:pt x="155" y="669"/>
                      <a:pt x="338" y="669"/>
                    </a:cubicBezTo>
                    <a:cubicBezTo>
                      <a:pt x="638" y="669"/>
                      <a:pt x="782" y="310"/>
                      <a:pt x="573" y="101"/>
                    </a:cubicBezTo>
                    <a:cubicBezTo>
                      <a:pt x="505" y="32"/>
                      <a:pt x="421" y="1"/>
                      <a:pt x="3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4580;p65">
                <a:extLst>
                  <a:ext uri="{FF2B5EF4-FFF2-40B4-BE49-F238E27FC236}">
                    <a16:creationId xmlns:a16="http://schemas.microsoft.com/office/drawing/2014/main" id="{27745CCE-EC94-0834-8C68-1F1E388CB858}"/>
                  </a:ext>
                </a:extLst>
              </p:cNvPr>
              <p:cNvSpPr/>
              <p:nvPr/>
            </p:nvSpPr>
            <p:spPr>
              <a:xfrm>
                <a:off x="7327889" y="3672916"/>
                <a:ext cx="418193" cy="166556"/>
              </a:xfrm>
              <a:custGeom>
                <a:avLst/>
                <a:gdLst/>
                <a:ahLst/>
                <a:cxnLst/>
                <a:rect l="l" t="t" r="r" b="b"/>
                <a:pathLst>
                  <a:path w="6149" h="2449" extrusionOk="0">
                    <a:moveTo>
                      <a:pt x="4793" y="0"/>
                    </a:moveTo>
                    <a:cubicBezTo>
                      <a:pt x="4679" y="807"/>
                      <a:pt x="3939" y="1202"/>
                      <a:pt x="3181" y="1202"/>
                    </a:cubicBezTo>
                    <a:cubicBezTo>
                      <a:pt x="2449" y="1202"/>
                      <a:pt x="1701" y="834"/>
                      <a:pt x="1482" y="113"/>
                    </a:cubicBezTo>
                    <a:lnTo>
                      <a:pt x="1482" y="113"/>
                    </a:lnTo>
                    <a:cubicBezTo>
                      <a:pt x="0" y="1311"/>
                      <a:pt x="987" y="2449"/>
                      <a:pt x="2023" y="2449"/>
                    </a:cubicBezTo>
                    <a:cubicBezTo>
                      <a:pt x="2552" y="2449"/>
                      <a:pt x="3093" y="2152"/>
                      <a:pt x="3325" y="1415"/>
                    </a:cubicBezTo>
                    <a:cubicBezTo>
                      <a:pt x="3362" y="2103"/>
                      <a:pt x="3955" y="2404"/>
                      <a:pt x="4513" y="2404"/>
                    </a:cubicBezTo>
                    <a:cubicBezTo>
                      <a:pt x="4781" y="2404"/>
                      <a:pt x="5040" y="2336"/>
                      <a:pt x="5227" y="2207"/>
                    </a:cubicBezTo>
                    <a:cubicBezTo>
                      <a:pt x="6149" y="1581"/>
                      <a:pt x="5741" y="225"/>
                      <a:pt x="47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" name="Google Shape;4581;p65">
              <a:extLst>
                <a:ext uri="{FF2B5EF4-FFF2-40B4-BE49-F238E27FC236}">
                  <a16:creationId xmlns:a16="http://schemas.microsoft.com/office/drawing/2014/main" id="{68B5F394-BBB9-B318-876E-ACD4C4A54DF4}"/>
                </a:ext>
              </a:extLst>
            </p:cNvPr>
            <p:cNvSpPr/>
            <p:nvPr/>
          </p:nvSpPr>
          <p:spPr>
            <a:xfrm>
              <a:off x="6748784" y="2590469"/>
              <a:ext cx="1626867" cy="1626799"/>
            </a:xfrm>
            <a:custGeom>
              <a:avLst/>
              <a:gdLst/>
              <a:ahLst/>
              <a:cxnLst/>
              <a:rect l="l" t="t" r="r" b="b"/>
              <a:pathLst>
                <a:path w="23921" h="23920" fill="none" extrusionOk="0">
                  <a:moveTo>
                    <a:pt x="23921" y="11957"/>
                  </a:moveTo>
                  <a:cubicBezTo>
                    <a:pt x="23921" y="18563"/>
                    <a:pt x="18564" y="23920"/>
                    <a:pt x="11964" y="23920"/>
                  </a:cubicBezTo>
                  <a:cubicBezTo>
                    <a:pt x="5358" y="23920"/>
                    <a:pt x="1" y="18563"/>
                    <a:pt x="1" y="11957"/>
                  </a:cubicBezTo>
                  <a:cubicBezTo>
                    <a:pt x="1" y="5357"/>
                    <a:pt x="5358" y="0"/>
                    <a:pt x="11964" y="0"/>
                  </a:cubicBezTo>
                  <a:cubicBezTo>
                    <a:pt x="18564" y="0"/>
                    <a:pt x="23921" y="5357"/>
                    <a:pt x="23921" y="1195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4" name="Google Shape;4274;p61"/>
          <p:cNvSpPr txBox="1">
            <a:spLocks noGrp="1"/>
          </p:cNvSpPr>
          <p:nvPr>
            <p:ph type="title"/>
          </p:nvPr>
        </p:nvSpPr>
        <p:spPr>
          <a:xfrm>
            <a:off x="963167" y="669233"/>
            <a:ext cx="5783677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Plano de Cuidados</a:t>
            </a:r>
            <a:endParaRPr dirty="0"/>
          </a:p>
        </p:txBody>
      </p:sp>
      <p:sp>
        <p:nvSpPr>
          <p:cNvPr id="4299" name="Google Shape;4299;p61"/>
          <p:cNvSpPr/>
          <p:nvPr/>
        </p:nvSpPr>
        <p:spPr>
          <a:xfrm rot="-10205288" flipH="1">
            <a:off x="6503034" y="866513"/>
            <a:ext cx="729545" cy="369040"/>
          </a:xfrm>
          <a:custGeom>
            <a:avLst/>
            <a:gdLst/>
            <a:ahLst/>
            <a:cxnLst/>
            <a:rect l="l" t="t" r="r" b="b"/>
            <a:pathLst>
              <a:path w="9574" h="4843" extrusionOk="0">
                <a:moveTo>
                  <a:pt x="3457" y="1601"/>
                </a:moveTo>
                <a:cubicBezTo>
                  <a:pt x="3447" y="1808"/>
                  <a:pt x="3394" y="2006"/>
                  <a:pt x="3305" y="2195"/>
                </a:cubicBezTo>
                <a:cubicBezTo>
                  <a:pt x="3196" y="2429"/>
                  <a:pt x="3017" y="2621"/>
                  <a:pt x="2784" y="2744"/>
                </a:cubicBezTo>
                <a:cubicBezTo>
                  <a:pt x="2743" y="2758"/>
                  <a:pt x="2702" y="2758"/>
                  <a:pt x="2647" y="2758"/>
                </a:cubicBezTo>
                <a:cubicBezTo>
                  <a:pt x="2633" y="2744"/>
                  <a:pt x="2606" y="2744"/>
                  <a:pt x="2592" y="2730"/>
                </a:cubicBezTo>
                <a:lnTo>
                  <a:pt x="2578" y="2717"/>
                </a:lnTo>
                <a:lnTo>
                  <a:pt x="2537" y="2676"/>
                </a:lnTo>
                <a:cubicBezTo>
                  <a:pt x="2510" y="2634"/>
                  <a:pt x="2482" y="2593"/>
                  <a:pt x="2469" y="2552"/>
                </a:cubicBezTo>
                <a:cubicBezTo>
                  <a:pt x="2469" y="2497"/>
                  <a:pt x="2469" y="2429"/>
                  <a:pt x="2469" y="2374"/>
                </a:cubicBezTo>
                <a:cubicBezTo>
                  <a:pt x="2523" y="2113"/>
                  <a:pt x="2702" y="1880"/>
                  <a:pt x="2949" y="1757"/>
                </a:cubicBezTo>
                <a:cubicBezTo>
                  <a:pt x="3106" y="1674"/>
                  <a:pt x="3278" y="1621"/>
                  <a:pt x="3457" y="1601"/>
                </a:cubicBezTo>
                <a:close/>
                <a:moveTo>
                  <a:pt x="1673" y="0"/>
                </a:moveTo>
                <a:cubicBezTo>
                  <a:pt x="1434" y="0"/>
                  <a:pt x="1194" y="34"/>
                  <a:pt x="960" y="97"/>
                </a:cubicBezTo>
                <a:cubicBezTo>
                  <a:pt x="727" y="152"/>
                  <a:pt x="507" y="220"/>
                  <a:pt x="302" y="330"/>
                </a:cubicBezTo>
                <a:cubicBezTo>
                  <a:pt x="219" y="358"/>
                  <a:pt x="164" y="385"/>
                  <a:pt x="123" y="412"/>
                </a:cubicBezTo>
                <a:lnTo>
                  <a:pt x="68" y="440"/>
                </a:lnTo>
                <a:lnTo>
                  <a:pt x="82" y="467"/>
                </a:lnTo>
                <a:cubicBezTo>
                  <a:pt x="0" y="514"/>
                  <a:pt x="48" y="630"/>
                  <a:pt x="123" y="630"/>
                </a:cubicBezTo>
                <a:cubicBezTo>
                  <a:pt x="136" y="630"/>
                  <a:pt x="150" y="626"/>
                  <a:pt x="164" y="618"/>
                </a:cubicBezTo>
                <a:lnTo>
                  <a:pt x="219" y="591"/>
                </a:lnTo>
                <a:cubicBezTo>
                  <a:pt x="260" y="577"/>
                  <a:pt x="302" y="550"/>
                  <a:pt x="384" y="522"/>
                </a:cubicBezTo>
                <a:cubicBezTo>
                  <a:pt x="576" y="426"/>
                  <a:pt x="795" y="358"/>
                  <a:pt x="1001" y="316"/>
                </a:cubicBezTo>
                <a:cubicBezTo>
                  <a:pt x="1201" y="277"/>
                  <a:pt x="1401" y="255"/>
                  <a:pt x="1598" y="255"/>
                </a:cubicBezTo>
                <a:cubicBezTo>
                  <a:pt x="1739" y="255"/>
                  <a:pt x="1879" y="266"/>
                  <a:pt x="2016" y="289"/>
                </a:cubicBezTo>
                <a:lnTo>
                  <a:pt x="2167" y="316"/>
                </a:lnTo>
                <a:cubicBezTo>
                  <a:pt x="2222" y="330"/>
                  <a:pt x="2263" y="344"/>
                  <a:pt x="2318" y="358"/>
                </a:cubicBezTo>
                <a:cubicBezTo>
                  <a:pt x="2414" y="385"/>
                  <a:pt x="2510" y="426"/>
                  <a:pt x="2606" y="467"/>
                </a:cubicBezTo>
                <a:cubicBezTo>
                  <a:pt x="2715" y="522"/>
                  <a:pt x="2811" y="563"/>
                  <a:pt x="2907" y="632"/>
                </a:cubicBezTo>
                <a:cubicBezTo>
                  <a:pt x="2949" y="659"/>
                  <a:pt x="3004" y="687"/>
                  <a:pt x="3045" y="728"/>
                </a:cubicBezTo>
                <a:cubicBezTo>
                  <a:pt x="3086" y="755"/>
                  <a:pt x="3127" y="797"/>
                  <a:pt x="3168" y="838"/>
                </a:cubicBezTo>
                <a:cubicBezTo>
                  <a:pt x="3284" y="954"/>
                  <a:pt x="3366" y="1097"/>
                  <a:pt x="3414" y="1253"/>
                </a:cubicBezTo>
                <a:lnTo>
                  <a:pt x="3414" y="1253"/>
                </a:lnTo>
                <a:cubicBezTo>
                  <a:pt x="3192" y="1277"/>
                  <a:pt x="2974" y="1345"/>
                  <a:pt x="2770" y="1455"/>
                </a:cubicBezTo>
                <a:cubicBezTo>
                  <a:pt x="2441" y="1619"/>
                  <a:pt x="2208" y="1935"/>
                  <a:pt x="2139" y="2305"/>
                </a:cubicBezTo>
                <a:cubicBezTo>
                  <a:pt x="2098" y="2511"/>
                  <a:pt x="2167" y="2730"/>
                  <a:pt x="2304" y="2881"/>
                </a:cubicBezTo>
                <a:lnTo>
                  <a:pt x="2345" y="2922"/>
                </a:lnTo>
                <a:cubicBezTo>
                  <a:pt x="2359" y="2950"/>
                  <a:pt x="2386" y="2964"/>
                  <a:pt x="2414" y="2977"/>
                </a:cubicBezTo>
                <a:cubicBezTo>
                  <a:pt x="2469" y="3005"/>
                  <a:pt x="2523" y="3032"/>
                  <a:pt x="2578" y="3046"/>
                </a:cubicBezTo>
                <a:cubicBezTo>
                  <a:pt x="2613" y="3051"/>
                  <a:pt x="2650" y="3054"/>
                  <a:pt x="2688" y="3054"/>
                </a:cubicBezTo>
                <a:cubicBezTo>
                  <a:pt x="2753" y="3054"/>
                  <a:pt x="2819" y="3045"/>
                  <a:pt x="2880" y="3018"/>
                </a:cubicBezTo>
                <a:cubicBezTo>
                  <a:pt x="3045" y="2950"/>
                  <a:pt x="3196" y="2840"/>
                  <a:pt x="3305" y="2703"/>
                </a:cubicBezTo>
                <a:cubicBezTo>
                  <a:pt x="3415" y="2580"/>
                  <a:pt x="3497" y="2456"/>
                  <a:pt x="3566" y="2305"/>
                </a:cubicBezTo>
                <a:cubicBezTo>
                  <a:pt x="3674" y="2089"/>
                  <a:pt x="3740" y="1846"/>
                  <a:pt x="3749" y="1598"/>
                </a:cubicBezTo>
                <a:lnTo>
                  <a:pt x="3749" y="1598"/>
                </a:lnTo>
                <a:cubicBezTo>
                  <a:pt x="3770" y="1600"/>
                  <a:pt x="3791" y="1603"/>
                  <a:pt x="3813" y="1606"/>
                </a:cubicBezTo>
                <a:cubicBezTo>
                  <a:pt x="4416" y="1688"/>
                  <a:pt x="5006" y="2031"/>
                  <a:pt x="5500" y="2442"/>
                </a:cubicBezTo>
                <a:cubicBezTo>
                  <a:pt x="5993" y="2868"/>
                  <a:pt x="6432" y="3361"/>
                  <a:pt x="6789" y="3910"/>
                </a:cubicBezTo>
                <a:cubicBezTo>
                  <a:pt x="6981" y="4198"/>
                  <a:pt x="7228" y="4459"/>
                  <a:pt x="7516" y="4664"/>
                </a:cubicBezTo>
                <a:cubicBezTo>
                  <a:pt x="7667" y="4760"/>
                  <a:pt x="7845" y="4829"/>
                  <a:pt x="8037" y="4843"/>
                </a:cubicBezTo>
                <a:cubicBezTo>
                  <a:pt x="8215" y="4843"/>
                  <a:pt x="8394" y="4829"/>
                  <a:pt x="8572" y="4774"/>
                </a:cubicBezTo>
                <a:cubicBezTo>
                  <a:pt x="8613" y="4760"/>
                  <a:pt x="8641" y="4747"/>
                  <a:pt x="8695" y="4733"/>
                </a:cubicBezTo>
                <a:lnTo>
                  <a:pt x="8805" y="4692"/>
                </a:lnTo>
                <a:cubicBezTo>
                  <a:pt x="8887" y="4651"/>
                  <a:pt x="8956" y="4609"/>
                  <a:pt x="9038" y="4555"/>
                </a:cubicBezTo>
                <a:cubicBezTo>
                  <a:pt x="9176" y="4445"/>
                  <a:pt x="9299" y="4321"/>
                  <a:pt x="9381" y="4157"/>
                </a:cubicBezTo>
                <a:cubicBezTo>
                  <a:pt x="9532" y="3869"/>
                  <a:pt x="9573" y="3512"/>
                  <a:pt x="9491" y="3197"/>
                </a:cubicBezTo>
                <a:cubicBezTo>
                  <a:pt x="9422" y="2881"/>
                  <a:pt x="9258" y="2607"/>
                  <a:pt x="9011" y="2401"/>
                </a:cubicBezTo>
                <a:cubicBezTo>
                  <a:pt x="8901" y="2305"/>
                  <a:pt x="8750" y="2237"/>
                  <a:pt x="8599" y="2195"/>
                </a:cubicBezTo>
                <a:cubicBezTo>
                  <a:pt x="8532" y="2183"/>
                  <a:pt x="8464" y="2176"/>
                  <a:pt x="8397" y="2176"/>
                </a:cubicBezTo>
                <a:cubicBezTo>
                  <a:pt x="8316" y="2176"/>
                  <a:pt x="8236" y="2187"/>
                  <a:pt x="8161" y="2209"/>
                </a:cubicBezTo>
                <a:cubicBezTo>
                  <a:pt x="8023" y="2237"/>
                  <a:pt x="7886" y="2291"/>
                  <a:pt x="7777" y="2374"/>
                </a:cubicBezTo>
                <a:cubicBezTo>
                  <a:pt x="7667" y="2456"/>
                  <a:pt x="7571" y="2538"/>
                  <a:pt x="7502" y="2648"/>
                </a:cubicBezTo>
                <a:cubicBezTo>
                  <a:pt x="7351" y="2854"/>
                  <a:pt x="7283" y="3114"/>
                  <a:pt x="7324" y="3361"/>
                </a:cubicBezTo>
                <a:cubicBezTo>
                  <a:pt x="7365" y="3581"/>
                  <a:pt x="7488" y="3786"/>
                  <a:pt x="7667" y="3910"/>
                </a:cubicBezTo>
                <a:cubicBezTo>
                  <a:pt x="7783" y="3988"/>
                  <a:pt x="7921" y="4024"/>
                  <a:pt x="8059" y="4024"/>
                </a:cubicBezTo>
                <a:cubicBezTo>
                  <a:pt x="8116" y="4024"/>
                  <a:pt x="8173" y="4018"/>
                  <a:pt x="8229" y="4006"/>
                </a:cubicBezTo>
                <a:cubicBezTo>
                  <a:pt x="8394" y="3951"/>
                  <a:pt x="8517" y="3814"/>
                  <a:pt x="8545" y="3649"/>
                </a:cubicBezTo>
                <a:cubicBezTo>
                  <a:pt x="8572" y="3540"/>
                  <a:pt x="8558" y="3416"/>
                  <a:pt x="8517" y="3306"/>
                </a:cubicBezTo>
                <a:cubicBezTo>
                  <a:pt x="8490" y="3238"/>
                  <a:pt x="8462" y="3169"/>
                  <a:pt x="8407" y="3114"/>
                </a:cubicBezTo>
                <a:cubicBezTo>
                  <a:pt x="8394" y="3101"/>
                  <a:pt x="8366" y="3087"/>
                  <a:pt x="8353" y="3060"/>
                </a:cubicBezTo>
                <a:cubicBezTo>
                  <a:pt x="8333" y="3047"/>
                  <a:pt x="8314" y="3042"/>
                  <a:pt x="8296" y="3042"/>
                </a:cubicBezTo>
                <a:cubicBezTo>
                  <a:pt x="8215" y="3042"/>
                  <a:pt x="8164" y="3154"/>
                  <a:pt x="8243" y="3210"/>
                </a:cubicBezTo>
                <a:cubicBezTo>
                  <a:pt x="8298" y="3252"/>
                  <a:pt x="8325" y="3306"/>
                  <a:pt x="8339" y="3361"/>
                </a:cubicBezTo>
                <a:cubicBezTo>
                  <a:pt x="8366" y="3444"/>
                  <a:pt x="8366" y="3526"/>
                  <a:pt x="8353" y="3608"/>
                </a:cubicBezTo>
                <a:cubicBezTo>
                  <a:pt x="8339" y="3690"/>
                  <a:pt x="8270" y="3773"/>
                  <a:pt x="8174" y="3800"/>
                </a:cubicBezTo>
                <a:cubicBezTo>
                  <a:pt x="8140" y="3807"/>
                  <a:pt x="8106" y="3810"/>
                  <a:pt x="8072" y="3810"/>
                </a:cubicBezTo>
                <a:cubicBezTo>
                  <a:pt x="7970" y="3810"/>
                  <a:pt x="7873" y="3780"/>
                  <a:pt x="7790" y="3718"/>
                </a:cubicBezTo>
                <a:cubicBezTo>
                  <a:pt x="7667" y="3622"/>
                  <a:pt x="7584" y="3485"/>
                  <a:pt x="7557" y="3320"/>
                </a:cubicBezTo>
                <a:cubicBezTo>
                  <a:pt x="7530" y="3128"/>
                  <a:pt x="7584" y="2950"/>
                  <a:pt x="7694" y="2799"/>
                </a:cubicBezTo>
                <a:cubicBezTo>
                  <a:pt x="7722" y="2758"/>
                  <a:pt x="7763" y="2717"/>
                  <a:pt x="7790" y="2689"/>
                </a:cubicBezTo>
                <a:cubicBezTo>
                  <a:pt x="7831" y="2648"/>
                  <a:pt x="7873" y="2607"/>
                  <a:pt x="7927" y="2580"/>
                </a:cubicBezTo>
                <a:cubicBezTo>
                  <a:pt x="8010" y="2525"/>
                  <a:pt x="8106" y="2484"/>
                  <a:pt x="8215" y="2456"/>
                </a:cubicBezTo>
                <a:cubicBezTo>
                  <a:pt x="8271" y="2442"/>
                  <a:pt x="8327" y="2435"/>
                  <a:pt x="8382" y="2435"/>
                </a:cubicBezTo>
                <a:cubicBezTo>
                  <a:pt x="8544" y="2435"/>
                  <a:pt x="8700" y="2494"/>
                  <a:pt x="8833" y="2607"/>
                </a:cubicBezTo>
                <a:cubicBezTo>
                  <a:pt x="9011" y="2772"/>
                  <a:pt x="9148" y="2991"/>
                  <a:pt x="9189" y="3238"/>
                </a:cubicBezTo>
                <a:cubicBezTo>
                  <a:pt x="9258" y="3498"/>
                  <a:pt x="9217" y="3759"/>
                  <a:pt x="9107" y="3992"/>
                </a:cubicBezTo>
                <a:cubicBezTo>
                  <a:pt x="9038" y="4116"/>
                  <a:pt x="8942" y="4212"/>
                  <a:pt x="8833" y="4280"/>
                </a:cubicBezTo>
                <a:cubicBezTo>
                  <a:pt x="8778" y="4321"/>
                  <a:pt x="8723" y="4349"/>
                  <a:pt x="8668" y="4376"/>
                </a:cubicBezTo>
                <a:lnTo>
                  <a:pt x="8558" y="4417"/>
                </a:lnTo>
                <a:lnTo>
                  <a:pt x="8462" y="4445"/>
                </a:lnTo>
                <a:cubicBezTo>
                  <a:pt x="8359" y="4483"/>
                  <a:pt x="8249" y="4502"/>
                  <a:pt x="8139" y="4502"/>
                </a:cubicBezTo>
                <a:cubicBezTo>
                  <a:pt x="7973" y="4502"/>
                  <a:pt x="7807" y="4459"/>
                  <a:pt x="7667" y="4376"/>
                </a:cubicBezTo>
                <a:cubicBezTo>
                  <a:pt x="7420" y="4184"/>
                  <a:pt x="7214" y="3965"/>
                  <a:pt x="7050" y="3704"/>
                </a:cubicBezTo>
                <a:cubicBezTo>
                  <a:pt x="6666" y="3128"/>
                  <a:pt x="6213" y="2607"/>
                  <a:pt x="5705" y="2154"/>
                </a:cubicBezTo>
                <a:cubicBezTo>
                  <a:pt x="5431" y="1935"/>
                  <a:pt x="5143" y="1743"/>
                  <a:pt x="4828" y="1578"/>
                </a:cubicBezTo>
                <a:cubicBezTo>
                  <a:pt x="4512" y="1414"/>
                  <a:pt x="4183" y="1304"/>
                  <a:pt x="3826" y="1263"/>
                </a:cubicBezTo>
                <a:cubicBezTo>
                  <a:pt x="3789" y="1257"/>
                  <a:pt x="3752" y="1253"/>
                  <a:pt x="3715" y="1250"/>
                </a:cubicBezTo>
                <a:lnTo>
                  <a:pt x="3715" y="1250"/>
                </a:lnTo>
                <a:cubicBezTo>
                  <a:pt x="3657" y="1018"/>
                  <a:pt x="3541" y="801"/>
                  <a:pt x="3360" y="632"/>
                </a:cubicBezTo>
                <a:cubicBezTo>
                  <a:pt x="3319" y="577"/>
                  <a:pt x="3264" y="536"/>
                  <a:pt x="3209" y="495"/>
                </a:cubicBezTo>
                <a:cubicBezTo>
                  <a:pt x="3154" y="440"/>
                  <a:pt x="3113" y="426"/>
                  <a:pt x="3045" y="385"/>
                </a:cubicBezTo>
                <a:cubicBezTo>
                  <a:pt x="2949" y="316"/>
                  <a:pt x="2839" y="262"/>
                  <a:pt x="2715" y="207"/>
                </a:cubicBezTo>
                <a:cubicBezTo>
                  <a:pt x="2606" y="166"/>
                  <a:pt x="2496" y="124"/>
                  <a:pt x="2373" y="97"/>
                </a:cubicBezTo>
                <a:cubicBezTo>
                  <a:pt x="2318" y="83"/>
                  <a:pt x="2263" y="70"/>
                  <a:pt x="2208" y="56"/>
                </a:cubicBezTo>
                <a:lnTo>
                  <a:pt x="2043" y="28"/>
                </a:lnTo>
                <a:cubicBezTo>
                  <a:pt x="1921" y="10"/>
                  <a:pt x="1797" y="0"/>
                  <a:pt x="167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D6FDEF6-6F23-F373-C488-CB685163FC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71" t="39112" r="18857" b="26221"/>
          <a:stretch/>
        </p:blipFill>
        <p:spPr>
          <a:xfrm>
            <a:off x="144316" y="2291644"/>
            <a:ext cx="11903367" cy="351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9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7" name="Google Shape;3407;p38"/>
          <p:cNvSpPr txBox="1">
            <a:spLocks noGrp="1"/>
          </p:cNvSpPr>
          <p:nvPr>
            <p:ph type="title"/>
          </p:nvPr>
        </p:nvSpPr>
        <p:spPr>
          <a:xfrm>
            <a:off x="3841000" y="4658267"/>
            <a:ext cx="4510000" cy="45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—Antoine de Saint-Exupéry</a:t>
            </a:r>
            <a:endParaRPr dirty="0"/>
          </a:p>
        </p:txBody>
      </p:sp>
      <p:sp>
        <p:nvSpPr>
          <p:cNvPr id="3408" name="Google Shape;3408;p38"/>
          <p:cNvSpPr txBox="1">
            <a:spLocks noGrp="1"/>
          </p:cNvSpPr>
          <p:nvPr>
            <p:ph type="subTitle" idx="1"/>
          </p:nvPr>
        </p:nvSpPr>
        <p:spPr>
          <a:xfrm>
            <a:off x="2103600" y="1904969"/>
            <a:ext cx="7984800" cy="244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304792" indent="0">
              <a:buClr>
                <a:srgbClr val="000000"/>
              </a:buClr>
              <a:buSzPts val="1800"/>
            </a:pPr>
            <a:r>
              <a:rPr lang="en" dirty="0"/>
              <a:t>“</a:t>
            </a:r>
            <a:r>
              <a:rPr lang="pt-PT" sz="4000" b="0" i="0" dirty="0">
                <a:effectLst/>
                <a:latin typeface="Harlow Solid Italic" panose="04030604020F02020D02" pitchFamily="82" charset="0"/>
              </a:rPr>
              <a:t>Aqueles que passam por nós, não vão sós, não nos deixam sós. Deixam um pouco de si, levam um pouco de nós</a:t>
            </a:r>
            <a:r>
              <a:rPr lang="en" dirty="0">
                <a:latin typeface="Harlow Solid Italic" panose="04030604020F02020D02" pitchFamily="82" charset="0"/>
              </a:rPr>
              <a:t>.”</a:t>
            </a:r>
            <a:endParaRPr dirty="0">
              <a:latin typeface="Harlow Solid Italic" panose="04030604020F02020D02" pitchFamily="82" charset="0"/>
            </a:endParaRPr>
          </a:p>
        </p:txBody>
      </p:sp>
      <p:sp>
        <p:nvSpPr>
          <p:cNvPr id="3409" name="Google Shape;3409;p38"/>
          <p:cNvSpPr/>
          <p:nvPr/>
        </p:nvSpPr>
        <p:spPr>
          <a:xfrm rot="9022880" flipH="1">
            <a:off x="9663731" y="2941243"/>
            <a:ext cx="729540" cy="369037"/>
          </a:xfrm>
          <a:custGeom>
            <a:avLst/>
            <a:gdLst/>
            <a:ahLst/>
            <a:cxnLst/>
            <a:rect l="l" t="t" r="r" b="b"/>
            <a:pathLst>
              <a:path w="9574" h="4843" extrusionOk="0">
                <a:moveTo>
                  <a:pt x="3457" y="1601"/>
                </a:moveTo>
                <a:cubicBezTo>
                  <a:pt x="3447" y="1808"/>
                  <a:pt x="3394" y="2006"/>
                  <a:pt x="3305" y="2195"/>
                </a:cubicBezTo>
                <a:cubicBezTo>
                  <a:pt x="3196" y="2429"/>
                  <a:pt x="3017" y="2621"/>
                  <a:pt x="2784" y="2744"/>
                </a:cubicBezTo>
                <a:cubicBezTo>
                  <a:pt x="2743" y="2758"/>
                  <a:pt x="2702" y="2758"/>
                  <a:pt x="2647" y="2758"/>
                </a:cubicBezTo>
                <a:cubicBezTo>
                  <a:pt x="2633" y="2744"/>
                  <a:pt x="2606" y="2744"/>
                  <a:pt x="2592" y="2730"/>
                </a:cubicBezTo>
                <a:lnTo>
                  <a:pt x="2578" y="2717"/>
                </a:lnTo>
                <a:lnTo>
                  <a:pt x="2537" y="2676"/>
                </a:lnTo>
                <a:cubicBezTo>
                  <a:pt x="2510" y="2634"/>
                  <a:pt x="2482" y="2593"/>
                  <a:pt x="2469" y="2552"/>
                </a:cubicBezTo>
                <a:cubicBezTo>
                  <a:pt x="2469" y="2497"/>
                  <a:pt x="2469" y="2429"/>
                  <a:pt x="2469" y="2374"/>
                </a:cubicBezTo>
                <a:cubicBezTo>
                  <a:pt x="2523" y="2113"/>
                  <a:pt x="2702" y="1880"/>
                  <a:pt x="2949" y="1757"/>
                </a:cubicBezTo>
                <a:cubicBezTo>
                  <a:pt x="3106" y="1674"/>
                  <a:pt x="3278" y="1621"/>
                  <a:pt x="3457" y="1601"/>
                </a:cubicBezTo>
                <a:close/>
                <a:moveTo>
                  <a:pt x="1673" y="0"/>
                </a:moveTo>
                <a:cubicBezTo>
                  <a:pt x="1434" y="0"/>
                  <a:pt x="1194" y="34"/>
                  <a:pt x="960" y="97"/>
                </a:cubicBezTo>
                <a:cubicBezTo>
                  <a:pt x="727" y="152"/>
                  <a:pt x="507" y="220"/>
                  <a:pt x="302" y="330"/>
                </a:cubicBezTo>
                <a:cubicBezTo>
                  <a:pt x="219" y="358"/>
                  <a:pt x="164" y="385"/>
                  <a:pt x="123" y="412"/>
                </a:cubicBezTo>
                <a:lnTo>
                  <a:pt x="68" y="440"/>
                </a:lnTo>
                <a:lnTo>
                  <a:pt x="82" y="467"/>
                </a:lnTo>
                <a:cubicBezTo>
                  <a:pt x="0" y="514"/>
                  <a:pt x="48" y="630"/>
                  <a:pt x="123" y="630"/>
                </a:cubicBezTo>
                <a:cubicBezTo>
                  <a:pt x="136" y="630"/>
                  <a:pt x="150" y="626"/>
                  <a:pt x="164" y="618"/>
                </a:cubicBezTo>
                <a:lnTo>
                  <a:pt x="219" y="591"/>
                </a:lnTo>
                <a:cubicBezTo>
                  <a:pt x="260" y="577"/>
                  <a:pt x="302" y="550"/>
                  <a:pt x="384" y="522"/>
                </a:cubicBezTo>
                <a:cubicBezTo>
                  <a:pt x="576" y="426"/>
                  <a:pt x="795" y="358"/>
                  <a:pt x="1001" y="316"/>
                </a:cubicBezTo>
                <a:cubicBezTo>
                  <a:pt x="1201" y="277"/>
                  <a:pt x="1401" y="255"/>
                  <a:pt x="1598" y="255"/>
                </a:cubicBezTo>
                <a:cubicBezTo>
                  <a:pt x="1739" y="255"/>
                  <a:pt x="1879" y="266"/>
                  <a:pt x="2016" y="289"/>
                </a:cubicBezTo>
                <a:lnTo>
                  <a:pt x="2167" y="316"/>
                </a:lnTo>
                <a:cubicBezTo>
                  <a:pt x="2222" y="330"/>
                  <a:pt x="2263" y="344"/>
                  <a:pt x="2318" y="358"/>
                </a:cubicBezTo>
                <a:cubicBezTo>
                  <a:pt x="2414" y="385"/>
                  <a:pt x="2510" y="426"/>
                  <a:pt x="2606" y="467"/>
                </a:cubicBezTo>
                <a:cubicBezTo>
                  <a:pt x="2715" y="522"/>
                  <a:pt x="2811" y="563"/>
                  <a:pt x="2907" y="632"/>
                </a:cubicBezTo>
                <a:cubicBezTo>
                  <a:pt x="2949" y="659"/>
                  <a:pt x="3004" y="687"/>
                  <a:pt x="3045" y="728"/>
                </a:cubicBezTo>
                <a:cubicBezTo>
                  <a:pt x="3086" y="755"/>
                  <a:pt x="3127" y="797"/>
                  <a:pt x="3168" y="838"/>
                </a:cubicBezTo>
                <a:cubicBezTo>
                  <a:pt x="3284" y="954"/>
                  <a:pt x="3366" y="1097"/>
                  <a:pt x="3414" y="1253"/>
                </a:cubicBezTo>
                <a:lnTo>
                  <a:pt x="3414" y="1253"/>
                </a:lnTo>
                <a:cubicBezTo>
                  <a:pt x="3192" y="1277"/>
                  <a:pt x="2974" y="1345"/>
                  <a:pt x="2770" y="1455"/>
                </a:cubicBezTo>
                <a:cubicBezTo>
                  <a:pt x="2441" y="1619"/>
                  <a:pt x="2208" y="1935"/>
                  <a:pt x="2139" y="2305"/>
                </a:cubicBezTo>
                <a:cubicBezTo>
                  <a:pt x="2098" y="2511"/>
                  <a:pt x="2167" y="2730"/>
                  <a:pt x="2304" y="2881"/>
                </a:cubicBezTo>
                <a:lnTo>
                  <a:pt x="2345" y="2922"/>
                </a:lnTo>
                <a:cubicBezTo>
                  <a:pt x="2359" y="2950"/>
                  <a:pt x="2386" y="2964"/>
                  <a:pt x="2414" y="2977"/>
                </a:cubicBezTo>
                <a:cubicBezTo>
                  <a:pt x="2469" y="3005"/>
                  <a:pt x="2523" y="3032"/>
                  <a:pt x="2578" y="3046"/>
                </a:cubicBezTo>
                <a:cubicBezTo>
                  <a:pt x="2613" y="3051"/>
                  <a:pt x="2650" y="3054"/>
                  <a:pt x="2688" y="3054"/>
                </a:cubicBezTo>
                <a:cubicBezTo>
                  <a:pt x="2753" y="3054"/>
                  <a:pt x="2819" y="3045"/>
                  <a:pt x="2880" y="3018"/>
                </a:cubicBezTo>
                <a:cubicBezTo>
                  <a:pt x="3045" y="2950"/>
                  <a:pt x="3196" y="2840"/>
                  <a:pt x="3305" y="2703"/>
                </a:cubicBezTo>
                <a:cubicBezTo>
                  <a:pt x="3415" y="2580"/>
                  <a:pt x="3497" y="2456"/>
                  <a:pt x="3566" y="2305"/>
                </a:cubicBezTo>
                <a:cubicBezTo>
                  <a:pt x="3674" y="2089"/>
                  <a:pt x="3740" y="1846"/>
                  <a:pt x="3749" y="1598"/>
                </a:cubicBezTo>
                <a:lnTo>
                  <a:pt x="3749" y="1598"/>
                </a:lnTo>
                <a:cubicBezTo>
                  <a:pt x="3770" y="1600"/>
                  <a:pt x="3791" y="1603"/>
                  <a:pt x="3813" y="1606"/>
                </a:cubicBezTo>
                <a:cubicBezTo>
                  <a:pt x="4416" y="1688"/>
                  <a:pt x="5006" y="2031"/>
                  <a:pt x="5500" y="2442"/>
                </a:cubicBezTo>
                <a:cubicBezTo>
                  <a:pt x="5993" y="2868"/>
                  <a:pt x="6432" y="3361"/>
                  <a:pt x="6789" y="3910"/>
                </a:cubicBezTo>
                <a:cubicBezTo>
                  <a:pt x="6981" y="4198"/>
                  <a:pt x="7228" y="4459"/>
                  <a:pt x="7516" y="4664"/>
                </a:cubicBezTo>
                <a:cubicBezTo>
                  <a:pt x="7667" y="4760"/>
                  <a:pt x="7845" y="4829"/>
                  <a:pt x="8037" y="4843"/>
                </a:cubicBezTo>
                <a:cubicBezTo>
                  <a:pt x="8215" y="4843"/>
                  <a:pt x="8394" y="4829"/>
                  <a:pt x="8572" y="4774"/>
                </a:cubicBezTo>
                <a:cubicBezTo>
                  <a:pt x="8613" y="4760"/>
                  <a:pt x="8641" y="4747"/>
                  <a:pt x="8695" y="4733"/>
                </a:cubicBezTo>
                <a:lnTo>
                  <a:pt x="8805" y="4692"/>
                </a:lnTo>
                <a:cubicBezTo>
                  <a:pt x="8887" y="4651"/>
                  <a:pt x="8956" y="4609"/>
                  <a:pt x="9038" y="4555"/>
                </a:cubicBezTo>
                <a:cubicBezTo>
                  <a:pt x="9176" y="4445"/>
                  <a:pt x="9299" y="4321"/>
                  <a:pt x="9381" y="4157"/>
                </a:cubicBezTo>
                <a:cubicBezTo>
                  <a:pt x="9532" y="3869"/>
                  <a:pt x="9573" y="3512"/>
                  <a:pt x="9491" y="3197"/>
                </a:cubicBezTo>
                <a:cubicBezTo>
                  <a:pt x="9422" y="2881"/>
                  <a:pt x="9258" y="2607"/>
                  <a:pt x="9011" y="2401"/>
                </a:cubicBezTo>
                <a:cubicBezTo>
                  <a:pt x="8901" y="2305"/>
                  <a:pt x="8750" y="2237"/>
                  <a:pt x="8599" y="2195"/>
                </a:cubicBezTo>
                <a:cubicBezTo>
                  <a:pt x="8532" y="2183"/>
                  <a:pt x="8464" y="2176"/>
                  <a:pt x="8397" y="2176"/>
                </a:cubicBezTo>
                <a:cubicBezTo>
                  <a:pt x="8316" y="2176"/>
                  <a:pt x="8236" y="2187"/>
                  <a:pt x="8161" y="2209"/>
                </a:cubicBezTo>
                <a:cubicBezTo>
                  <a:pt x="8023" y="2237"/>
                  <a:pt x="7886" y="2291"/>
                  <a:pt x="7777" y="2374"/>
                </a:cubicBezTo>
                <a:cubicBezTo>
                  <a:pt x="7667" y="2456"/>
                  <a:pt x="7571" y="2538"/>
                  <a:pt x="7502" y="2648"/>
                </a:cubicBezTo>
                <a:cubicBezTo>
                  <a:pt x="7351" y="2854"/>
                  <a:pt x="7283" y="3114"/>
                  <a:pt x="7324" y="3361"/>
                </a:cubicBezTo>
                <a:cubicBezTo>
                  <a:pt x="7365" y="3581"/>
                  <a:pt x="7488" y="3786"/>
                  <a:pt x="7667" y="3910"/>
                </a:cubicBezTo>
                <a:cubicBezTo>
                  <a:pt x="7783" y="3988"/>
                  <a:pt x="7921" y="4024"/>
                  <a:pt x="8059" y="4024"/>
                </a:cubicBezTo>
                <a:cubicBezTo>
                  <a:pt x="8116" y="4024"/>
                  <a:pt x="8173" y="4018"/>
                  <a:pt x="8229" y="4006"/>
                </a:cubicBezTo>
                <a:cubicBezTo>
                  <a:pt x="8394" y="3951"/>
                  <a:pt x="8517" y="3814"/>
                  <a:pt x="8545" y="3649"/>
                </a:cubicBezTo>
                <a:cubicBezTo>
                  <a:pt x="8572" y="3540"/>
                  <a:pt x="8558" y="3416"/>
                  <a:pt x="8517" y="3306"/>
                </a:cubicBezTo>
                <a:cubicBezTo>
                  <a:pt x="8490" y="3238"/>
                  <a:pt x="8462" y="3169"/>
                  <a:pt x="8407" y="3114"/>
                </a:cubicBezTo>
                <a:cubicBezTo>
                  <a:pt x="8394" y="3101"/>
                  <a:pt x="8366" y="3087"/>
                  <a:pt x="8353" y="3060"/>
                </a:cubicBezTo>
                <a:cubicBezTo>
                  <a:pt x="8333" y="3047"/>
                  <a:pt x="8314" y="3042"/>
                  <a:pt x="8296" y="3042"/>
                </a:cubicBezTo>
                <a:cubicBezTo>
                  <a:pt x="8215" y="3042"/>
                  <a:pt x="8164" y="3154"/>
                  <a:pt x="8243" y="3210"/>
                </a:cubicBezTo>
                <a:cubicBezTo>
                  <a:pt x="8298" y="3252"/>
                  <a:pt x="8325" y="3306"/>
                  <a:pt x="8339" y="3361"/>
                </a:cubicBezTo>
                <a:cubicBezTo>
                  <a:pt x="8366" y="3444"/>
                  <a:pt x="8366" y="3526"/>
                  <a:pt x="8353" y="3608"/>
                </a:cubicBezTo>
                <a:cubicBezTo>
                  <a:pt x="8339" y="3690"/>
                  <a:pt x="8270" y="3773"/>
                  <a:pt x="8174" y="3800"/>
                </a:cubicBezTo>
                <a:cubicBezTo>
                  <a:pt x="8140" y="3807"/>
                  <a:pt x="8106" y="3810"/>
                  <a:pt x="8072" y="3810"/>
                </a:cubicBezTo>
                <a:cubicBezTo>
                  <a:pt x="7970" y="3810"/>
                  <a:pt x="7873" y="3780"/>
                  <a:pt x="7790" y="3718"/>
                </a:cubicBezTo>
                <a:cubicBezTo>
                  <a:pt x="7667" y="3622"/>
                  <a:pt x="7584" y="3485"/>
                  <a:pt x="7557" y="3320"/>
                </a:cubicBezTo>
                <a:cubicBezTo>
                  <a:pt x="7530" y="3128"/>
                  <a:pt x="7584" y="2950"/>
                  <a:pt x="7694" y="2799"/>
                </a:cubicBezTo>
                <a:cubicBezTo>
                  <a:pt x="7722" y="2758"/>
                  <a:pt x="7763" y="2717"/>
                  <a:pt x="7790" y="2689"/>
                </a:cubicBezTo>
                <a:cubicBezTo>
                  <a:pt x="7831" y="2648"/>
                  <a:pt x="7873" y="2607"/>
                  <a:pt x="7927" y="2580"/>
                </a:cubicBezTo>
                <a:cubicBezTo>
                  <a:pt x="8010" y="2525"/>
                  <a:pt x="8106" y="2484"/>
                  <a:pt x="8215" y="2456"/>
                </a:cubicBezTo>
                <a:cubicBezTo>
                  <a:pt x="8271" y="2442"/>
                  <a:pt x="8327" y="2435"/>
                  <a:pt x="8382" y="2435"/>
                </a:cubicBezTo>
                <a:cubicBezTo>
                  <a:pt x="8544" y="2435"/>
                  <a:pt x="8700" y="2494"/>
                  <a:pt x="8833" y="2607"/>
                </a:cubicBezTo>
                <a:cubicBezTo>
                  <a:pt x="9011" y="2772"/>
                  <a:pt x="9148" y="2991"/>
                  <a:pt x="9189" y="3238"/>
                </a:cubicBezTo>
                <a:cubicBezTo>
                  <a:pt x="9258" y="3498"/>
                  <a:pt x="9217" y="3759"/>
                  <a:pt x="9107" y="3992"/>
                </a:cubicBezTo>
                <a:cubicBezTo>
                  <a:pt x="9038" y="4116"/>
                  <a:pt x="8942" y="4212"/>
                  <a:pt x="8833" y="4280"/>
                </a:cubicBezTo>
                <a:cubicBezTo>
                  <a:pt x="8778" y="4321"/>
                  <a:pt x="8723" y="4349"/>
                  <a:pt x="8668" y="4376"/>
                </a:cubicBezTo>
                <a:lnTo>
                  <a:pt x="8558" y="4417"/>
                </a:lnTo>
                <a:lnTo>
                  <a:pt x="8462" y="4445"/>
                </a:lnTo>
                <a:cubicBezTo>
                  <a:pt x="8359" y="4483"/>
                  <a:pt x="8249" y="4502"/>
                  <a:pt x="8139" y="4502"/>
                </a:cubicBezTo>
                <a:cubicBezTo>
                  <a:pt x="7973" y="4502"/>
                  <a:pt x="7807" y="4459"/>
                  <a:pt x="7667" y="4376"/>
                </a:cubicBezTo>
                <a:cubicBezTo>
                  <a:pt x="7420" y="4184"/>
                  <a:pt x="7214" y="3965"/>
                  <a:pt x="7050" y="3704"/>
                </a:cubicBezTo>
                <a:cubicBezTo>
                  <a:pt x="6666" y="3128"/>
                  <a:pt x="6213" y="2607"/>
                  <a:pt x="5705" y="2154"/>
                </a:cubicBezTo>
                <a:cubicBezTo>
                  <a:pt x="5431" y="1935"/>
                  <a:pt x="5143" y="1743"/>
                  <a:pt x="4828" y="1578"/>
                </a:cubicBezTo>
                <a:cubicBezTo>
                  <a:pt x="4512" y="1414"/>
                  <a:pt x="4183" y="1304"/>
                  <a:pt x="3826" y="1263"/>
                </a:cubicBezTo>
                <a:cubicBezTo>
                  <a:pt x="3789" y="1257"/>
                  <a:pt x="3752" y="1253"/>
                  <a:pt x="3715" y="1250"/>
                </a:cubicBezTo>
                <a:lnTo>
                  <a:pt x="3715" y="1250"/>
                </a:lnTo>
                <a:cubicBezTo>
                  <a:pt x="3657" y="1018"/>
                  <a:pt x="3541" y="801"/>
                  <a:pt x="3360" y="632"/>
                </a:cubicBezTo>
                <a:cubicBezTo>
                  <a:pt x="3319" y="577"/>
                  <a:pt x="3264" y="536"/>
                  <a:pt x="3209" y="495"/>
                </a:cubicBezTo>
                <a:cubicBezTo>
                  <a:pt x="3154" y="440"/>
                  <a:pt x="3113" y="426"/>
                  <a:pt x="3045" y="385"/>
                </a:cubicBezTo>
                <a:cubicBezTo>
                  <a:pt x="2949" y="316"/>
                  <a:pt x="2839" y="262"/>
                  <a:pt x="2715" y="207"/>
                </a:cubicBezTo>
                <a:cubicBezTo>
                  <a:pt x="2606" y="166"/>
                  <a:pt x="2496" y="124"/>
                  <a:pt x="2373" y="97"/>
                </a:cubicBezTo>
                <a:cubicBezTo>
                  <a:pt x="2318" y="83"/>
                  <a:pt x="2263" y="70"/>
                  <a:pt x="2208" y="56"/>
                </a:cubicBezTo>
                <a:lnTo>
                  <a:pt x="2043" y="28"/>
                </a:lnTo>
                <a:cubicBezTo>
                  <a:pt x="1921" y="10"/>
                  <a:pt x="1797" y="0"/>
                  <a:pt x="167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410" name="Google Shape;3410;p38"/>
          <p:cNvSpPr/>
          <p:nvPr/>
        </p:nvSpPr>
        <p:spPr>
          <a:xfrm rot="-9022880">
            <a:off x="1798731" y="2941243"/>
            <a:ext cx="729540" cy="369037"/>
          </a:xfrm>
          <a:custGeom>
            <a:avLst/>
            <a:gdLst/>
            <a:ahLst/>
            <a:cxnLst/>
            <a:rect l="l" t="t" r="r" b="b"/>
            <a:pathLst>
              <a:path w="9574" h="4843" extrusionOk="0">
                <a:moveTo>
                  <a:pt x="3457" y="1601"/>
                </a:moveTo>
                <a:cubicBezTo>
                  <a:pt x="3447" y="1808"/>
                  <a:pt x="3394" y="2006"/>
                  <a:pt x="3305" y="2195"/>
                </a:cubicBezTo>
                <a:cubicBezTo>
                  <a:pt x="3196" y="2429"/>
                  <a:pt x="3017" y="2621"/>
                  <a:pt x="2784" y="2744"/>
                </a:cubicBezTo>
                <a:cubicBezTo>
                  <a:pt x="2743" y="2758"/>
                  <a:pt x="2702" y="2758"/>
                  <a:pt x="2647" y="2758"/>
                </a:cubicBezTo>
                <a:cubicBezTo>
                  <a:pt x="2633" y="2744"/>
                  <a:pt x="2606" y="2744"/>
                  <a:pt x="2592" y="2730"/>
                </a:cubicBezTo>
                <a:lnTo>
                  <a:pt x="2578" y="2717"/>
                </a:lnTo>
                <a:lnTo>
                  <a:pt x="2537" y="2676"/>
                </a:lnTo>
                <a:cubicBezTo>
                  <a:pt x="2510" y="2634"/>
                  <a:pt x="2482" y="2593"/>
                  <a:pt x="2469" y="2552"/>
                </a:cubicBezTo>
                <a:cubicBezTo>
                  <a:pt x="2469" y="2497"/>
                  <a:pt x="2469" y="2429"/>
                  <a:pt x="2469" y="2374"/>
                </a:cubicBezTo>
                <a:cubicBezTo>
                  <a:pt x="2523" y="2113"/>
                  <a:pt x="2702" y="1880"/>
                  <a:pt x="2949" y="1757"/>
                </a:cubicBezTo>
                <a:cubicBezTo>
                  <a:pt x="3106" y="1674"/>
                  <a:pt x="3278" y="1621"/>
                  <a:pt x="3457" y="1601"/>
                </a:cubicBezTo>
                <a:close/>
                <a:moveTo>
                  <a:pt x="1673" y="0"/>
                </a:moveTo>
                <a:cubicBezTo>
                  <a:pt x="1434" y="0"/>
                  <a:pt x="1194" y="34"/>
                  <a:pt x="960" y="97"/>
                </a:cubicBezTo>
                <a:cubicBezTo>
                  <a:pt x="727" y="152"/>
                  <a:pt x="507" y="220"/>
                  <a:pt x="302" y="330"/>
                </a:cubicBezTo>
                <a:cubicBezTo>
                  <a:pt x="219" y="358"/>
                  <a:pt x="164" y="385"/>
                  <a:pt x="123" y="412"/>
                </a:cubicBezTo>
                <a:lnTo>
                  <a:pt x="68" y="440"/>
                </a:lnTo>
                <a:lnTo>
                  <a:pt x="82" y="467"/>
                </a:lnTo>
                <a:cubicBezTo>
                  <a:pt x="0" y="514"/>
                  <a:pt x="48" y="630"/>
                  <a:pt x="123" y="630"/>
                </a:cubicBezTo>
                <a:cubicBezTo>
                  <a:pt x="136" y="630"/>
                  <a:pt x="150" y="626"/>
                  <a:pt x="164" y="618"/>
                </a:cubicBezTo>
                <a:lnTo>
                  <a:pt x="219" y="591"/>
                </a:lnTo>
                <a:cubicBezTo>
                  <a:pt x="260" y="577"/>
                  <a:pt x="302" y="550"/>
                  <a:pt x="384" y="522"/>
                </a:cubicBezTo>
                <a:cubicBezTo>
                  <a:pt x="576" y="426"/>
                  <a:pt x="795" y="358"/>
                  <a:pt x="1001" y="316"/>
                </a:cubicBezTo>
                <a:cubicBezTo>
                  <a:pt x="1201" y="277"/>
                  <a:pt x="1401" y="255"/>
                  <a:pt x="1598" y="255"/>
                </a:cubicBezTo>
                <a:cubicBezTo>
                  <a:pt x="1739" y="255"/>
                  <a:pt x="1879" y="266"/>
                  <a:pt x="2016" y="289"/>
                </a:cubicBezTo>
                <a:lnTo>
                  <a:pt x="2167" y="316"/>
                </a:lnTo>
                <a:cubicBezTo>
                  <a:pt x="2222" y="330"/>
                  <a:pt x="2263" y="344"/>
                  <a:pt x="2318" y="358"/>
                </a:cubicBezTo>
                <a:cubicBezTo>
                  <a:pt x="2414" y="385"/>
                  <a:pt x="2510" y="426"/>
                  <a:pt x="2606" y="467"/>
                </a:cubicBezTo>
                <a:cubicBezTo>
                  <a:pt x="2715" y="522"/>
                  <a:pt x="2811" y="563"/>
                  <a:pt x="2907" y="632"/>
                </a:cubicBezTo>
                <a:cubicBezTo>
                  <a:pt x="2949" y="659"/>
                  <a:pt x="3004" y="687"/>
                  <a:pt x="3045" y="728"/>
                </a:cubicBezTo>
                <a:cubicBezTo>
                  <a:pt x="3086" y="755"/>
                  <a:pt x="3127" y="797"/>
                  <a:pt x="3168" y="838"/>
                </a:cubicBezTo>
                <a:cubicBezTo>
                  <a:pt x="3284" y="954"/>
                  <a:pt x="3366" y="1097"/>
                  <a:pt x="3414" y="1253"/>
                </a:cubicBezTo>
                <a:lnTo>
                  <a:pt x="3414" y="1253"/>
                </a:lnTo>
                <a:cubicBezTo>
                  <a:pt x="3192" y="1277"/>
                  <a:pt x="2974" y="1345"/>
                  <a:pt x="2770" y="1455"/>
                </a:cubicBezTo>
                <a:cubicBezTo>
                  <a:pt x="2441" y="1619"/>
                  <a:pt x="2208" y="1935"/>
                  <a:pt x="2139" y="2305"/>
                </a:cubicBezTo>
                <a:cubicBezTo>
                  <a:pt x="2098" y="2511"/>
                  <a:pt x="2167" y="2730"/>
                  <a:pt x="2304" y="2881"/>
                </a:cubicBezTo>
                <a:lnTo>
                  <a:pt x="2345" y="2922"/>
                </a:lnTo>
                <a:cubicBezTo>
                  <a:pt x="2359" y="2950"/>
                  <a:pt x="2386" y="2964"/>
                  <a:pt x="2414" y="2977"/>
                </a:cubicBezTo>
                <a:cubicBezTo>
                  <a:pt x="2469" y="3005"/>
                  <a:pt x="2523" y="3032"/>
                  <a:pt x="2578" y="3046"/>
                </a:cubicBezTo>
                <a:cubicBezTo>
                  <a:pt x="2613" y="3051"/>
                  <a:pt x="2650" y="3054"/>
                  <a:pt x="2688" y="3054"/>
                </a:cubicBezTo>
                <a:cubicBezTo>
                  <a:pt x="2753" y="3054"/>
                  <a:pt x="2819" y="3045"/>
                  <a:pt x="2880" y="3018"/>
                </a:cubicBezTo>
                <a:cubicBezTo>
                  <a:pt x="3045" y="2950"/>
                  <a:pt x="3196" y="2840"/>
                  <a:pt x="3305" y="2703"/>
                </a:cubicBezTo>
                <a:cubicBezTo>
                  <a:pt x="3415" y="2580"/>
                  <a:pt x="3497" y="2456"/>
                  <a:pt x="3566" y="2305"/>
                </a:cubicBezTo>
                <a:cubicBezTo>
                  <a:pt x="3674" y="2089"/>
                  <a:pt x="3740" y="1846"/>
                  <a:pt x="3749" y="1598"/>
                </a:cubicBezTo>
                <a:lnTo>
                  <a:pt x="3749" y="1598"/>
                </a:lnTo>
                <a:cubicBezTo>
                  <a:pt x="3770" y="1600"/>
                  <a:pt x="3791" y="1603"/>
                  <a:pt x="3813" y="1606"/>
                </a:cubicBezTo>
                <a:cubicBezTo>
                  <a:pt x="4416" y="1688"/>
                  <a:pt x="5006" y="2031"/>
                  <a:pt x="5500" y="2442"/>
                </a:cubicBezTo>
                <a:cubicBezTo>
                  <a:pt x="5993" y="2868"/>
                  <a:pt x="6432" y="3361"/>
                  <a:pt x="6789" y="3910"/>
                </a:cubicBezTo>
                <a:cubicBezTo>
                  <a:pt x="6981" y="4198"/>
                  <a:pt x="7228" y="4459"/>
                  <a:pt x="7516" y="4664"/>
                </a:cubicBezTo>
                <a:cubicBezTo>
                  <a:pt x="7667" y="4760"/>
                  <a:pt x="7845" y="4829"/>
                  <a:pt x="8037" y="4843"/>
                </a:cubicBezTo>
                <a:cubicBezTo>
                  <a:pt x="8215" y="4843"/>
                  <a:pt x="8394" y="4829"/>
                  <a:pt x="8572" y="4774"/>
                </a:cubicBezTo>
                <a:cubicBezTo>
                  <a:pt x="8613" y="4760"/>
                  <a:pt x="8641" y="4747"/>
                  <a:pt x="8695" y="4733"/>
                </a:cubicBezTo>
                <a:lnTo>
                  <a:pt x="8805" y="4692"/>
                </a:lnTo>
                <a:cubicBezTo>
                  <a:pt x="8887" y="4651"/>
                  <a:pt x="8956" y="4609"/>
                  <a:pt x="9038" y="4555"/>
                </a:cubicBezTo>
                <a:cubicBezTo>
                  <a:pt x="9176" y="4445"/>
                  <a:pt x="9299" y="4321"/>
                  <a:pt x="9381" y="4157"/>
                </a:cubicBezTo>
                <a:cubicBezTo>
                  <a:pt x="9532" y="3869"/>
                  <a:pt x="9573" y="3512"/>
                  <a:pt x="9491" y="3197"/>
                </a:cubicBezTo>
                <a:cubicBezTo>
                  <a:pt x="9422" y="2881"/>
                  <a:pt x="9258" y="2607"/>
                  <a:pt x="9011" y="2401"/>
                </a:cubicBezTo>
                <a:cubicBezTo>
                  <a:pt x="8901" y="2305"/>
                  <a:pt x="8750" y="2237"/>
                  <a:pt x="8599" y="2195"/>
                </a:cubicBezTo>
                <a:cubicBezTo>
                  <a:pt x="8532" y="2183"/>
                  <a:pt x="8464" y="2176"/>
                  <a:pt x="8397" y="2176"/>
                </a:cubicBezTo>
                <a:cubicBezTo>
                  <a:pt x="8316" y="2176"/>
                  <a:pt x="8236" y="2187"/>
                  <a:pt x="8161" y="2209"/>
                </a:cubicBezTo>
                <a:cubicBezTo>
                  <a:pt x="8023" y="2237"/>
                  <a:pt x="7886" y="2291"/>
                  <a:pt x="7777" y="2374"/>
                </a:cubicBezTo>
                <a:cubicBezTo>
                  <a:pt x="7667" y="2456"/>
                  <a:pt x="7571" y="2538"/>
                  <a:pt x="7502" y="2648"/>
                </a:cubicBezTo>
                <a:cubicBezTo>
                  <a:pt x="7351" y="2854"/>
                  <a:pt x="7283" y="3114"/>
                  <a:pt x="7324" y="3361"/>
                </a:cubicBezTo>
                <a:cubicBezTo>
                  <a:pt x="7365" y="3581"/>
                  <a:pt x="7488" y="3786"/>
                  <a:pt x="7667" y="3910"/>
                </a:cubicBezTo>
                <a:cubicBezTo>
                  <a:pt x="7783" y="3988"/>
                  <a:pt x="7921" y="4024"/>
                  <a:pt x="8059" y="4024"/>
                </a:cubicBezTo>
                <a:cubicBezTo>
                  <a:pt x="8116" y="4024"/>
                  <a:pt x="8173" y="4018"/>
                  <a:pt x="8229" y="4006"/>
                </a:cubicBezTo>
                <a:cubicBezTo>
                  <a:pt x="8394" y="3951"/>
                  <a:pt x="8517" y="3814"/>
                  <a:pt x="8545" y="3649"/>
                </a:cubicBezTo>
                <a:cubicBezTo>
                  <a:pt x="8572" y="3540"/>
                  <a:pt x="8558" y="3416"/>
                  <a:pt x="8517" y="3306"/>
                </a:cubicBezTo>
                <a:cubicBezTo>
                  <a:pt x="8490" y="3238"/>
                  <a:pt x="8462" y="3169"/>
                  <a:pt x="8407" y="3114"/>
                </a:cubicBezTo>
                <a:cubicBezTo>
                  <a:pt x="8394" y="3101"/>
                  <a:pt x="8366" y="3087"/>
                  <a:pt x="8353" y="3060"/>
                </a:cubicBezTo>
                <a:cubicBezTo>
                  <a:pt x="8333" y="3047"/>
                  <a:pt x="8314" y="3042"/>
                  <a:pt x="8296" y="3042"/>
                </a:cubicBezTo>
                <a:cubicBezTo>
                  <a:pt x="8215" y="3042"/>
                  <a:pt x="8164" y="3154"/>
                  <a:pt x="8243" y="3210"/>
                </a:cubicBezTo>
                <a:cubicBezTo>
                  <a:pt x="8298" y="3252"/>
                  <a:pt x="8325" y="3306"/>
                  <a:pt x="8339" y="3361"/>
                </a:cubicBezTo>
                <a:cubicBezTo>
                  <a:pt x="8366" y="3444"/>
                  <a:pt x="8366" y="3526"/>
                  <a:pt x="8353" y="3608"/>
                </a:cubicBezTo>
                <a:cubicBezTo>
                  <a:pt x="8339" y="3690"/>
                  <a:pt x="8270" y="3773"/>
                  <a:pt x="8174" y="3800"/>
                </a:cubicBezTo>
                <a:cubicBezTo>
                  <a:pt x="8140" y="3807"/>
                  <a:pt x="8106" y="3810"/>
                  <a:pt x="8072" y="3810"/>
                </a:cubicBezTo>
                <a:cubicBezTo>
                  <a:pt x="7970" y="3810"/>
                  <a:pt x="7873" y="3780"/>
                  <a:pt x="7790" y="3718"/>
                </a:cubicBezTo>
                <a:cubicBezTo>
                  <a:pt x="7667" y="3622"/>
                  <a:pt x="7584" y="3485"/>
                  <a:pt x="7557" y="3320"/>
                </a:cubicBezTo>
                <a:cubicBezTo>
                  <a:pt x="7530" y="3128"/>
                  <a:pt x="7584" y="2950"/>
                  <a:pt x="7694" y="2799"/>
                </a:cubicBezTo>
                <a:cubicBezTo>
                  <a:pt x="7722" y="2758"/>
                  <a:pt x="7763" y="2717"/>
                  <a:pt x="7790" y="2689"/>
                </a:cubicBezTo>
                <a:cubicBezTo>
                  <a:pt x="7831" y="2648"/>
                  <a:pt x="7873" y="2607"/>
                  <a:pt x="7927" y="2580"/>
                </a:cubicBezTo>
                <a:cubicBezTo>
                  <a:pt x="8010" y="2525"/>
                  <a:pt x="8106" y="2484"/>
                  <a:pt x="8215" y="2456"/>
                </a:cubicBezTo>
                <a:cubicBezTo>
                  <a:pt x="8271" y="2442"/>
                  <a:pt x="8327" y="2435"/>
                  <a:pt x="8382" y="2435"/>
                </a:cubicBezTo>
                <a:cubicBezTo>
                  <a:pt x="8544" y="2435"/>
                  <a:pt x="8700" y="2494"/>
                  <a:pt x="8833" y="2607"/>
                </a:cubicBezTo>
                <a:cubicBezTo>
                  <a:pt x="9011" y="2772"/>
                  <a:pt x="9148" y="2991"/>
                  <a:pt x="9189" y="3238"/>
                </a:cubicBezTo>
                <a:cubicBezTo>
                  <a:pt x="9258" y="3498"/>
                  <a:pt x="9217" y="3759"/>
                  <a:pt x="9107" y="3992"/>
                </a:cubicBezTo>
                <a:cubicBezTo>
                  <a:pt x="9038" y="4116"/>
                  <a:pt x="8942" y="4212"/>
                  <a:pt x="8833" y="4280"/>
                </a:cubicBezTo>
                <a:cubicBezTo>
                  <a:pt x="8778" y="4321"/>
                  <a:pt x="8723" y="4349"/>
                  <a:pt x="8668" y="4376"/>
                </a:cubicBezTo>
                <a:lnTo>
                  <a:pt x="8558" y="4417"/>
                </a:lnTo>
                <a:lnTo>
                  <a:pt x="8462" y="4445"/>
                </a:lnTo>
                <a:cubicBezTo>
                  <a:pt x="8359" y="4483"/>
                  <a:pt x="8249" y="4502"/>
                  <a:pt x="8139" y="4502"/>
                </a:cubicBezTo>
                <a:cubicBezTo>
                  <a:pt x="7973" y="4502"/>
                  <a:pt x="7807" y="4459"/>
                  <a:pt x="7667" y="4376"/>
                </a:cubicBezTo>
                <a:cubicBezTo>
                  <a:pt x="7420" y="4184"/>
                  <a:pt x="7214" y="3965"/>
                  <a:pt x="7050" y="3704"/>
                </a:cubicBezTo>
                <a:cubicBezTo>
                  <a:pt x="6666" y="3128"/>
                  <a:pt x="6213" y="2607"/>
                  <a:pt x="5705" y="2154"/>
                </a:cubicBezTo>
                <a:cubicBezTo>
                  <a:pt x="5431" y="1935"/>
                  <a:pt x="5143" y="1743"/>
                  <a:pt x="4828" y="1578"/>
                </a:cubicBezTo>
                <a:cubicBezTo>
                  <a:pt x="4512" y="1414"/>
                  <a:pt x="4183" y="1304"/>
                  <a:pt x="3826" y="1263"/>
                </a:cubicBezTo>
                <a:cubicBezTo>
                  <a:pt x="3789" y="1257"/>
                  <a:pt x="3752" y="1253"/>
                  <a:pt x="3715" y="1250"/>
                </a:cubicBezTo>
                <a:lnTo>
                  <a:pt x="3715" y="1250"/>
                </a:lnTo>
                <a:cubicBezTo>
                  <a:pt x="3657" y="1018"/>
                  <a:pt x="3541" y="801"/>
                  <a:pt x="3360" y="632"/>
                </a:cubicBezTo>
                <a:cubicBezTo>
                  <a:pt x="3319" y="577"/>
                  <a:pt x="3264" y="536"/>
                  <a:pt x="3209" y="495"/>
                </a:cubicBezTo>
                <a:cubicBezTo>
                  <a:pt x="3154" y="440"/>
                  <a:pt x="3113" y="426"/>
                  <a:pt x="3045" y="385"/>
                </a:cubicBezTo>
                <a:cubicBezTo>
                  <a:pt x="2949" y="316"/>
                  <a:pt x="2839" y="262"/>
                  <a:pt x="2715" y="207"/>
                </a:cubicBezTo>
                <a:cubicBezTo>
                  <a:pt x="2606" y="166"/>
                  <a:pt x="2496" y="124"/>
                  <a:pt x="2373" y="97"/>
                </a:cubicBezTo>
                <a:cubicBezTo>
                  <a:pt x="2318" y="83"/>
                  <a:pt x="2263" y="70"/>
                  <a:pt x="2208" y="56"/>
                </a:cubicBezTo>
                <a:lnTo>
                  <a:pt x="2043" y="28"/>
                </a:lnTo>
                <a:cubicBezTo>
                  <a:pt x="1921" y="10"/>
                  <a:pt x="1797" y="0"/>
                  <a:pt x="167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6" name="Google Shape;3056;p31"/>
          <p:cNvSpPr txBox="1">
            <a:spLocks noGrp="1"/>
          </p:cNvSpPr>
          <p:nvPr>
            <p:ph type="ctrTitle"/>
          </p:nvPr>
        </p:nvSpPr>
        <p:spPr>
          <a:xfrm>
            <a:off x="963167" y="1562800"/>
            <a:ext cx="6886000" cy="273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indent="12192"/>
            <a:r>
              <a:rPr lang="en" dirty="0"/>
              <a:t>Avaliação Geriátrica Global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3057" name="Google Shape;3057;p31"/>
          <p:cNvSpPr txBox="1">
            <a:spLocks noGrp="1"/>
          </p:cNvSpPr>
          <p:nvPr>
            <p:ph type="subTitle" idx="1"/>
          </p:nvPr>
        </p:nvSpPr>
        <p:spPr>
          <a:xfrm>
            <a:off x="4009188" y="5662616"/>
            <a:ext cx="8283470" cy="57921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/>
            <a:r>
              <a:rPr lang="pt-PT" sz="1100" dirty="0"/>
              <a:t>Curso de Licenciatura em Enfermagem </a:t>
            </a:r>
          </a:p>
          <a:p>
            <a:pPr marL="0" indent="0" algn="ctr"/>
            <a:r>
              <a:rPr lang="pt-PT" sz="1100" dirty="0"/>
              <a:t>Ensino Clínico de Cuidados Primários/Diferenciados na Área de Enfermagem de Saúde do Idoso e Geriatria</a:t>
            </a:r>
          </a:p>
          <a:p>
            <a:pPr marL="0" indent="0" algn="ctr"/>
            <a:r>
              <a:rPr lang="pt-PT" sz="1100" dirty="0"/>
              <a:t>7º semestre – Ano letivo 2022/2023</a:t>
            </a:r>
          </a:p>
          <a:p>
            <a:pPr marL="0" indent="0" algn="ctr"/>
            <a:r>
              <a:rPr lang="pt-PT" sz="1100" dirty="0"/>
              <a:t>Elaborado por: Daniela Gomes : dcmg94@hotmail.com</a:t>
            </a:r>
          </a:p>
          <a:p>
            <a:pPr marL="0" indent="0" algn="ctr"/>
            <a:r>
              <a:rPr lang="pt-PT" sz="1100" dirty="0"/>
              <a:t>Orientação da professora: Dina Costa</a:t>
            </a:r>
          </a:p>
          <a:p>
            <a:pPr marL="0" indent="0"/>
            <a:endParaRPr dirty="0"/>
          </a:p>
        </p:txBody>
      </p:sp>
      <p:grpSp>
        <p:nvGrpSpPr>
          <p:cNvPr id="3058" name="Google Shape;3058;p31"/>
          <p:cNvGrpSpPr/>
          <p:nvPr/>
        </p:nvGrpSpPr>
        <p:grpSpPr>
          <a:xfrm flipH="1">
            <a:off x="8150923" y="1818185"/>
            <a:ext cx="2826083" cy="2363171"/>
            <a:chOff x="5914728" y="1287439"/>
            <a:chExt cx="2119562" cy="1772378"/>
          </a:xfrm>
        </p:grpSpPr>
        <p:sp>
          <p:nvSpPr>
            <p:cNvPr id="3059" name="Google Shape;3059;p31"/>
            <p:cNvSpPr/>
            <p:nvPr/>
          </p:nvSpPr>
          <p:spPr>
            <a:xfrm rot="8100000" flipH="1">
              <a:off x="7469425" y="1440350"/>
              <a:ext cx="547138" cy="276770"/>
            </a:xfrm>
            <a:custGeom>
              <a:avLst/>
              <a:gdLst/>
              <a:ahLst/>
              <a:cxnLst/>
              <a:rect l="l" t="t" r="r" b="b"/>
              <a:pathLst>
                <a:path w="9574" h="4843" extrusionOk="0">
                  <a:moveTo>
                    <a:pt x="3457" y="1601"/>
                  </a:moveTo>
                  <a:cubicBezTo>
                    <a:pt x="3447" y="1808"/>
                    <a:pt x="3394" y="2006"/>
                    <a:pt x="3305" y="2195"/>
                  </a:cubicBezTo>
                  <a:cubicBezTo>
                    <a:pt x="3196" y="2429"/>
                    <a:pt x="3017" y="2621"/>
                    <a:pt x="2784" y="2744"/>
                  </a:cubicBezTo>
                  <a:cubicBezTo>
                    <a:pt x="2743" y="2758"/>
                    <a:pt x="2702" y="2758"/>
                    <a:pt x="2647" y="2758"/>
                  </a:cubicBezTo>
                  <a:cubicBezTo>
                    <a:pt x="2633" y="2744"/>
                    <a:pt x="2606" y="2744"/>
                    <a:pt x="2592" y="2730"/>
                  </a:cubicBezTo>
                  <a:lnTo>
                    <a:pt x="2578" y="2717"/>
                  </a:lnTo>
                  <a:lnTo>
                    <a:pt x="2537" y="2676"/>
                  </a:lnTo>
                  <a:cubicBezTo>
                    <a:pt x="2510" y="2634"/>
                    <a:pt x="2482" y="2593"/>
                    <a:pt x="2469" y="2552"/>
                  </a:cubicBezTo>
                  <a:cubicBezTo>
                    <a:pt x="2469" y="2497"/>
                    <a:pt x="2469" y="2429"/>
                    <a:pt x="2469" y="2374"/>
                  </a:cubicBezTo>
                  <a:cubicBezTo>
                    <a:pt x="2523" y="2113"/>
                    <a:pt x="2702" y="1880"/>
                    <a:pt x="2949" y="1757"/>
                  </a:cubicBezTo>
                  <a:cubicBezTo>
                    <a:pt x="3106" y="1674"/>
                    <a:pt x="3278" y="1621"/>
                    <a:pt x="3457" y="1601"/>
                  </a:cubicBezTo>
                  <a:close/>
                  <a:moveTo>
                    <a:pt x="1673" y="0"/>
                  </a:moveTo>
                  <a:cubicBezTo>
                    <a:pt x="1434" y="0"/>
                    <a:pt x="1194" y="34"/>
                    <a:pt x="960" y="97"/>
                  </a:cubicBezTo>
                  <a:cubicBezTo>
                    <a:pt x="727" y="152"/>
                    <a:pt x="507" y="220"/>
                    <a:pt x="302" y="330"/>
                  </a:cubicBezTo>
                  <a:cubicBezTo>
                    <a:pt x="219" y="358"/>
                    <a:pt x="164" y="385"/>
                    <a:pt x="123" y="412"/>
                  </a:cubicBezTo>
                  <a:lnTo>
                    <a:pt x="68" y="440"/>
                  </a:lnTo>
                  <a:lnTo>
                    <a:pt x="82" y="467"/>
                  </a:lnTo>
                  <a:cubicBezTo>
                    <a:pt x="0" y="514"/>
                    <a:pt x="48" y="630"/>
                    <a:pt x="123" y="630"/>
                  </a:cubicBezTo>
                  <a:cubicBezTo>
                    <a:pt x="136" y="630"/>
                    <a:pt x="150" y="626"/>
                    <a:pt x="164" y="618"/>
                  </a:cubicBezTo>
                  <a:lnTo>
                    <a:pt x="219" y="591"/>
                  </a:lnTo>
                  <a:cubicBezTo>
                    <a:pt x="260" y="577"/>
                    <a:pt x="302" y="550"/>
                    <a:pt x="384" y="522"/>
                  </a:cubicBezTo>
                  <a:cubicBezTo>
                    <a:pt x="576" y="426"/>
                    <a:pt x="795" y="358"/>
                    <a:pt x="1001" y="316"/>
                  </a:cubicBezTo>
                  <a:cubicBezTo>
                    <a:pt x="1201" y="277"/>
                    <a:pt x="1401" y="255"/>
                    <a:pt x="1598" y="255"/>
                  </a:cubicBezTo>
                  <a:cubicBezTo>
                    <a:pt x="1739" y="255"/>
                    <a:pt x="1879" y="266"/>
                    <a:pt x="2016" y="289"/>
                  </a:cubicBezTo>
                  <a:lnTo>
                    <a:pt x="2167" y="316"/>
                  </a:lnTo>
                  <a:cubicBezTo>
                    <a:pt x="2222" y="330"/>
                    <a:pt x="2263" y="344"/>
                    <a:pt x="2318" y="358"/>
                  </a:cubicBezTo>
                  <a:cubicBezTo>
                    <a:pt x="2414" y="385"/>
                    <a:pt x="2510" y="426"/>
                    <a:pt x="2606" y="467"/>
                  </a:cubicBezTo>
                  <a:cubicBezTo>
                    <a:pt x="2715" y="522"/>
                    <a:pt x="2811" y="563"/>
                    <a:pt x="2907" y="632"/>
                  </a:cubicBezTo>
                  <a:cubicBezTo>
                    <a:pt x="2949" y="659"/>
                    <a:pt x="3004" y="687"/>
                    <a:pt x="3045" y="728"/>
                  </a:cubicBezTo>
                  <a:cubicBezTo>
                    <a:pt x="3086" y="755"/>
                    <a:pt x="3127" y="797"/>
                    <a:pt x="3168" y="838"/>
                  </a:cubicBezTo>
                  <a:cubicBezTo>
                    <a:pt x="3284" y="954"/>
                    <a:pt x="3366" y="1097"/>
                    <a:pt x="3414" y="1253"/>
                  </a:cubicBezTo>
                  <a:lnTo>
                    <a:pt x="3414" y="1253"/>
                  </a:lnTo>
                  <a:cubicBezTo>
                    <a:pt x="3192" y="1277"/>
                    <a:pt x="2974" y="1345"/>
                    <a:pt x="2770" y="1455"/>
                  </a:cubicBezTo>
                  <a:cubicBezTo>
                    <a:pt x="2441" y="1619"/>
                    <a:pt x="2208" y="1935"/>
                    <a:pt x="2139" y="2305"/>
                  </a:cubicBezTo>
                  <a:cubicBezTo>
                    <a:pt x="2098" y="2511"/>
                    <a:pt x="2167" y="2730"/>
                    <a:pt x="2304" y="2881"/>
                  </a:cubicBezTo>
                  <a:lnTo>
                    <a:pt x="2345" y="2922"/>
                  </a:lnTo>
                  <a:cubicBezTo>
                    <a:pt x="2359" y="2950"/>
                    <a:pt x="2386" y="2964"/>
                    <a:pt x="2414" y="2977"/>
                  </a:cubicBezTo>
                  <a:cubicBezTo>
                    <a:pt x="2469" y="3005"/>
                    <a:pt x="2523" y="3032"/>
                    <a:pt x="2578" y="3046"/>
                  </a:cubicBezTo>
                  <a:cubicBezTo>
                    <a:pt x="2613" y="3051"/>
                    <a:pt x="2650" y="3054"/>
                    <a:pt x="2688" y="3054"/>
                  </a:cubicBezTo>
                  <a:cubicBezTo>
                    <a:pt x="2753" y="3054"/>
                    <a:pt x="2819" y="3045"/>
                    <a:pt x="2880" y="3018"/>
                  </a:cubicBezTo>
                  <a:cubicBezTo>
                    <a:pt x="3045" y="2950"/>
                    <a:pt x="3196" y="2840"/>
                    <a:pt x="3305" y="2703"/>
                  </a:cubicBezTo>
                  <a:cubicBezTo>
                    <a:pt x="3415" y="2580"/>
                    <a:pt x="3497" y="2456"/>
                    <a:pt x="3566" y="2305"/>
                  </a:cubicBezTo>
                  <a:cubicBezTo>
                    <a:pt x="3674" y="2089"/>
                    <a:pt x="3740" y="1846"/>
                    <a:pt x="3749" y="1598"/>
                  </a:cubicBezTo>
                  <a:lnTo>
                    <a:pt x="3749" y="1598"/>
                  </a:lnTo>
                  <a:cubicBezTo>
                    <a:pt x="3770" y="1600"/>
                    <a:pt x="3791" y="1603"/>
                    <a:pt x="3813" y="1606"/>
                  </a:cubicBezTo>
                  <a:cubicBezTo>
                    <a:pt x="4416" y="1688"/>
                    <a:pt x="5006" y="2031"/>
                    <a:pt x="5500" y="2442"/>
                  </a:cubicBezTo>
                  <a:cubicBezTo>
                    <a:pt x="5993" y="2868"/>
                    <a:pt x="6432" y="3361"/>
                    <a:pt x="6789" y="3910"/>
                  </a:cubicBezTo>
                  <a:cubicBezTo>
                    <a:pt x="6981" y="4198"/>
                    <a:pt x="7228" y="4459"/>
                    <a:pt x="7516" y="4664"/>
                  </a:cubicBezTo>
                  <a:cubicBezTo>
                    <a:pt x="7667" y="4760"/>
                    <a:pt x="7845" y="4829"/>
                    <a:pt x="8037" y="4843"/>
                  </a:cubicBezTo>
                  <a:cubicBezTo>
                    <a:pt x="8215" y="4843"/>
                    <a:pt x="8394" y="4829"/>
                    <a:pt x="8572" y="4774"/>
                  </a:cubicBezTo>
                  <a:cubicBezTo>
                    <a:pt x="8613" y="4760"/>
                    <a:pt x="8641" y="4747"/>
                    <a:pt x="8695" y="4733"/>
                  </a:cubicBezTo>
                  <a:lnTo>
                    <a:pt x="8805" y="4692"/>
                  </a:lnTo>
                  <a:cubicBezTo>
                    <a:pt x="8887" y="4651"/>
                    <a:pt x="8956" y="4609"/>
                    <a:pt x="9038" y="4555"/>
                  </a:cubicBezTo>
                  <a:cubicBezTo>
                    <a:pt x="9176" y="4445"/>
                    <a:pt x="9299" y="4321"/>
                    <a:pt x="9381" y="4157"/>
                  </a:cubicBezTo>
                  <a:cubicBezTo>
                    <a:pt x="9532" y="3869"/>
                    <a:pt x="9573" y="3512"/>
                    <a:pt x="9491" y="3197"/>
                  </a:cubicBezTo>
                  <a:cubicBezTo>
                    <a:pt x="9422" y="2881"/>
                    <a:pt x="9258" y="2607"/>
                    <a:pt x="9011" y="2401"/>
                  </a:cubicBezTo>
                  <a:cubicBezTo>
                    <a:pt x="8901" y="2305"/>
                    <a:pt x="8750" y="2237"/>
                    <a:pt x="8599" y="2195"/>
                  </a:cubicBezTo>
                  <a:cubicBezTo>
                    <a:pt x="8532" y="2183"/>
                    <a:pt x="8464" y="2176"/>
                    <a:pt x="8397" y="2176"/>
                  </a:cubicBezTo>
                  <a:cubicBezTo>
                    <a:pt x="8316" y="2176"/>
                    <a:pt x="8236" y="2187"/>
                    <a:pt x="8161" y="2209"/>
                  </a:cubicBezTo>
                  <a:cubicBezTo>
                    <a:pt x="8023" y="2237"/>
                    <a:pt x="7886" y="2291"/>
                    <a:pt x="7777" y="2374"/>
                  </a:cubicBezTo>
                  <a:cubicBezTo>
                    <a:pt x="7667" y="2456"/>
                    <a:pt x="7571" y="2538"/>
                    <a:pt x="7502" y="2648"/>
                  </a:cubicBezTo>
                  <a:cubicBezTo>
                    <a:pt x="7351" y="2854"/>
                    <a:pt x="7283" y="3114"/>
                    <a:pt x="7324" y="3361"/>
                  </a:cubicBezTo>
                  <a:cubicBezTo>
                    <a:pt x="7365" y="3581"/>
                    <a:pt x="7488" y="3786"/>
                    <a:pt x="7667" y="3910"/>
                  </a:cubicBezTo>
                  <a:cubicBezTo>
                    <a:pt x="7783" y="3988"/>
                    <a:pt x="7921" y="4024"/>
                    <a:pt x="8059" y="4024"/>
                  </a:cubicBezTo>
                  <a:cubicBezTo>
                    <a:pt x="8116" y="4024"/>
                    <a:pt x="8173" y="4018"/>
                    <a:pt x="8229" y="4006"/>
                  </a:cubicBezTo>
                  <a:cubicBezTo>
                    <a:pt x="8394" y="3951"/>
                    <a:pt x="8517" y="3814"/>
                    <a:pt x="8545" y="3649"/>
                  </a:cubicBezTo>
                  <a:cubicBezTo>
                    <a:pt x="8572" y="3540"/>
                    <a:pt x="8558" y="3416"/>
                    <a:pt x="8517" y="3306"/>
                  </a:cubicBezTo>
                  <a:cubicBezTo>
                    <a:pt x="8490" y="3238"/>
                    <a:pt x="8462" y="3169"/>
                    <a:pt x="8407" y="3114"/>
                  </a:cubicBezTo>
                  <a:cubicBezTo>
                    <a:pt x="8394" y="3101"/>
                    <a:pt x="8366" y="3087"/>
                    <a:pt x="8353" y="3060"/>
                  </a:cubicBezTo>
                  <a:cubicBezTo>
                    <a:pt x="8333" y="3047"/>
                    <a:pt x="8314" y="3042"/>
                    <a:pt x="8296" y="3042"/>
                  </a:cubicBezTo>
                  <a:cubicBezTo>
                    <a:pt x="8215" y="3042"/>
                    <a:pt x="8164" y="3154"/>
                    <a:pt x="8243" y="3210"/>
                  </a:cubicBezTo>
                  <a:cubicBezTo>
                    <a:pt x="8298" y="3252"/>
                    <a:pt x="8325" y="3306"/>
                    <a:pt x="8339" y="3361"/>
                  </a:cubicBezTo>
                  <a:cubicBezTo>
                    <a:pt x="8366" y="3444"/>
                    <a:pt x="8366" y="3526"/>
                    <a:pt x="8353" y="3608"/>
                  </a:cubicBezTo>
                  <a:cubicBezTo>
                    <a:pt x="8339" y="3690"/>
                    <a:pt x="8270" y="3773"/>
                    <a:pt x="8174" y="3800"/>
                  </a:cubicBezTo>
                  <a:cubicBezTo>
                    <a:pt x="8140" y="3807"/>
                    <a:pt x="8106" y="3810"/>
                    <a:pt x="8072" y="3810"/>
                  </a:cubicBezTo>
                  <a:cubicBezTo>
                    <a:pt x="7970" y="3810"/>
                    <a:pt x="7873" y="3780"/>
                    <a:pt x="7790" y="3718"/>
                  </a:cubicBezTo>
                  <a:cubicBezTo>
                    <a:pt x="7667" y="3622"/>
                    <a:pt x="7584" y="3485"/>
                    <a:pt x="7557" y="3320"/>
                  </a:cubicBezTo>
                  <a:cubicBezTo>
                    <a:pt x="7530" y="3128"/>
                    <a:pt x="7584" y="2950"/>
                    <a:pt x="7694" y="2799"/>
                  </a:cubicBezTo>
                  <a:cubicBezTo>
                    <a:pt x="7722" y="2758"/>
                    <a:pt x="7763" y="2717"/>
                    <a:pt x="7790" y="2689"/>
                  </a:cubicBezTo>
                  <a:cubicBezTo>
                    <a:pt x="7831" y="2648"/>
                    <a:pt x="7873" y="2607"/>
                    <a:pt x="7927" y="2580"/>
                  </a:cubicBezTo>
                  <a:cubicBezTo>
                    <a:pt x="8010" y="2525"/>
                    <a:pt x="8106" y="2484"/>
                    <a:pt x="8215" y="2456"/>
                  </a:cubicBezTo>
                  <a:cubicBezTo>
                    <a:pt x="8271" y="2442"/>
                    <a:pt x="8327" y="2435"/>
                    <a:pt x="8382" y="2435"/>
                  </a:cubicBezTo>
                  <a:cubicBezTo>
                    <a:pt x="8544" y="2435"/>
                    <a:pt x="8700" y="2494"/>
                    <a:pt x="8833" y="2607"/>
                  </a:cubicBezTo>
                  <a:cubicBezTo>
                    <a:pt x="9011" y="2772"/>
                    <a:pt x="9148" y="2991"/>
                    <a:pt x="9189" y="3238"/>
                  </a:cubicBezTo>
                  <a:cubicBezTo>
                    <a:pt x="9258" y="3498"/>
                    <a:pt x="9217" y="3759"/>
                    <a:pt x="9107" y="3992"/>
                  </a:cubicBezTo>
                  <a:cubicBezTo>
                    <a:pt x="9038" y="4116"/>
                    <a:pt x="8942" y="4212"/>
                    <a:pt x="8833" y="4280"/>
                  </a:cubicBezTo>
                  <a:cubicBezTo>
                    <a:pt x="8778" y="4321"/>
                    <a:pt x="8723" y="4349"/>
                    <a:pt x="8668" y="4376"/>
                  </a:cubicBezTo>
                  <a:lnTo>
                    <a:pt x="8558" y="4417"/>
                  </a:lnTo>
                  <a:lnTo>
                    <a:pt x="8462" y="4445"/>
                  </a:lnTo>
                  <a:cubicBezTo>
                    <a:pt x="8359" y="4483"/>
                    <a:pt x="8249" y="4502"/>
                    <a:pt x="8139" y="4502"/>
                  </a:cubicBezTo>
                  <a:cubicBezTo>
                    <a:pt x="7973" y="4502"/>
                    <a:pt x="7807" y="4459"/>
                    <a:pt x="7667" y="4376"/>
                  </a:cubicBezTo>
                  <a:cubicBezTo>
                    <a:pt x="7420" y="4184"/>
                    <a:pt x="7214" y="3965"/>
                    <a:pt x="7050" y="3704"/>
                  </a:cubicBezTo>
                  <a:cubicBezTo>
                    <a:pt x="6666" y="3128"/>
                    <a:pt x="6213" y="2607"/>
                    <a:pt x="5705" y="2154"/>
                  </a:cubicBezTo>
                  <a:cubicBezTo>
                    <a:pt x="5431" y="1935"/>
                    <a:pt x="5143" y="1743"/>
                    <a:pt x="4828" y="1578"/>
                  </a:cubicBezTo>
                  <a:cubicBezTo>
                    <a:pt x="4512" y="1414"/>
                    <a:pt x="4183" y="1304"/>
                    <a:pt x="3826" y="1263"/>
                  </a:cubicBezTo>
                  <a:cubicBezTo>
                    <a:pt x="3789" y="1257"/>
                    <a:pt x="3752" y="1253"/>
                    <a:pt x="3715" y="1250"/>
                  </a:cubicBezTo>
                  <a:lnTo>
                    <a:pt x="3715" y="1250"/>
                  </a:lnTo>
                  <a:cubicBezTo>
                    <a:pt x="3657" y="1018"/>
                    <a:pt x="3541" y="801"/>
                    <a:pt x="3360" y="632"/>
                  </a:cubicBezTo>
                  <a:cubicBezTo>
                    <a:pt x="3319" y="577"/>
                    <a:pt x="3264" y="536"/>
                    <a:pt x="3209" y="495"/>
                  </a:cubicBezTo>
                  <a:cubicBezTo>
                    <a:pt x="3154" y="440"/>
                    <a:pt x="3113" y="426"/>
                    <a:pt x="3045" y="385"/>
                  </a:cubicBezTo>
                  <a:cubicBezTo>
                    <a:pt x="2949" y="316"/>
                    <a:pt x="2839" y="262"/>
                    <a:pt x="2715" y="207"/>
                  </a:cubicBezTo>
                  <a:cubicBezTo>
                    <a:pt x="2606" y="166"/>
                    <a:pt x="2496" y="124"/>
                    <a:pt x="2373" y="97"/>
                  </a:cubicBezTo>
                  <a:cubicBezTo>
                    <a:pt x="2318" y="83"/>
                    <a:pt x="2263" y="70"/>
                    <a:pt x="2208" y="56"/>
                  </a:cubicBezTo>
                  <a:lnTo>
                    <a:pt x="2043" y="28"/>
                  </a:lnTo>
                  <a:cubicBezTo>
                    <a:pt x="1921" y="10"/>
                    <a:pt x="1797" y="0"/>
                    <a:pt x="1673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0" name="Google Shape;3060;p31"/>
            <p:cNvSpPr/>
            <p:nvPr/>
          </p:nvSpPr>
          <p:spPr>
            <a:xfrm rot="10205288">
              <a:off x="5934466" y="2738011"/>
              <a:ext cx="547159" cy="276780"/>
            </a:xfrm>
            <a:custGeom>
              <a:avLst/>
              <a:gdLst/>
              <a:ahLst/>
              <a:cxnLst/>
              <a:rect l="l" t="t" r="r" b="b"/>
              <a:pathLst>
                <a:path w="9574" h="4843" extrusionOk="0">
                  <a:moveTo>
                    <a:pt x="3457" y="1601"/>
                  </a:moveTo>
                  <a:cubicBezTo>
                    <a:pt x="3447" y="1808"/>
                    <a:pt x="3394" y="2006"/>
                    <a:pt x="3305" y="2195"/>
                  </a:cubicBezTo>
                  <a:cubicBezTo>
                    <a:pt x="3196" y="2429"/>
                    <a:pt x="3017" y="2621"/>
                    <a:pt x="2784" y="2744"/>
                  </a:cubicBezTo>
                  <a:cubicBezTo>
                    <a:pt x="2743" y="2758"/>
                    <a:pt x="2702" y="2758"/>
                    <a:pt x="2647" y="2758"/>
                  </a:cubicBezTo>
                  <a:cubicBezTo>
                    <a:pt x="2633" y="2744"/>
                    <a:pt x="2606" y="2744"/>
                    <a:pt x="2592" y="2730"/>
                  </a:cubicBezTo>
                  <a:lnTo>
                    <a:pt x="2578" y="2717"/>
                  </a:lnTo>
                  <a:lnTo>
                    <a:pt x="2537" y="2676"/>
                  </a:lnTo>
                  <a:cubicBezTo>
                    <a:pt x="2510" y="2634"/>
                    <a:pt x="2482" y="2593"/>
                    <a:pt x="2469" y="2552"/>
                  </a:cubicBezTo>
                  <a:cubicBezTo>
                    <a:pt x="2469" y="2497"/>
                    <a:pt x="2469" y="2429"/>
                    <a:pt x="2469" y="2374"/>
                  </a:cubicBezTo>
                  <a:cubicBezTo>
                    <a:pt x="2523" y="2113"/>
                    <a:pt x="2702" y="1880"/>
                    <a:pt x="2949" y="1757"/>
                  </a:cubicBezTo>
                  <a:cubicBezTo>
                    <a:pt x="3106" y="1674"/>
                    <a:pt x="3278" y="1621"/>
                    <a:pt x="3457" y="1601"/>
                  </a:cubicBezTo>
                  <a:close/>
                  <a:moveTo>
                    <a:pt x="1673" y="0"/>
                  </a:moveTo>
                  <a:cubicBezTo>
                    <a:pt x="1434" y="0"/>
                    <a:pt x="1194" y="34"/>
                    <a:pt x="960" y="97"/>
                  </a:cubicBezTo>
                  <a:cubicBezTo>
                    <a:pt x="727" y="152"/>
                    <a:pt x="507" y="220"/>
                    <a:pt x="302" y="330"/>
                  </a:cubicBezTo>
                  <a:cubicBezTo>
                    <a:pt x="219" y="358"/>
                    <a:pt x="164" y="385"/>
                    <a:pt x="123" y="412"/>
                  </a:cubicBezTo>
                  <a:lnTo>
                    <a:pt x="68" y="440"/>
                  </a:lnTo>
                  <a:lnTo>
                    <a:pt x="82" y="467"/>
                  </a:lnTo>
                  <a:cubicBezTo>
                    <a:pt x="0" y="514"/>
                    <a:pt x="48" y="630"/>
                    <a:pt x="123" y="630"/>
                  </a:cubicBezTo>
                  <a:cubicBezTo>
                    <a:pt x="136" y="630"/>
                    <a:pt x="150" y="626"/>
                    <a:pt x="164" y="618"/>
                  </a:cubicBezTo>
                  <a:lnTo>
                    <a:pt x="219" y="591"/>
                  </a:lnTo>
                  <a:cubicBezTo>
                    <a:pt x="260" y="577"/>
                    <a:pt x="302" y="550"/>
                    <a:pt x="384" y="522"/>
                  </a:cubicBezTo>
                  <a:cubicBezTo>
                    <a:pt x="576" y="426"/>
                    <a:pt x="795" y="358"/>
                    <a:pt x="1001" y="316"/>
                  </a:cubicBezTo>
                  <a:cubicBezTo>
                    <a:pt x="1201" y="277"/>
                    <a:pt x="1401" y="255"/>
                    <a:pt x="1598" y="255"/>
                  </a:cubicBezTo>
                  <a:cubicBezTo>
                    <a:pt x="1739" y="255"/>
                    <a:pt x="1879" y="266"/>
                    <a:pt x="2016" y="289"/>
                  </a:cubicBezTo>
                  <a:lnTo>
                    <a:pt x="2167" y="316"/>
                  </a:lnTo>
                  <a:cubicBezTo>
                    <a:pt x="2222" y="330"/>
                    <a:pt x="2263" y="344"/>
                    <a:pt x="2318" y="358"/>
                  </a:cubicBezTo>
                  <a:cubicBezTo>
                    <a:pt x="2414" y="385"/>
                    <a:pt x="2510" y="426"/>
                    <a:pt x="2606" y="467"/>
                  </a:cubicBezTo>
                  <a:cubicBezTo>
                    <a:pt x="2715" y="522"/>
                    <a:pt x="2811" y="563"/>
                    <a:pt x="2907" y="632"/>
                  </a:cubicBezTo>
                  <a:cubicBezTo>
                    <a:pt x="2949" y="659"/>
                    <a:pt x="3004" y="687"/>
                    <a:pt x="3045" y="728"/>
                  </a:cubicBezTo>
                  <a:cubicBezTo>
                    <a:pt x="3086" y="755"/>
                    <a:pt x="3127" y="797"/>
                    <a:pt x="3168" y="838"/>
                  </a:cubicBezTo>
                  <a:cubicBezTo>
                    <a:pt x="3284" y="954"/>
                    <a:pt x="3366" y="1097"/>
                    <a:pt x="3414" y="1253"/>
                  </a:cubicBezTo>
                  <a:lnTo>
                    <a:pt x="3414" y="1253"/>
                  </a:lnTo>
                  <a:cubicBezTo>
                    <a:pt x="3192" y="1277"/>
                    <a:pt x="2974" y="1345"/>
                    <a:pt x="2770" y="1455"/>
                  </a:cubicBezTo>
                  <a:cubicBezTo>
                    <a:pt x="2441" y="1619"/>
                    <a:pt x="2208" y="1935"/>
                    <a:pt x="2139" y="2305"/>
                  </a:cubicBezTo>
                  <a:cubicBezTo>
                    <a:pt x="2098" y="2511"/>
                    <a:pt x="2167" y="2730"/>
                    <a:pt x="2304" y="2881"/>
                  </a:cubicBezTo>
                  <a:lnTo>
                    <a:pt x="2345" y="2922"/>
                  </a:lnTo>
                  <a:cubicBezTo>
                    <a:pt x="2359" y="2950"/>
                    <a:pt x="2386" y="2964"/>
                    <a:pt x="2414" y="2977"/>
                  </a:cubicBezTo>
                  <a:cubicBezTo>
                    <a:pt x="2469" y="3005"/>
                    <a:pt x="2523" y="3032"/>
                    <a:pt x="2578" y="3046"/>
                  </a:cubicBezTo>
                  <a:cubicBezTo>
                    <a:pt x="2613" y="3051"/>
                    <a:pt x="2650" y="3054"/>
                    <a:pt x="2688" y="3054"/>
                  </a:cubicBezTo>
                  <a:cubicBezTo>
                    <a:pt x="2753" y="3054"/>
                    <a:pt x="2819" y="3045"/>
                    <a:pt x="2880" y="3018"/>
                  </a:cubicBezTo>
                  <a:cubicBezTo>
                    <a:pt x="3045" y="2950"/>
                    <a:pt x="3196" y="2840"/>
                    <a:pt x="3305" y="2703"/>
                  </a:cubicBezTo>
                  <a:cubicBezTo>
                    <a:pt x="3415" y="2580"/>
                    <a:pt x="3497" y="2456"/>
                    <a:pt x="3566" y="2305"/>
                  </a:cubicBezTo>
                  <a:cubicBezTo>
                    <a:pt x="3674" y="2089"/>
                    <a:pt x="3740" y="1846"/>
                    <a:pt x="3749" y="1598"/>
                  </a:cubicBezTo>
                  <a:lnTo>
                    <a:pt x="3749" y="1598"/>
                  </a:lnTo>
                  <a:cubicBezTo>
                    <a:pt x="3770" y="1600"/>
                    <a:pt x="3791" y="1603"/>
                    <a:pt x="3813" y="1606"/>
                  </a:cubicBezTo>
                  <a:cubicBezTo>
                    <a:pt x="4416" y="1688"/>
                    <a:pt x="5006" y="2031"/>
                    <a:pt x="5500" y="2442"/>
                  </a:cubicBezTo>
                  <a:cubicBezTo>
                    <a:pt x="5993" y="2868"/>
                    <a:pt x="6432" y="3361"/>
                    <a:pt x="6789" y="3910"/>
                  </a:cubicBezTo>
                  <a:cubicBezTo>
                    <a:pt x="6981" y="4198"/>
                    <a:pt x="7228" y="4459"/>
                    <a:pt x="7516" y="4664"/>
                  </a:cubicBezTo>
                  <a:cubicBezTo>
                    <a:pt x="7667" y="4760"/>
                    <a:pt x="7845" y="4829"/>
                    <a:pt x="8037" y="4843"/>
                  </a:cubicBezTo>
                  <a:cubicBezTo>
                    <a:pt x="8215" y="4843"/>
                    <a:pt x="8394" y="4829"/>
                    <a:pt x="8572" y="4774"/>
                  </a:cubicBezTo>
                  <a:cubicBezTo>
                    <a:pt x="8613" y="4760"/>
                    <a:pt x="8641" y="4747"/>
                    <a:pt x="8695" y="4733"/>
                  </a:cubicBezTo>
                  <a:lnTo>
                    <a:pt x="8805" y="4692"/>
                  </a:lnTo>
                  <a:cubicBezTo>
                    <a:pt x="8887" y="4651"/>
                    <a:pt x="8956" y="4609"/>
                    <a:pt x="9038" y="4555"/>
                  </a:cubicBezTo>
                  <a:cubicBezTo>
                    <a:pt x="9176" y="4445"/>
                    <a:pt x="9299" y="4321"/>
                    <a:pt x="9381" y="4157"/>
                  </a:cubicBezTo>
                  <a:cubicBezTo>
                    <a:pt x="9532" y="3869"/>
                    <a:pt x="9573" y="3512"/>
                    <a:pt x="9491" y="3197"/>
                  </a:cubicBezTo>
                  <a:cubicBezTo>
                    <a:pt x="9422" y="2881"/>
                    <a:pt x="9258" y="2607"/>
                    <a:pt x="9011" y="2401"/>
                  </a:cubicBezTo>
                  <a:cubicBezTo>
                    <a:pt x="8901" y="2305"/>
                    <a:pt x="8750" y="2237"/>
                    <a:pt x="8599" y="2195"/>
                  </a:cubicBezTo>
                  <a:cubicBezTo>
                    <a:pt x="8532" y="2183"/>
                    <a:pt x="8464" y="2176"/>
                    <a:pt x="8397" y="2176"/>
                  </a:cubicBezTo>
                  <a:cubicBezTo>
                    <a:pt x="8316" y="2176"/>
                    <a:pt x="8236" y="2187"/>
                    <a:pt x="8161" y="2209"/>
                  </a:cubicBezTo>
                  <a:cubicBezTo>
                    <a:pt x="8023" y="2237"/>
                    <a:pt x="7886" y="2291"/>
                    <a:pt x="7777" y="2374"/>
                  </a:cubicBezTo>
                  <a:cubicBezTo>
                    <a:pt x="7667" y="2456"/>
                    <a:pt x="7571" y="2538"/>
                    <a:pt x="7502" y="2648"/>
                  </a:cubicBezTo>
                  <a:cubicBezTo>
                    <a:pt x="7351" y="2854"/>
                    <a:pt x="7283" y="3114"/>
                    <a:pt x="7324" y="3361"/>
                  </a:cubicBezTo>
                  <a:cubicBezTo>
                    <a:pt x="7365" y="3581"/>
                    <a:pt x="7488" y="3786"/>
                    <a:pt x="7667" y="3910"/>
                  </a:cubicBezTo>
                  <a:cubicBezTo>
                    <a:pt x="7783" y="3988"/>
                    <a:pt x="7921" y="4024"/>
                    <a:pt x="8059" y="4024"/>
                  </a:cubicBezTo>
                  <a:cubicBezTo>
                    <a:pt x="8116" y="4024"/>
                    <a:pt x="8173" y="4018"/>
                    <a:pt x="8229" y="4006"/>
                  </a:cubicBezTo>
                  <a:cubicBezTo>
                    <a:pt x="8394" y="3951"/>
                    <a:pt x="8517" y="3814"/>
                    <a:pt x="8545" y="3649"/>
                  </a:cubicBezTo>
                  <a:cubicBezTo>
                    <a:pt x="8572" y="3540"/>
                    <a:pt x="8558" y="3416"/>
                    <a:pt x="8517" y="3306"/>
                  </a:cubicBezTo>
                  <a:cubicBezTo>
                    <a:pt x="8490" y="3238"/>
                    <a:pt x="8462" y="3169"/>
                    <a:pt x="8407" y="3114"/>
                  </a:cubicBezTo>
                  <a:cubicBezTo>
                    <a:pt x="8394" y="3101"/>
                    <a:pt x="8366" y="3087"/>
                    <a:pt x="8353" y="3060"/>
                  </a:cubicBezTo>
                  <a:cubicBezTo>
                    <a:pt x="8333" y="3047"/>
                    <a:pt x="8314" y="3042"/>
                    <a:pt x="8296" y="3042"/>
                  </a:cubicBezTo>
                  <a:cubicBezTo>
                    <a:pt x="8215" y="3042"/>
                    <a:pt x="8164" y="3154"/>
                    <a:pt x="8243" y="3210"/>
                  </a:cubicBezTo>
                  <a:cubicBezTo>
                    <a:pt x="8298" y="3252"/>
                    <a:pt x="8325" y="3306"/>
                    <a:pt x="8339" y="3361"/>
                  </a:cubicBezTo>
                  <a:cubicBezTo>
                    <a:pt x="8366" y="3444"/>
                    <a:pt x="8366" y="3526"/>
                    <a:pt x="8353" y="3608"/>
                  </a:cubicBezTo>
                  <a:cubicBezTo>
                    <a:pt x="8339" y="3690"/>
                    <a:pt x="8270" y="3773"/>
                    <a:pt x="8174" y="3800"/>
                  </a:cubicBezTo>
                  <a:cubicBezTo>
                    <a:pt x="8140" y="3807"/>
                    <a:pt x="8106" y="3810"/>
                    <a:pt x="8072" y="3810"/>
                  </a:cubicBezTo>
                  <a:cubicBezTo>
                    <a:pt x="7970" y="3810"/>
                    <a:pt x="7873" y="3780"/>
                    <a:pt x="7790" y="3718"/>
                  </a:cubicBezTo>
                  <a:cubicBezTo>
                    <a:pt x="7667" y="3622"/>
                    <a:pt x="7584" y="3485"/>
                    <a:pt x="7557" y="3320"/>
                  </a:cubicBezTo>
                  <a:cubicBezTo>
                    <a:pt x="7530" y="3128"/>
                    <a:pt x="7584" y="2950"/>
                    <a:pt x="7694" y="2799"/>
                  </a:cubicBezTo>
                  <a:cubicBezTo>
                    <a:pt x="7722" y="2758"/>
                    <a:pt x="7763" y="2717"/>
                    <a:pt x="7790" y="2689"/>
                  </a:cubicBezTo>
                  <a:cubicBezTo>
                    <a:pt x="7831" y="2648"/>
                    <a:pt x="7873" y="2607"/>
                    <a:pt x="7927" y="2580"/>
                  </a:cubicBezTo>
                  <a:cubicBezTo>
                    <a:pt x="8010" y="2525"/>
                    <a:pt x="8106" y="2484"/>
                    <a:pt x="8215" y="2456"/>
                  </a:cubicBezTo>
                  <a:cubicBezTo>
                    <a:pt x="8271" y="2442"/>
                    <a:pt x="8327" y="2435"/>
                    <a:pt x="8382" y="2435"/>
                  </a:cubicBezTo>
                  <a:cubicBezTo>
                    <a:pt x="8544" y="2435"/>
                    <a:pt x="8700" y="2494"/>
                    <a:pt x="8833" y="2607"/>
                  </a:cubicBezTo>
                  <a:cubicBezTo>
                    <a:pt x="9011" y="2772"/>
                    <a:pt x="9148" y="2991"/>
                    <a:pt x="9189" y="3238"/>
                  </a:cubicBezTo>
                  <a:cubicBezTo>
                    <a:pt x="9258" y="3498"/>
                    <a:pt x="9217" y="3759"/>
                    <a:pt x="9107" y="3992"/>
                  </a:cubicBezTo>
                  <a:cubicBezTo>
                    <a:pt x="9038" y="4116"/>
                    <a:pt x="8942" y="4212"/>
                    <a:pt x="8833" y="4280"/>
                  </a:cubicBezTo>
                  <a:cubicBezTo>
                    <a:pt x="8778" y="4321"/>
                    <a:pt x="8723" y="4349"/>
                    <a:pt x="8668" y="4376"/>
                  </a:cubicBezTo>
                  <a:lnTo>
                    <a:pt x="8558" y="4417"/>
                  </a:lnTo>
                  <a:lnTo>
                    <a:pt x="8462" y="4445"/>
                  </a:lnTo>
                  <a:cubicBezTo>
                    <a:pt x="8359" y="4483"/>
                    <a:pt x="8249" y="4502"/>
                    <a:pt x="8139" y="4502"/>
                  </a:cubicBezTo>
                  <a:cubicBezTo>
                    <a:pt x="7973" y="4502"/>
                    <a:pt x="7807" y="4459"/>
                    <a:pt x="7667" y="4376"/>
                  </a:cubicBezTo>
                  <a:cubicBezTo>
                    <a:pt x="7420" y="4184"/>
                    <a:pt x="7214" y="3965"/>
                    <a:pt x="7050" y="3704"/>
                  </a:cubicBezTo>
                  <a:cubicBezTo>
                    <a:pt x="6666" y="3128"/>
                    <a:pt x="6213" y="2607"/>
                    <a:pt x="5705" y="2154"/>
                  </a:cubicBezTo>
                  <a:cubicBezTo>
                    <a:pt x="5431" y="1935"/>
                    <a:pt x="5143" y="1743"/>
                    <a:pt x="4828" y="1578"/>
                  </a:cubicBezTo>
                  <a:cubicBezTo>
                    <a:pt x="4512" y="1414"/>
                    <a:pt x="4183" y="1304"/>
                    <a:pt x="3826" y="1263"/>
                  </a:cubicBezTo>
                  <a:cubicBezTo>
                    <a:pt x="3789" y="1257"/>
                    <a:pt x="3752" y="1253"/>
                    <a:pt x="3715" y="1250"/>
                  </a:cubicBezTo>
                  <a:lnTo>
                    <a:pt x="3715" y="1250"/>
                  </a:lnTo>
                  <a:cubicBezTo>
                    <a:pt x="3657" y="1018"/>
                    <a:pt x="3541" y="801"/>
                    <a:pt x="3360" y="632"/>
                  </a:cubicBezTo>
                  <a:cubicBezTo>
                    <a:pt x="3319" y="577"/>
                    <a:pt x="3264" y="536"/>
                    <a:pt x="3209" y="495"/>
                  </a:cubicBezTo>
                  <a:cubicBezTo>
                    <a:pt x="3154" y="440"/>
                    <a:pt x="3113" y="426"/>
                    <a:pt x="3045" y="385"/>
                  </a:cubicBezTo>
                  <a:cubicBezTo>
                    <a:pt x="2949" y="316"/>
                    <a:pt x="2839" y="262"/>
                    <a:pt x="2715" y="207"/>
                  </a:cubicBezTo>
                  <a:cubicBezTo>
                    <a:pt x="2606" y="166"/>
                    <a:pt x="2496" y="124"/>
                    <a:pt x="2373" y="97"/>
                  </a:cubicBezTo>
                  <a:cubicBezTo>
                    <a:pt x="2318" y="83"/>
                    <a:pt x="2263" y="70"/>
                    <a:pt x="2208" y="56"/>
                  </a:cubicBezTo>
                  <a:lnTo>
                    <a:pt x="2043" y="28"/>
                  </a:lnTo>
                  <a:cubicBezTo>
                    <a:pt x="1921" y="10"/>
                    <a:pt x="1797" y="0"/>
                    <a:pt x="1673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61" name="Google Shape;3061;p31"/>
          <p:cNvGrpSpPr/>
          <p:nvPr/>
        </p:nvGrpSpPr>
        <p:grpSpPr>
          <a:xfrm>
            <a:off x="8927715" y="406412"/>
            <a:ext cx="2590552" cy="3139240"/>
            <a:chOff x="6695786" y="304809"/>
            <a:chExt cx="1942914" cy="2354430"/>
          </a:xfrm>
        </p:grpSpPr>
        <p:sp>
          <p:nvSpPr>
            <p:cNvPr id="3062" name="Google Shape;3062;p31"/>
            <p:cNvSpPr/>
            <p:nvPr/>
          </p:nvSpPr>
          <p:spPr>
            <a:xfrm flipH="1">
              <a:off x="6695786" y="716744"/>
              <a:ext cx="1942914" cy="1942495"/>
            </a:xfrm>
            <a:custGeom>
              <a:avLst/>
              <a:gdLst/>
              <a:ahLst/>
              <a:cxnLst/>
              <a:rect l="l" t="t" r="r" b="b"/>
              <a:pathLst>
                <a:path w="65013" h="64999" extrusionOk="0">
                  <a:moveTo>
                    <a:pt x="32506" y="1"/>
                  </a:moveTo>
                  <a:cubicBezTo>
                    <a:pt x="14553" y="1"/>
                    <a:pt x="1" y="14553"/>
                    <a:pt x="1" y="32507"/>
                  </a:cubicBezTo>
                  <a:cubicBezTo>
                    <a:pt x="1" y="50446"/>
                    <a:pt x="14553" y="64999"/>
                    <a:pt x="32506" y="64999"/>
                  </a:cubicBezTo>
                  <a:cubicBezTo>
                    <a:pt x="50460" y="64999"/>
                    <a:pt x="65012" y="50446"/>
                    <a:pt x="65012" y="32507"/>
                  </a:cubicBezTo>
                  <a:cubicBezTo>
                    <a:pt x="65012" y="14553"/>
                    <a:pt x="50460" y="1"/>
                    <a:pt x="32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5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3" name="Google Shape;3063;p31"/>
            <p:cNvSpPr/>
            <p:nvPr/>
          </p:nvSpPr>
          <p:spPr>
            <a:xfrm flipH="1">
              <a:off x="6763188" y="773895"/>
              <a:ext cx="1829769" cy="1829769"/>
            </a:xfrm>
            <a:custGeom>
              <a:avLst/>
              <a:gdLst/>
              <a:ahLst/>
              <a:cxnLst/>
              <a:rect l="l" t="t" r="r" b="b"/>
              <a:pathLst>
                <a:path w="61227" h="61227" fill="none" extrusionOk="0">
                  <a:moveTo>
                    <a:pt x="61227" y="30613"/>
                  </a:moveTo>
                  <a:cubicBezTo>
                    <a:pt x="61227" y="47524"/>
                    <a:pt x="47525" y="61226"/>
                    <a:pt x="30614" y="61226"/>
                  </a:cubicBezTo>
                  <a:cubicBezTo>
                    <a:pt x="13703" y="61226"/>
                    <a:pt x="1" y="47524"/>
                    <a:pt x="1" y="30613"/>
                  </a:cubicBezTo>
                  <a:cubicBezTo>
                    <a:pt x="1" y="13702"/>
                    <a:pt x="13703" y="0"/>
                    <a:pt x="30614" y="0"/>
                  </a:cubicBezTo>
                  <a:cubicBezTo>
                    <a:pt x="47525" y="0"/>
                    <a:pt x="61227" y="13702"/>
                    <a:pt x="61227" y="30613"/>
                  </a:cubicBezTo>
                  <a:close/>
                </a:path>
              </a:pathLst>
            </a:custGeom>
            <a:noFill/>
            <a:ln w="8575" cap="flat" cmpd="sng">
              <a:solidFill>
                <a:schemeClr val="accent2"/>
              </a:solidFill>
              <a:prstDash val="solid"/>
              <a:miter lim="1371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4" name="Google Shape;3064;p31"/>
            <p:cNvSpPr/>
            <p:nvPr/>
          </p:nvSpPr>
          <p:spPr>
            <a:xfrm flipH="1">
              <a:off x="7078643" y="345812"/>
              <a:ext cx="1176812" cy="588615"/>
            </a:xfrm>
            <a:custGeom>
              <a:avLst/>
              <a:gdLst/>
              <a:ahLst/>
              <a:cxnLst/>
              <a:rect l="l" t="t" r="r" b="b"/>
              <a:pathLst>
                <a:path w="39378" h="19696" fill="none" extrusionOk="0">
                  <a:moveTo>
                    <a:pt x="1" y="19696"/>
                  </a:moveTo>
                  <a:lnTo>
                    <a:pt x="19682" y="0"/>
                  </a:lnTo>
                  <a:lnTo>
                    <a:pt x="39378" y="19696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1371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5" name="Google Shape;3065;p31"/>
            <p:cNvSpPr/>
            <p:nvPr/>
          </p:nvSpPr>
          <p:spPr>
            <a:xfrm flipH="1">
              <a:off x="7632382" y="304809"/>
              <a:ext cx="69722" cy="69722"/>
            </a:xfrm>
            <a:custGeom>
              <a:avLst/>
              <a:gdLst/>
              <a:ahLst/>
              <a:cxnLst/>
              <a:rect l="l" t="t" r="r" b="b"/>
              <a:pathLst>
                <a:path w="2333" h="2333" extrusionOk="0">
                  <a:moveTo>
                    <a:pt x="1166" y="1"/>
                  </a:moveTo>
                  <a:cubicBezTo>
                    <a:pt x="522" y="1"/>
                    <a:pt x="1" y="522"/>
                    <a:pt x="1" y="1166"/>
                  </a:cubicBezTo>
                  <a:cubicBezTo>
                    <a:pt x="1" y="1811"/>
                    <a:pt x="522" y="2332"/>
                    <a:pt x="1166" y="2332"/>
                  </a:cubicBezTo>
                  <a:cubicBezTo>
                    <a:pt x="1811" y="2332"/>
                    <a:pt x="2332" y="1811"/>
                    <a:pt x="2332" y="1166"/>
                  </a:cubicBezTo>
                  <a:cubicBezTo>
                    <a:pt x="2332" y="522"/>
                    <a:pt x="1811" y="1"/>
                    <a:pt x="1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6" name="Google Shape;3066;p31"/>
            <p:cNvSpPr/>
            <p:nvPr/>
          </p:nvSpPr>
          <p:spPr>
            <a:xfrm flipH="1">
              <a:off x="6760239" y="770946"/>
              <a:ext cx="1829769" cy="1829769"/>
            </a:xfrm>
            <a:custGeom>
              <a:avLst/>
              <a:gdLst/>
              <a:ahLst/>
              <a:cxnLst/>
              <a:rect l="l" t="t" r="r" b="b"/>
              <a:pathLst>
                <a:path w="61227" h="61227" fill="none" extrusionOk="0">
                  <a:moveTo>
                    <a:pt x="61227" y="30613"/>
                  </a:moveTo>
                  <a:cubicBezTo>
                    <a:pt x="61227" y="47524"/>
                    <a:pt x="47525" y="61226"/>
                    <a:pt x="30614" y="61226"/>
                  </a:cubicBezTo>
                  <a:cubicBezTo>
                    <a:pt x="13703" y="61226"/>
                    <a:pt x="1" y="47524"/>
                    <a:pt x="1" y="30613"/>
                  </a:cubicBezTo>
                  <a:cubicBezTo>
                    <a:pt x="1" y="13702"/>
                    <a:pt x="13703" y="0"/>
                    <a:pt x="30614" y="0"/>
                  </a:cubicBezTo>
                  <a:cubicBezTo>
                    <a:pt x="47525" y="0"/>
                    <a:pt x="61227" y="13702"/>
                    <a:pt x="61227" y="30613"/>
                  </a:cubicBezTo>
                  <a:close/>
                </a:path>
              </a:pathLst>
            </a:custGeom>
            <a:noFill/>
            <a:ln w="8575" cap="flat" cmpd="sng">
              <a:solidFill>
                <a:srgbClr val="FFF6CC"/>
              </a:solidFill>
              <a:prstDash val="solid"/>
              <a:miter lim="1371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7" name="Google Shape;3067;p31"/>
            <p:cNvSpPr/>
            <p:nvPr/>
          </p:nvSpPr>
          <p:spPr>
            <a:xfrm flipH="1">
              <a:off x="6806062" y="826601"/>
              <a:ext cx="1722362" cy="1722781"/>
            </a:xfrm>
            <a:custGeom>
              <a:avLst/>
              <a:gdLst/>
              <a:ahLst/>
              <a:cxnLst/>
              <a:rect l="l" t="t" r="r" b="b"/>
              <a:pathLst>
                <a:path w="57633" h="57647" extrusionOk="0">
                  <a:moveTo>
                    <a:pt x="28816" y="0"/>
                  </a:moveTo>
                  <a:cubicBezTo>
                    <a:pt x="12906" y="0"/>
                    <a:pt x="0" y="12907"/>
                    <a:pt x="0" y="28831"/>
                  </a:cubicBezTo>
                  <a:cubicBezTo>
                    <a:pt x="0" y="44741"/>
                    <a:pt x="12906" y="57647"/>
                    <a:pt x="28816" y="57647"/>
                  </a:cubicBezTo>
                  <a:cubicBezTo>
                    <a:pt x="44740" y="57647"/>
                    <a:pt x="57633" y="44741"/>
                    <a:pt x="57633" y="28831"/>
                  </a:cubicBezTo>
                  <a:cubicBezTo>
                    <a:pt x="57633" y="12907"/>
                    <a:pt x="44740" y="0"/>
                    <a:pt x="28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8" name="Google Shape;3068;p31"/>
            <p:cNvSpPr/>
            <p:nvPr/>
          </p:nvSpPr>
          <p:spPr>
            <a:xfrm flipH="1">
              <a:off x="7186020" y="1803841"/>
              <a:ext cx="875959" cy="745392"/>
            </a:xfrm>
            <a:custGeom>
              <a:avLst/>
              <a:gdLst/>
              <a:ahLst/>
              <a:cxnLst/>
              <a:rect l="l" t="t" r="r" b="b"/>
              <a:pathLst>
                <a:path w="29311" h="24942" extrusionOk="0">
                  <a:moveTo>
                    <a:pt x="9513" y="1"/>
                  </a:moveTo>
                  <a:cubicBezTo>
                    <a:pt x="9419" y="1"/>
                    <a:pt x="9325" y="4"/>
                    <a:pt x="9231" y="12"/>
                  </a:cubicBezTo>
                  <a:cubicBezTo>
                    <a:pt x="6296" y="163"/>
                    <a:pt x="2839" y="1425"/>
                    <a:pt x="1427" y="3990"/>
                  </a:cubicBezTo>
                  <a:cubicBezTo>
                    <a:pt x="0" y="6554"/>
                    <a:pt x="494" y="10354"/>
                    <a:pt x="535" y="13289"/>
                  </a:cubicBezTo>
                  <a:cubicBezTo>
                    <a:pt x="576" y="16608"/>
                    <a:pt x="1290" y="20201"/>
                    <a:pt x="3731" y="22451"/>
                  </a:cubicBezTo>
                  <a:cubicBezTo>
                    <a:pt x="4499" y="23136"/>
                    <a:pt x="5363" y="23699"/>
                    <a:pt x="6310" y="24110"/>
                  </a:cubicBezTo>
                  <a:cubicBezTo>
                    <a:pt x="8579" y="24667"/>
                    <a:pt x="10887" y="24942"/>
                    <a:pt x="13185" y="24942"/>
                  </a:cubicBezTo>
                  <a:cubicBezTo>
                    <a:pt x="18582" y="24942"/>
                    <a:pt x="23923" y="23427"/>
                    <a:pt x="28570" y="20503"/>
                  </a:cubicBezTo>
                  <a:cubicBezTo>
                    <a:pt x="29311" y="18212"/>
                    <a:pt x="29269" y="15744"/>
                    <a:pt x="28433" y="13494"/>
                  </a:cubicBezTo>
                  <a:cubicBezTo>
                    <a:pt x="27939" y="12041"/>
                    <a:pt x="27322" y="10642"/>
                    <a:pt x="26581" y="9297"/>
                  </a:cubicBezTo>
                  <a:cubicBezTo>
                    <a:pt x="25621" y="7501"/>
                    <a:pt x="24551" y="5745"/>
                    <a:pt x="23125" y="4291"/>
                  </a:cubicBezTo>
                  <a:cubicBezTo>
                    <a:pt x="21712" y="2837"/>
                    <a:pt x="19902" y="1699"/>
                    <a:pt x="17899" y="1356"/>
                  </a:cubicBezTo>
                  <a:lnTo>
                    <a:pt x="16692" y="1260"/>
                  </a:lnTo>
                  <a:cubicBezTo>
                    <a:pt x="16015" y="1554"/>
                    <a:pt x="15296" y="1698"/>
                    <a:pt x="14580" y="1698"/>
                  </a:cubicBezTo>
                  <a:cubicBezTo>
                    <a:pt x="13556" y="1698"/>
                    <a:pt x="12538" y="1402"/>
                    <a:pt x="11659" y="821"/>
                  </a:cubicBezTo>
                  <a:cubicBezTo>
                    <a:pt x="11357" y="602"/>
                    <a:pt x="11041" y="396"/>
                    <a:pt x="10712" y="231"/>
                  </a:cubicBezTo>
                  <a:cubicBezTo>
                    <a:pt x="10332" y="75"/>
                    <a:pt x="9925" y="1"/>
                    <a:pt x="95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9" name="Google Shape;3069;p31"/>
            <p:cNvSpPr/>
            <p:nvPr/>
          </p:nvSpPr>
          <p:spPr>
            <a:xfrm flipH="1">
              <a:off x="7534031" y="1850910"/>
              <a:ext cx="612792" cy="698472"/>
            </a:xfrm>
            <a:custGeom>
              <a:avLst/>
              <a:gdLst/>
              <a:ahLst/>
              <a:cxnLst/>
              <a:rect l="l" t="t" r="r" b="b"/>
              <a:pathLst>
                <a:path w="20505" h="23372" extrusionOk="0">
                  <a:moveTo>
                    <a:pt x="6376" y="0"/>
                  </a:moveTo>
                  <a:cubicBezTo>
                    <a:pt x="6037" y="0"/>
                    <a:pt x="5697" y="69"/>
                    <a:pt x="5377" y="206"/>
                  </a:cubicBezTo>
                  <a:cubicBezTo>
                    <a:pt x="4705" y="494"/>
                    <a:pt x="4129" y="933"/>
                    <a:pt x="3662" y="1482"/>
                  </a:cubicBezTo>
                  <a:cubicBezTo>
                    <a:pt x="1811" y="3553"/>
                    <a:pt x="1125" y="6406"/>
                    <a:pt x="741" y="9149"/>
                  </a:cubicBezTo>
                  <a:cubicBezTo>
                    <a:pt x="563" y="10356"/>
                    <a:pt x="439" y="11549"/>
                    <a:pt x="316" y="12756"/>
                  </a:cubicBezTo>
                  <a:cubicBezTo>
                    <a:pt x="124" y="14841"/>
                    <a:pt x="0" y="17076"/>
                    <a:pt x="755" y="18969"/>
                  </a:cubicBezTo>
                  <a:cubicBezTo>
                    <a:pt x="5336" y="21849"/>
                    <a:pt x="10643" y="23372"/>
                    <a:pt x="16047" y="23372"/>
                  </a:cubicBezTo>
                  <a:cubicBezTo>
                    <a:pt x="17515" y="23372"/>
                    <a:pt x="18969" y="23262"/>
                    <a:pt x="20409" y="23043"/>
                  </a:cubicBezTo>
                  <a:lnTo>
                    <a:pt x="20478" y="21644"/>
                  </a:lnTo>
                  <a:cubicBezTo>
                    <a:pt x="20491" y="21287"/>
                    <a:pt x="20505" y="20903"/>
                    <a:pt x="20313" y="20588"/>
                  </a:cubicBezTo>
                  <a:cubicBezTo>
                    <a:pt x="20066" y="20162"/>
                    <a:pt x="19559" y="19998"/>
                    <a:pt x="19079" y="19861"/>
                  </a:cubicBezTo>
                  <a:lnTo>
                    <a:pt x="14703" y="18640"/>
                  </a:lnTo>
                  <a:cubicBezTo>
                    <a:pt x="13949" y="18434"/>
                    <a:pt x="13181" y="18215"/>
                    <a:pt x="12536" y="17776"/>
                  </a:cubicBezTo>
                  <a:cubicBezTo>
                    <a:pt x="12070" y="17460"/>
                    <a:pt x="11672" y="17063"/>
                    <a:pt x="11343" y="16596"/>
                  </a:cubicBezTo>
                  <a:cubicBezTo>
                    <a:pt x="9725" y="14388"/>
                    <a:pt x="9546" y="11467"/>
                    <a:pt x="9450" y="8737"/>
                  </a:cubicBezTo>
                  <a:cubicBezTo>
                    <a:pt x="9368" y="5994"/>
                    <a:pt x="9245" y="3087"/>
                    <a:pt x="7722" y="810"/>
                  </a:cubicBezTo>
                  <a:lnTo>
                    <a:pt x="7461" y="247"/>
                  </a:lnTo>
                  <a:cubicBezTo>
                    <a:pt x="7117" y="83"/>
                    <a:pt x="6747" y="0"/>
                    <a:pt x="63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0" name="Google Shape;3070;p31"/>
            <p:cNvSpPr/>
            <p:nvPr/>
          </p:nvSpPr>
          <p:spPr>
            <a:xfrm flipH="1">
              <a:off x="7556983" y="1601699"/>
              <a:ext cx="234478" cy="303512"/>
            </a:xfrm>
            <a:custGeom>
              <a:avLst/>
              <a:gdLst/>
              <a:ahLst/>
              <a:cxnLst/>
              <a:rect l="l" t="t" r="r" b="b"/>
              <a:pathLst>
                <a:path w="7846" h="10156" extrusionOk="0">
                  <a:moveTo>
                    <a:pt x="412" y="1"/>
                  </a:moveTo>
                  <a:lnTo>
                    <a:pt x="412" y="1"/>
                  </a:lnTo>
                  <a:cubicBezTo>
                    <a:pt x="1537" y="2414"/>
                    <a:pt x="1537" y="5802"/>
                    <a:pt x="220" y="8052"/>
                  </a:cubicBezTo>
                  <a:cubicBezTo>
                    <a:pt x="110" y="8189"/>
                    <a:pt x="55" y="8340"/>
                    <a:pt x="28" y="8518"/>
                  </a:cubicBezTo>
                  <a:cubicBezTo>
                    <a:pt x="1" y="8902"/>
                    <a:pt x="398" y="9190"/>
                    <a:pt x="769" y="9341"/>
                  </a:cubicBezTo>
                  <a:cubicBezTo>
                    <a:pt x="1688" y="9725"/>
                    <a:pt x="2703" y="9807"/>
                    <a:pt x="3690" y="9876"/>
                  </a:cubicBezTo>
                  <a:lnTo>
                    <a:pt x="7188" y="10150"/>
                  </a:lnTo>
                  <a:cubicBezTo>
                    <a:pt x="7206" y="10154"/>
                    <a:pt x="7225" y="10155"/>
                    <a:pt x="7245" y="10155"/>
                  </a:cubicBezTo>
                  <a:cubicBezTo>
                    <a:pt x="7299" y="10155"/>
                    <a:pt x="7357" y="10143"/>
                    <a:pt x="7407" y="10123"/>
                  </a:cubicBezTo>
                  <a:cubicBezTo>
                    <a:pt x="7572" y="10040"/>
                    <a:pt x="7558" y="9807"/>
                    <a:pt x="7517" y="9615"/>
                  </a:cubicBezTo>
                  <a:cubicBezTo>
                    <a:pt x="7119" y="7887"/>
                    <a:pt x="6735" y="5034"/>
                    <a:pt x="7846" y="3141"/>
                  </a:cubicBezTo>
                  <a:lnTo>
                    <a:pt x="412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1" name="Google Shape;3071;p31"/>
            <p:cNvSpPr/>
            <p:nvPr/>
          </p:nvSpPr>
          <p:spPr>
            <a:xfrm flipH="1">
              <a:off x="7554114" y="1596768"/>
              <a:ext cx="225871" cy="187767"/>
            </a:xfrm>
            <a:custGeom>
              <a:avLst/>
              <a:gdLst/>
              <a:ahLst/>
              <a:cxnLst/>
              <a:rect l="l" t="t" r="r" b="b"/>
              <a:pathLst>
                <a:path w="7558" h="6283" extrusionOk="0">
                  <a:moveTo>
                    <a:pt x="1" y="1"/>
                  </a:moveTo>
                  <a:lnTo>
                    <a:pt x="1" y="1"/>
                  </a:lnTo>
                  <a:cubicBezTo>
                    <a:pt x="28" y="56"/>
                    <a:pt x="42" y="111"/>
                    <a:pt x="56" y="166"/>
                  </a:cubicBezTo>
                  <a:cubicBezTo>
                    <a:pt x="906" y="3156"/>
                    <a:pt x="3210" y="6118"/>
                    <a:pt x="6557" y="6269"/>
                  </a:cubicBezTo>
                  <a:cubicBezTo>
                    <a:pt x="6577" y="6265"/>
                    <a:pt x="6596" y="6263"/>
                    <a:pt x="6614" y="6263"/>
                  </a:cubicBezTo>
                  <a:cubicBezTo>
                    <a:pt x="6657" y="6263"/>
                    <a:pt x="6696" y="6273"/>
                    <a:pt x="6735" y="6283"/>
                  </a:cubicBezTo>
                  <a:cubicBezTo>
                    <a:pt x="6776" y="5144"/>
                    <a:pt x="7009" y="3992"/>
                    <a:pt x="7558" y="308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1BF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2" name="Google Shape;3072;p31"/>
            <p:cNvSpPr/>
            <p:nvPr/>
          </p:nvSpPr>
          <p:spPr>
            <a:xfrm flipH="1">
              <a:off x="7747978" y="1368895"/>
              <a:ext cx="330409" cy="312597"/>
            </a:xfrm>
            <a:custGeom>
              <a:avLst/>
              <a:gdLst/>
              <a:ahLst/>
              <a:cxnLst/>
              <a:rect l="l" t="t" r="r" b="b"/>
              <a:pathLst>
                <a:path w="11056" h="10460" extrusionOk="0">
                  <a:moveTo>
                    <a:pt x="4582" y="0"/>
                  </a:moveTo>
                  <a:cubicBezTo>
                    <a:pt x="2840" y="357"/>
                    <a:pt x="1496" y="1783"/>
                    <a:pt x="673" y="3347"/>
                  </a:cubicBezTo>
                  <a:cubicBezTo>
                    <a:pt x="330" y="3923"/>
                    <a:pt x="110" y="4567"/>
                    <a:pt x="28" y="5226"/>
                  </a:cubicBezTo>
                  <a:cubicBezTo>
                    <a:pt x="1" y="6008"/>
                    <a:pt x="193" y="6776"/>
                    <a:pt x="618" y="7434"/>
                  </a:cubicBezTo>
                  <a:cubicBezTo>
                    <a:pt x="933" y="7969"/>
                    <a:pt x="1345" y="8449"/>
                    <a:pt x="1825" y="8847"/>
                  </a:cubicBezTo>
                  <a:cubicBezTo>
                    <a:pt x="2346" y="9272"/>
                    <a:pt x="2922" y="9601"/>
                    <a:pt x="3539" y="9862"/>
                  </a:cubicBezTo>
                  <a:cubicBezTo>
                    <a:pt x="4386" y="10212"/>
                    <a:pt x="5280" y="10460"/>
                    <a:pt x="6189" y="10460"/>
                  </a:cubicBezTo>
                  <a:cubicBezTo>
                    <a:pt x="6384" y="10460"/>
                    <a:pt x="6580" y="10448"/>
                    <a:pt x="6776" y="10424"/>
                  </a:cubicBezTo>
                  <a:cubicBezTo>
                    <a:pt x="9231" y="10150"/>
                    <a:pt x="11055" y="8024"/>
                    <a:pt x="10932" y="5555"/>
                  </a:cubicBezTo>
                  <a:lnTo>
                    <a:pt x="4582" y="0"/>
                  </a:ln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3" name="Google Shape;3073;p31"/>
            <p:cNvSpPr/>
            <p:nvPr/>
          </p:nvSpPr>
          <p:spPr>
            <a:xfrm flipH="1">
              <a:off x="7391778" y="1092608"/>
              <a:ext cx="480013" cy="637029"/>
            </a:xfrm>
            <a:custGeom>
              <a:avLst/>
              <a:gdLst/>
              <a:ahLst/>
              <a:cxnLst/>
              <a:rect l="l" t="t" r="r" b="b"/>
              <a:pathLst>
                <a:path w="16062" h="21316" extrusionOk="0">
                  <a:moveTo>
                    <a:pt x="8806" y="1"/>
                  </a:moveTo>
                  <a:lnTo>
                    <a:pt x="549" y="5583"/>
                  </a:lnTo>
                  <a:cubicBezTo>
                    <a:pt x="261" y="7874"/>
                    <a:pt x="0" y="10178"/>
                    <a:pt x="316" y="12455"/>
                  </a:cubicBezTo>
                  <a:cubicBezTo>
                    <a:pt x="576" y="14457"/>
                    <a:pt x="1303" y="16377"/>
                    <a:pt x="2524" y="17968"/>
                  </a:cubicBezTo>
                  <a:cubicBezTo>
                    <a:pt x="3745" y="19545"/>
                    <a:pt x="5500" y="20752"/>
                    <a:pt x="7462" y="21164"/>
                  </a:cubicBezTo>
                  <a:cubicBezTo>
                    <a:pt x="7944" y="21265"/>
                    <a:pt x="8437" y="21316"/>
                    <a:pt x="8930" y="21316"/>
                  </a:cubicBezTo>
                  <a:cubicBezTo>
                    <a:pt x="10440" y="21316"/>
                    <a:pt x="11947" y="20840"/>
                    <a:pt x="13126" y="19888"/>
                  </a:cubicBezTo>
                  <a:cubicBezTo>
                    <a:pt x="14772" y="18572"/>
                    <a:pt x="15622" y="16473"/>
                    <a:pt x="15842" y="14375"/>
                  </a:cubicBezTo>
                  <a:cubicBezTo>
                    <a:pt x="16061" y="12290"/>
                    <a:pt x="15677" y="10178"/>
                    <a:pt x="15211" y="8120"/>
                  </a:cubicBezTo>
                  <a:cubicBezTo>
                    <a:pt x="14813" y="6324"/>
                    <a:pt x="14306" y="4500"/>
                    <a:pt x="13291" y="2936"/>
                  </a:cubicBezTo>
                  <a:cubicBezTo>
                    <a:pt x="12276" y="1386"/>
                    <a:pt x="10657" y="138"/>
                    <a:pt x="8806" y="1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4" name="Google Shape;3074;p31"/>
            <p:cNvSpPr/>
            <p:nvPr/>
          </p:nvSpPr>
          <p:spPr>
            <a:xfrm flipH="1">
              <a:off x="7554502" y="998859"/>
              <a:ext cx="502158" cy="495493"/>
            </a:xfrm>
            <a:custGeom>
              <a:avLst/>
              <a:gdLst/>
              <a:ahLst/>
              <a:cxnLst/>
              <a:rect l="l" t="t" r="r" b="b"/>
              <a:pathLst>
                <a:path w="16803" h="16580" extrusionOk="0">
                  <a:moveTo>
                    <a:pt x="10956" y="0"/>
                  </a:moveTo>
                  <a:cubicBezTo>
                    <a:pt x="10820" y="0"/>
                    <a:pt x="10684" y="4"/>
                    <a:pt x="10548" y="11"/>
                  </a:cubicBezTo>
                  <a:cubicBezTo>
                    <a:pt x="6488" y="175"/>
                    <a:pt x="2620" y="2795"/>
                    <a:pt x="947" y="6512"/>
                  </a:cubicBezTo>
                  <a:cubicBezTo>
                    <a:pt x="673" y="7115"/>
                    <a:pt x="467" y="7760"/>
                    <a:pt x="344" y="8418"/>
                  </a:cubicBezTo>
                  <a:cubicBezTo>
                    <a:pt x="1" y="10325"/>
                    <a:pt x="522" y="12286"/>
                    <a:pt x="1400" y="14014"/>
                  </a:cubicBezTo>
                  <a:cubicBezTo>
                    <a:pt x="1770" y="14755"/>
                    <a:pt x="2250" y="15509"/>
                    <a:pt x="2963" y="15962"/>
                  </a:cubicBezTo>
                  <a:cubicBezTo>
                    <a:pt x="3634" y="16397"/>
                    <a:pt x="4456" y="16520"/>
                    <a:pt x="5274" y="16520"/>
                  </a:cubicBezTo>
                  <a:cubicBezTo>
                    <a:pt x="5409" y="16520"/>
                    <a:pt x="5544" y="16516"/>
                    <a:pt x="5679" y="16510"/>
                  </a:cubicBezTo>
                  <a:lnTo>
                    <a:pt x="6351" y="16579"/>
                  </a:lnTo>
                  <a:cubicBezTo>
                    <a:pt x="6762" y="15578"/>
                    <a:pt x="7544" y="14755"/>
                    <a:pt x="8395" y="14069"/>
                  </a:cubicBezTo>
                  <a:cubicBezTo>
                    <a:pt x="9245" y="13397"/>
                    <a:pt x="10178" y="12835"/>
                    <a:pt x="11055" y="12176"/>
                  </a:cubicBezTo>
                  <a:cubicBezTo>
                    <a:pt x="11700" y="11696"/>
                    <a:pt x="12317" y="11161"/>
                    <a:pt x="12921" y="10627"/>
                  </a:cubicBezTo>
                  <a:cubicBezTo>
                    <a:pt x="14059" y="9598"/>
                    <a:pt x="15184" y="8487"/>
                    <a:pt x="15870" y="7115"/>
                  </a:cubicBezTo>
                  <a:cubicBezTo>
                    <a:pt x="16569" y="5758"/>
                    <a:pt x="16802" y="4057"/>
                    <a:pt x="16130" y="2672"/>
                  </a:cubicBezTo>
                  <a:cubicBezTo>
                    <a:pt x="15623" y="1698"/>
                    <a:pt x="14786" y="943"/>
                    <a:pt x="13757" y="532"/>
                  </a:cubicBezTo>
                  <a:cubicBezTo>
                    <a:pt x="12868" y="171"/>
                    <a:pt x="11916" y="0"/>
                    <a:pt x="10956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5" name="Google Shape;3075;p31"/>
            <p:cNvSpPr/>
            <p:nvPr/>
          </p:nvSpPr>
          <p:spPr>
            <a:xfrm flipH="1">
              <a:off x="7372114" y="1061856"/>
              <a:ext cx="239409" cy="352135"/>
            </a:xfrm>
            <a:custGeom>
              <a:avLst/>
              <a:gdLst/>
              <a:ahLst/>
              <a:cxnLst/>
              <a:rect l="l" t="t" r="r" b="b"/>
              <a:pathLst>
                <a:path w="8011" h="11783" extrusionOk="0">
                  <a:moveTo>
                    <a:pt x="1760" y="1"/>
                  </a:moveTo>
                  <a:cubicBezTo>
                    <a:pt x="1740" y="1"/>
                    <a:pt x="1721" y="1"/>
                    <a:pt x="1701" y="1"/>
                  </a:cubicBezTo>
                  <a:cubicBezTo>
                    <a:pt x="1153" y="15"/>
                    <a:pt x="549" y="193"/>
                    <a:pt x="261" y="673"/>
                  </a:cubicBezTo>
                  <a:cubicBezTo>
                    <a:pt x="1" y="1098"/>
                    <a:pt x="83" y="1647"/>
                    <a:pt x="289" y="2100"/>
                  </a:cubicBezTo>
                  <a:cubicBezTo>
                    <a:pt x="769" y="3197"/>
                    <a:pt x="1852" y="3869"/>
                    <a:pt x="2785" y="4623"/>
                  </a:cubicBezTo>
                  <a:cubicBezTo>
                    <a:pt x="4801" y="6242"/>
                    <a:pt x="6282" y="9300"/>
                    <a:pt x="7009" y="11783"/>
                  </a:cubicBezTo>
                  <a:cubicBezTo>
                    <a:pt x="7695" y="9328"/>
                    <a:pt x="8011" y="6159"/>
                    <a:pt x="6927" y="3855"/>
                  </a:cubicBezTo>
                  <a:cubicBezTo>
                    <a:pt x="6461" y="2799"/>
                    <a:pt x="5761" y="1867"/>
                    <a:pt x="4883" y="1126"/>
                  </a:cubicBezTo>
                  <a:cubicBezTo>
                    <a:pt x="4007" y="398"/>
                    <a:pt x="2905" y="1"/>
                    <a:pt x="1760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6" name="Google Shape;3076;p31"/>
            <p:cNvSpPr/>
            <p:nvPr/>
          </p:nvSpPr>
          <p:spPr>
            <a:xfrm flipH="1">
              <a:off x="7822989" y="1400065"/>
              <a:ext cx="138158" cy="156388"/>
            </a:xfrm>
            <a:custGeom>
              <a:avLst/>
              <a:gdLst/>
              <a:ahLst/>
              <a:cxnLst/>
              <a:rect l="l" t="t" r="r" b="b"/>
              <a:pathLst>
                <a:path w="4623" h="5233" extrusionOk="0">
                  <a:moveTo>
                    <a:pt x="1105" y="1"/>
                  </a:moveTo>
                  <a:cubicBezTo>
                    <a:pt x="922" y="1"/>
                    <a:pt x="743" y="41"/>
                    <a:pt x="576" y="137"/>
                  </a:cubicBezTo>
                  <a:cubicBezTo>
                    <a:pt x="302" y="329"/>
                    <a:pt x="110" y="617"/>
                    <a:pt x="55" y="946"/>
                  </a:cubicBezTo>
                  <a:cubicBezTo>
                    <a:pt x="0" y="1275"/>
                    <a:pt x="0" y="1604"/>
                    <a:pt x="69" y="1933"/>
                  </a:cubicBezTo>
                  <a:cubicBezTo>
                    <a:pt x="261" y="3044"/>
                    <a:pt x="755" y="4169"/>
                    <a:pt x="1687" y="4827"/>
                  </a:cubicBezTo>
                  <a:cubicBezTo>
                    <a:pt x="2027" y="5094"/>
                    <a:pt x="2452" y="5232"/>
                    <a:pt x="2887" y="5232"/>
                  </a:cubicBezTo>
                  <a:cubicBezTo>
                    <a:pt x="2944" y="5232"/>
                    <a:pt x="3002" y="5230"/>
                    <a:pt x="3059" y="5225"/>
                  </a:cubicBezTo>
                  <a:cubicBezTo>
                    <a:pt x="4129" y="5074"/>
                    <a:pt x="4623" y="3812"/>
                    <a:pt x="3950" y="2962"/>
                  </a:cubicBezTo>
                  <a:lnTo>
                    <a:pt x="3841" y="2633"/>
                  </a:lnTo>
                  <a:cubicBezTo>
                    <a:pt x="3758" y="1728"/>
                    <a:pt x="3073" y="973"/>
                    <a:pt x="2332" y="452"/>
                  </a:cubicBezTo>
                  <a:cubicBezTo>
                    <a:pt x="1969" y="213"/>
                    <a:pt x="1526" y="1"/>
                    <a:pt x="1105" y="1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7" name="Google Shape;3077;p31"/>
            <p:cNvSpPr/>
            <p:nvPr/>
          </p:nvSpPr>
          <p:spPr>
            <a:xfrm flipH="1">
              <a:off x="7527875" y="1575878"/>
              <a:ext cx="82811" cy="21995"/>
            </a:xfrm>
            <a:custGeom>
              <a:avLst/>
              <a:gdLst/>
              <a:ahLst/>
              <a:cxnLst/>
              <a:rect l="l" t="t" r="r" b="b"/>
              <a:pathLst>
                <a:path w="2771" h="736" extrusionOk="0">
                  <a:moveTo>
                    <a:pt x="0" y="0"/>
                  </a:moveTo>
                  <a:cubicBezTo>
                    <a:pt x="357" y="288"/>
                    <a:pt x="768" y="508"/>
                    <a:pt x="1193" y="659"/>
                  </a:cubicBezTo>
                  <a:cubicBezTo>
                    <a:pt x="1332" y="699"/>
                    <a:pt x="1517" y="735"/>
                    <a:pt x="1712" y="735"/>
                  </a:cubicBezTo>
                  <a:cubicBezTo>
                    <a:pt x="2116" y="735"/>
                    <a:pt x="2568" y="582"/>
                    <a:pt x="2771" y="0"/>
                  </a:cubicBezTo>
                  <a:close/>
                </a:path>
              </a:pathLst>
            </a:custGeom>
            <a:solidFill>
              <a:srgbClr val="F1BF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8" name="Google Shape;3078;p31"/>
            <p:cNvSpPr/>
            <p:nvPr/>
          </p:nvSpPr>
          <p:spPr>
            <a:xfrm flipH="1">
              <a:off x="7616812" y="1335304"/>
              <a:ext cx="136694" cy="56961"/>
            </a:xfrm>
            <a:custGeom>
              <a:avLst/>
              <a:gdLst/>
              <a:ahLst/>
              <a:cxnLst/>
              <a:rect l="l" t="t" r="r" b="b"/>
              <a:pathLst>
                <a:path w="4574" h="1906" extrusionOk="0">
                  <a:moveTo>
                    <a:pt x="3331" y="1"/>
                  </a:moveTo>
                  <a:cubicBezTo>
                    <a:pt x="3042" y="1"/>
                    <a:pt x="2752" y="70"/>
                    <a:pt x="2475" y="150"/>
                  </a:cubicBezTo>
                  <a:cubicBezTo>
                    <a:pt x="1981" y="260"/>
                    <a:pt x="1501" y="452"/>
                    <a:pt x="1049" y="699"/>
                  </a:cubicBezTo>
                  <a:cubicBezTo>
                    <a:pt x="623" y="918"/>
                    <a:pt x="280" y="1275"/>
                    <a:pt x="88" y="1728"/>
                  </a:cubicBezTo>
                  <a:cubicBezTo>
                    <a:pt x="1" y="1859"/>
                    <a:pt x="46" y="1905"/>
                    <a:pt x="158" y="1905"/>
                  </a:cubicBezTo>
                  <a:cubicBezTo>
                    <a:pt x="397" y="1905"/>
                    <a:pt x="939" y="1696"/>
                    <a:pt x="1145" y="1659"/>
                  </a:cubicBezTo>
                  <a:cubicBezTo>
                    <a:pt x="1446" y="1590"/>
                    <a:pt x="1803" y="1426"/>
                    <a:pt x="2105" y="1357"/>
                  </a:cubicBezTo>
                  <a:cubicBezTo>
                    <a:pt x="2708" y="1206"/>
                    <a:pt x="2873" y="1220"/>
                    <a:pt x="3696" y="1193"/>
                  </a:cubicBezTo>
                  <a:cubicBezTo>
                    <a:pt x="3888" y="1193"/>
                    <a:pt x="4285" y="1165"/>
                    <a:pt x="4368" y="1014"/>
                  </a:cubicBezTo>
                  <a:cubicBezTo>
                    <a:pt x="4573" y="672"/>
                    <a:pt x="4231" y="205"/>
                    <a:pt x="3792" y="68"/>
                  </a:cubicBezTo>
                  <a:cubicBezTo>
                    <a:pt x="3639" y="20"/>
                    <a:pt x="3485" y="1"/>
                    <a:pt x="33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9" name="Google Shape;3079;p31"/>
            <p:cNvSpPr/>
            <p:nvPr/>
          </p:nvSpPr>
          <p:spPr>
            <a:xfrm flipH="1">
              <a:off x="7396171" y="1331030"/>
              <a:ext cx="125577" cy="34936"/>
            </a:xfrm>
            <a:custGeom>
              <a:avLst/>
              <a:gdLst/>
              <a:ahLst/>
              <a:cxnLst/>
              <a:rect l="l" t="t" r="r" b="b"/>
              <a:pathLst>
                <a:path w="4202" h="1169" extrusionOk="0">
                  <a:moveTo>
                    <a:pt x="1476" y="0"/>
                  </a:moveTo>
                  <a:cubicBezTo>
                    <a:pt x="1164" y="0"/>
                    <a:pt x="846" y="34"/>
                    <a:pt x="563" y="197"/>
                  </a:cubicBezTo>
                  <a:cubicBezTo>
                    <a:pt x="220" y="389"/>
                    <a:pt x="0" y="856"/>
                    <a:pt x="234" y="1103"/>
                  </a:cubicBezTo>
                  <a:cubicBezTo>
                    <a:pt x="283" y="1152"/>
                    <a:pt x="381" y="1168"/>
                    <a:pt x="488" y="1168"/>
                  </a:cubicBezTo>
                  <a:cubicBezTo>
                    <a:pt x="617" y="1168"/>
                    <a:pt x="761" y="1145"/>
                    <a:pt x="851" y="1130"/>
                  </a:cubicBezTo>
                  <a:cubicBezTo>
                    <a:pt x="1490" y="1021"/>
                    <a:pt x="1662" y="977"/>
                    <a:pt x="2076" y="977"/>
                  </a:cubicBezTo>
                  <a:cubicBezTo>
                    <a:pt x="2134" y="977"/>
                    <a:pt x="2195" y="977"/>
                    <a:pt x="2264" y="979"/>
                  </a:cubicBezTo>
                  <a:cubicBezTo>
                    <a:pt x="2524" y="979"/>
                    <a:pt x="2867" y="1048"/>
                    <a:pt x="3141" y="1048"/>
                  </a:cubicBezTo>
                  <a:cubicBezTo>
                    <a:pt x="3151" y="1047"/>
                    <a:pt x="3162" y="1047"/>
                    <a:pt x="3174" y="1047"/>
                  </a:cubicBezTo>
                  <a:cubicBezTo>
                    <a:pt x="3328" y="1047"/>
                    <a:pt x="3635" y="1088"/>
                    <a:pt x="3857" y="1088"/>
                  </a:cubicBezTo>
                  <a:cubicBezTo>
                    <a:pt x="4067" y="1088"/>
                    <a:pt x="4201" y="1051"/>
                    <a:pt x="4060" y="911"/>
                  </a:cubicBezTo>
                  <a:cubicBezTo>
                    <a:pt x="3813" y="568"/>
                    <a:pt x="3457" y="321"/>
                    <a:pt x="3045" y="211"/>
                  </a:cubicBezTo>
                  <a:cubicBezTo>
                    <a:pt x="2606" y="88"/>
                    <a:pt x="2168" y="19"/>
                    <a:pt x="1715" y="5"/>
                  </a:cubicBezTo>
                  <a:cubicBezTo>
                    <a:pt x="1636" y="2"/>
                    <a:pt x="1556" y="0"/>
                    <a:pt x="14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0" name="Google Shape;3080;p31"/>
            <p:cNvSpPr/>
            <p:nvPr/>
          </p:nvSpPr>
          <p:spPr>
            <a:xfrm flipH="1">
              <a:off x="7520493" y="1399616"/>
              <a:ext cx="76685" cy="132211"/>
            </a:xfrm>
            <a:custGeom>
              <a:avLst/>
              <a:gdLst/>
              <a:ahLst/>
              <a:cxnLst/>
              <a:rect l="l" t="t" r="r" b="b"/>
              <a:pathLst>
                <a:path w="2566" h="4424" extrusionOk="0">
                  <a:moveTo>
                    <a:pt x="796" y="1"/>
                  </a:moveTo>
                  <a:cubicBezTo>
                    <a:pt x="728" y="1"/>
                    <a:pt x="1" y="4006"/>
                    <a:pt x="988" y="4390"/>
                  </a:cubicBezTo>
                  <a:cubicBezTo>
                    <a:pt x="1052" y="4413"/>
                    <a:pt x="1124" y="4423"/>
                    <a:pt x="1202" y="4423"/>
                  </a:cubicBezTo>
                  <a:cubicBezTo>
                    <a:pt x="1495" y="4423"/>
                    <a:pt x="1861" y="4278"/>
                    <a:pt x="2099" y="4115"/>
                  </a:cubicBezTo>
                  <a:cubicBezTo>
                    <a:pt x="2278" y="4006"/>
                    <a:pt x="2415" y="3855"/>
                    <a:pt x="2497" y="3663"/>
                  </a:cubicBezTo>
                  <a:cubicBezTo>
                    <a:pt x="2566" y="3430"/>
                    <a:pt x="2497" y="3169"/>
                    <a:pt x="2332" y="2991"/>
                  </a:cubicBezTo>
                  <a:cubicBezTo>
                    <a:pt x="1907" y="2456"/>
                    <a:pt x="1510" y="2428"/>
                    <a:pt x="1139" y="2058"/>
                  </a:cubicBezTo>
                  <a:cubicBezTo>
                    <a:pt x="440" y="1372"/>
                    <a:pt x="837" y="1"/>
                    <a:pt x="796" y="1"/>
                  </a:cubicBezTo>
                  <a:close/>
                </a:path>
              </a:pathLst>
            </a:custGeom>
            <a:solidFill>
              <a:srgbClr val="F1BF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1" name="Google Shape;3081;p31"/>
            <p:cNvSpPr/>
            <p:nvPr/>
          </p:nvSpPr>
          <p:spPr>
            <a:xfrm flipH="1">
              <a:off x="7637074" y="1409538"/>
              <a:ext cx="86368" cy="39747"/>
            </a:xfrm>
            <a:custGeom>
              <a:avLst/>
              <a:gdLst/>
              <a:ahLst/>
              <a:cxnLst/>
              <a:rect l="l" t="t" r="r" b="b"/>
              <a:pathLst>
                <a:path w="2890" h="1330" extrusionOk="0">
                  <a:moveTo>
                    <a:pt x="1575" y="1"/>
                  </a:moveTo>
                  <a:cubicBezTo>
                    <a:pt x="1156" y="1"/>
                    <a:pt x="776" y="241"/>
                    <a:pt x="495" y="547"/>
                  </a:cubicBezTo>
                  <a:cubicBezTo>
                    <a:pt x="317" y="752"/>
                    <a:pt x="166" y="972"/>
                    <a:pt x="29" y="1205"/>
                  </a:cubicBezTo>
                  <a:cubicBezTo>
                    <a:pt x="1" y="1271"/>
                    <a:pt x="56" y="1330"/>
                    <a:pt x="111" y="1330"/>
                  </a:cubicBezTo>
                  <a:cubicBezTo>
                    <a:pt x="137" y="1330"/>
                    <a:pt x="162" y="1317"/>
                    <a:pt x="180" y="1287"/>
                  </a:cubicBezTo>
                  <a:cubicBezTo>
                    <a:pt x="399" y="917"/>
                    <a:pt x="646" y="547"/>
                    <a:pt x="1044" y="327"/>
                  </a:cubicBezTo>
                  <a:cubicBezTo>
                    <a:pt x="1222" y="217"/>
                    <a:pt x="1428" y="176"/>
                    <a:pt x="1634" y="176"/>
                  </a:cubicBezTo>
                  <a:cubicBezTo>
                    <a:pt x="1826" y="204"/>
                    <a:pt x="2018" y="272"/>
                    <a:pt x="2168" y="382"/>
                  </a:cubicBezTo>
                  <a:cubicBezTo>
                    <a:pt x="2360" y="519"/>
                    <a:pt x="2539" y="670"/>
                    <a:pt x="2703" y="835"/>
                  </a:cubicBezTo>
                  <a:cubicBezTo>
                    <a:pt x="2722" y="854"/>
                    <a:pt x="2744" y="862"/>
                    <a:pt x="2764" y="862"/>
                  </a:cubicBezTo>
                  <a:cubicBezTo>
                    <a:pt x="2832" y="862"/>
                    <a:pt x="2890" y="774"/>
                    <a:pt x="2827" y="711"/>
                  </a:cubicBezTo>
                  <a:cubicBezTo>
                    <a:pt x="2511" y="409"/>
                    <a:pt x="2168" y="80"/>
                    <a:pt x="1730" y="12"/>
                  </a:cubicBezTo>
                  <a:cubicBezTo>
                    <a:pt x="1677" y="4"/>
                    <a:pt x="1626" y="1"/>
                    <a:pt x="15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2" name="Google Shape;3082;p31"/>
            <p:cNvSpPr/>
            <p:nvPr/>
          </p:nvSpPr>
          <p:spPr>
            <a:xfrm flipH="1">
              <a:off x="7422291" y="1383299"/>
              <a:ext cx="86666" cy="39747"/>
            </a:xfrm>
            <a:custGeom>
              <a:avLst/>
              <a:gdLst/>
              <a:ahLst/>
              <a:cxnLst/>
              <a:rect l="l" t="t" r="r" b="b"/>
              <a:pathLst>
                <a:path w="2900" h="1330" extrusionOk="0">
                  <a:moveTo>
                    <a:pt x="1585" y="1"/>
                  </a:moveTo>
                  <a:cubicBezTo>
                    <a:pt x="1166" y="1"/>
                    <a:pt x="786" y="241"/>
                    <a:pt x="505" y="547"/>
                  </a:cubicBezTo>
                  <a:cubicBezTo>
                    <a:pt x="327" y="739"/>
                    <a:pt x="176" y="958"/>
                    <a:pt x="39" y="1191"/>
                  </a:cubicBezTo>
                  <a:cubicBezTo>
                    <a:pt x="1" y="1267"/>
                    <a:pt x="61" y="1330"/>
                    <a:pt x="120" y="1330"/>
                  </a:cubicBezTo>
                  <a:cubicBezTo>
                    <a:pt x="146" y="1330"/>
                    <a:pt x="173" y="1317"/>
                    <a:pt x="190" y="1287"/>
                  </a:cubicBezTo>
                  <a:cubicBezTo>
                    <a:pt x="409" y="917"/>
                    <a:pt x="656" y="533"/>
                    <a:pt x="1054" y="327"/>
                  </a:cubicBezTo>
                  <a:cubicBezTo>
                    <a:pt x="1214" y="229"/>
                    <a:pt x="1396" y="174"/>
                    <a:pt x="1581" y="174"/>
                  </a:cubicBezTo>
                  <a:cubicBezTo>
                    <a:pt x="1602" y="174"/>
                    <a:pt x="1623" y="175"/>
                    <a:pt x="1644" y="176"/>
                  </a:cubicBezTo>
                  <a:cubicBezTo>
                    <a:pt x="1836" y="204"/>
                    <a:pt x="2028" y="272"/>
                    <a:pt x="2192" y="382"/>
                  </a:cubicBezTo>
                  <a:cubicBezTo>
                    <a:pt x="2384" y="519"/>
                    <a:pt x="2549" y="670"/>
                    <a:pt x="2713" y="835"/>
                  </a:cubicBezTo>
                  <a:cubicBezTo>
                    <a:pt x="2732" y="854"/>
                    <a:pt x="2754" y="862"/>
                    <a:pt x="2774" y="862"/>
                  </a:cubicBezTo>
                  <a:cubicBezTo>
                    <a:pt x="2842" y="862"/>
                    <a:pt x="2900" y="775"/>
                    <a:pt x="2837" y="711"/>
                  </a:cubicBezTo>
                  <a:cubicBezTo>
                    <a:pt x="2535" y="410"/>
                    <a:pt x="2178" y="80"/>
                    <a:pt x="1740" y="12"/>
                  </a:cubicBezTo>
                  <a:cubicBezTo>
                    <a:pt x="1687" y="4"/>
                    <a:pt x="1636" y="1"/>
                    <a:pt x="15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3" name="Google Shape;3083;p31"/>
            <p:cNvSpPr/>
            <p:nvPr/>
          </p:nvSpPr>
          <p:spPr>
            <a:xfrm flipH="1">
              <a:off x="7655334" y="1521278"/>
              <a:ext cx="124650" cy="74772"/>
            </a:xfrm>
            <a:custGeom>
              <a:avLst/>
              <a:gdLst/>
              <a:ahLst/>
              <a:cxnLst/>
              <a:rect l="l" t="t" r="r" b="b"/>
              <a:pathLst>
                <a:path w="4171" h="2502" extrusionOk="0">
                  <a:moveTo>
                    <a:pt x="2355" y="1"/>
                  </a:moveTo>
                  <a:cubicBezTo>
                    <a:pt x="2214" y="1"/>
                    <a:pt x="2069" y="11"/>
                    <a:pt x="1921" y="31"/>
                  </a:cubicBezTo>
                  <a:cubicBezTo>
                    <a:pt x="824" y="182"/>
                    <a:pt x="1" y="840"/>
                    <a:pt x="83" y="1512"/>
                  </a:cubicBezTo>
                  <a:cubicBezTo>
                    <a:pt x="166" y="2094"/>
                    <a:pt x="898" y="2502"/>
                    <a:pt x="1816" y="2502"/>
                  </a:cubicBezTo>
                  <a:cubicBezTo>
                    <a:pt x="1957" y="2502"/>
                    <a:pt x="2102" y="2492"/>
                    <a:pt x="2250" y="2472"/>
                  </a:cubicBezTo>
                  <a:cubicBezTo>
                    <a:pt x="3347" y="2321"/>
                    <a:pt x="4170" y="1663"/>
                    <a:pt x="4088" y="991"/>
                  </a:cubicBezTo>
                  <a:cubicBezTo>
                    <a:pt x="4005" y="408"/>
                    <a:pt x="3272" y="1"/>
                    <a:pt x="2355" y="1"/>
                  </a:cubicBezTo>
                  <a:close/>
                </a:path>
              </a:pathLst>
            </a:custGeom>
            <a:solidFill>
              <a:srgbClr val="F1BF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4" name="Google Shape;3084;p31"/>
            <p:cNvSpPr/>
            <p:nvPr/>
          </p:nvSpPr>
          <p:spPr>
            <a:xfrm flipH="1">
              <a:off x="7399160" y="1477915"/>
              <a:ext cx="103731" cy="73816"/>
            </a:xfrm>
            <a:custGeom>
              <a:avLst/>
              <a:gdLst/>
              <a:ahLst/>
              <a:cxnLst/>
              <a:rect l="l" t="t" r="r" b="b"/>
              <a:pathLst>
                <a:path w="3471" h="2470" extrusionOk="0">
                  <a:moveTo>
                    <a:pt x="1750" y="0"/>
                  </a:moveTo>
                  <a:cubicBezTo>
                    <a:pt x="1739" y="0"/>
                    <a:pt x="1727" y="0"/>
                    <a:pt x="1715" y="0"/>
                  </a:cubicBezTo>
                  <a:cubicBezTo>
                    <a:pt x="768" y="28"/>
                    <a:pt x="0" y="590"/>
                    <a:pt x="14" y="1262"/>
                  </a:cubicBezTo>
                  <a:cubicBezTo>
                    <a:pt x="28" y="1939"/>
                    <a:pt x="790" y="2469"/>
                    <a:pt x="1720" y="2469"/>
                  </a:cubicBezTo>
                  <a:cubicBezTo>
                    <a:pt x="1732" y="2469"/>
                    <a:pt x="1744" y="2469"/>
                    <a:pt x="1756" y="2469"/>
                  </a:cubicBezTo>
                  <a:cubicBezTo>
                    <a:pt x="2716" y="2442"/>
                    <a:pt x="3470" y="1879"/>
                    <a:pt x="3457" y="1207"/>
                  </a:cubicBezTo>
                  <a:cubicBezTo>
                    <a:pt x="3443" y="530"/>
                    <a:pt x="2681" y="0"/>
                    <a:pt x="1750" y="0"/>
                  </a:cubicBezTo>
                  <a:close/>
                </a:path>
              </a:pathLst>
            </a:custGeom>
            <a:solidFill>
              <a:srgbClr val="F1BF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5" name="Google Shape;3085;p31"/>
            <p:cNvSpPr/>
            <p:nvPr/>
          </p:nvSpPr>
          <p:spPr>
            <a:xfrm flipH="1">
              <a:off x="7594010" y="1332196"/>
              <a:ext cx="217533" cy="193535"/>
            </a:xfrm>
            <a:custGeom>
              <a:avLst/>
              <a:gdLst/>
              <a:ahLst/>
              <a:cxnLst/>
              <a:rect l="l" t="t" r="r" b="b"/>
              <a:pathLst>
                <a:path w="7279" h="6476" extrusionOk="0">
                  <a:moveTo>
                    <a:pt x="3671" y="272"/>
                  </a:moveTo>
                  <a:cubicBezTo>
                    <a:pt x="3849" y="272"/>
                    <a:pt x="4030" y="289"/>
                    <a:pt x="4211" y="323"/>
                  </a:cubicBezTo>
                  <a:cubicBezTo>
                    <a:pt x="5761" y="625"/>
                    <a:pt x="6803" y="2065"/>
                    <a:pt x="6598" y="3628"/>
                  </a:cubicBezTo>
                  <a:cubicBezTo>
                    <a:pt x="6557" y="3820"/>
                    <a:pt x="6515" y="4012"/>
                    <a:pt x="6447" y="4204"/>
                  </a:cubicBezTo>
                  <a:cubicBezTo>
                    <a:pt x="6021" y="5414"/>
                    <a:pt x="4883" y="6175"/>
                    <a:pt x="3666" y="6175"/>
                  </a:cubicBezTo>
                  <a:cubicBezTo>
                    <a:pt x="3392" y="6175"/>
                    <a:pt x="3114" y="6137"/>
                    <a:pt x="2840" y="6056"/>
                  </a:cubicBezTo>
                  <a:cubicBezTo>
                    <a:pt x="1331" y="5603"/>
                    <a:pt x="439" y="4054"/>
                    <a:pt x="810" y="2531"/>
                  </a:cubicBezTo>
                  <a:cubicBezTo>
                    <a:pt x="1136" y="1188"/>
                    <a:pt x="2338" y="272"/>
                    <a:pt x="3671" y="272"/>
                  </a:cubicBezTo>
                  <a:close/>
                  <a:moveTo>
                    <a:pt x="3664" y="0"/>
                  </a:moveTo>
                  <a:cubicBezTo>
                    <a:pt x="2406" y="0"/>
                    <a:pt x="1212" y="739"/>
                    <a:pt x="686" y="1969"/>
                  </a:cubicBezTo>
                  <a:cubicBezTo>
                    <a:pt x="1" y="3560"/>
                    <a:pt x="700" y="5411"/>
                    <a:pt x="2277" y="6166"/>
                  </a:cubicBezTo>
                  <a:cubicBezTo>
                    <a:pt x="2721" y="6376"/>
                    <a:pt x="3190" y="6476"/>
                    <a:pt x="3653" y="6476"/>
                  </a:cubicBezTo>
                  <a:cubicBezTo>
                    <a:pt x="4821" y="6476"/>
                    <a:pt x="5950" y="5840"/>
                    <a:pt x="6529" y="4739"/>
                  </a:cubicBezTo>
                  <a:cubicBezTo>
                    <a:pt x="6596" y="4591"/>
                    <a:pt x="6664" y="4443"/>
                    <a:pt x="6718" y="4295"/>
                  </a:cubicBezTo>
                  <a:lnTo>
                    <a:pt x="6718" y="4295"/>
                  </a:lnTo>
                  <a:cubicBezTo>
                    <a:pt x="6719" y="4292"/>
                    <a:pt x="6720" y="4290"/>
                    <a:pt x="6721" y="4287"/>
                  </a:cubicBezTo>
                  <a:lnTo>
                    <a:pt x="6721" y="4287"/>
                  </a:lnTo>
                  <a:cubicBezTo>
                    <a:pt x="6721" y="4287"/>
                    <a:pt x="6721" y="4287"/>
                    <a:pt x="6721" y="4287"/>
                  </a:cubicBezTo>
                  <a:cubicBezTo>
                    <a:pt x="6723" y="4282"/>
                    <a:pt x="6725" y="4277"/>
                    <a:pt x="6726" y="4272"/>
                  </a:cubicBezTo>
                  <a:lnTo>
                    <a:pt x="6726" y="4272"/>
                  </a:lnTo>
                  <a:cubicBezTo>
                    <a:pt x="7278" y="2616"/>
                    <a:pt x="6442" y="842"/>
                    <a:pt x="4815" y="213"/>
                  </a:cubicBezTo>
                  <a:cubicBezTo>
                    <a:pt x="4437" y="69"/>
                    <a:pt x="4047" y="0"/>
                    <a:pt x="36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6" name="Google Shape;3086;p31"/>
            <p:cNvSpPr/>
            <p:nvPr/>
          </p:nvSpPr>
          <p:spPr>
            <a:xfrm flipH="1">
              <a:off x="7345457" y="1319256"/>
              <a:ext cx="218101" cy="193864"/>
            </a:xfrm>
            <a:custGeom>
              <a:avLst/>
              <a:gdLst/>
              <a:ahLst/>
              <a:cxnLst/>
              <a:rect l="l" t="t" r="r" b="b"/>
              <a:pathLst>
                <a:path w="7298" h="6487" extrusionOk="0">
                  <a:moveTo>
                    <a:pt x="3669" y="288"/>
                  </a:moveTo>
                  <a:cubicBezTo>
                    <a:pt x="3879" y="288"/>
                    <a:pt x="4093" y="311"/>
                    <a:pt x="4307" y="358"/>
                  </a:cubicBezTo>
                  <a:cubicBezTo>
                    <a:pt x="5857" y="701"/>
                    <a:pt x="6858" y="2196"/>
                    <a:pt x="6584" y="3760"/>
                  </a:cubicBezTo>
                  <a:cubicBezTo>
                    <a:pt x="6557" y="3908"/>
                    <a:pt x="6517" y="4056"/>
                    <a:pt x="6463" y="4205"/>
                  </a:cubicBezTo>
                  <a:lnTo>
                    <a:pt x="6463" y="4205"/>
                  </a:lnTo>
                  <a:cubicBezTo>
                    <a:pt x="6462" y="4207"/>
                    <a:pt x="6461" y="4210"/>
                    <a:pt x="6460" y="4212"/>
                  </a:cubicBezTo>
                  <a:cubicBezTo>
                    <a:pt x="6038" y="5424"/>
                    <a:pt x="4895" y="6194"/>
                    <a:pt x="3673" y="6194"/>
                  </a:cubicBezTo>
                  <a:cubicBezTo>
                    <a:pt x="3388" y="6194"/>
                    <a:pt x="3098" y="6152"/>
                    <a:pt x="2812" y="6064"/>
                  </a:cubicBezTo>
                  <a:cubicBezTo>
                    <a:pt x="1303" y="5597"/>
                    <a:pt x="426" y="4020"/>
                    <a:pt x="823" y="2498"/>
                  </a:cubicBezTo>
                  <a:cubicBezTo>
                    <a:pt x="1166" y="1174"/>
                    <a:pt x="2355" y="288"/>
                    <a:pt x="3669" y="288"/>
                  </a:cubicBezTo>
                  <a:close/>
                  <a:moveTo>
                    <a:pt x="3662" y="1"/>
                  </a:moveTo>
                  <a:cubicBezTo>
                    <a:pt x="2409" y="1"/>
                    <a:pt x="1220" y="738"/>
                    <a:pt x="686" y="1963"/>
                  </a:cubicBezTo>
                  <a:cubicBezTo>
                    <a:pt x="0" y="3554"/>
                    <a:pt x="700" y="5419"/>
                    <a:pt x="2264" y="6174"/>
                  </a:cubicBezTo>
                  <a:cubicBezTo>
                    <a:pt x="2711" y="6385"/>
                    <a:pt x="3185" y="6486"/>
                    <a:pt x="3653" y="6486"/>
                  </a:cubicBezTo>
                  <a:cubicBezTo>
                    <a:pt x="4821" y="6486"/>
                    <a:pt x="5951" y="5858"/>
                    <a:pt x="6529" y="4761"/>
                  </a:cubicBezTo>
                  <a:cubicBezTo>
                    <a:pt x="6610" y="4613"/>
                    <a:pt x="6677" y="4451"/>
                    <a:pt x="6732" y="4303"/>
                  </a:cubicBezTo>
                  <a:lnTo>
                    <a:pt x="6732" y="4303"/>
                  </a:lnTo>
                  <a:cubicBezTo>
                    <a:pt x="6733" y="4300"/>
                    <a:pt x="6734" y="4297"/>
                    <a:pt x="6735" y="4294"/>
                  </a:cubicBezTo>
                  <a:lnTo>
                    <a:pt x="6735" y="4294"/>
                  </a:lnTo>
                  <a:cubicBezTo>
                    <a:pt x="6735" y="4294"/>
                    <a:pt x="6735" y="4294"/>
                    <a:pt x="6735" y="4294"/>
                  </a:cubicBezTo>
                  <a:cubicBezTo>
                    <a:pt x="7297" y="2649"/>
                    <a:pt x="6460" y="838"/>
                    <a:pt x="4828" y="221"/>
                  </a:cubicBezTo>
                  <a:cubicBezTo>
                    <a:pt x="4445" y="72"/>
                    <a:pt x="4050" y="1"/>
                    <a:pt x="36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7" name="Google Shape;3087;p31"/>
            <p:cNvSpPr/>
            <p:nvPr/>
          </p:nvSpPr>
          <p:spPr>
            <a:xfrm flipH="1">
              <a:off x="7539380" y="1384554"/>
              <a:ext cx="79853" cy="23609"/>
            </a:xfrm>
            <a:custGeom>
              <a:avLst/>
              <a:gdLst/>
              <a:ahLst/>
              <a:cxnLst/>
              <a:rect l="l" t="t" r="r" b="b"/>
              <a:pathLst>
                <a:path w="2672" h="790" extrusionOk="0">
                  <a:moveTo>
                    <a:pt x="1419" y="1"/>
                  </a:moveTo>
                  <a:cubicBezTo>
                    <a:pt x="1357" y="1"/>
                    <a:pt x="1295" y="4"/>
                    <a:pt x="1233" y="11"/>
                  </a:cubicBezTo>
                  <a:cubicBezTo>
                    <a:pt x="890" y="66"/>
                    <a:pt x="574" y="189"/>
                    <a:pt x="300" y="395"/>
                  </a:cubicBezTo>
                  <a:cubicBezTo>
                    <a:pt x="231" y="436"/>
                    <a:pt x="163" y="491"/>
                    <a:pt x="108" y="546"/>
                  </a:cubicBezTo>
                  <a:cubicBezTo>
                    <a:pt x="0" y="643"/>
                    <a:pt x="103" y="790"/>
                    <a:pt x="219" y="790"/>
                  </a:cubicBezTo>
                  <a:cubicBezTo>
                    <a:pt x="251" y="790"/>
                    <a:pt x="284" y="778"/>
                    <a:pt x="314" y="752"/>
                  </a:cubicBezTo>
                  <a:lnTo>
                    <a:pt x="314" y="738"/>
                  </a:lnTo>
                  <a:lnTo>
                    <a:pt x="355" y="697"/>
                  </a:lnTo>
                  <a:lnTo>
                    <a:pt x="382" y="669"/>
                  </a:lnTo>
                  <a:lnTo>
                    <a:pt x="396" y="669"/>
                  </a:lnTo>
                  <a:lnTo>
                    <a:pt x="464" y="615"/>
                  </a:lnTo>
                  <a:cubicBezTo>
                    <a:pt x="615" y="518"/>
                    <a:pt x="766" y="436"/>
                    <a:pt x="931" y="368"/>
                  </a:cubicBezTo>
                  <a:cubicBezTo>
                    <a:pt x="1094" y="317"/>
                    <a:pt x="1256" y="289"/>
                    <a:pt x="1425" y="289"/>
                  </a:cubicBezTo>
                  <a:cubicBezTo>
                    <a:pt x="1483" y="289"/>
                    <a:pt x="1543" y="292"/>
                    <a:pt x="1603" y="299"/>
                  </a:cubicBezTo>
                  <a:cubicBezTo>
                    <a:pt x="1877" y="340"/>
                    <a:pt x="2151" y="464"/>
                    <a:pt x="2357" y="669"/>
                  </a:cubicBezTo>
                  <a:cubicBezTo>
                    <a:pt x="2386" y="692"/>
                    <a:pt x="2417" y="702"/>
                    <a:pt x="2448" y="702"/>
                  </a:cubicBezTo>
                  <a:cubicBezTo>
                    <a:pt x="2565" y="702"/>
                    <a:pt x="2672" y="561"/>
                    <a:pt x="2563" y="464"/>
                  </a:cubicBezTo>
                  <a:cubicBezTo>
                    <a:pt x="2251" y="164"/>
                    <a:pt x="1846" y="1"/>
                    <a:pt x="14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8" name="Google Shape;3088;p31"/>
            <p:cNvSpPr/>
            <p:nvPr/>
          </p:nvSpPr>
          <p:spPr>
            <a:xfrm flipH="1">
              <a:off x="7789787" y="1406938"/>
              <a:ext cx="78717" cy="34607"/>
            </a:xfrm>
            <a:custGeom>
              <a:avLst/>
              <a:gdLst/>
              <a:ahLst/>
              <a:cxnLst/>
              <a:rect l="l" t="t" r="r" b="b"/>
              <a:pathLst>
                <a:path w="2634" h="1158" extrusionOk="0">
                  <a:moveTo>
                    <a:pt x="2473" y="0"/>
                  </a:moveTo>
                  <a:cubicBezTo>
                    <a:pt x="2462" y="0"/>
                    <a:pt x="2452" y="1"/>
                    <a:pt x="2441" y="3"/>
                  </a:cubicBezTo>
                  <a:lnTo>
                    <a:pt x="2455" y="3"/>
                  </a:lnTo>
                  <a:lnTo>
                    <a:pt x="398" y="771"/>
                  </a:lnTo>
                  <a:lnTo>
                    <a:pt x="110" y="880"/>
                  </a:lnTo>
                  <a:cubicBezTo>
                    <a:pt x="41" y="908"/>
                    <a:pt x="0" y="976"/>
                    <a:pt x="14" y="1059"/>
                  </a:cubicBezTo>
                  <a:cubicBezTo>
                    <a:pt x="26" y="1118"/>
                    <a:pt x="90" y="1157"/>
                    <a:pt x="151" y="1157"/>
                  </a:cubicBezTo>
                  <a:cubicBezTo>
                    <a:pt x="160" y="1157"/>
                    <a:pt x="170" y="1157"/>
                    <a:pt x="178" y="1155"/>
                  </a:cubicBezTo>
                  <a:lnTo>
                    <a:pt x="2222" y="387"/>
                  </a:lnTo>
                  <a:lnTo>
                    <a:pt x="2524" y="277"/>
                  </a:lnTo>
                  <a:cubicBezTo>
                    <a:pt x="2592" y="250"/>
                    <a:pt x="2633" y="181"/>
                    <a:pt x="2620" y="99"/>
                  </a:cubicBezTo>
                  <a:cubicBezTo>
                    <a:pt x="2596" y="39"/>
                    <a:pt x="2541" y="0"/>
                    <a:pt x="24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9" name="Google Shape;3089;p31"/>
            <p:cNvSpPr/>
            <p:nvPr/>
          </p:nvSpPr>
          <p:spPr>
            <a:xfrm flipH="1">
              <a:off x="7356663" y="1409867"/>
              <a:ext cx="44977" cy="11924"/>
            </a:xfrm>
            <a:custGeom>
              <a:avLst/>
              <a:gdLst/>
              <a:ahLst/>
              <a:cxnLst/>
              <a:rect l="l" t="t" r="r" b="b"/>
              <a:pathLst>
                <a:path w="1505" h="399" extrusionOk="0">
                  <a:moveTo>
                    <a:pt x="1315" y="0"/>
                  </a:moveTo>
                  <a:cubicBezTo>
                    <a:pt x="1311" y="0"/>
                    <a:pt x="1307" y="0"/>
                    <a:pt x="1303" y="1"/>
                  </a:cubicBezTo>
                  <a:lnTo>
                    <a:pt x="288" y="110"/>
                  </a:lnTo>
                  <a:lnTo>
                    <a:pt x="137" y="124"/>
                  </a:lnTo>
                  <a:cubicBezTo>
                    <a:pt x="69" y="124"/>
                    <a:pt x="0" y="179"/>
                    <a:pt x="0" y="261"/>
                  </a:cubicBezTo>
                  <a:cubicBezTo>
                    <a:pt x="0" y="344"/>
                    <a:pt x="69" y="398"/>
                    <a:pt x="137" y="398"/>
                  </a:cubicBezTo>
                  <a:lnTo>
                    <a:pt x="1152" y="302"/>
                  </a:lnTo>
                  <a:lnTo>
                    <a:pt x="1303" y="289"/>
                  </a:lnTo>
                  <a:cubicBezTo>
                    <a:pt x="1311" y="290"/>
                    <a:pt x="1319" y="290"/>
                    <a:pt x="1327" y="290"/>
                  </a:cubicBezTo>
                  <a:cubicBezTo>
                    <a:pt x="1505" y="290"/>
                    <a:pt x="1501" y="0"/>
                    <a:pt x="13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0" name="Google Shape;3090;p31"/>
            <p:cNvSpPr/>
            <p:nvPr/>
          </p:nvSpPr>
          <p:spPr>
            <a:xfrm flipH="1">
              <a:off x="7478684" y="1288474"/>
              <a:ext cx="157823" cy="28959"/>
            </a:xfrm>
            <a:custGeom>
              <a:avLst/>
              <a:gdLst/>
              <a:ahLst/>
              <a:cxnLst/>
              <a:rect l="l" t="t" r="r" b="b"/>
              <a:pathLst>
                <a:path w="5281" h="969" extrusionOk="0">
                  <a:moveTo>
                    <a:pt x="3930" y="0"/>
                  </a:moveTo>
                  <a:cubicBezTo>
                    <a:pt x="3868" y="0"/>
                    <a:pt x="3806" y="1"/>
                    <a:pt x="3744" y="3"/>
                  </a:cubicBezTo>
                  <a:cubicBezTo>
                    <a:pt x="3292" y="17"/>
                    <a:pt x="2839" y="58"/>
                    <a:pt x="2400" y="126"/>
                  </a:cubicBezTo>
                  <a:cubicBezTo>
                    <a:pt x="2016" y="195"/>
                    <a:pt x="1632" y="263"/>
                    <a:pt x="1262" y="359"/>
                  </a:cubicBezTo>
                  <a:cubicBezTo>
                    <a:pt x="988" y="428"/>
                    <a:pt x="713" y="510"/>
                    <a:pt x="439" y="606"/>
                  </a:cubicBezTo>
                  <a:cubicBezTo>
                    <a:pt x="316" y="634"/>
                    <a:pt x="206" y="675"/>
                    <a:pt x="96" y="716"/>
                  </a:cubicBezTo>
                  <a:cubicBezTo>
                    <a:pt x="28" y="744"/>
                    <a:pt x="0" y="826"/>
                    <a:pt x="28" y="894"/>
                  </a:cubicBezTo>
                  <a:cubicBezTo>
                    <a:pt x="46" y="941"/>
                    <a:pt x="90" y="969"/>
                    <a:pt x="138" y="969"/>
                  </a:cubicBezTo>
                  <a:cubicBezTo>
                    <a:pt x="160" y="969"/>
                    <a:pt x="184" y="962"/>
                    <a:pt x="206" y="949"/>
                  </a:cubicBezTo>
                  <a:lnTo>
                    <a:pt x="192" y="936"/>
                  </a:lnTo>
                  <a:lnTo>
                    <a:pt x="480" y="840"/>
                  </a:lnTo>
                  <a:lnTo>
                    <a:pt x="617" y="798"/>
                  </a:lnTo>
                  <a:lnTo>
                    <a:pt x="700" y="771"/>
                  </a:lnTo>
                  <a:lnTo>
                    <a:pt x="741" y="757"/>
                  </a:lnTo>
                  <a:lnTo>
                    <a:pt x="741" y="757"/>
                  </a:lnTo>
                  <a:cubicBezTo>
                    <a:pt x="727" y="762"/>
                    <a:pt x="724" y="763"/>
                    <a:pt x="727" y="763"/>
                  </a:cubicBezTo>
                  <a:cubicBezTo>
                    <a:pt x="732" y="763"/>
                    <a:pt x="759" y="757"/>
                    <a:pt x="768" y="757"/>
                  </a:cubicBezTo>
                  <a:cubicBezTo>
                    <a:pt x="905" y="716"/>
                    <a:pt x="1056" y="675"/>
                    <a:pt x="1193" y="634"/>
                  </a:cubicBezTo>
                  <a:cubicBezTo>
                    <a:pt x="1550" y="538"/>
                    <a:pt x="1920" y="469"/>
                    <a:pt x="2291" y="401"/>
                  </a:cubicBezTo>
                  <a:cubicBezTo>
                    <a:pt x="2716" y="332"/>
                    <a:pt x="3155" y="277"/>
                    <a:pt x="3594" y="263"/>
                  </a:cubicBezTo>
                  <a:lnTo>
                    <a:pt x="4266" y="263"/>
                  </a:lnTo>
                  <a:cubicBezTo>
                    <a:pt x="4499" y="277"/>
                    <a:pt x="4732" y="291"/>
                    <a:pt x="4965" y="318"/>
                  </a:cubicBezTo>
                  <a:lnTo>
                    <a:pt x="5143" y="346"/>
                  </a:lnTo>
                  <a:cubicBezTo>
                    <a:pt x="5151" y="347"/>
                    <a:pt x="5158" y="348"/>
                    <a:pt x="5164" y="348"/>
                  </a:cubicBezTo>
                  <a:cubicBezTo>
                    <a:pt x="5223" y="348"/>
                    <a:pt x="5268" y="297"/>
                    <a:pt x="5281" y="236"/>
                  </a:cubicBezTo>
                  <a:cubicBezTo>
                    <a:pt x="5281" y="167"/>
                    <a:pt x="5239" y="113"/>
                    <a:pt x="5171" y="99"/>
                  </a:cubicBezTo>
                  <a:cubicBezTo>
                    <a:pt x="4765" y="39"/>
                    <a:pt x="4348" y="0"/>
                    <a:pt x="3930" y="0"/>
                  </a:cubicBezTo>
                  <a:close/>
                </a:path>
              </a:pathLst>
            </a:custGeom>
            <a:solidFill>
              <a:srgbClr val="F1BF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1" name="Google Shape;3091;p31"/>
            <p:cNvSpPr/>
            <p:nvPr/>
          </p:nvSpPr>
          <p:spPr>
            <a:xfrm flipH="1">
              <a:off x="7498348" y="1255481"/>
              <a:ext cx="112756" cy="22354"/>
            </a:xfrm>
            <a:custGeom>
              <a:avLst/>
              <a:gdLst/>
              <a:ahLst/>
              <a:cxnLst/>
              <a:rect l="l" t="t" r="r" b="b"/>
              <a:pathLst>
                <a:path w="3773" h="748" extrusionOk="0">
                  <a:moveTo>
                    <a:pt x="2774" y="0"/>
                  </a:moveTo>
                  <a:cubicBezTo>
                    <a:pt x="2417" y="0"/>
                    <a:pt x="2062" y="32"/>
                    <a:pt x="1715" y="92"/>
                  </a:cubicBezTo>
                  <a:cubicBezTo>
                    <a:pt x="1249" y="161"/>
                    <a:pt x="782" y="270"/>
                    <a:pt x="343" y="421"/>
                  </a:cubicBezTo>
                  <a:cubicBezTo>
                    <a:pt x="261" y="449"/>
                    <a:pt x="165" y="476"/>
                    <a:pt x="96" y="503"/>
                  </a:cubicBezTo>
                  <a:cubicBezTo>
                    <a:pt x="28" y="531"/>
                    <a:pt x="0" y="613"/>
                    <a:pt x="28" y="668"/>
                  </a:cubicBezTo>
                  <a:cubicBezTo>
                    <a:pt x="48" y="719"/>
                    <a:pt x="99" y="747"/>
                    <a:pt x="151" y="747"/>
                  </a:cubicBezTo>
                  <a:cubicBezTo>
                    <a:pt x="170" y="747"/>
                    <a:pt x="188" y="744"/>
                    <a:pt x="206" y="737"/>
                  </a:cubicBezTo>
                  <a:lnTo>
                    <a:pt x="192" y="737"/>
                  </a:lnTo>
                  <a:lnTo>
                    <a:pt x="384" y="668"/>
                  </a:lnTo>
                  <a:lnTo>
                    <a:pt x="481" y="627"/>
                  </a:lnTo>
                  <a:lnTo>
                    <a:pt x="535" y="613"/>
                  </a:lnTo>
                  <a:lnTo>
                    <a:pt x="556" y="603"/>
                  </a:lnTo>
                  <a:lnTo>
                    <a:pt x="556" y="603"/>
                  </a:lnTo>
                  <a:cubicBezTo>
                    <a:pt x="563" y="601"/>
                    <a:pt x="571" y="599"/>
                    <a:pt x="577" y="599"/>
                  </a:cubicBezTo>
                  <a:cubicBezTo>
                    <a:pt x="686" y="572"/>
                    <a:pt x="782" y="545"/>
                    <a:pt x="878" y="517"/>
                  </a:cubicBezTo>
                  <a:cubicBezTo>
                    <a:pt x="1427" y="380"/>
                    <a:pt x="1989" y="284"/>
                    <a:pt x="2552" y="257"/>
                  </a:cubicBezTo>
                  <a:lnTo>
                    <a:pt x="3073" y="257"/>
                  </a:lnTo>
                  <a:cubicBezTo>
                    <a:pt x="3251" y="270"/>
                    <a:pt x="3443" y="284"/>
                    <a:pt x="3621" y="311"/>
                  </a:cubicBezTo>
                  <a:cubicBezTo>
                    <a:pt x="3629" y="313"/>
                    <a:pt x="3636" y="313"/>
                    <a:pt x="3643" y="313"/>
                  </a:cubicBezTo>
                  <a:cubicBezTo>
                    <a:pt x="3704" y="313"/>
                    <a:pt x="3759" y="263"/>
                    <a:pt x="3759" y="202"/>
                  </a:cubicBezTo>
                  <a:cubicBezTo>
                    <a:pt x="3772" y="133"/>
                    <a:pt x="3717" y="78"/>
                    <a:pt x="3649" y="64"/>
                  </a:cubicBezTo>
                  <a:cubicBezTo>
                    <a:pt x="3359" y="21"/>
                    <a:pt x="3066" y="0"/>
                    <a:pt x="2774" y="0"/>
                  </a:cubicBezTo>
                  <a:close/>
                </a:path>
              </a:pathLst>
            </a:custGeom>
            <a:solidFill>
              <a:srgbClr val="F1BF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2" name="Google Shape;3092;p31"/>
            <p:cNvSpPr/>
            <p:nvPr/>
          </p:nvSpPr>
          <p:spPr>
            <a:xfrm flipH="1">
              <a:off x="7646339" y="1782473"/>
              <a:ext cx="177905" cy="177726"/>
            </a:xfrm>
            <a:custGeom>
              <a:avLst/>
              <a:gdLst/>
              <a:ahLst/>
              <a:cxnLst/>
              <a:rect l="l" t="t" r="r" b="b"/>
              <a:pathLst>
                <a:path w="5953" h="5947" extrusionOk="0">
                  <a:moveTo>
                    <a:pt x="1879" y="0"/>
                  </a:moveTo>
                  <a:cubicBezTo>
                    <a:pt x="0" y="604"/>
                    <a:pt x="288" y="1728"/>
                    <a:pt x="494" y="2565"/>
                  </a:cubicBezTo>
                  <a:cubicBezTo>
                    <a:pt x="727" y="3415"/>
                    <a:pt x="1152" y="4183"/>
                    <a:pt x="1715" y="4855"/>
                  </a:cubicBezTo>
                  <a:cubicBezTo>
                    <a:pt x="2003" y="5226"/>
                    <a:pt x="2373" y="5541"/>
                    <a:pt x="2798" y="5761"/>
                  </a:cubicBezTo>
                  <a:cubicBezTo>
                    <a:pt x="3078" y="5884"/>
                    <a:pt x="3374" y="5946"/>
                    <a:pt x="3668" y="5946"/>
                  </a:cubicBezTo>
                  <a:cubicBezTo>
                    <a:pt x="3992" y="5946"/>
                    <a:pt x="4314" y="5871"/>
                    <a:pt x="4609" y="5719"/>
                  </a:cubicBezTo>
                  <a:cubicBezTo>
                    <a:pt x="5171" y="5418"/>
                    <a:pt x="5583" y="4910"/>
                    <a:pt x="5761" y="4307"/>
                  </a:cubicBezTo>
                  <a:cubicBezTo>
                    <a:pt x="5843" y="3964"/>
                    <a:pt x="5884" y="3607"/>
                    <a:pt x="5898" y="3264"/>
                  </a:cubicBezTo>
                  <a:cubicBezTo>
                    <a:pt x="5912" y="2976"/>
                    <a:pt x="5925" y="2688"/>
                    <a:pt x="5953" y="2400"/>
                  </a:cubicBezTo>
                  <a:cubicBezTo>
                    <a:pt x="5953" y="2359"/>
                    <a:pt x="5953" y="2318"/>
                    <a:pt x="5939" y="2277"/>
                  </a:cubicBezTo>
                  <a:cubicBezTo>
                    <a:pt x="5884" y="2222"/>
                    <a:pt x="5816" y="2181"/>
                    <a:pt x="5747" y="2181"/>
                  </a:cubicBezTo>
                  <a:cubicBezTo>
                    <a:pt x="4197" y="1975"/>
                    <a:pt x="2935" y="1152"/>
                    <a:pt x="18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3" name="Google Shape;3093;p31"/>
            <p:cNvSpPr/>
            <p:nvPr/>
          </p:nvSpPr>
          <p:spPr>
            <a:xfrm flipH="1">
              <a:off x="7505311" y="1824671"/>
              <a:ext cx="143508" cy="128685"/>
            </a:xfrm>
            <a:custGeom>
              <a:avLst/>
              <a:gdLst/>
              <a:ahLst/>
              <a:cxnLst/>
              <a:rect l="l" t="t" r="r" b="b"/>
              <a:pathLst>
                <a:path w="4802" h="4306" extrusionOk="0">
                  <a:moveTo>
                    <a:pt x="2552" y="1"/>
                  </a:moveTo>
                  <a:cubicBezTo>
                    <a:pt x="2250" y="385"/>
                    <a:pt x="2140" y="495"/>
                    <a:pt x="1660" y="618"/>
                  </a:cubicBezTo>
                  <a:cubicBezTo>
                    <a:pt x="1194" y="755"/>
                    <a:pt x="673" y="714"/>
                    <a:pt x="179" y="783"/>
                  </a:cubicBezTo>
                  <a:cubicBezTo>
                    <a:pt x="124" y="783"/>
                    <a:pt x="83" y="810"/>
                    <a:pt x="42" y="837"/>
                  </a:cubicBezTo>
                  <a:cubicBezTo>
                    <a:pt x="1" y="906"/>
                    <a:pt x="1" y="975"/>
                    <a:pt x="14" y="1043"/>
                  </a:cubicBezTo>
                  <a:cubicBezTo>
                    <a:pt x="124" y="1647"/>
                    <a:pt x="289" y="2236"/>
                    <a:pt x="536" y="2812"/>
                  </a:cubicBezTo>
                  <a:cubicBezTo>
                    <a:pt x="769" y="3389"/>
                    <a:pt x="1208" y="3855"/>
                    <a:pt x="1770" y="4143"/>
                  </a:cubicBezTo>
                  <a:cubicBezTo>
                    <a:pt x="2029" y="4253"/>
                    <a:pt x="2303" y="4306"/>
                    <a:pt x="2575" y="4306"/>
                  </a:cubicBezTo>
                  <a:cubicBezTo>
                    <a:pt x="3052" y="4306"/>
                    <a:pt x="3525" y="4142"/>
                    <a:pt x="3910" y="3827"/>
                  </a:cubicBezTo>
                  <a:cubicBezTo>
                    <a:pt x="4499" y="3320"/>
                    <a:pt x="4801" y="2566"/>
                    <a:pt x="4719" y="1798"/>
                  </a:cubicBezTo>
                  <a:cubicBezTo>
                    <a:pt x="4636" y="1029"/>
                    <a:pt x="4568" y="152"/>
                    <a:pt x="2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4" name="Google Shape;3094;p31"/>
            <p:cNvSpPr/>
            <p:nvPr/>
          </p:nvSpPr>
          <p:spPr>
            <a:xfrm flipH="1">
              <a:off x="7972593" y="2040171"/>
              <a:ext cx="18290" cy="17572"/>
            </a:xfrm>
            <a:custGeom>
              <a:avLst/>
              <a:gdLst/>
              <a:ahLst/>
              <a:cxnLst/>
              <a:rect l="l" t="t" r="r" b="b"/>
              <a:pathLst>
                <a:path w="612" h="588" extrusionOk="0">
                  <a:moveTo>
                    <a:pt x="310" y="1"/>
                  </a:moveTo>
                  <a:cubicBezTo>
                    <a:pt x="172" y="1"/>
                    <a:pt x="35" y="93"/>
                    <a:pt x="22" y="278"/>
                  </a:cubicBezTo>
                  <a:cubicBezTo>
                    <a:pt x="1" y="484"/>
                    <a:pt x="152" y="587"/>
                    <a:pt x="304" y="587"/>
                  </a:cubicBezTo>
                  <a:cubicBezTo>
                    <a:pt x="457" y="587"/>
                    <a:pt x="611" y="484"/>
                    <a:pt x="598" y="278"/>
                  </a:cubicBezTo>
                  <a:cubicBezTo>
                    <a:pt x="584" y="93"/>
                    <a:pt x="447" y="1"/>
                    <a:pt x="310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5" name="Google Shape;3095;p31"/>
            <p:cNvSpPr/>
            <p:nvPr/>
          </p:nvSpPr>
          <p:spPr>
            <a:xfrm flipH="1">
              <a:off x="8002120" y="1890268"/>
              <a:ext cx="20501" cy="17274"/>
            </a:xfrm>
            <a:custGeom>
              <a:avLst/>
              <a:gdLst/>
              <a:ahLst/>
              <a:cxnLst/>
              <a:rect l="l" t="t" r="r" b="b"/>
              <a:pathLst>
                <a:path w="686" h="578" extrusionOk="0">
                  <a:moveTo>
                    <a:pt x="398" y="0"/>
                  </a:moveTo>
                  <a:cubicBezTo>
                    <a:pt x="137" y="0"/>
                    <a:pt x="0" y="316"/>
                    <a:pt x="192" y="494"/>
                  </a:cubicBezTo>
                  <a:cubicBezTo>
                    <a:pt x="250" y="552"/>
                    <a:pt x="322" y="578"/>
                    <a:pt x="393" y="578"/>
                  </a:cubicBezTo>
                  <a:cubicBezTo>
                    <a:pt x="542" y="578"/>
                    <a:pt x="686" y="464"/>
                    <a:pt x="686" y="288"/>
                  </a:cubicBezTo>
                  <a:cubicBezTo>
                    <a:pt x="686" y="124"/>
                    <a:pt x="549" y="0"/>
                    <a:pt x="398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6" name="Google Shape;3096;p31"/>
            <p:cNvSpPr/>
            <p:nvPr/>
          </p:nvSpPr>
          <p:spPr>
            <a:xfrm flipH="1">
              <a:off x="8084094" y="2395654"/>
              <a:ext cx="17244" cy="17662"/>
            </a:xfrm>
            <a:custGeom>
              <a:avLst/>
              <a:gdLst/>
              <a:ahLst/>
              <a:cxnLst/>
              <a:rect l="l" t="t" r="r" b="b"/>
              <a:pathLst>
                <a:path w="577" h="591" extrusionOk="0">
                  <a:moveTo>
                    <a:pt x="289" y="0"/>
                  </a:moveTo>
                  <a:cubicBezTo>
                    <a:pt x="124" y="0"/>
                    <a:pt x="1" y="138"/>
                    <a:pt x="1" y="302"/>
                  </a:cubicBezTo>
                  <a:cubicBezTo>
                    <a:pt x="1" y="453"/>
                    <a:pt x="124" y="590"/>
                    <a:pt x="289" y="590"/>
                  </a:cubicBezTo>
                  <a:cubicBezTo>
                    <a:pt x="453" y="590"/>
                    <a:pt x="577" y="453"/>
                    <a:pt x="577" y="302"/>
                  </a:cubicBezTo>
                  <a:cubicBezTo>
                    <a:pt x="577" y="138"/>
                    <a:pt x="453" y="0"/>
                    <a:pt x="289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7" name="Google Shape;3097;p31"/>
            <p:cNvSpPr/>
            <p:nvPr/>
          </p:nvSpPr>
          <p:spPr>
            <a:xfrm flipH="1">
              <a:off x="7947191" y="2319835"/>
              <a:ext cx="17244" cy="17244"/>
            </a:xfrm>
            <a:custGeom>
              <a:avLst/>
              <a:gdLst/>
              <a:ahLst/>
              <a:cxnLst/>
              <a:rect l="l" t="t" r="r" b="b"/>
              <a:pathLst>
                <a:path w="577" h="577" extrusionOk="0">
                  <a:moveTo>
                    <a:pt x="289" y="0"/>
                  </a:moveTo>
                  <a:cubicBezTo>
                    <a:pt x="124" y="0"/>
                    <a:pt x="1" y="124"/>
                    <a:pt x="1" y="288"/>
                  </a:cubicBezTo>
                  <a:cubicBezTo>
                    <a:pt x="1" y="453"/>
                    <a:pt x="124" y="576"/>
                    <a:pt x="289" y="576"/>
                  </a:cubicBezTo>
                  <a:cubicBezTo>
                    <a:pt x="453" y="576"/>
                    <a:pt x="577" y="453"/>
                    <a:pt x="577" y="288"/>
                  </a:cubicBezTo>
                  <a:cubicBezTo>
                    <a:pt x="577" y="124"/>
                    <a:pt x="453" y="0"/>
                    <a:pt x="289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8" name="Google Shape;3098;p31"/>
            <p:cNvSpPr/>
            <p:nvPr/>
          </p:nvSpPr>
          <p:spPr>
            <a:xfrm flipH="1">
              <a:off x="7884462" y="2177583"/>
              <a:ext cx="17244" cy="17244"/>
            </a:xfrm>
            <a:custGeom>
              <a:avLst/>
              <a:gdLst/>
              <a:ahLst/>
              <a:cxnLst/>
              <a:rect l="l" t="t" r="r" b="b"/>
              <a:pathLst>
                <a:path w="577" h="577" extrusionOk="0">
                  <a:moveTo>
                    <a:pt x="288" y="1"/>
                  </a:moveTo>
                  <a:cubicBezTo>
                    <a:pt x="124" y="1"/>
                    <a:pt x="0" y="124"/>
                    <a:pt x="0" y="289"/>
                  </a:cubicBezTo>
                  <a:cubicBezTo>
                    <a:pt x="0" y="453"/>
                    <a:pt x="124" y="577"/>
                    <a:pt x="288" y="577"/>
                  </a:cubicBezTo>
                  <a:cubicBezTo>
                    <a:pt x="439" y="577"/>
                    <a:pt x="576" y="453"/>
                    <a:pt x="576" y="289"/>
                  </a:cubicBezTo>
                  <a:cubicBezTo>
                    <a:pt x="576" y="124"/>
                    <a:pt x="439" y="1"/>
                    <a:pt x="288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9" name="Google Shape;3099;p31"/>
            <p:cNvSpPr/>
            <p:nvPr/>
          </p:nvSpPr>
          <p:spPr>
            <a:xfrm flipH="1">
              <a:off x="7884462" y="1917314"/>
              <a:ext cx="17244" cy="17244"/>
            </a:xfrm>
            <a:custGeom>
              <a:avLst/>
              <a:gdLst/>
              <a:ahLst/>
              <a:cxnLst/>
              <a:rect l="l" t="t" r="r" b="b"/>
              <a:pathLst>
                <a:path w="577" h="577" extrusionOk="0">
                  <a:moveTo>
                    <a:pt x="288" y="0"/>
                  </a:moveTo>
                  <a:cubicBezTo>
                    <a:pt x="124" y="0"/>
                    <a:pt x="0" y="124"/>
                    <a:pt x="0" y="289"/>
                  </a:cubicBezTo>
                  <a:cubicBezTo>
                    <a:pt x="0" y="453"/>
                    <a:pt x="124" y="577"/>
                    <a:pt x="288" y="577"/>
                  </a:cubicBezTo>
                  <a:cubicBezTo>
                    <a:pt x="439" y="577"/>
                    <a:pt x="576" y="453"/>
                    <a:pt x="576" y="289"/>
                  </a:cubicBezTo>
                  <a:cubicBezTo>
                    <a:pt x="576" y="124"/>
                    <a:pt x="439" y="0"/>
                    <a:pt x="288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0" name="Google Shape;3100;p31"/>
            <p:cNvSpPr/>
            <p:nvPr/>
          </p:nvSpPr>
          <p:spPr>
            <a:xfrm flipH="1">
              <a:off x="7639764" y="1999289"/>
              <a:ext cx="17662" cy="17244"/>
            </a:xfrm>
            <a:custGeom>
              <a:avLst/>
              <a:gdLst/>
              <a:ahLst/>
              <a:cxnLst/>
              <a:rect l="l" t="t" r="r" b="b"/>
              <a:pathLst>
                <a:path w="591" h="577" extrusionOk="0">
                  <a:moveTo>
                    <a:pt x="289" y="1"/>
                  </a:moveTo>
                  <a:cubicBezTo>
                    <a:pt x="138" y="1"/>
                    <a:pt x="1" y="138"/>
                    <a:pt x="1" y="289"/>
                  </a:cubicBezTo>
                  <a:cubicBezTo>
                    <a:pt x="1" y="453"/>
                    <a:pt x="138" y="577"/>
                    <a:pt x="289" y="577"/>
                  </a:cubicBezTo>
                  <a:cubicBezTo>
                    <a:pt x="453" y="577"/>
                    <a:pt x="590" y="453"/>
                    <a:pt x="590" y="289"/>
                  </a:cubicBezTo>
                  <a:cubicBezTo>
                    <a:pt x="590" y="138"/>
                    <a:pt x="453" y="1"/>
                    <a:pt x="289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1" name="Google Shape;3101;p31"/>
            <p:cNvSpPr/>
            <p:nvPr/>
          </p:nvSpPr>
          <p:spPr>
            <a:xfrm flipH="1">
              <a:off x="7773380" y="2287231"/>
              <a:ext cx="18499" cy="17244"/>
            </a:xfrm>
            <a:custGeom>
              <a:avLst/>
              <a:gdLst/>
              <a:ahLst/>
              <a:cxnLst/>
              <a:rect l="l" t="t" r="r" b="b"/>
              <a:pathLst>
                <a:path w="619" h="577" extrusionOk="0">
                  <a:moveTo>
                    <a:pt x="304" y="1"/>
                  </a:moveTo>
                  <a:cubicBezTo>
                    <a:pt x="165" y="1"/>
                    <a:pt x="28" y="90"/>
                    <a:pt x="15" y="268"/>
                  </a:cubicBezTo>
                  <a:cubicBezTo>
                    <a:pt x="1" y="474"/>
                    <a:pt x="155" y="577"/>
                    <a:pt x="309" y="577"/>
                  </a:cubicBezTo>
                  <a:cubicBezTo>
                    <a:pt x="464" y="577"/>
                    <a:pt x="618" y="474"/>
                    <a:pt x="604" y="268"/>
                  </a:cubicBezTo>
                  <a:cubicBezTo>
                    <a:pt x="584" y="90"/>
                    <a:pt x="443" y="1"/>
                    <a:pt x="304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2" name="Google Shape;3102;p31"/>
            <p:cNvSpPr/>
            <p:nvPr/>
          </p:nvSpPr>
          <p:spPr>
            <a:xfrm flipH="1">
              <a:off x="7778311" y="2016503"/>
              <a:ext cx="17244" cy="17662"/>
            </a:xfrm>
            <a:custGeom>
              <a:avLst/>
              <a:gdLst/>
              <a:ahLst/>
              <a:cxnLst/>
              <a:rect l="l" t="t" r="r" b="b"/>
              <a:pathLst>
                <a:path w="577" h="591" extrusionOk="0">
                  <a:moveTo>
                    <a:pt x="288" y="1"/>
                  </a:moveTo>
                  <a:cubicBezTo>
                    <a:pt x="124" y="1"/>
                    <a:pt x="0" y="138"/>
                    <a:pt x="0" y="289"/>
                  </a:cubicBezTo>
                  <a:cubicBezTo>
                    <a:pt x="0" y="453"/>
                    <a:pt x="124" y="590"/>
                    <a:pt x="288" y="590"/>
                  </a:cubicBezTo>
                  <a:cubicBezTo>
                    <a:pt x="439" y="590"/>
                    <a:pt x="577" y="453"/>
                    <a:pt x="577" y="289"/>
                  </a:cubicBezTo>
                  <a:cubicBezTo>
                    <a:pt x="577" y="138"/>
                    <a:pt x="439" y="1"/>
                    <a:pt x="288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3" name="Google Shape;3103;p31"/>
            <p:cNvSpPr/>
            <p:nvPr/>
          </p:nvSpPr>
          <p:spPr>
            <a:xfrm flipH="1">
              <a:off x="7507373" y="2007896"/>
              <a:ext cx="17662" cy="17244"/>
            </a:xfrm>
            <a:custGeom>
              <a:avLst/>
              <a:gdLst/>
              <a:ahLst/>
              <a:cxnLst/>
              <a:rect l="l" t="t" r="r" b="b"/>
              <a:pathLst>
                <a:path w="591" h="577" extrusionOk="0">
                  <a:moveTo>
                    <a:pt x="289" y="1"/>
                  </a:moveTo>
                  <a:cubicBezTo>
                    <a:pt x="138" y="1"/>
                    <a:pt x="1" y="138"/>
                    <a:pt x="1" y="289"/>
                  </a:cubicBezTo>
                  <a:cubicBezTo>
                    <a:pt x="1" y="453"/>
                    <a:pt x="138" y="577"/>
                    <a:pt x="289" y="577"/>
                  </a:cubicBezTo>
                  <a:cubicBezTo>
                    <a:pt x="453" y="577"/>
                    <a:pt x="590" y="453"/>
                    <a:pt x="590" y="289"/>
                  </a:cubicBezTo>
                  <a:cubicBezTo>
                    <a:pt x="590" y="138"/>
                    <a:pt x="453" y="1"/>
                    <a:pt x="289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4" name="Google Shape;3104;p31"/>
            <p:cNvSpPr/>
            <p:nvPr/>
          </p:nvSpPr>
          <p:spPr>
            <a:xfrm flipH="1">
              <a:off x="7416792" y="1902163"/>
              <a:ext cx="17662" cy="17244"/>
            </a:xfrm>
            <a:custGeom>
              <a:avLst/>
              <a:gdLst/>
              <a:ahLst/>
              <a:cxnLst/>
              <a:rect l="l" t="t" r="r" b="b"/>
              <a:pathLst>
                <a:path w="591" h="577" extrusionOk="0">
                  <a:moveTo>
                    <a:pt x="303" y="0"/>
                  </a:moveTo>
                  <a:cubicBezTo>
                    <a:pt x="138" y="0"/>
                    <a:pt x="1" y="137"/>
                    <a:pt x="1" y="288"/>
                  </a:cubicBezTo>
                  <a:cubicBezTo>
                    <a:pt x="1" y="453"/>
                    <a:pt x="138" y="576"/>
                    <a:pt x="303" y="576"/>
                  </a:cubicBezTo>
                  <a:cubicBezTo>
                    <a:pt x="453" y="576"/>
                    <a:pt x="591" y="453"/>
                    <a:pt x="591" y="288"/>
                  </a:cubicBezTo>
                  <a:cubicBezTo>
                    <a:pt x="591" y="137"/>
                    <a:pt x="453" y="0"/>
                    <a:pt x="303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31"/>
            <p:cNvSpPr/>
            <p:nvPr/>
          </p:nvSpPr>
          <p:spPr>
            <a:xfrm flipH="1">
              <a:off x="7688536" y="2177583"/>
              <a:ext cx="17244" cy="17244"/>
            </a:xfrm>
            <a:custGeom>
              <a:avLst/>
              <a:gdLst/>
              <a:ahLst/>
              <a:cxnLst/>
              <a:rect l="l" t="t" r="r" b="b"/>
              <a:pathLst>
                <a:path w="577" h="577" extrusionOk="0">
                  <a:moveTo>
                    <a:pt x="288" y="1"/>
                  </a:moveTo>
                  <a:cubicBezTo>
                    <a:pt x="124" y="1"/>
                    <a:pt x="0" y="124"/>
                    <a:pt x="0" y="289"/>
                  </a:cubicBezTo>
                  <a:cubicBezTo>
                    <a:pt x="0" y="453"/>
                    <a:pt x="124" y="577"/>
                    <a:pt x="288" y="577"/>
                  </a:cubicBezTo>
                  <a:cubicBezTo>
                    <a:pt x="439" y="577"/>
                    <a:pt x="576" y="453"/>
                    <a:pt x="576" y="289"/>
                  </a:cubicBezTo>
                  <a:cubicBezTo>
                    <a:pt x="576" y="124"/>
                    <a:pt x="439" y="1"/>
                    <a:pt x="288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31"/>
            <p:cNvSpPr/>
            <p:nvPr/>
          </p:nvSpPr>
          <p:spPr>
            <a:xfrm flipH="1">
              <a:off x="7450801" y="2140286"/>
              <a:ext cx="20531" cy="17303"/>
            </a:xfrm>
            <a:custGeom>
              <a:avLst/>
              <a:gdLst/>
              <a:ahLst/>
              <a:cxnLst/>
              <a:rect l="l" t="t" r="r" b="b"/>
              <a:pathLst>
                <a:path w="687" h="579" extrusionOk="0">
                  <a:moveTo>
                    <a:pt x="398" y="1"/>
                  </a:moveTo>
                  <a:cubicBezTo>
                    <a:pt x="138" y="1"/>
                    <a:pt x="0" y="316"/>
                    <a:pt x="192" y="494"/>
                  </a:cubicBezTo>
                  <a:cubicBezTo>
                    <a:pt x="250" y="552"/>
                    <a:pt x="322" y="578"/>
                    <a:pt x="394" y="578"/>
                  </a:cubicBezTo>
                  <a:cubicBezTo>
                    <a:pt x="542" y="578"/>
                    <a:pt x="686" y="465"/>
                    <a:pt x="686" y="289"/>
                  </a:cubicBezTo>
                  <a:cubicBezTo>
                    <a:pt x="686" y="124"/>
                    <a:pt x="549" y="1"/>
                    <a:pt x="398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31"/>
            <p:cNvSpPr/>
            <p:nvPr/>
          </p:nvSpPr>
          <p:spPr>
            <a:xfrm flipH="1">
              <a:off x="7288496" y="2177583"/>
              <a:ext cx="20113" cy="17303"/>
            </a:xfrm>
            <a:custGeom>
              <a:avLst/>
              <a:gdLst/>
              <a:ahLst/>
              <a:cxnLst/>
              <a:rect l="l" t="t" r="r" b="b"/>
              <a:pathLst>
                <a:path w="673" h="579" extrusionOk="0">
                  <a:moveTo>
                    <a:pt x="385" y="1"/>
                  </a:moveTo>
                  <a:cubicBezTo>
                    <a:pt x="124" y="1"/>
                    <a:pt x="1" y="316"/>
                    <a:pt x="179" y="495"/>
                  </a:cubicBezTo>
                  <a:cubicBezTo>
                    <a:pt x="237" y="552"/>
                    <a:pt x="309" y="578"/>
                    <a:pt x="380" y="578"/>
                  </a:cubicBezTo>
                  <a:cubicBezTo>
                    <a:pt x="528" y="578"/>
                    <a:pt x="673" y="465"/>
                    <a:pt x="673" y="289"/>
                  </a:cubicBezTo>
                  <a:cubicBezTo>
                    <a:pt x="673" y="124"/>
                    <a:pt x="549" y="1"/>
                    <a:pt x="385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31"/>
            <p:cNvSpPr/>
            <p:nvPr/>
          </p:nvSpPr>
          <p:spPr>
            <a:xfrm flipH="1">
              <a:off x="7344650" y="2030847"/>
              <a:ext cx="17244" cy="17662"/>
            </a:xfrm>
            <a:custGeom>
              <a:avLst/>
              <a:gdLst/>
              <a:ahLst/>
              <a:cxnLst/>
              <a:rect l="l" t="t" r="r" b="b"/>
              <a:pathLst>
                <a:path w="577" h="591" extrusionOk="0">
                  <a:moveTo>
                    <a:pt x="289" y="1"/>
                  </a:moveTo>
                  <a:cubicBezTo>
                    <a:pt x="138" y="1"/>
                    <a:pt x="1" y="138"/>
                    <a:pt x="1" y="289"/>
                  </a:cubicBezTo>
                  <a:cubicBezTo>
                    <a:pt x="1" y="453"/>
                    <a:pt x="138" y="590"/>
                    <a:pt x="289" y="590"/>
                  </a:cubicBezTo>
                  <a:cubicBezTo>
                    <a:pt x="453" y="590"/>
                    <a:pt x="577" y="453"/>
                    <a:pt x="577" y="289"/>
                  </a:cubicBezTo>
                  <a:cubicBezTo>
                    <a:pt x="577" y="138"/>
                    <a:pt x="453" y="1"/>
                    <a:pt x="289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31"/>
            <p:cNvSpPr/>
            <p:nvPr/>
          </p:nvSpPr>
          <p:spPr>
            <a:xfrm flipH="1">
              <a:off x="7214112" y="2337647"/>
              <a:ext cx="18260" cy="17572"/>
            </a:xfrm>
            <a:custGeom>
              <a:avLst/>
              <a:gdLst/>
              <a:ahLst/>
              <a:cxnLst/>
              <a:rect l="l" t="t" r="r" b="b"/>
              <a:pathLst>
                <a:path w="611" h="588" extrusionOk="0">
                  <a:moveTo>
                    <a:pt x="302" y="1"/>
                  </a:moveTo>
                  <a:cubicBezTo>
                    <a:pt x="165" y="1"/>
                    <a:pt x="28" y="90"/>
                    <a:pt x="14" y="268"/>
                  </a:cubicBezTo>
                  <a:cubicBezTo>
                    <a:pt x="1" y="481"/>
                    <a:pt x="155" y="587"/>
                    <a:pt x="308" y="587"/>
                  </a:cubicBezTo>
                  <a:cubicBezTo>
                    <a:pt x="460" y="587"/>
                    <a:pt x="611" y="481"/>
                    <a:pt x="590" y="268"/>
                  </a:cubicBezTo>
                  <a:cubicBezTo>
                    <a:pt x="577" y="90"/>
                    <a:pt x="440" y="1"/>
                    <a:pt x="302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31"/>
            <p:cNvSpPr/>
            <p:nvPr/>
          </p:nvSpPr>
          <p:spPr>
            <a:xfrm flipH="1">
              <a:off x="7336043" y="2387047"/>
              <a:ext cx="17244" cy="17662"/>
            </a:xfrm>
            <a:custGeom>
              <a:avLst/>
              <a:gdLst/>
              <a:ahLst/>
              <a:cxnLst/>
              <a:rect l="l" t="t" r="r" b="b"/>
              <a:pathLst>
                <a:path w="577" h="591" extrusionOk="0">
                  <a:moveTo>
                    <a:pt x="289" y="0"/>
                  </a:moveTo>
                  <a:cubicBezTo>
                    <a:pt x="138" y="0"/>
                    <a:pt x="1" y="138"/>
                    <a:pt x="1" y="288"/>
                  </a:cubicBezTo>
                  <a:cubicBezTo>
                    <a:pt x="1" y="453"/>
                    <a:pt x="138" y="590"/>
                    <a:pt x="289" y="590"/>
                  </a:cubicBezTo>
                  <a:cubicBezTo>
                    <a:pt x="453" y="590"/>
                    <a:pt x="577" y="453"/>
                    <a:pt x="577" y="288"/>
                  </a:cubicBezTo>
                  <a:cubicBezTo>
                    <a:pt x="577" y="138"/>
                    <a:pt x="453" y="0"/>
                    <a:pt x="289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31"/>
            <p:cNvSpPr/>
            <p:nvPr/>
          </p:nvSpPr>
          <p:spPr>
            <a:xfrm flipH="1">
              <a:off x="7646339" y="2387047"/>
              <a:ext cx="17244" cy="17662"/>
            </a:xfrm>
            <a:custGeom>
              <a:avLst/>
              <a:gdLst/>
              <a:ahLst/>
              <a:cxnLst/>
              <a:rect l="l" t="t" r="r" b="b"/>
              <a:pathLst>
                <a:path w="577" h="591" extrusionOk="0">
                  <a:moveTo>
                    <a:pt x="289" y="0"/>
                  </a:moveTo>
                  <a:cubicBezTo>
                    <a:pt x="124" y="0"/>
                    <a:pt x="1" y="138"/>
                    <a:pt x="1" y="288"/>
                  </a:cubicBezTo>
                  <a:cubicBezTo>
                    <a:pt x="1" y="453"/>
                    <a:pt x="124" y="590"/>
                    <a:pt x="289" y="590"/>
                  </a:cubicBezTo>
                  <a:cubicBezTo>
                    <a:pt x="440" y="590"/>
                    <a:pt x="577" y="453"/>
                    <a:pt x="577" y="288"/>
                  </a:cubicBezTo>
                  <a:cubicBezTo>
                    <a:pt x="577" y="138"/>
                    <a:pt x="440" y="0"/>
                    <a:pt x="289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31"/>
            <p:cNvSpPr/>
            <p:nvPr/>
          </p:nvSpPr>
          <p:spPr>
            <a:xfrm flipH="1">
              <a:off x="7595504" y="2295240"/>
              <a:ext cx="17662" cy="17244"/>
            </a:xfrm>
            <a:custGeom>
              <a:avLst/>
              <a:gdLst/>
              <a:ahLst/>
              <a:cxnLst/>
              <a:rect l="l" t="t" r="r" b="b"/>
              <a:pathLst>
                <a:path w="591" h="577" extrusionOk="0">
                  <a:moveTo>
                    <a:pt x="289" y="0"/>
                  </a:moveTo>
                  <a:cubicBezTo>
                    <a:pt x="138" y="0"/>
                    <a:pt x="1" y="124"/>
                    <a:pt x="1" y="288"/>
                  </a:cubicBezTo>
                  <a:cubicBezTo>
                    <a:pt x="1" y="453"/>
                    <a:pt x="138" y="576"/>
                    <a:pt x="289" y="576"/>
                  </a:cubicBezTo>
                  <a:cubicBezTo>
                    <a:pt x="453" y="576"/>
                    <a:pt x="591" y="453"/>
                    <a:pt x="591" y="288"/>
                  </a:cubicBezTo>
                  <a:cubicBezTo>
                    <a:pt x="591" y="124"/>
                    <a:pt x="453" y="0"/>
                    <a:pt x="289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31"/>
            <p:cNvSpPr/>
            <p:nvPr/>
          </p:nvSpPr>
          <p:spPr>
            <a:xfrm flipH="1">
              <a:off x="7470884" y="2319835"/>
              <a:ext cx="17244" cy="17244"/>
            </a:xfrm>
            <a:custGeom>
              <a:avLst/>
              <a:gdLst/>
              <a:ahLst/>
              <a:cxnLst/>
              <a:rect l="l" t="t" r="r" b="b"/>
              <a:pathLst>
                <a:path w="577" h="577" extrusionOk="0">
                  <a:moveTo>
                    <a:pt x="288" y="0"/>
                  </a:moveTo>
                  <a:cubicBezTo>
                    <a:pt x="124" y="0"/>
                    <a:pt x="0" y="124"/>
                    <a:pt x="0" y="288"/>
                  </a:cubicBezTo>
                  <a:cubicBezTo>
                    <a:pt x="0" y="453"/>
                    <a:pt x="124" y="576"/>
                    <a:pt x="288" y="576"/>
                  </a:cubicBezTo>
                  <a:cubicBezTo>
                    <a:pt x="439" y="576"/>
                    <a:pt x="576" y="453"/>
                    <a:pt x="576" y="288"/>
                  </a:cubicBezTo>
                  <a:cubicBezTo>
                    <a:pt x="576" y="124"/>
                    <a:pt x="439" y="0"/>
                    <a:pt x="288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31"/>
            <p:cNvSpPr/>
            <p:nvPr/>
          </p:nvSpPr>
          <p:spPr>
            <a:xfrm flipH="1">
              <a:off x="7433587" y="2499355"/>
              <a:ext cx="17244" cy="17662"/>
            </a:xfrm>
            <a:custGeom>
              <a:avLst/>
              <a:gdLst/>
              <a:ahLst/>
              <a:cxnLst/>
              <a:rect l="l" t="t" r="r" b="b"/>
              <a:pathLst>
                <a:path w="577" h="591" extrusionOk="0">
                  <a:moveTo>
                    <a:pt x="288" y="1"/>
                  </a:moveTo>
                  <a:cubicBezTo>
                    <a:pt x="124" y="1"/>
                    <a:pt x="0" y="138"/>
                    <a:pt x="0" y="302"/>
                  </a:cubicBezTo>
                  <a:cubicBezTo>
                    <a:pt x="0" y="453"/>
                    <a:pt x="124" y="590"/>
                    <a:pt x="288" y="590"/>
                  </a:cubicBezTo>
                  <a:cubicBezTo>
                    <a:pt x="453" y="590"/>
                    <a:pt x="576" y="453"/>
                    <a:pt x="576" y="302"/>
                  </a:cubicBezTo>
                  <a:cubicBezTo>
                    <a:pt x="576" y="138"/>
                    <a:pt x="453" y="1"/>
                    <a:pt x="288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31"/>
            <p:cNvSpPr/>
            <p:nvPr/>
          </p:nvSpPr>
          <p:spPr>
            <a:xfrm flipH="1">
              <a:off x="7829534" y="1824671"/>
              <a:ext cx="20531" cy="17303"/>
            </a:xfrm>
            <a:custGeom>
              <a:avLst/>
              <a:gdLst/>
              <a:ahLst/>
              <a:cxnLst/>
              <a:rect l="l" t="t" r="r" b="b"/>
              <a:pathLst>
                <a:path w="687" h="579" extrusionOk="0">
                  <a:moveTo>
                    <a:pt x="398" y="1"/>
                  </a:moveTo>
                  <a:cubicBezTo>
                    <a:pt x="137" y="1"/>
                    <a:pt x="0" y="303"/>
                    <a:pt x="192" y="495"/>
                  </a:cubicBezTo>
                  <a:cubicBezTo>
                    <a:pt x="250" y="552"/>
                    <a:pt x="322" y="578"/>
                    <a:pt x="393" y="578"/>
                  </a:cubicBezTo>
                  <a:cubicBezTo>
                    <a:pt x="542" y="578"/>
                    <a:pt x="686" y="465"/>
                    <a:pt x="686" y="289"/>
                  </a:cubicBezTo>
                  <a:cubicBezTo>
                    <a:pt x="686" y="124"/>
                    <a:pt x="549" y="1"/>
                    <a:pt x="398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31"/>
            <p:cNvSpPr/>
            <p:nvPr/>
          </p:nvSpPr>
          <p:spPr>
            <a:xfrm flipH="1">
              <a:off x="7813964" y="2387047"/>
              <a:ext cx="17244" cy="17662"/>
            </a:xfrm>
            <a:custGeom>
              <a:avLst/>
              <a:gdLst/>
              <a:ahLst/>
              <a:cxnLst/>
              <a:rect l="l" t="t" r="r" b="b"/>
              <a:pathLst>
                <a:path w="577" h="591" extrusionOk="0">
                  <a:moveTo>
                    <a:pt x="288" y="0"/>
                  </a:moveTo>
                  <a:cubicBezTo>
                    <a:pt x="124" y="0"/>
                    <a:pt x="0" y="138"/>
                    <a:pt x="0" y="288"/>
                  </a:cubicBezTo>
                  <a:cubicBezTo>
                    <a:pt x="0" y="453"/>
                    <a:pt x="124" y="590"/>
                    <a:pt x="288" y="590"/>
                  </a:cubicBezTo>
                  <a:cubicBezTo>
                    <a:pt x="453" y="590"/>
                    <a:pt x="576" y="453"/>
                    <a:pt x="576" y="288"/>
                  </a:cubicBezTo>
                  <a:cubicBezTo>
                    <a:pt x="576" y="138"/>
                    <a:pt x="453" y="0"/>
                    <a:pt x="288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31"/>
            <p:cNvSpPr/>
            <p:nvPr/>
          </p:nvSpPr>
          <p:spPr>
            <a:xfrm flipH="1">
              <a:off x="7637732" y="2474341"/>
              <a:ext cx="20501" cy="17483"/>
            </a:xfrm>
            <a:custGeom>
              <a:avLst/>
              <a:gdLst/>
              <a:ahLst/>
              <a:cxnLst/>
              <a:rect l="l" t="t" r="r" b="b"/>
              <a:pathLst>
                <a:path w="686" h="585" extrusionOk="0">
                  <a:moveTo>
                    <a:pt x="398" y="1"/>
                  </a:moveTo>
                  <a:cubicBezTo>
                    <a:pt x="137" y="1"/>
                    <a:pt x="0" y="316"/>
                    <a:pt x="192" y="495"/>
                  </a:cubicBezTo>
                  <a:cubicBezTo>
                    <a:pt x="250" y="557"/>
                    <a:pt x="322" y="585"/>
                    <a:pt x="394" y="585"/>
                  </a:cubicBezTo>
                  <a:cubicBezTo>
                    <a:pt x="542" y="585"/>
                    <a:pt x="686" y="465"/>
                    <a:pt x="686" y="289"/>
                  </a:cubicBezTo>
                  <a:cubicBezTo>
                    <a:pt x="686" y="138"/>
                    <a:pt x="549" y="1"/>
                    <a:pt x="398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31"/>
            <p:cNvSpPr/>
            <p:nvPr/>
          </p:nvSpPr>
          <p:spPr>
            <a:xfrm flipH="1">
              <a:off x="8075487" y="2186190"/>
              <a:ext cx="17244" cy="17244"/>
            </a:xfrm>
            <a:custGeom>
              <a:avLst/>
              <a:gdLst/>
              <a:ahLst/>
              <a:cxnLst/>
              <a:rect l="l" t="t" r="r" b="b"/>
              <a:pathLst>
                <a:path w="577" h="577" extrusionOk="0">
                  <a:moveTo>
                    <a:pt x="289" y="1"/>
                  </a:moveTo>
                  <a:cubicBezTo>
                    <a:pt x="124" y="1"/>
                    <a:pt x="1" y="124"/>
                    <a:pt x="1" y="289"/>
                  </a:cubicBezTo>
                  <a:cubicBezTo>
                    <a:pt x="1" y="453"/>
                    <a:pt x="124" y="577"/>
                    <a:pt x="289" y="577"/>
                  </a:cubicBezTo>
                  <a:cubicBezTo>
                    <a:pt x="453" y="577"/>
                    <a:pt x="577" y="453"/>
                    <a:pt x="577" y="289"/>
                  </a:cubicBezTo>
                  <a:cubicBezTo>
                    <a:pt x="577" y="124"/>
                    <a:pt x="453" y="1"/>
                    <a:pt x="289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31"/>
            <p:cNvSpPr/>
            <p:nvPr/>
          </p:nvSpPr>
          <p:spPr>
            <a:xfrm flipH="1">
              <a:off x="7596730" y="1957061"/>
              <a:ext cx="56602" cy="48563"/>
            </a:xfrm>
            <a:custGeom>
              <a:avLst/>
              <a:gdLst/>
              <a:ahLst/>
              <a:cxnLst/>
              <a:rect l="l" t="t" r="r" b="b"/>
              <a:pathLst>
                <a:path w="1894" h="1625" extrusionOk="0">
                  <a:moveTo>
                    <a:pt x="1084" y="1"/>
                  </a:moveTo>
                  <a:cubicBezTo>
                    <a:pt x="357" y="1"/>
                    <a:pt x="1" y="879"/>
                    <a:pt x="508" y="1386"/>
                  </a:cubicBezTo>
                  <a:cubicBezTo>
                    <a:pt x="672" y="1550"/>
                    <a:pt x="875" y="1624"/>
                    <a:pt x="1075" y="1624"/>
                  </a:cubicBezTo>
                  <a:cubicBezTo>
                    <a:pt x="1492" y="1624"/>
                    <a:pt x="1894" y="1302"/>
                    <a:pt x="1894" y="810"/>
                  </a:cubicBezTo>
                  <a:cubicBezTo>
                    <a:pt x="1894" y="371"/>
                    <a:pt x="1523" y="1"/>
                    <a:pt x="1084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31"/>
            <p:cNvSpPr/>
            <p:nvPr/>
          </p:nvSpPr>
          <p:spPr>
            <a:xfrm flipH="1">
              <a:off x="7548376" y="2148893"/>
              <a:ext cx="56572" cy="48533"/>
            </a:xfrm>
            <a:custGeom>
              <a:avLst/>
              <a:gdLst/>
              <a:ahLst/>
              <a:cxnLst/>
              <a:rect l="l" t="t" r="r" b="b"/>
              <a:pathLst>
                <a:path w="1893" h="1624" extrusionOk="0">
                  <a:moveTo>
                    <a:pt x="1084" y="1"/>
                  </a:moveTo>
                  <a:cubicBezTo>
                    <a:pt x="357" y="1"/>
                    <a:pt x="0" y="879"/>
                    <a:pt x="508" y="1386"/>
                  </a:cubicBezTo>
                  <a:cubicBezTo>
                    <a:pt x="672" y="1550"/>
                    <a:pt x="875" y="1624"/>
                    <a:pt x="1074" y="1624"/>
                  </a:cubicBezTo>
                  <a:cubicBezTo>
                    <a:pt x="1491" y="1624"/>
                    <a:pt x="1893" y="1302"/>
                    <a:pt x="1893" y="810"/>
                  </a:cubicBezTo>
                  <a:cubicBezTo>
                    <a:pt x="1893" y="357"/>
                    <a:pt x="1536" y="1"/>
                    <a:pt x="1084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31"/>
            <p:cNvSpPr/>
            <p:nvPr/>
          </p:nvSpPr>
          <p:spPr>
            <a:xfrm flipH="1">
              <a:off x="7502861" y="1779694"/>
              <a:ext cx="314838" cy="762307"/>
            </a:xfrm>
            <a:custGeom>
              <a:avLst/>
              <a:gdLst/>
              <a:ahLst/>
              <a:cxnLst/>
              <a:rect l="l" t="t" r="r" b="b"/>
              <a:pathLst>
                <a:path w="10535" h="25508" extrusionOk="0">
                  <a:moveTo>
                    <a:pt x="8244" y="1602"/>
                  </a:moveTo>
                  <a:cubicBezTo>
                    <a:pt x="8683" y="1629"/>
                    <a:pt x="9122" y="1725"/>
                    <a:pt x="9519" y="1917"/>
                  </a:cubicBezTo>
                  <a:cubicBezTo>
                    <a:pt x="9766" y="2041"/>
                    <a:pt x="9958" y="2233"/>
                    <a:pt x="10082" y="2480"/>
                  </a:cubicBezTo>
                  <a:cubicBezTo>
                    <a:pt x="10109" y="2521"/>
                    <a:pt x="10137" y="2576"/>
                    <a:pt x="10150" y="2630"/>
                  </a:cubicBezTo>
                  <a:cubicBezTo>
                    <a:pt x="10164" y="2685"/>
                    <a:pt x="10178" y="2740"/>
                    <a:pt x="10191" y="2795"/>
                  </a:cubicBezTo>
                  <a:cubicBezTo>
                    <a:pt x="10205" y="2850"/>
                    <a:pt x="10219" y="2918"/>
                    <a:pt x="10233" y="2973"/>
                  </a:cubicBezTo>
                  <a:cubicBezTo>
                    <a:pt x="10233" y="3001"/>
                    <a:pt x="10233" y="3028"/>
                    <a:pt x="10246" y="3056"/>
                  </a:cubicBezTo>
                  <a:lnTo>
                    <a:pt x="10246" y="3083"/>
                  </a:lnTo>
                  <a:lnTo>
                    <a:pt x="10246" y="3124"/>
                  </a:lnTo>
                  <a:cubicBezTo>
                    <a:pt x="10274" y="3316"/>
                    <a:pt x="10274" y="3508"/>
                    <a:pt x="10274" y="3700"/>
                  </a:cubicBezTo>
                  <a:cubicBezTo>
                    <a:pt x="10260" y="3947"/>
                    <a:pt x="10205" y="4194"/>
                    <a:pt x="10109" y="4427"/>
                  </a:cubicBezTo>
                  <a:cubicBezTo>
                    <a:pt x="9917" y="4894"/>
                    <a:pt x="9561" y="5278"/>
                    <a:pt x="9108" y="5497"/>
                  </a:cubicBezTo>
                  <a:cubicBezTo>
                    <a:pt x="8833" y="5639"/>
                    <a:pt x="8533" y="5709"/>
                    <a:pt x="8232" y="5709"/>
                  </a:cubicBezTo>
                  <a:cubicBezTo>
                    <a:pt x="8038" y="5709"/>
                    <a:pt x="7843" y="5680"/>
                    <a:pt x="7654" y="5620"/>
                  </a:cubicBezTo>
                  <a:cubicBezTo>
                    <a:pt x="7174" y="5456"/>
                    <a:pt x="6763" y="5127"/>
                    <a:pt x="6502" y="4688"/>
                  </a:cubicBezTo>
                  <a:cubicBezTo>
                    <a:pt x="6200" y="4194"/>
                    <a:pt x="5995" y="3659"/>
                    <a:pt x="5885" y="3083"/>
                  </a:cubicBezTo>
                  <a:cubicBezTo>
                    <a:pt x="5857" y="2973"/>
                    <a:pt x="5844" y="2864"/>
                    <a:pt x="5816" y="2740"/>
                  </a:cubicBezTo>
                  <a:cubicBezTo>
                    <a:pt x="5816" y="2644"/>
                    <a:pt x="5830" y="2548"/>
                    <a:pt x="5830" y="2466"/>
                  </a:cubicBezTo>
                  <a:cubicBezTo>
                    <a:pt x="5830" y="2438"/>
                    <a:pt x="5830" y="2411"/>
                    <a:pt x="5830" y="2384"/>
                  </a:cubicBezTo>
                  <a:lnTo>
                    <a:pt x="5871" y="2384"/>
                  </a:lnTo>
                  <a:cubicBezTo>
                    <a:pt x="6187" y="2342"/>
                    <a:pt x="6502" y="2342"/>
                    <a:pt x="6804" y="2315"/>
                  </a:cubicBezTo>
                  <a:cubicBezTo>
                    <a:pt x="7078" y="2301"/>
                    <a:pt x="7352" y="2233"/>
                    <a:pt x="7613" y="2137"/>
                  </a:cubicBezTo>
                  <a:cubicBezTo>
                    <a:pt x="7778" y="2082"/>
                    <a:pt x="7942" y="1972"/>
                    <a:pt x="8066" y="1835"/>
                  </a:cubicBezTo>
                  <a:cubicBezTo>
                    <a:pt x="8134" y="1753"/>
                    <a:pt x="8189" y="1684"/>
                    <a:pt x="8244" y="1602"/>
                  </a:cubicBezTo>
                  <a:close/>
                  <a:moveTo>
                    <a:pt x="1647" y="203"/>
                  </a:moveTo>
                  <a:cubicBezTo>
                    <a:pt x="2456" y="1067"/>
                    <a:pt x="3430" y="1808"/>
                    <a:pt x="4568" y="2164"/>
                  </a:cubicBezTo>
                  <a:cubicBezTo>
                    <a:pt x="4870" y="2260"/>
                    <a:pt x="5158" y="2329"/>
                    <a:pt x="5473" y="2370"/>
                  </a:cubicBezTo>
                  <a:cubicBezTo>
                    <a:pt x="5501" y="2370"/>
                    <a:pt x="5542" y="2370"/>
                    <a:pt x="5569" y="2384"/>
                  </a:cubicBezTo>
                  <a:cubicBezTo>
                    <a:pt x="5556" y="2493"/>
                    <a:pt x="5569" y="2603"/>
                    <a:pt x="5610" y="2699"/>
                  </a:cubicBezTo>
                  <a:cubicBezTo>
                    <a:pt x="5610" y="2726"/>
                    <a:pt x="5610" y="2740"/>
                    <a:pt x="5624" y="2768"/>
                  </a:cubicBezTo>
                  <a:cubicBezTo>
                    <a:pt x="5610" y="2918"/>
                    <a:pt x="5597" y="3069"/>
                    <a:pt x="5583" y="3234"/>
                  </a:cubicBezTo>
                  <a:cubicBezTo>
                    <a:pt x="5583" y="3604"/>
                    <a:pt x="5542" y="3961"/>
                    <a:pt x="5460" y="4331"/>
                  </a:cubicBezTo>
                  <a:cubicBezTo>
                    <a:pt x="5377" y="4619"/>
                    <a:pt x="5254" y="4880"/>
                    <a:pt x="5062" y="5113"/>
                  </a:cubicBezTo>
                  <a:cubicBezTo>
                    <a:pt x="4692" y="5607"/>
                    <a:pt x="4115" y="5908"/>
                    <a:pt x="3498" y="5936"/>
                  </a:cubicBezTo>
                  <a:cubicBezTo>
                    <a:pt x="3471" y="5937"/>
                    <a:pt x="3444" y="5938"/>
                    <a:pt x="3416" y="5938"/>
                  </a:cubicBezTo>
                  <a:cubicBezTo>
                    <a:pt x="3117" y="5938"/>
                    <a:pt x="2830" y="5868"/>
                    <a:pt x="2566" y="5730"/>
                  </a:cubicBezTo>
                  <a:cubicBezTo>
                    <a:pt x="2291" y="5579"/>
                    <a:pt x="2031" y="5387"/>
                    <a:pt x="1825" y="5154"/>
                  </a:cubicBezTo>
                  <a:cubicBezTo>
                    <a:pt x="1016" y="4317"/>
                    <a:pt x="481" y="3275"/>
                    <a:pt x="261" y="2137"/>
                  </a:cubicBezTo>
                  <a:cubicBezTo>
                    <a:pt x="193" y="1821"/>
                    <a:pt x="220" y="1492"/>
                    <a:pt x="330" y="1190"/>
                  </a:cubicBezTo>
                  <a:cubicBezTo>
                    <a:pt x="495" y="793"/>
                    <a:pt x="879" y="532"/>
                    <a:pt x="1263" y="354"/>
                  </a:cubicBezTo>
                  <a:cubicBezTo>
                    <a:pt x="1386" y="299"/>
                    <a:pt x="1510" y="244"/>
                    <a:pt x="1647" y="203"/>
                  </a:cubicBezTo>
                  <a:close/>
                  <a:moveTo>
                    <a:pt x="1674" y="0"/>
                  </a:moveTo>
                  <a:cubicBezTo>
                    <a:pt x="1671" y="0"/>
                    <a:pt x="1667" y="4"/>
                    <a:pt x="1660" y="11"/>
                  </a:cubicBezTo>
                  <a:lnTo>
                    <a:pt x="1647" y="11"/>
                  </a:lnTo>
                  <a:cubicBezTo>
                    <a:pt x="1139" y="175"/>
                    <a:pt x="618" y="409"/>
                    <a:pt x="303" y="861"/>
                  </a:cubicBezTo>
                  <a:cubicBezTo>
                    <a:pt x="97" y="1177"/>
                    <a:pt x="1" y="1547"/>
                    <a:pt x="42" y="1917"/>
                  </a:cubicBezTo>
                  <a:cubicBezTo>
                    <a:pt x="56" y="2082"/>
                    <a:pt x="83" y="2260"/>
                    <a:pt x="124" y="2425"/>
                  </a:cubicBezTo>
                  <a:cubicBezTo>
                    <a:pt x="179" y="2658"/>
                    <a:pt x="248" y="2905"/>
                    <a:pt x="330" y="3124"/>
                  </a:cubicBezTo>
                  <a:cubicBezTo>
                    <a:pt x="577" y="3783"/>
                    <a:pt x="933" y="4400"/>
                    <a:pt x="1372" y="4948"/>
                  </a:cubicBezTo>
                  <a:cubicBezTo>
                    <a:pt x="1798" y="5470"/>
                    <a:pt x="2305" y="5963"/>
                    <a:pt x="2991" y="6100"/>
                  </a:cubicBezTo>
                  <a:cubicBezTo>
                    <a:pt x="3142" y="6132"/>
                    <a:pt x="3295" y="6148"/>
                    <a:pt x="3448" y="6148"/>
                  </a:cubicBezTo>
                  <a:cubicBezTo>
                    <a:pt x="3961" y="6148"/>
                    <a:pt x="4468" y="5972"/>
                    <a:pt x="4870" y="5634"/>
                  </a:cubicBezTo>
                  <a:cubicBezTo>
                    <a:pt x="5103" y="5428"/>
                    <a:pt x="5309" y="5195"/>
                    <a:pt x="5460" y="4907"/>
                  </a:cubicBezTo>
                  <a:cubicBezTo>
                    <a:pt x="5597" y="4647"/>
                    <a:pt x="5693" y="4345"/>
                    <a:pt x="5734" y="4043"/>
                  </a:cubicBezTo>
                  <a:cubicBezTo>
                    <a:pt x="5748" y="4098"/>
                    <a:pt x="5748" y="4139"/>
                    <a:pt x="5761" y="4194"/>
                  </a:cubicBezTo>
                  <a:cubicBezTo>
                    <a:pt x="6145" y="5744"/>
                    <a:pt x="6598" y="7280"/>
                    <a:pt x="7023" y="8816"/>
                  </a:cubicBezTo>
                  <a:cubicBezTo>
                    <a:pt x="7462" y="10366"/>
                    <a:pt x="7901" y="11902"/>
                    <a:pt x="8285" y="13479"/>
                  </a:cubicBezTo>
                  <a:cubicBezTo>
                    <a:pt x="8642" y="14988"/>
                    <a:pt x="8930" y="16511"/>
                    <a:pt x="9122" y="18060"/>
                  </a:cubicBezTo>
                  <a:cubicBezTo>
                    <a:pt x="9314" y="19569"/>
                    <a:pt x="9369" y="21105"/>
                    <a:pt x="9286" y="22628"/>
                  </a:cubicBezTo>
                  <a:cubicBezTo>
                    <a:pt x="9231" y="23588"/>
                    <a:pt x="9108" y="24562"/>
                    <a:pt x="8902" y="25508"/>
                  </a:cubicBezTo>
                  <a:lnTo>
                    <a:pt x="9218" y="25453"/>
                  </a:lnTo>
                  <a:cubicBezTo>
                    <a:pt x="9451" y="24356"/>
                    <a:pt x="9574" y="23231"/>
                    <a:pt x="9615" y="22106"/>
                  </a:cubicBezTo>
                  <a:cubicBezTo>
                    <a:pt x="9657" y="20557"/>
                    <a:pt x="9574" y="19020"/>
                    <a:pt x="9355" y="17484"/>
                  </a:cubicBezTo>
                  <a:cubicBezTo>
                    <a:pt x="9135" y="15935"/>
                    <a:pt x="8820" y="14385"/>
                    <a:pt x="8436" y="12862"/>
                  </a:cubicBezTo>
                  <a:cubicBezTo>
                    <a:pt x="8052" y="11299"/>
                    <a:pt x="7599" y="9763"/>
                    <a:pt x="7160" y="8213"/>
                  </a:cubicBezTo>
                  <a:cubicBezTo>
                    <a:pt x="6804" y="6951"/>
                    <a:pt x="6461" y="5703"/>
                    <a:pt x="6132" y="4441"/>
                  </a:cubicBezTo>
                  <a:lnTo>
                    <a:pt x="6132" y="4441"/>
                  </a:lnTo>
                  <a:cubicBezTo>
                    <a:pt x="6365" y="4976"/>
                    <a:pt x="6763" y="5415"/>
                    <a:pt x="7270" y="5689"/>
                  </a:cubicBezTo>
                  <a:cubicBezTo>
                    <a:pt x="7581" y="5844"/>
                    <a:pt x="7918" y="5924"/>
                    <a:pt x="8255" y="5924"/>
                  </a:cubicBezTo>
                  <a:cubicBezTo>
                    <a:pt x="8455" y="5924"/>
                    <a:pt x="8654" y="5896"/>
                    <a:pt x="8847" y="5840"/>
                  </a:cubicBezTo>
                  <a:cubicBezTo>
                    <a:pt x="9369" y="5689"/>
                    <a:pt x="9821" y="5346"/>
                    <a:pt x="10109" y="4894"/>
                  </a:cubicBezTo>
                  <a:cubicBezTo>
                    <a:pt x="10397" y="4441"/>
                    <a:pt x="10534" y="3892"/>
                    <a:pt x="10493" y="3344"/>
                  </a:cubicBezTo>
                  <a:cubicBezTo>
                    <a:pt x="10466" y="3083"/>
                    <a:pt x="10411" y="2822"/>
                    <a:pt x="10342" y="2562"/>
                  </a:cubicBezTo>
                  <a:cubicBezTo>
                    <a:pt x="10246" y="2288"/>
                    <a:pt x="10068" y="2054"/>
                    <a:pt x="9835" y="1876"/>
                  </a:cubicBezTo>
                  <a:cubicBezTo>
                    <a:pt x="9478" y="1643"/>
                    <a:pt x="9081" y="1492"/>
                    <a:pt x="8655" y="1451"/>
                  </a:cubicBezTo>
                  <a:cubicBezTo>
                    <a:pt x="8504" y="1437"/>
                    <a:pt x="8354" y="1410"/>
                    <a:pt x="8203" y="1396"/>
                  </a:cubicBezTo>
                  <a:cubicBezTo>
                    <a:pt x="8175" y="1396"/>
                    <a:pt x="8134" y="1423"/>
                    <a:pt x="8120" y="1451"/>
                  </a:cubicBezTo>
                  <a:cubicBezTo>
                    <a:pt x="8011" y="1616"/>
                    <a:pt x="7874" y="1753"/>
                    <a:pt x="7709" y="1862"/>
                  </a:cubicBezTo>
                  <a:cubicBezTo>
                    <a:pt x="7503" y="1986"/>
                    <a:pt x="7270" y="2068"/>
                    <a:pt x="7023" y="2096"/>
                  </a:cubicBezTo>
                  <a:cubicBezTo>
                    <a:pt x="6708" y="2137"/>
                    <a:pt x="6379" y="2137"/>
                    <a:pt x="6049" y="2164"/>
                  </a:cubicBezTo>
                  <a:cubicBezTo>
                    <a:pt x="5967" y="2164"/>
                    <a:pt x="5885" y="2178"/>
                    <a:pt x="5816" y="2192"/>
                  </a:cubicBezTo>
                  <a:cubicBezTo>
                    <a:pt x="5775" y="2205"/>
                    <a:pt x="5734" y="2205"/>
                    <a:pt x="5706" y="2219"/>
                  </a:cubicBezTo>
                  <a:cubicBezTo>
                    <a:pt x="5652" y="2205"/>
                    <a:pt x="5597" y="2192"/>
                    <a:pt x="5528" y="2178"/>
                  </a:cubicBezTo>
                  <a:lnTo>
                    <a:pt x="5281" y="2137"/>
                  </a:lnTo>
                  <a:cubicBezTo>
                    <a:pt x="4047" y="1917"/>
                    <a:pt x="2963" y="1245"/>
                    <a:pt x="2072" y="367"/>
                  </a:cubicBezTo>
                  <a:cubicBezTo>
                    <a:pt x="1962" y="258"/>
                    <a:pt x="1852" y="134"/>
                    <a:pt x="1743" y="25"/>
                  </a:cubicBezTo>
                  <a:cubicBezTo>
                    <a:pt x="1743" y="11"/>
                    <a:pt x="1729" y="11"/>
                    <a:pt x="1715" y="11"/>
                  </a:cubicBezTo>
                  <a:lnTo>
                    <a:pt x="1688" y="11"/>
                  </a:lnTo>
                  <a:cubicBezTo>
                    <a:pt x="1681" y="4"/>
                    <a:pt x="1678" y="0"/>
                    <a:pt x="1674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26" name="Picture 2" descr="Polytechnics Escola Superior de Enfermagem de Coimbra">
            <a:extLst>
              <a:ext uri="{FF2B5EF4-FFF2-40B4-BE49-F238E27FC236}">
                <a16:creationId xmlns:a16="http://schemas.microsoft.com/office/drawing/2014/main" id="{14DB3388-A23A-87E1-D2DD-D334B0813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7" y="-93022"/>
            <a:ext cx="3520751" cy="168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85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1" name="Google Shape;3201;p34"/>
          <p:cNvSpPr txBox="1">
            <a:spLocks noGrp="1"/>
          </p:cNvSpPr>
          <p:nvPr>
            <p:ph type="title"/>
          </p:nvPr>
        </p:nvSpPr>
        <p:spPr>
          <a:xfrm rot="247">
            <a:off x="-5" y="3304197"/>
            <a:ext cx="6524772" cy="114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Apresentação</a:t>
            </a:r>
            <a:endParaRPr dirty="0"/>
          </a:p>
        </p:txBody>
      </p:sp>
      <p:sp>
        <p:nvSpPr>
          <p:cNvPr id="3202" name="Google Shape;3202;p34"/>
          <p:cNvSpPr txBox="1">
            <a:spLocks noGrp="1"/>
          </p:cNvSpPr>
          <p:nvPr>
            <p:ph type="title" idx="2"/>
          </p:nvPr>
        </p:nvSpPr>
        <p:spPr>
          <a:xfrm>
            <a:off x="2516567" y="1657931"/>
            <a:ext cx="2454800" cy="1240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1</a:t>
            </a:r>
            <a:endParaRPr/>
          </a:p>
        </p:txBody>
      </p:sp>
      <p:grpSp>
        <p:nvGrpSpPr>
          <p:cNvPr id="3204" name="Google Shape;3204;p34"/>
          <p:cNvGrpSpPr/>
          <p:nvPr/>
        </p:nvGrpSpPr>
        <p:grpSpPr>
          <a:xfrm>
            <a:off x="6429928" y="716234"/>
            <a:ext cx="4477160" cy="5425525"/>
            <a:chOff x="4822446" y="537175"/>
            <a:chExt cx="3357870" cy="4069144"/>
          </a:xfrm>
        </p:grpSpPr>
        <p:sp>
          <p:nvSpPr>
            <p:cNvPr id="3205" name="Google Shape;3205;p34"/>
            <p:cNvSpPr/>
            <p:nvPr/>
          </p:nvSpPr>
          <p:spPr>
            <a:xfrm>
              <a:off x="5484088" y="608039"/>
              <a:ext cx="2034597" cy="1017298"/>
            </a:xfrm>
            <a:custGeom>
              <a:avLst/>
              <a:gdLst/>
              <a:ahLst/>
              <a:cxnLst/>
              <a:rect l="l" t="t" r="r" b="b"/>
              <a:pathLst>
                <a:path w="39392" h="19696" fill="none" extrusionOk="0">
                  <a:moveTo>
                    <a:pt x="0" y="19696"/>
                  </a:moveTo>
                  <a:lnTo>
                    <a:pt x="19696" y="0"/>
                  </a:lnTo>
                  <a:lnTo>
                    <a:pt x="39391" y="19696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1371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6" name="Google Shape;3206;p34"/>
            <p:cNvSpPr/>
            <p:nvPr/>
          </p:nvSpPr>
          <p:spPr>
            <a:xfrm>
              <a:off x="4822446" y="1249120"/>
              <a:ext cx="3357870" cy="3357198"/>
            </a:xfrm>
            <a:custGeom>
              <a:avLst/>
              <a:gdLst/>
              <a:ahLst/>
              <a:cxnLst/>
              <a:rect l="l" t="t" r="r" b="b"/>
              <a:pathLst>
                <a:path w="65012" h="64999" extrusionOk="0">
                  <a:moveTo>
                    <a:pt x="32506" y="1"/>
                  </a:moveTo>
                  <a:cubicBezTo>
                    <a:pt x="14552" y="1"/>
                    <a:pt x="0" y="14553"/>
                    <a:pt x="0" y="32507"/>
                  </a:cubicBezTo>
                  <a:cubicBezTo>
                    <a:pt x="0" y="50446"/>
                    <a:pt x="14552" y="64999"/>
                    <a:pt x="32506" y="64999"/>
                  </a:cubicBezTo>
                  <a:cubicBezTo>
                    <a:pt x="50460" y="64999"/>
                    <a:pt x="65012" y="50446"/>
                    <a:pt x="65012" y="32507"/>
                  </a:cubicBezTo>
                  <a:cubicBezTo>
                    <a:pt x="65012" y="14553"/>
                    <a:pt x="50460" y="1"/>
                    <a:pt x="32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500001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7" name="Google Shape;3207;p34"/>
            <p:cNvSpPr/>
            <p:nvPr/>
          </p:nvSpPr>
          <p:spPr>
            <a:xfrm>
              <a:off x="4928691" y="1355416"/>
              <a:ext cx="3162375" cy="3162375"/>
            </a:xfrm>
            <a:custGeom>
              <a:avLst/>
              <a:gdLst/>
              <a:ahLst/>
              <a:cxnLst/>
              <a:rect l="l" t="t" r="r" b="b"/>
              <a:pathLst>
                <a:path w="61227" h="61227" fill="none" extrusionOk="0">
                  <a:moveTo>
                    <a:pt x="61227" y="30613"/>
                  </a:moveTo>
                  <a:cubicBezTo>
                    <a:pt x="61227" y="47524"/>
                    <a:pt x="47525" y="61226"/>
                    <a:pt x="30613" y="61226"/>
                  </a:cubicBezTo>
                  <a:cubicBezTo>
                    <a:pt x="13702" y="61226"/>
                    <a:pt x="0" y="47524"/>
                    <a:pt x="0" y="30613"/>
                  </a:cubicBezTo>
                  <a:cubicBezTo>
                    <a:pt x="0" y="13702"/>
                    <a:pt x="13702" y="0"/>
                    <a:pt x="30613" y="0"/>
                  </a:cubicBezTo>
                  <a:cubicBezTo>
                    <a:pt x="47525" y="0"/>
                    <a:pt x="61227" y="13702"/>
                    <a:pt x="61227" y="30613"/>
                  </a:cubicBezTo>
                  <a:close/>
                </a:path>
              </a:pathLst>
            </a:custGeom>
            <a:noFill/>
            <a:ln w="8575" cap="flat" cmpd="sng">
              <a:solidFill>
                <a:schemeClr val="accent2"/>
              </a:solidFill>
              <a:prstDash val="solid"/>
              <a:miter lim="1371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8" name="Google Shape;3208;p34"/>
            <p:cNvSpPr/>
            <p:nvPr/>
          </p:nvSpPr>
          <p:spPr>
            <a:xfrm>
              <a:off x="4910975" y="1337700"/>
              <a:ext cx="3162375" cy="3162375"/>
            </a:xfrm>
            <a:custGeom>
              <a:avLst/>
              <a:gdLst/>
              <a:ahLst/>
              <a:cxnLst/>
              <a:rect l="l" t="t" r="r" b="b"/>
              <a:pathLst>
                <a:path w="61227" h="61227" fill="none" extrusionOk="0">
                  <a:moveTo>
                    <a:pt x="61227" y="30613"/>
                  </a:moveTo>
                  <a:cubicBezTo>
                    <a:pt x="61227" y="47524"/>
                    <a:pt x="47525" y="61226"/>
                    <a:pt x="30614" y="61226"/>
                  </a:cubicBezTo>
                  <a:cubicBezTo>
                    <a:pt x="13702" y="61226"/>
                    <a:pt x="0" y="47524"/>
                    <a:pt x="0" y="30613"/>
                  </a:cubicBezTo>
                  <a:cubicBezTo>
                    <a:pt x="0" y="13702"/>
                    <a:pt x="13702" y="0"/>
                    <a:pt x="30614" y="0"/>
                  </a:cubicBezTo>
                  <a:cubicBezTo>
                    <a:pt x="47525" y="0"/>
                    <a:pt x="61227" y="13702"/>
                    <a:pt x="61227" y="30613"/>
                  </a:cubicBezTo>
                  <a:close/>
                </a:path>
              </a:pathLst>
            </a:custGeom>
            <a:noFill/>
            <a:ln w="8575" cap="flat" cmpd="sng">
              <a:solidFill>
                <a:srgbClr val="FFF6CC"/>
              </a:solidFill>
              <a:prstDash val="solid"/>
              <a:miter lim="1371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9" name="Google Shape;3209;p34"/>
            <p:cNvSpPr/>
            <p:nvPr/>
          </p:nvSpPr>
          <p:spPr>
            <a:xfrm>
              <a:off x="5012985" y="1438986"/>
              <a:ext cx="2976796" cy="2977468"/>
            </a:xfrm>
            <a:custGeom>
              <a:avLst/>
              <a:gdLst/>
              <a:ahLst/>
              <a:cxnLst/>
              <a:rect l="l" t="t" r="r" b="b"/>
              <a:pathLst>
                <a:path w="57634" h="57647" extrusionOk="0">
                  <a:moveTo>
                    <a:pt x="28817" y="0"/>
                  </a:moveTo>
                  <a:cubicBezTo>
                    <a:pt x="12893" y="0"/>
                    <a:pt x="0" y="12907"/>
                    <a:pt x="0" y="28831"/>
                  </a:cubicBezTo>
                  <a:cubicBezTo>
                    <a:pt x="0" y="44741"/>
                    <a:pt x="12893" y="57647"/>
                    <a:pt x="28817" y="57647"/>
                  </a:cubicBezTo>
                  <a:cubicBezTo>
                    <a:pt x="44727" y="57647"/>
                    <a:pt x="57633" y="44741"/>
                    <a:pt x="57633" y="28831"/>
                  </a:cubicBezTo>
                  <a:cubicBezTo>
                    <a:pt x="57633" y="12907"/>
                    <a:pt x="44727" y="0"/>
                    <a:pt x="288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0" name="Google Shape;3210;p34"/>
            <p:cNvSpPr/>
            <p:nvPr/>
          </p:nvSpPr>
          <p:spPr>
            <a:xfrm>
              <a:off x="6036643" y="2692896"/>
              <a:ext cx="692162" cy="1601925"/>
            </a:xfrm>
            <a:custGeom>
              <a:avLst/>
              <a:gdLst/>
              <a:ahLst/>
              <a:cxnLst/>
              <a:rect l="l" t="t" r="r" b="b"/>
              <a:pathLst>
                <a:path w="13401" h="31015" extrusionOk="0">
                  <a:moveTo>
                    <a:pt x="3673" y="0"/>
                  </a:moveTo>
                  <a:cubicBezTo>
                    <a:pt x="2820" y="0"/>
                    <a:pt x="2081" y="306"/>
                    <a:pt x="1633" y="1070"/>
                  </a:cubicBezTo>
                  <a:cubicBezTo>
                    <a:pt x="0" y="3827"/>
                    <a:pt x="933" y="8065"/>
                    <a:pt x="1057" y="11164"/>
                  </a:cubicBezTo>
                  <a:cubicBezTo>
                    <a:pt x="1207" y="14607"/>
                    <a:pt x="1537" y="18077"/>
                    <a:pt x="2565" y="21369"/>
                  </a:cubicBezTo>
                  <a:cubicBezTo>
                    <a:pt x="3594" y="24660"/>
                    <a:pt x="5350" y="27801"/>
                    <a:pt x="7983" y="30037"/>
                  </a:cubicBezTo>
                  <a:cubicBezTo>
                    <a:pt x="8588" y="30546"/>
                    <a:pt x="9408" y="31014"/>
                    <a:pt x="10161" y="31014"/>
                  </a:cubicBezTo>
                  <a:cubicBezTo>
                    <a:pt x="10483" y="31014"/>
                    <a:pt x="10793" y="30928"/>
                    <a:pt x="11069" y="30723"/>
                  </a:cubicBezTo>
                  <a:cubicBezTo>
                    <a:pt x="11549" y="30380"/>
                    <a:pt x="11755" y="29763"/>
                    <a:pt x="11919" y="29187"/>
                  </a:cubicBezTo>
                  <a:cubicBezTo>
                    <a:pt x="12660" y="26718"/>
                    <a:pt x="13401" y="24194"/>
                    <a:pt x="13373" y="21629"/>
                  </a:cubicBezTo>
                  <a:cubicBezTo>
                    <a:pt x="13346" y="19970"/>
                    <a:pt x="13003" y="18324"/>
                    <a:pt x="12783" y="16678"/>
                  </a:cubicBezTo>
                  <a:cubicBezTo>
                    <a:pt x="12482" y="14415"/>
                    <a:pt x="12674" y="12989"/>
                    <a:pt x="12303" y="10725"/>
                  </a:cubicBezTo>
                  <a:cubicBezTo>
                    <a:pt x="11933" y="8476"/>
                    <a:pt x="10493" y="5637"/>
                    <a:pt x="9560" y="3552"/>
                  </a:cubicBezTo>
                  <a:cubicBezTo>
                    <a:pt x="8906" y="2085"/>
                    <a:pt x="5899" y="0"/>
                    <a:pt x="36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1" name="Google Shape;3211;p34"/>
            <p:cNvSpPr/>
            <p:nvPr/>
          </p:nvSpPr>
          <p:spPr>
            <a:xfrm>
              <a:off x="5439617" y="2681998"/>
              <a:ext cx="1179376" cy="1734459"/>
            </a:xfrm>
            <a:custGeom>
              <a:avLst/>
              <a:gdLst/>
              <a:ahLst/>
              <a:cxnLst/>
              <a:rect l="l" t="t" r="r" b="b"/>
              <a:pathLst>
                <a:path w="22834" h="33581" extrusionOk="0">
                  <a:moveTo>
                    <a:pt x="11991" y="0"/>
                  </a:moveTo>
                  <a:cubicBezTo>
                    <a:pt x="0" y="0"/>
                    <a:pt x="154" y="18155"/>
                    <a:pt x="738" y="25681"/>
                  </a:cubicBezTo>
                  <a:cubicBezTo>
                    <a:pt x="6087" y="30755"/>
                    <a:pt x="13178" y="33581"/>
                    <a:pt x="20557" y="33581"/>
                  </a:cubicBezTo>
                  <a:lnTo>
                    <a:pt x="21092" y="33581"/>
                  </a:lnTo>
                  <a:cubicBezTo>
                    <a:pt x="21668" y="31139"/>
                    <a:pt x="20529" y="25201"/>
                    <a:pt x="20351" y="21936"/>
                  </a:cubicBezTo>
                  <a:cubicBezTo>
                    <a:pt x="20283" y="20839"/>
                    <a:pt x="22834" y="20894"/>
                    <a:pt x="22697" y="19756"/>
                  </a:cubicBezTo>
                  <a:cubicBezTo>
                    <a:pt x="21599" y="10648"/>
                    <a:pt x="18102" y="1075"/>
                    <a:pt x="13864" y="5"/>
                  </a:cubicBezTo>
                  <a:lnTo>
                    <a:pt x="12341" y="5"/>
                  </a:lnTo>
                  <a:cubicBezTo>
                    <a:pt x="12223" y="2"/>
                    <a:pt x="12106" y="0"/>
                    <a:pt x="119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2" name="Google Shape;3212;p34"/>
            <p:cNvSpPr/>
            <p:nvPr/>
          </p:nvSpPr>
          <p:spPr>
            <a:xfrm>
              <a:off x="6419166" y="2528804"/>
              <a:ext cx="1151227" cy="1886981"/>
            </a:xfrm>
            <a:custGeom>
              <a:avLst/>
              <a:gdLst/>
              <a:ahLst/>
              <a:cxnLst/>
              <a:rect l="l" t="t" r="r" b="b"/>
              <a:pathLst>
                <a:path w="22289" h="36534" extrusionOk="0">
                  <a:moveTo>
                    <a:pt x="9897" y="0"/>
                  </a:moveTo>
                  <a:cubicBezTo>
                    <a:pt x="9742" y="0"/>
                    <a:pt x="9589" y="3"/>
                    <a:pt x="9437" y="9"/>
                  </a:cubicBezTo>
                  <a:cubicBezTo>
                    <a:pt x="9437" y="9"/>
                    <a:pt x="152" y="9"/>
                    <a:pt x="1" y="13326"/>
                  </a:cubicBezTo>
                  <a:lnTo>
                    <a:pt x="604" y="35820"/>
                  </a:lnTo>
                  <a:cubicBezTo>
                    <a:pt x="632" y="36053"/>
                    <a:pt x="687" y="36286"/>
                    <a:pt x="742" y="36519"/>
                  </a:cubicBezTo>
                  <a:cubicBezTo>
                    <a:pt x="1030" y="36519"/>
                    <a:pt x="1304" y="36533"/>
                    <a:pt x="1592" y="36533"/>
                  </a:cubicBezTo>
                  <a:cubicBezTo>
                    <a:pt x="1609" y="36533"/>
                    <a:pt x="1626" y="36533"/>
                    <a:pt x="1642" y="36533"/>
                  </a:cubicBezTo>
                  <a:cubicBezTo>
                    <a:pt x="9428" y="36533"/>
                    <a:pt x="16883" y="33366"/>
                    <a:pt x="22289" y="27769"/>
                  </a:cubicBezTo>
                  <a:lnTo>
                    <a:pt x="21137" y="10981"/>
                  </a:lnTo>
                  <a:cubicBezTo>
                    <a:pt x="20288" y="2364"/>
                    <a:pt x="14379" y="0"/>
                    <a:pt x="98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3" name="Google Shape;3213;p34"/>
            <p:cNvSpPr/>
            <p:nvPr/>
          </p:nvSpPr>
          <p:spPr>
            <a:xfrm>
              <a:off x="5996976" y="2461194"/>
              <a:ext cx="307472" cy="395846"/>
            </a:xfrm>
            <a:custGeom>
              <a:avLst/>
              <a:gdLst/>
              <a:ahLst/>
              <a:cxnLst/>
              <a:rect l="l" t="t" r="r" b="b"/>
              <a:pathLst>
                <a:path w="5953" h="7664" extrusionOk="0">
                  <a:moveTo>
                    <a:pt x="2716" y="1"/>
                  </a:moveTo>
                  <a:lnTo>
                    <a:pt x="2606" y="591"/>
                  </a:lnTo>
                  <a:cubicBezTo>
                    <a:pt x="2318" y="2319"/>
                    <a:pt x="1550" y="3937"/>
                    <a:pt x="384" y="5254"/>
                  </a:cubicBezTo>
                  <a:cubicBezTo>
                    <a:pt x="247" y="5364"/>
                    <a:pt x="165" y="5528"/>
                    <a:pt x="138" y="5693"/>
                  </a:cubicBezTo>
                  <a:cubicBezTo>
                    <a:pt x="0" y="6475"/>
                    <a:pt x="1194" y="7311"/>
                    <a:pt x="2798" y="7586"/>
                  </a:cubicBezTo>
                  <a:cubicBezTo>
                    <a:pt x="3122" y="7639"/>
                    <a:pt x="3439" y="7664"/>
                    <a:pt x="3739" y="7664"/>
                  </a:cubicBezTo>
                  <a:cubicBezTo>
                    <a:pt x="4911" y="7664"/>
                    <a:pt x="5827" y="7278"/>
                    <a:pt x="5926" y="6667"/>
                  </a:cubicBezTo>
                  <a:cubicBezTo>
                    <a:pt x="5953" y="6488"/>
                    <a:pt x="5926" y="6310"/>
                    <a:pt x="5830" y="6159"/>
                  </a:cubicBezTo>
                  <a:cubicBezTo>
                    <a:pt x="5157" y="4527"/>
                    <a:pt x="4952" y="2758"/>
                    <a:pt x="5253" y="1030"/>
                  </a:cubicBezTo>
                  <a:lnTo>
                    <a:pt x="5349" y="440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B88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4" name="Google Shape;3214;p34"/>
            <p:cNvSpPr/>
            <p:nvPr/>
          </p:nvSpPr>
          <p:spPr>
            <a:xfrm>
              <a:off x="6077034" y="2549774"/>
              <a:ext cx="194152" cy="133928"/>
            </a:xfrm>
            <a:custGeom>
              <a:avLst/>
              <a:gdLst/>
              <a:ahLst/>
              <a:cxnLst/>
              <a:rect l="l" t="t" r="r" b="b"/>
              <a:pathLst>
                <a:path w="3759" h="2593" extrusionOk="0">
                  <a:moveTo>
                    <a:pt x="796" y="0"/>
                  </a:moveTo>
                  <a:cubicBezTo>
                    <a:pt x="590" y="631"/>
                    <a:pt x="329" y="1249"/>
                    <a:pt x="0" y="1825"/>
                  </a:cubicBezTo>
                  <a:cubicBezTo>
                    <a:pt x="713" y="2126"/>
                    <a:pt x="1454" y="2332"/>
                    <a:pt x="2208" y="2455"/>
                  </a:cubicBezTo>
                  <a:cubicBezTo>
                    <a:pt x="2716" y="2538"/>
                    <a:pt x="3237" y="2593"/>
                    <a:pt x="3758" y="2593"/>
                  </a:cubicBezTo>
                  <a:cubicBezTo>
                    <a:pt x="3635" y="1948"/>
                    <a:pt x="3580" y="1290"/>
                    <a:pt x="3594" y="631"/>
                  </a:cubicBezTo>
                  <a:cubicBezTo>
                    <a:pt x="3278" y="618"/>
                    <a:pt x="2963" y="576"/>
                    <a:pt x="2647" y="522"/>
                  </a:cubicBezTo>
                  <a:cubicBezTo>
                    <a:pt x="2016" y="426"/>
                    <a:pt x="1386" y="247"/>
                    <a:pt x="796" y="0"/>
                  </a:cubicBezTo>
                  <a:close/>
                </a:path>
              </a:pathLst>
            </a:custGeom>
            <a:solidFill>
              <a:srgbClr val="9765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5" name="Google Shape;3215;p34"/>
            <p:cNvSpPr/>
            <p:nvPr/>
          </p:nvSpPr>
          <p:spPr>
            <a:xfrm>
              <a:off x="5717134" y="1698166"/>
              <a:ext cx="1069155" cy="859301"/>
            </a:xfrm>
            <a:custGeom>
              <a:avLst/>
              <a:gdLst/>
              <a:ahLst/>
              <a:cxnLst/>
              <a:rect l="l" t="t" r="r" b="b"/>
              <a:pathLst>
                <a:path w="20700" h="16637" extrusionOk="0">
                  <a:moveTo>
                    <a:pt x="11217" y="1"/>
                  </a:moveTo>
                  <a:cubicBezTo>
                    <a:pt x="11030" y="1"/>
                    <a:pt x="10841" y="28"/>
                    <a:pt x="10658" y="85"/>
                  </a:cubicBezTo>
                  <a:cubicBezTo>
                    <a:pt x="8957" y="633"/>
                    <a:pt x="9958" y="2951"/>
                    <a:pt x="8724" y="3582"/>
                  </a:cubicBezTo>
                  <a:cubicBezTo>
                    <a:pt x="8555" y="3671"/>
                    <a:pt x="8383" y="3706"/>
                    <a:pt x="8207" y="3706"/>
                  </a:cubicBezTo>
                  <a:cubicBezTo>
                    <a:pt x="7538" y="3706"/>
                    <a:pt x="6821" y="3192"/>
                    <a:pt x="6104" y="3116"/>
                  </a:cubicBezTo>
                  <a:cubicBezTo>
                    <a:pt x="6058" y="3111"/>
                    <a:pt x="6011" y="3109"/>
                    <a:pt x="5965" y="3109"/>
                  </a:cubicBezTo>
                  <a:cubicBezTo>
                    <a:pt x="5001" y="3109"/>
                    <a:pt x="4107" y="4040"/>
                    <a:pt x="4211" y="5009"/>
                  </a:cubicBezTo>
                  <a:cubicBezTo>
                    <a:pt x="4253" y="5406"/>
                    <a:pt x="4431" y="5818"/>
                    <a:pt x="4253" y="6188"/>
                  </a:cubicBezTo>
                  <a:cubicBezTo>
                    <a:pt x="4074" y="6545"/>
                    <a:pt x="3594" y="6682"/>
                    <a:pt x="3183" y="6805"/>
                  </a:cubicBezTo>
                  <a:cubicBezTo>
                    <a:pt x="1619" y="7272"/>
                    <a:pt x="302" y="8657"/>
                    <a:pt x="152" y="10275"/>
                  </a:cubicBezTo>
                  <a:cubicBezTo>
                    <a:pt x="1" y="11907"/>
                    <a:pt x="1221" y="13622"/>
                    <a:pt x="2854" y="13759"/>
                  </a:cubicBezTo>
                  <a:cubicBezTo>
                    <a:pt x="2771" y="14335"/>
                    <a:pt x="3142" y="14856"/>
                    <a:pt x="3704" y="14980"/>
                  </a:cubicBezTo>
                  <a:cubicBezTo>
                    <a:pt x="3916" y="15023"/>
                    <a:pt x="4132" y="15045"/>
                    <a:pt x="4344" y="15045"/>
                  </a:cubicBezTo>
                  <a:cubicBezTo>
                    <a:pt x="5628" y="15045"/>
                    <a:pt x="6773" y="14235"/>
                    <a:pt x="6090" y="12305"/>
                  </a:cubicBezTo>
                  <a:cubicBezTo>
                    <a:pt x="6008" y="12086"/>
                    <a:pt x="5898" y="11866"/>
                    <a:pt x="5761" y="11674"/>
                  </a:cubicBezTo>
                  <a:cubicBezTo>
                    <a:pt x="4362" y="9452"/>
                    <a:pt x="5583" y="6298"/>
                    <a:pt x="7915" y="5269"/>
                  </a:cubicBezTo>
                  <a:cubicBezTo>
                    <a:pt x="8510" y="5005"/>
                    <a:pt x="9152" y="4880"/>
                    <a:pt x="9798" y="4880"/>
                  </a:cubicBezTo>
                  <a:cubicBezTo>
                    <a:pt x="11430" y="4880"/>
                    <a:pt x="13082" y="5675"/>
                    <a:pt x="14045" y="7011"/>
                  </a:cubicBezTo>
                  <a:cubicBezTo>
                    <a:pt x="14896" y="8218"/>
                    <a:pt x="15225" y="9727"/>
                    <a:pt x="14951" y="11181"/>
                  </a:cubicBezTo>
                  <a:cubicBezTo>
                    <a:pt x="14718" y="12470"/>
                    <a:pt x="13387" y="14061"/>
                    <a:pt x="13991" y="15419"/>
                  </a:cubicBezTo>
                  <a:cubicBezTo>
                    <a:pt x="14380" y="16287"/>
                    <a:pt x="15120" y="16637"/>
                    <a:pt x="15967" y="16637"/>
                  </a:cubicBezTo>
                  <a:cubicBezTo>
                    <a:pt x="17833" y="16637"/>
                    <a:pt x="20214" y="14937"/>
                    <a:pt x="20478" y="13361"/>
                  </a:cubicBezTo>
                  <a:cubicBezTo>
                    <a:pt x="20699" y="12035"/>
                    <a:pt x="19601" y="10555"/>
                    <a:pt x="18325" y="10555"/>
                  </a:cubicBezTo>
                  <a:cubicBezTo>
                    <a:pt x="18176" y="10555"/>
                    <a:pt x="18024" y="10575"/>
                    <a:pt x="17872" y="10618"/>
                  </a:cubicBezTo>
                  <a:cubicBezTo>
                    <a:pt x="18325" y="9823"/>
                    <a:pt x="18777" y="8972"/>
                    <a:pt x="18805" y="8053"/>
                  </a:cubicBezTo>
                  <a:cubicBezTo>
                    <a:pt x="18819" y="7121"/>
                    <a:pt x="18242" y="6133"/>
                    <a:pt x="17324" y="5996"/>
                  </a:cubicBezTo>
                  <a:cubicBezTo>
                    <a:pt x="17253" y="5986"/>
                    <a:pt x="17181" y="5982"/>
                    <a:pt x="17109" y="5982"/>
                  </a:cubicBezTo>
                  <a:cubicBezTo>
                    <a:pt x="16396" y="5982"/>
                    <a:pt x="15645" y="6418"/>
                    <a:pt x="14969" y="6418"/>
                  </a:cubicBezTo>
                  <a:cubicBezTo>
                    <a:pt x="14753" y="6418"/>
                    <a:pt x="14544" y="6374"/>
                    <a:pt x="14347" y="6257"/>
                  </a:cubicBezTo>
                  <a:cubicBezTo>
                    <a:pt x="14306" y="5105"/>
                    <a:pt x="14128" y="3966"/>
                    <a:pt x="13826" y="2855"/>
                  </a:cubicBezTo>
                  <a:cubicBezTo>
                    <a:pt x="13565" y="1868"/>
                    <a:pt x="13140" y="839"/>
                    <a:pt x="12249" y="290"/>
                  </a:cubicBezTo>
                  <a:cubicBezTo>
                    <a:pt x="11933" y="101"/>
                    <a:pt x="11577" y="1"/>
                    <a:pt x="112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6" name="Google Shape;3216;p34"/>
            <p:cNvSpPr/>
            <p:nvPr/>
          </p:nvSpPr>
          <p:spPr>
            <a:xfrm>
              <a:off x="5888561" y="1949444"/>
              <a:ext cx="686532" cy="681109"/>
            </a:xfrm>
            <a:custGeom>
              <a:avLst/>
              <a:gdLst/>
              <a:ahLst/>
              <a:cxnLst/>
              <a:rect l="l" t="t" r="r" b="b"/>
              <a:pathLst>
                <a:path w="13292" h="13187" extrusionOk="0">
                  <a:moveTo>
                    <a:pt x="6762" y="1"/>
                  </a:moveTo>
                  <a:cubicBezTo>
                    <a:pt x="3755" y="1"/>
                    <a:pt x="1172" y="2235"/>
                    <a:pt x="742" y="5301"/>
                  </a:cubicBezTo>
                  <a:cubicBezTo>
                    <a:pt x="1" y="10526"/>
                    <a:pt x="2538" y="12707"/>
                    <a:pt x="5871" y="13118"/>
                  </a:cubicBezTo>
                  <a:cubicBezTo>
                    <a:pt x="6219" y="13163"/>
                    <a:pt x="6562" y="13186"/>
                    <a:pt x="6896" y="13186"/>
                  </a:cubicBezTo>
                  <a:cubicBezTo>
                    <a:pt x="9753" y="13186"/>
                    <a:pt x="12058" y="11488"/>
                    <a:pt x="12770" y="6823"/>
                  </a:cubicBezTo>
                  <a:cubicBezTo>
                    <a:pt x="13291" y="3518"/>
                    <a:pt x="10836" y="473"/>
                    <a:pt x="7517" y="48"/>
                  </a:cubicBezTo>
                  <a:cubicBezTo>
                    <a:pt x="7263" y="16"/>
                    <a:pt x="7011" y="1"/>
                    <a:pt x="6762" y="1"/>
                  </a:cubicBezTo>
                  <a:close/>
                </a:path>
              </a:pathLst>
            </a:custGeom>
            <a:solidFill>
              <a:srgbClr val="B88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7" name="Google Shape;3217;p34"/>
            <p:cNvSpPr/>
            <p:nvPr/>
          </p:nvSpPr>
          <p:spPr>
            <a:xfrm>
              <a:off x="6285288" y="2004555"/>
              <a:ext cx="299002" cy="243840"/>
            </a:xfrm>
            <a:custGeom>
              <a:avLst/>
              <a:gdLst/>
              <a:ahLst/>
              <a:cxnLst/>
              <a:rect l="l" t="t" r="r" b="b"/>
              <a:pathLst>
                <a:path w="5789" h="4721" extrusionOk="0">
                  <a:moveTo>
                    <a:pt x="1212" y="1"/>
                  </a:moveTo>
                  <a:cubicBezTo>
                    <a:pt x="914" y="1"/>
                    <a:pt x="605" y="55"/>
                    <a:pt x="385" y="242"/>
                  </a:cubicBezTo>
                  <a:cubicBezTo>
                    <a:pt x="28" y="544"/>
                    <a:pt x="1" y="1093"/>
                    <a:pt x="110" y="1559"/>
                  </a:cubicBezTo>
                  <a:cubicBezTo>
                    <a:pt x="453" y="3013"/>
                    <a:pt x="1825" y="4000"/>
                    <a:pt x="3238" y="4508"/>
                  </a:cubicBezTo>
                  <a:cubicBezTo>
                    <a:pt x="3570" y="4624"/>
                    <a:pt x="3922" y="4720"/>
                    <a:pt x="4264" y="4720"/>
                  </a:cubicBezTo>
                  <a:cubicBezTo>
                    <a:pt x="4486" y="4720"/>
                    <a:pt x="4705" y="4679"/>
                    <a:pt x="4911" y="4576"/>
                  </a:cubicBezTo>
                  <a:cubicBezTo>
                    <a:pt x="5569" y="4247"/>
                    <a:pt x="5789" y="3369"/>
                    <a:pt x="5583" y="2656"/>
                  </a:cubicBezTo>
                  <a:cubicBezTo>
                    <a:pt x="5062" y="818"/>
                    <a:pt x="3169" y="91"/>
                    <a:pt x="1427" y="9"/>
                  </a:cubicBezTo>
                  <a:cubicBezTo>
                    <a:pt x="1357" y="4"/>
                    <a:pt x="1285" y="1"/>
                    <a:pt x="12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8" name="Google Shape;3218;p34"/>
            <p:cNvSpPr/>
            <p:nvPr/>
          </p:nvSpPr>
          <p:spPr>
            <a:xfrm>
              <a:off x="6115255" y="1881731"/>
              <a:ext cx="309642" cy="208924"/>
            </a:xfrm>
            <a:custGeom>
              <a:avLst/>
              <a:gdLst/>
              <a:ahLst/>
              <a:cxnLst/>
              <a:rect l="l" t="t" r="r" b="b"/>
              <a:pathLst>
                <a:path w="5995" h="4045" extrusionOk="0">
                  <a:moveTo>
                    <a:pt x="2672" y="0"/>
                  </a:moveTo>
                  <a:cubicBezTo>
                    <a:pt x="2473" y="0"/>
                    <a:pt x="2280" y="18"/>
                    <a:pt x="2099" y="56"/>
                  </a:cubicBezTo>
                  <a:cubicBezTo>
                    <a:pt x="1345" y="206"/>
                    <a:pt x="563" y="549"/>
                    <a:pt x="275" y="1276"/>
                  </a:cubicBezTo>
                  <a:cubicBezTo>
                    <a:pt x="1" y="1989"/>
                    <a:pt x="371" y="2840"/>
                    <a:pt x="988" y="3320"/>
                  </a:cubicBezTo>
                  <a:cubicBezTo>
                    <a:pt x="1592" y="3786"/>
                    <a:pt x="2360" y="3951"/>
                    <a:pt x="3155" y="4019"/>
                  </a:cubicBezTo>
                  <a:cubicBezTo>
                    <a:pt x="3331" y="4035"/>
                    <a:pt x="3511" y="4045"/>
                    <a:pt x="3692" y="4045"/>
                  </a:cubicBezTo>
                  <a:cubicBezTo>
                    <a:pt x="4316" y="4045"/>
                    <a:pt x="4944" y="3927"/>
                    <a:pt x="5391" y="3512"/>
                  </a:cubicBezTo>
                  <a:cubicBezTo>
                    <a:pt x="5857" y="3059"/>
                    <a:pt x="5995" y="2373"/>
                    <a:pt x="5761" y="1770"/>
                  </a:cubicBezTo>
                  <a:cubicBezTo>
                    <a:pt x="5303" y="653"/>
                    <a:pt x="3868" y="0"/>
                    <a:pt x="26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9" name="Google Shape;3219;p34"/>
            <p:cNvSpPr/>
            <p:nvPr/>
          </p:nvSpPr>
          <p:spPr>
            <a:xfrm>
              <a:off x="5923271" y="1917938"/>
              <a:ext cx="249108" cy="222611"/>
            </a:xfrm>
            <a:custGeom>
              <a:avLst/>
              <a:gdLst/>
              <a:ahLst/>
              <a:cxnLst/>
              <a:rect l="l" t="t" r="r" b="b"/>
              <a:pathLst>
                <a:path w="4823" h="4310" extrusionOk="0">
                  <a:moveTo>
                    <a:pt x="2924" y="0"/>
                  </a:moveTo>
                  <a:cubicBezTo>
                    <a:pt x="2793" y="0"/>
                    <a:pt x="2647" y="13"/>
                    <a:pt x="2484" y="40"/>
                  </a:cubicBezTo>
                  <a:cubicBezTo>
                    <a:pt x="1208" y="260"/>
                    <a:pt x="234" y="1467"/>
                    <a:pt x="56" y="2756"/>
                  </a:cubicBezTo>
                  <a:cubicBezTo>
                    <a:pt x="1" y="3154"/>
                    <a:pt x="28" y="3606"/>
                    <a:pt x="289" y="3922"/>
                  </a:cubicBezTo>
                  <a:cubicBezTo>
                    <a:pt x="517" y="4170"/>
                    <a:pt x="839" y="4310"/>
                    <a:pt x="1166" y="4310"/>
                  </a:cubicBezTo>
                  <a:cubicBezTo>
                    <a:pt x="1272" y="4310"/>
                    <a:pt x="1378" y="4295"/>
                    <a:pt x="1482" y="4265"/>
                  </a:cubicBezTo>
                  <a:cubicBezTo>
                    <a:pt x="1907" y="4141"/>
                    <a:pt x="2291" y="3894"/>
                    <a:pt x="2593" y="3565"/>
                  </a:cubicBezTo>
                  <a:cubicBezTo>
                    <a:pt x="3402" y="2731"/>
                    <a:pt x="4822" y="0"/>
                    <a:pt x="29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0" name="Google Shape;3220;p34"/>
            <p:cNvSpPr/>
            <p:nvPr/>
          </p:nvSpPr>
          <p:spPr>
            <a:xfrm>
              <a:off x="5963661" y="2337595"/>
              <a:ext cx="121223" cy="156551"/>
            </a:xfrm>
            <a:custGeom>
              <a:avLst/>
              <a:gdLst/>
              <a:ahLst/>
              <a:cxnLst/>
              <a:rect l="l" t="t" r="r" b="b"/>
              <a:pathLst>
                <a:path w="2347" h="3031" extrusionOk="0">
                  <a:moveTo>
                    <a:pt x="873" y="0"/>
                  </a:moveTo>
                  <a:cubicBezTo>
                    <a:pt x="475" y="0"/>
                    <a:pt x="124" y="246"/>
                    <a:pt x="42" y="844"/>
                  </a:cubicBezTo>
                  <a:cubicBezTo>
                    <a:pt x="1" y="1214"/>
                    <a:pt x="69" y="1598"/>
                    <a:pt x="234" y="1928"/>
                  </a:cubicBezTo>
                  <a:cubicBezTo>
                    <a:pt x="344" y="2188"/>
                    <a:pt x="495" y="2421"/>
                    <a:pt x="673" y="2627"/>
                  </a:cubicBezTo>
                  <a:cubicBezTo>
                    <a:pt x="810" y="2792"/>
                    <a:pt x="1002" y="2915"/>
                    <a:pt x="1208" y="2997"/>
                  </a:cubicBezTo>
                  <a:cubicBezTo>
                    <a:pt x="1273" y="3019"/>
                    <a:pt x="1342" y="3030"/>
                    <a:pt x="1410" y="3030"/>
                  </a:cubicBezTo>
                  <a:cubicBezTo>
                    <a:pt x="1557" y="3030"/>
                    <a:pt x="1703" y="2981"/>
                    <a:pt x="1825" y="2888"/>
                  </a:cubicBezTo>
                  <a:cubicBezTo>
                    <a:pt x="1921" y="2805"/>
                    <a:pt x="2003" y="2696"/>
                    <a:pt x="2058" y="2572"/>
                  </a:cubicBezTo>
                  <a:cubicBezTo>
                    <a:pt x="2332" y="2037"/>
                    <a:pt x="2346" y="1393"/>
                    <a:pt x="2113" y="844"/>
                  </a:cubicBezTo>
                  <a:cubicBezTo>
                    <a:pt x="1876" y="340"/>
                    <a:pt x="1342" y="0"/>
                    <a:pt x="873" y="0"/>
                  </a:cubicBezTo>
                  <a:close/>
                </a:path>
              </a:pathLst>
            </a:custGeom>
            <a:solidFill>
              <a:srgbClr val="9765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1" name="Google Shape;3221;p34"/>
            <p:cNvSpPr/>
            <p:nvPr/>
          </p:nvSpPr>
          <p:spPr>
            <a:xfrm>
              <a:off x="6326402" y="2388470"/>
              <a:ext cx="134032" cy="147254"/>
            </a:xfrm>
            <a:custGeom>
              <a:avLst/>
              <a:gdLst/>
              <a:ahLst/>
              <a:cxnLst/>
              <a:rect l="l" t="t" r="r" b="b"/>
              <a:pathLst>
                <a:path w="2595" h="2851" extrusionOk="0">
                  <a:moveTo>
                    <a:pt x="1647" y="0"/>
                  </a:moveTo>
                  <a:cubicBezTo>
                    <a:pt x="1246" y="0"/>
                    <a:pt x="796" y="196"/>
                    <a:pt x="508" y="545"/>
                  </a:cubicBezTo>
                  <a:cubicBezTo>
                    <a:pt x="137" y="1025"/>
                    <a:pt x="0" y="1642"/>
                    <a:pt x="137" y="2232"/>
                  </a:cubicBezTo>
                  <a:cubicBezTo>
                    <a:pt x="151" y="2369"/>
                    <a:pt x="192" y="2493"/>
                    <a:pt x="274" y="2602"/>
                  </a:cubicBezTo>
                  <a:cubicBezTo>
                    <a:pt x="403" y="2756"/>
                    <a:pt x="604" y="2850"/>
                    <a:pt x="809" y="2850"/>
                  </a:cubicBezTo>
                  <a:cubicBezTo>
                    <a:pt x="823" y="2850"/>
                    <a:pt x="837" y="2850"/>
                    <a:pt x="851" y="2849"/>
                  </a:cubicBezTo>
                  <a:cubicBezTo>
                    <a:pt x="1070" y="2835"/>
                    <a:pt x="1276" y="2753"/>
                    <a:pt x="1454" y="2630"/>
                  </a:cubicBezTo>
                  <a:cubicBezTo>
                    <a:pt x="1687" y="2465"/>
                    <a:pt x="1879" y="2273"/>
                    <a:pt x="2057" y="2067"/>
                  </a:cubicBezTo>
                  <a:cubicBezTo>
                    <a:pt x="2291" y="1779"/>
                    <a:pt x="2455" y="1423"/>
                    <a:pt x="2510" y="1052"/>
                  </a:cubicBezTo>
                  <a:cubicBezTo>
                    <a:pt x="2595" y="321"/>
                    <a:pt x="2161" y="0"/>
                    <a:pt x="1647" y="0"/>
                  </a:cubicBezTo>
                  <a:close/>
                </a:path>
              </a:pathLst>
            </a:custGeom>
            <a:solidFill>
              <a:srgbClr val="9765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2" name="Google Shape;3222;p34"/>
            <p:cNvSpPr/>
            <p:nvPr/>
          </p:nvSpPr>
          <p:spPr>
            <a:xfrm>
              <a:off x="6160604" y="2473280"/>
              <a:ext cx="97102" cy="43231"/>
            </a:xfrm>
            <a:custGeom>
              <a:avLst/>
              <a:gdLst/>
              <a:ahLst/>
              <a:cxnLst/>
              <a:rect l="l" t="t" r="r" b="b"/>
              <a:pathLst>
                <a:path w="1880" h="837" fill="none" extrusionOk="0">
                  <a:moveTo>
                    <a:pt x="1880" y="412"/>
                  </a:moveTo>
                  <a:cubicBezTo>
                    <a:pt x="1249" y="837"/>
                    <a:pt x="398" y="645"/>
                    <a:pt x="1" y="0"/>
                  </a:cubicBezTo>
                </a:path>
              </a:pathLst>
            </a:custGeom>
            <a:noFill/>
            <a:ln w="4125" cap="flat" cmpd="sng">
              <a:solidFill>
                <a:srgbClr val="97652D"/>
              </a:solidFill>
              <a:prstDash val="solid"/>
              <a:miter lim="1371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3" name="Google Shape;3223;p34"/>
            <p:cNvSpPr/>
            <p:nvPr/>
          </p:nvSpPr>
          <p:spPr>
            <a:xfrm>
              <a:off x="6204558" y="2280367"/>
              <a:ext cx="70864" cy="142296"/>
            </a:xfrm>
            <a:custGeom>
              <a:avLst/>
              <a:gdLst/>
              <a:ahLst/>
              <a:cxnLst/>
              <a:rect l="l" t="t" r="r" b="b"/>
              <a:pathLst>
                <a:path w="1372" h="2755" extrusionOk="0">
                  <a:moveTo>
                    <a:pt x="853" y="0"/>
                  </a:moveTo>
                  <a:cubicBezTo>
                    <a:pt x="815" y="0"/>
                    <a:pt x="773" y="10"/>
                    <a:pt x="727" y="32"/>
                  </a:cubicBezTo>
                  <a:cubicBezTo>
                    <a:pt x="590" y="114"/>
                    <a:pt x="494" y="251"/>
                    <a:pt x="466" y="402"/>
                  </a:cubicBezTo>
                  <a:cubicBezTo>
                    <a:pt x="288" y="910"/>
                    <a:pt x="151" y="1431"/>
                    <a:pt x="41" y="1952"/>
                  </a:cubicBezTo>
                  <a:cubicBezTo>
                    <a:pt x="14" y="2089"/>
                    <a:pt x="0" y="2240"/>
                    <a:pt x="27" y="2391"/>
                  </a:cubicBezTo>
                  <a:cubicBezTo>
                    <a:pt x="55" y="2542"/>
                    <a:pt x="165" y="2679"/>
                    <a:pt x="316" y="2734"/>
                  </a:cubicBezTo>
                  <a:cubicBezTo>
                    <a:pt x="369" y="2748"/>
                    <a:pt x="422" y="2755"/>
                    <a:pt x="474" y="2755"/>
                  </a:cubicBezTo>
                  <a:cubicBezTo>
                    <a:pt x="624" y="2755"/>
                    <a:pt x="766" y="2698"/>
                    <a:pt x="878" y="2597"/>
                  </a:cubicBezTo>
                  <a:cubicBezTo>
                    <a:pt x="1015" y="2460"/>
                    <a:pt x="1097" y="2281"/>
                    <a:pt x="1138" y="2103"/>
                  </a:cubicBezTo>
                  <a:cubicBezTo>
                    <a:pt x="1190" y="1873"/>
                    <a:pt x="1372" y="0"/>
                    <a:pt x="853" y="0"/>
                  </a:cubicBezTo>
                  <a:close/>
                </a:path>
              </a:pathLst>
            </a:custGeom>
            <a:solidFill>
              <a:srgbClr val="9765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4" name="Google Shape;3224;p34"/>
            <p:cNvSpPr/>
            <p:nvPr/>
          </p:nvSpPr>
          <p:spPr>
            <a:xfrm>
              <a:off x="6341277" y="2299012"/>
              <a:ext cx="65182" cy="24844"/>
            </a:xfrm>
            <a:custGeom>
              <a:avLst/>
              <a:gdLst/>
              <a:ahLst/>
              <a:cxnLst/>
              <a:rect l="l" t="t" r="r" b="b"/>
              <a:pathLst>
                <a:path w="1262" h="481" fill="none" extrusionOk="0">
                  <a:moveTo>
                    <a:pt x="1262" y="480"/>
                  </a:moveTo>
                  <a:cubicBezTo>
                    <a:pt x="919" y="165"/>
                    <a:pt x="466" y="0"/>
                    <a:pt x="0" y="14"/>
                  </a:cubicBezTo>
                </a:path>
              </a:pathLst>
            </a:custGeom>
            <a:noFill/>
            <a:ln w="41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5" name="Google Shape;3225;p34"/>
            <p:cNvSpPr/>
            <p:nvPr/>
          </p:nvSpPr>
          <p:spPr>
            <a:xfrm>
              <a:off x="6394373" y="2145973"/>
              <a:ext cx="73756" cy="39719"/>
            </a:xfrm>
            <a:custGeom>
              <a:avLst/>
              <a:gdLst/>
              <a:ahLst/>
              <a:cxnLst/>
              <a:rect l="l" t="t" r="r" b="b"/>
              <a:pathLst>
                <a:path w="1428" h="769" fill="none" extrusionOk="0">
                  <a:moveTo>
                    <a:pt x="1427" y="769"/>
                  </a:moveTo>
                  <a:cubicBezTo>
                    <a:pt x="1194" y="206"/>
                    <a:pt x="508" y="1"/>
                    <a:pt x="1" y="343"/>
                  </a:cubicBezTo>
                </a:path>
              </a:pathLst>
            </a:custGeom>
            <a:noFill/>
            <a:ln w="41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6" name="Google Shape;3226;p34"/>
            <p:cNvSpPr/>
            <p:nvPr/>
          </p:nvSpPr>
          <p:spPr>
            <a:xfrm>
              <a:off x="6075587" y="2262134"/>
              <a:ext cx="68798" cy="13532"/>
            </a:xfrm>
            <a:custGeom>
              <a:avLst/>
              <a:gdLst/>
              <a:ahLst/>
              <a:cxnLst/>
              <a:rect l="l" t="t" r="r" b="b"/>
              <a:pathLst>
                <a:path w="1332" h="262" fill="none" extrusionOk="0">
                  <a:moveTo>
                    <a:pt x="1331" y="152"/>
                  </a:moveTo>
                  <a:cubicBezTo>
                    <a:pt x="892" y="1"/>
                    <a:pt x="412" y="42"/>
                    <a:pt x="1" y="262"/>
                  </a:cubicBezTo>
                </a:path>
              </a:pathLst>
            </a:custGeom>
            <a:noFill/>
            <a:ln w="44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7" name="Google Shape;3227;p34"/>
            <p:cNvSpPr/>
            <p:nvPr/>
          </p:nvSpPr>
          <p:spPr>
            <a:xfrm>
              <a:off x="6063553" y="2098506"/>
              <a:ext cx="73756" cy="36878"/>
            </a:xfrm>
            <a:custGeom>
              <a:avLst/>
              <a:gdLst/>
              <a:ahLst/>
              <a:cxnLst/>
              <a:rect l="l" t="t" r="r" b="b"/>
              <a:pathLst>
                <a:path w="1428" h="714" fill="none" extrusionOk="0">
                  <a:moveTo>
                    <a:pt x="1359" y="481"/>
                  </a:moveTo>
                  <a:cubicBezTo>
                    <a:pt x="1317" y="494"/>
                    <a:pt x="1372" y="563"/>
                    <a:pt x="1400" y="522"/>
                  </a:cubicBezTo>
                  <a:cubicBezTo>
                    <a:pt x="1427" y="481"/>
                    <a:pt x="1400" y="440"/>
                    <a:pt x="1372" y="412"/>
                  </a:cubicBezTo>
                  <a:cubicBezTo>
                    <a:pt x="974" y="1"/>
                    <a:pt x="220" y="165"/>
                    <a:pt x="1" y="714"/>
                  </a:cubicBezTo>
                </a:path>
              </a:pathLst>
            </a:custGeom>
            <a:noFill/>
            <a:ln w="44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8" name="Google Shape;3228;p34"/>
            <p:cNvSpPr/>
            <p:nvPr/>
          </p:nvSpPr>
          <p:spPr>
            <a:xfrm>
              <a:off x="6278935" y="2194163"/>
              <a:ext cx="230979" cy="228138"/>
            </a:xfrm>
            <a:custGeom>
              <a:avLst/>
              <a:gdLst/>
              <a:ahLst/>
              <a:cxnLst/>
              <a:rect l="l" t="t" r="r" b="b"/>
              <a:pathLst>
                <a:path w="4472" h="4417" fill="none" extrusionOk="0">
                  <a:moveTo>
                    <a:pt x="206" y="1715"/>
                  </a:moveTo>
                  <a:cubicBezTo>
                    <a:pt x="0" y="3347"/>
                    <a:pt x="1879" y="4417"/>
                    <a:pt x="3168" y="3402"/>
                  </a:cubicBezTo>
                  <a:cubicBezTo>
                    <a:pt x="4471" y="2400"/>
                    <a:pt x="3895" y="329"/>
                    <a:pt x="2263" y="124"/>
                  </a:cubicBezTo>
                  <a:cubicBezTo>
                    <a:pt x="1262" y="0"/>
                    <a:pt x="343" y="713"/>
                    <a:pt x="206" y="1715"/>
                  </a:cubicBezTo>
                  <a:close/>
                </a:path>
              </a:pathLst>
            </a:custGeom>
            <a:noFill/>
            <a:ln w="5150" cap="flat" cmpd="sng">
              <a:solidFill>
                <a:schemeClr val="accent5"/>
              </a:solidFill>
              <a:prstDash val="solid"/>
              <a:miter lim="1371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9" name="Google Shape;3229;p34"/>
            <p:cNvSpPr/>
            <p:nvPr/>
          </p:nvSpPr>
          <p:spPr>
            <a:xfrm>
              <a:off x="6009010" y="2159454"/>
              <a:ext cx="230979" cy="228861"/>
            </a:xfrm>
            <a:custGeom>
              <a:avLst/>
              <a:gdLst/>
              <a:ahLst/>
              <a:cxnLst/>
              <a:rect l="l" t="t" r="r" b="b"/>
              <a:pathLst>
                <a:path w="4472" h="4431" fill="none" extrusionOk="0">
                  <a:moveTo>
                    <a:pt x="206" y="1728"/>
                  </a:moveTo>
                  <a:cubicBezTo>
                    <a:pt x="1" y="3360"/>
                    <a:pt x="1866" y="4430"/>
                    <a:pt x="3169" y="3415"/>
                  </a:cubicBezTo>
                  <a:cubicBezTo>
                    <a:pt x="4472" y="2414"/>
                    <a:pt x="3896" y="329"/>
                    <a:pt x="2264" y="137"/>
                  </a:cubicBezTo>
                  <a:cubicBezTo>
                    <a:pt x="1249" y="0"/>
                    <a:pt x="330" y="727"/>
                    <a:pt x="206" y="1728"/>
                  </a:cubicBezTo>
                  <a:close/>
                </a:path>
              </a:pathLst>
            </a:custGeom>
            <a:noFill/>
            <a:ln w="5150" cap="flat" cmpd="sng">
              <a:solidFill>
                <a:schemeClr val="accent5"/>
              </a:solidFill>
              <a:prstDash val="solid"/>
              <a:miter lim="1371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0" name="Google Shape;3230;p34"/>
            <p:cNvSpPr/>
            <p:nvPr/>
          </p:nvSpPr>
          <p:spPr>
            <a:xfrm>
              <a:off x="6213752" y="2245141"/>
              <a:ext cx="80109" cy="36207"/>
            </a:xfrm>
            <a:custGeom>
              <a:avLst/>
              <a:gdLst/>
              <a:ahLst/>
              <a:cxnLst/>
              <a:rect l="l" t="t" r="r" b="b"/>
              <a:pathLst>
                <a:path w="1551" h="701" fill="none" extrusionOk="0">
                  <a:moveTo>
                    <a:pt x="1550" y="700"/>
                  </a:moveTo>
                  <a:cubicBezTo>
                    <a:pt x="1248" y="97"/>
                    <a:pt x="426" y="1"/>
                    <a:pt x="0" y="522"/>
                  </a:cubicBezTo>
                </a:path>
              </a:pathLst>
            </a:custGeom>
            <a:noFill/>
            <a:ln w="51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1" name="Google Shape;3231;p34"/>
            <p:cNvSpPr/>
            <p:nvPr/>
          </p:nvSpPr>
          <p:spPr>
            <a:xfrm>
              <a:off x="5845382" y="2188998"/>
              <a:ext cx="125406" cy="127834"/>
            </a:xfrm>
            <a:custGeom>
              <a:avLst/>
              <a:gdLst/>
              <a:ahLst/>
              <a:cxnLst/>
              <a:rect l="l" t="t" r="r" b="b"/>
              <a:pathLst>
                <a:path w="2428" h="2475" extrusionOk="0">
                  <a:moveTo>
                    <a:pt x="940" y="1"/>
                  </a:moveTo>
                  <a:cubicBezTo>
                    <a:pt x="876" y="1"/>
                    <a:pt x="813" y="6"/>
                    <a:pt x="755" y="18"/>
                  </a:cubicBezTo>
                  <a:cubicBezTo>
                    <a:pt x="316" y="155"/>
                    <a:pt x="14" y="567"/>
                    <a:pt x="0" y="1019"/>
                  </a:cubicBezTo>
                  <a:cubicBezTo>
                    <a:pt x="14" y="1389"/>
                    <a:pt x="179" y="1719"/>
                    <a:pt x="439" y="1966"/>
                  </a:cubicBezTo>
                  <a:cubicBezTo>
                    <a:pt x="645" y="2185"/>
                    <a:pt x="905" y="2363"/>
                    <a:pt x="1207" y="2446"/>
                  </a:cubicBezTo>
                  <a:cubicBezTo>
                    <a:pt x="1279" y="2465"/>
                    <a:pt x="1351" y="2475"/>
                    <a:pt x="1423" y="2475"/>
                  </a:cubicBezTo>
                  <a:cubicBezTo>
                    <a:pt x="1653" y="2475"/>
                    <a:pt x="1877" y="2377"/>
                    <a:pt x="2044" y="2199"/>
                  </a:cubicBezTo>
                  <a:cubicBezTo>
                    <a:pt x="2304" y="1911"/>
                    <a:pt x="2428" y="1513"/>
                    <a:pt x="2373" y="1129"/>
                  </a:cubicBezTo>
                  <a:cubicBezTo>
                    <a:pt x="2238" y="416"/>
                    <a:pt x="1497" y="1"/>
                    <a:pt x="940" y="1"/>
                  </a:cubicBezTo>
                  <a:close/>
                </a:path>
              </a:pathLst>
            </a:custGeom>
            <a:solidFill>
              <a:srgbClr val="B88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2" name="Google Shape;3232;p34"/>
            <p:cNvSpPr/>
            <p:nvPr/>
          </p:nvSpPr>
          <p:spPr>
            <a:xfrm>
              <a:off x="6494265" y="2274582"/>
              <a:ext cx="133928" cy="121532"/>
            </a:xfrm>
            <a:custGeom>
              <a:avLst/>
              <a:gdLst/>
              <a:ahLst/>
              <a:cxnLst/>
              <a:rect l="l" t="t" r="r" b="b"/>
              <a:pathLst>
                <a:path w="2593" h="2353" extrusionOk="0">
                  <a:moveTo>
                    <a:pt x="1500" y="1"/>
                  </a:moveTo>
                  <a:cubicBezTo>
                    <a:pt x="1006" y="1"/>
                    <a:pt x="415" y="249"/>
                    <a:pt x="165" y="789"/>
                  </a:cubicBezTo>
                  <a:cubicBezTo>
                    <a:pt x="1" y="1145"/>
                    <a:pt x="28" y="1557"/>
                    <a:pt x="206" y="1900"/>
                  </a:cubicBezTo>
                  <a:cubicBezTo>
                    <a:pt x="357" y="2174"/>
                    <a:pt x="645" y="2338"/>
                    <a:pt x="961" y="2352"/>
                  </a:cubicBezTo>
                  <a:cubicBezTo>
                    <a:pt x="1276" y="2338"/>
                    <a:pt x="1564" y="2242"/>
                    <a:pt x="1825" y="2064"/>
                  </a:cubicBezTo>
                  <a:cubicBezTo>
                    <a:pt x="2140" y="1900"/>
                    <a:pt x="2374" y="1612"/>
                    <a:pt x="2483" y="1269"/>
                  </a:cubicBezTo>
                  <a:cubicBezTo>
                    <a:pt x="2593" y="816"/>
                    <a:pt x="2387" y="350"/>
                    <a:pt x="1989" y="103"/>
                  </a:cubicBezTo>
                  <a:cubicBezTo>
                    <a:pt x="1855" y="36"/>
                    <a:pt x="1684" y="1"/>
                    <a:pt x="1500" y="1"/>
                  </a:cubicBezTo>
                  <a:close/>
                </a:path>
              </a:pathLst>
            </a:custGeom>
            <a:solidFill>
              <a:srgbClr val="B88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3" name="Google Shape;3233;p34"/>
            <p:cNvSpPr/>
            <p:nvPr/>
          </p:nvSpPr>
          <p:spPr>
            <a:xfrm>
              <a:off x="5235443" y="2703484"/>
              <a:ext cx="1512467" cy="1357052"/>
            </a:xfrm>
            <a:custGeom>
              <a:avLst/>
              <a:gdLst/>
              <a:ahLst/>
              <a:cxnLst/>
              <a:rect l="l" t="t" r="r" b="b"/>
              <a:pathLst>
                <a:path w="29283" h="26274" extrusionOk="0">
                  <a:moveTo>
                    <a:pt x="13044" y="1"/>
                  </a:moveTo>
                  <a:cubicBezTo>
                    <a:pt x="11000" y="289"/>
                    <a:pt x="8806" y="2044"/>
                    <a:pt x="6762" y="4527"/>
                  </a:cubicBezTo>
                  <a:cubicBezTo>
                    <a:pt x="4266" y="7558"/>
                    <a:pt x="0" y="17502"/>
                    <a:pt x="10794" y="24785"/>
                  </a:cubicBezTo>
                  <a:cubicBezTo>
                    <a:pt x="12472" y="25913"/>
                    <a:pt x="15345" y="26273"/>
                    <a:pt x="18333" y="26273"/>
                  </a:cubicBezTo>
                  <a:cubicBezTo>
                    <a:pt x="23628" y="26273"/>
                    <a:pt x="29283" y="25141"/>
                    <a:pt x="29283" y="25141"/>
                  </a:cubicBezTo>
                  <a:lnTo>
                    <a:pt x="28981" y="20327"/>
                  </a:lnTo>
                  <a:cubicBezTo>
                    <a:pt x="28981" y="20327"/>
                    <a:pt x="16925" y="18613"/>
                    <a:pt x="16198" y="18078"/>
                  </a:cubicBezTo>
                  <a:cubicBezTo>
                    <a:pt x="14909" y="17159"/>
                    <a:pt x="12893" y="13991"/>
                    <a:pt x="13592" y="10932"/>
                  </a:cubicBezTo>
                  <a:cubicBezTo>
                    <a:pt x="15540" y="2483"/>
                    <a:pt x="13044" y="1"/>
                    <a:pt x="13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4" name="Google Shape;3234;p34"/>
            <p:cNvSpPr/>
            <p:nvPr/>
          </p:nvSpPr>
          <p:spPr>
            <a:xfrm>
              <a:off x="5725656" y="3369616"/>
              <a:ext cx="405969" cy="313877"/>
            </a:xfrm>
            <a:custGeom>
              <a:avLst/>
              <a:gdLst/>
              <a:ahLst/>
              <a:cxnLst/>
              <a:rect l="l" t="t" r="r" b="b"/>
              <a:pathLst>
                <a:path w="7860" h="6077" extrusionOk="0">
                  <a:moveTo>
                    <a:pt x="4675" y="1"/>
                  </a:moveTo>
                  <a:cubicBezTo>
                    <a:pt x="4621" y="1"/>
                    <a:pt x="4570" y="12"/>
                    <a:pt x="4526" y="37"/>
                  </a:cubicBezTo>
                  <a:cubicBezTo>
                    <a:pt x="4293" y="175"/>
                    <a:pt x="4540" y="559"/>
                    <a:pt x="4636" y="819"/>
                  </a:cubicBezTo>
                  <a:cubicBezTo>
                    <a:pt x="4760" y="1135"/>
                    <a:pt x="5651" y="1958"/>
                    <a:pt x="5541" y="2095"/>
                  </a:cubicBezTo>
                  <a:cubicBezTo>
                    <a:pt x="5480" y="2167"/>
                    <a:pt x="5402" y="2196"/>
                    <a:pt x="5315" y="2196"/>
                  </a:cubicBezTo>
                  <a:cubicBezTo>
                    <a:pt x="5070" y="2196"/>
                    <a:pt x="4756" y="1965"/>
                    <a:pt x="4554" y="1793"/>
                  </a:cubicBezTo>
                  <a:lnTo>
                    <a:pt x="3580" y="984"/>
                  </a:lnTo>
                  <a:cubicBezTo>
                    <a:pt x="3306" y="723"/>
                    <a:pt x="2990" y="517"/>
                    <a:pt x="2647" y="367"/>
                  </a:cubicBezTo>
                  <a:cubicBezTo>
                    <a:pt x="2462" y="293"/>
                    <a:pt x="2201" y="214"/>
                    <a:pt x="1981" y="214"/>
                  </a:cubicBezTo>
                  <a:cubicBezTo>
                    <a:pt x="1793" y="214"/>
                    <a:pt x="1634" y="271"/>
                    <a:pt x="1578" y="435"/>
                  </a:cubicBezTo>
                  <a:cubicBezTo>
                    <a:pt x="1262" y="1395"/>
                    <a:pt x="3196" y="1766"/>
                    <a:pt x="3512" y="2726"/>
                  </a:cubicBezTo>
                  <a:cubicBezTo>
                    <a:pt x="3496" y="2778"/>
                    <a:pt x="3455" y="2800"/>
                    <a:pt x="3395" y="2800"/>
                  </a:cubicBezTo>
                  <a:cubicBezTo>
                    <a:pt x="2987" y="2800"/>
                    <a:pt x="1674" y="1754"/>
                    <a:pt x="1032" y="1754"/>
                  </a:cubicBezTo>
                  <a:cubicBezTo>
                    <a:pt x="870" y="1754"/>
                    <a:pt x="752" y="1820"/>
                    <a:pt x="700" y="1985"/>
                  </a:cubicBezTo>
                  <a:cubicBezTo>
                    <a:pt x="480" y="2739"/>
                    <a:pt x="2894" y="3658"/>
                    <a:pt x="2634" y="3850"/>
                  </a:cubicBezTo>
                  <a:cubicBezTo>
                    <a:pt x="2612" y="3873"/>
                    <a:pt x="2580" y="3883"/>
                    <a:pt x="2539" y="3883"/>
                  </a:cubicBezTo>
                  <a:cubicBezTo>
                    <a:pt x="2200" y="3883"/>
                    <a:pt x="1255" y="3199"/>
                    <a:pt x="663" y="3199"/>
                  </a:cubicBezTo>
                  <a:cubicBezTo>
                    <a:pt x="500" y="3199"/>
                    <a:pt x="364" y="3251"/>
                    <a:pt x="275" y="3384"/>
                  </a:cubicBezTo>
                  <a:cubicBezTo>
                    <a:pt x="0" y="3795"/>
                    <a:pt x="906" y="4276"/>
                    <a:pt x="1838" y="4605"/>
                  </a:cubicBezTo>
                  <a:cubicBezTo>
                    <a:pt x="1927" y="4627"/>
                    <a:pt x="2016" y="4705"/>
                    <a:pt x="1879" y="4705"/>
                  </a:cubicBezTo>
                  <a:cubicBezTo>
                    <a:pt x="1763" y="4705"/>
                    <a:pt x="1485" y="4649"/>
                    <a:pt x="906" y="4454"/>
                  </a:cubicBezTo>
                  <a:cubicBezTo>
                    <a:pt x="864" y="4454"/>
                    <a:pt x="810" y="4468"/>
                    <a:pt x="782" y="4509"/>
                  </a:cubicBezTo>
                  <a:cubicBezTo>
                    <a:pt x="741" y="4564"/>
                    <a:pt x="782" y="4646"/>
                    <a:pt x="823" y="4701"/>
                  </a:cubicBezTo>
                  <a:cubicBezTo>
                    <a:pt x="1111" y="5030"/>
                    <a:pt x="1482" y="5263"/>
                    <a:pt x="1879" y="5414"/>
                  </a:cubicBezTo>
                  <a:cubicBezTo>
                    <a:pt x="2662" y="5766"/>
                    <a:pt x="4064" y="6076"/>
                    <a:pt x="5218" y="6076"/>
                  </a:cubicBezTo>
                  <a:cubicBezTo>
                    <a:pt x="5682" y="6076"/>
                    <a:pt x="6106" y="6026"/>
                    <a:pt x="6433" y="5908"/>
                  </a:cubicBezTo>
                  <a:cubicBezTo>
                    <a:pt x="7078" y="5675"/>
                    <a:pt x="7379" y="5085"/>
                    <a:pt x="7585" y="4234"/>
                  </a:cubicBezTo>
                  <a:cubicBezTo>
                    <a:pt x="7750" y="3562"/>
                    <a:pt x="7859" y="3096"/>
                    <a:pt x="7311" y="2218"/>
                  </a:cubicBezTo>
                  <a:cubicBezTo>
                    <a:pt x="6762" y="1313"/>
                    <a:pt x="5692" y="696"/>
                    <a:pt x="5103" y="175"/>
                  </a:cubicBezTo>
                  <a:cubicBezTo>
                    <a:pt x="4992" y="84"/>
                    <a:pt x="4822" y="1"/>
                    <a:pt x="4675" y="1"/>
                  </a:cubicBezTo>
                  <a:close/>
                </a:path>
              </a:pathLst>
            </a:custGeom>
            <a:solidFill>
              <a:srgbClr val="F1D5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5" name="Google Shape;3235;p34"/>
            <p:cNvSpPr/>
            <p:nvPr/>
          </p:nvSpPr>
          <p:spPr>
            <a:xfrm>
              <a:off x="6047283" y="2663094"/>
              <a:ext cx="1589012" cy="1339956"/>
            </a:xfrm>
            <a:custGeom>
              <a:avLst/>
              <a:gdLst/>
              <a:ahLst/>
              <a:cxnLst/>
              <a:rect l="l" t="t" r="r" b="b"/>
              <a:pathLst>
                <a:path w="30765" h="25943" extrusionOk="0">
                  <a:moveTo>
                    <a:pt x="24386" y="1"/>
                  </a:moveTo>
                  <a:cubicBezTo>
                    <a:pt x="24386" y="1"/>
                    <a:pt x="19847" y="783"/>
                    <a:pt x="18612" y="10521"/>
                  </a:cubicBezTo>
                  <a:cubicBezTo>
                    <a:pt x="18173" y="13867"/>
                    <a:pt x="15471" y="16569"/>
                    <a:pt x="13853" y="17159"/>
                  </a:cubicBezTo>
                  <a:cubicBezTo>
                    <a:pt x="13778" y="17187"/>
                    <a:pt x="13622" y="17200"/>
                    <a:pt x="13401" y="17200"/>
                  </a:cubicBezTo>
                  <a:cubicBezTo>
                    <a:pt x="11005" y="17200"/>
                    <a:pt x="878" y="15705"/>
                    <a:pt x="878" y="15705"/>
                  </a:cubicBezTo>
                  <a:cubicBezTo>
                    <a:pt x="590" y="16309"/>
                    <a:pt x="398" y="16940"/>
                    <a:pt x="288" y="17598"/>
                  </a:cubicBezTo>
                  <a:cubicBezTo>
                    <a:pt x="0" y="19655"/>
                    <a:pt x="590" y="19943"/>
                    <a:pt x="590" y="19943"/>
                  </a:cubicBezTo>
                  <a:cubicBezTo>
                    <a:pt x="590" y="19943"/>
                    <a:pt x="9448" y="25942"/>
                    <a:pt x="15425" y="25942"/>
                  </a:cubicBezTo>
                  <a:cubicBezTo>
                    <a:pt x="16174" y="25942"/>
                    <a:pt x="16879" y="25848"/>
                    <a:pt x="17515" y="25635"/>
                  </a:cubicBezTo>
                  <a:cubicBezTo>
                    <a:pt x="30764" y="21219"/>
                    <a:pt x="30202" y="11124"/>
                    <a:pt x="28337" y="6049"/>
                  </a:cubicBezTo>
                  <a:cubicBezTo>
                    <a:pt x="27102" y="2717"/>
                    <a:pt x="26444" y="1427"/>
                    <a:pt x="24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6" name="Google Shape;3236;p34"/>
            <p:cNvSpPr/>
            <p:nvPr/>
          </p:nvSpPr>
          <p:spPr>
            <a:xfrm>
              <a:off x="5874409" y="2714124"/>
              <a:ext cx="571042" cy="342904"/>
            </a:xfrm>
            <a:custGeom>
              <a:avLst/>
              <a:gdLst/>
              <a:ahLst/>
              <a:cxnLst/>
              <a:rect l="l" t="t" r="r" b="b"/>
              <a:pathLst>
                <a:path w="11056" h="6639" fill="none" extrusionOk="0">
                  <a:moveTo>
                    <a:pt x="1" y="0"/>
                  </a:moveTo>
                  <a:cubicBezTo>
                    <a:pt x="234" y="1811"/>
                    <a:pt x="1112" y="3484"/>
                    <a:pt x="2469" y="4705"/>
                  </a:cubicBezTo>
                  <a:cubicBezTo>
                    <a:pt x="3827" y="5912"/>
                    <a:pt x="5720" y="6639"/>
                    <a:pt x="7489" y="6227"/>
                  </a:cubicBezTo>
                  <a:cubicBezTo>
                    <a:pt x="9684" y="5720"/>
                    <a:pt x="11055" y="3278"/>
                    <a:pt x="9053" y="151"/>
                  </a:cubicBezTo>
                </a:path>
              </a:pathLst>
            </a:custGeom>
            <a:noFill/>
            <a:ln w="30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7" name="Google Shape;3237;p34"/>
            <p:cNvSpPr/>
            <p:nvPr/>
          </p:nvSpPr>
          <p:spPr>
            <a:xfrm>
              <a:off x="6141493" y="3013798"/>
              <a:ext cx="71587" cy="61412"/>
            </a:xfrm>
            <a:custGeom>
              <a:avLst/>
              <a:gdLst/>
              <a:ahLst/>
              <a:cxnLst/>
              <a:rect l="l" t="t" r="r" b="b"/>
              <a:pathLst>
                <a:path w="1386" h="1189" extrusionOk="0">
                  <a:moveTo>
                    <a:pt x="782" y="0"/>
                  </a:moveTo>
                  <a:cubicBezTo>
                    <a:pt x="261" y="0"/>
                    <a:pt x="0" y="645"/>
                    <a:pt x="371" y="1015"/>
                  </a:cubicBezTo>
                  <a:cubicBezTo>
                    <a:pt x="490" y="1135"/>
                    <a:pt x="639" y="1188"/>
                    <a:pt x="784" y="1188"/>
                  </a:cubicBezTo>
                  <a:cubicBezTo>
                    <a:pt x="1090" y="1188"/>
                    <a:pt x="1386" y="952"/>
                    <a:pt x="1386" y="590"/>
                  </a:cubicBezTo>
                  <a:cubicBezTo>
                    <a:pt x="1386" y="274"/>
                    <a:pt x="1111" y="0"/>
                    <a:pt x="782" y="0"/>
                  </a:cubicBezTo>
                  <a:close/>
                </a:path>
              </a:pathLst>
            </a:custGeom>
            <a:solidFill>
              <a:srgbClr val="FFF6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8" name="Google Shape;3238;p34"/>
            <p:cNvSpPr/>
            <p:nvPr/>
          </p:nvSpPr>
          <p:spPr>
            <a:xfrm>
              <a:off x="6079823" y="2994998"/>
              <a:ext cx="80109" cy="61515"/>
            </a:xfrm>
            <a:custGeom>
              <a:avLst/>
              <a:gdLst/>
              <a:ahLst/>
              <a:cxnLst/>
              <a:rect l="l" t="t" r="r" b="b"/>
              <a:pathLst>
                <a:path w="1551" h="1191" extrusionOk="0">
                  <a:moveTo>
                    <a:pt x="767" y="0"/>
                  </a:moveTo>
                  <a:cubicBezTo>
                    <a:pt x="593" y="0"/>
                    <a:pt x="421" y="78"/>
                    <a:pt x="303" y="227"/>
                  </a:cubicBezTo>
                  <a:cubicBezTo>
                    <a:pt x="1" y="621"/>
                    <a:pt x="290" y="1191"/>
                    <a:pt x="784" y="1191"/>
                  </a:cubicBezTo>
                  <a:cubicBezTo>
                    <a:pt x="806" y="1191"/>
                    <a:pt x="829" y="1189"/>
                    <a:pt x="851" y="1187"/>
                  </a:cubicBezTo>
                  <a:cubicBezTo>
                    <a:pt x="1373" y="1118"/>
                    <a:pt x="1551" y="446"/>
                    <a:pt x="1140" y="131"/>
                  </a:cubicBezTo>
                  <a:cubicBezTo>
                    <a:pt x="1028" y="43"/>
                    <a:pt x="897" y="0"/>
                    <a:pt x="767" y="0"/>
                  </a:cubicBezTo>
                  <a:close/>
                </a:path>
              </a:pathLst>
            </a:custGeom>
            <a:solidFill>
              <a:srgbClr val="FFF6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9" name="Google Shape;3239;p34"/>
            <p:cNvSpPr/>
            <p:nvPr/>
          </p:nvSpPr>
          <p:spPr>
            <a:xfrm>
              <a:off x="6024040" y="2963698"/>
              <a:ext cx="79954" cy="61050"/>
            </a:xfrm>
            <a:custGeom>
              <a:avLst/>
              <a:gdLst/>
              <a:ahLst/>
              <a:cxnLst/>
              <a:rect l="l" t="t" r="r" b="b"/>
              <a:pathLst>
                <a:path w="1548" h="1182" extrusionOk="0">
                  <a:moveTo>
                    <a:pt x="773" y="0"/>
                  </a:moveTo>
                  <a:cubicBezTo>
                    <a:pt x="595" y="0"/>
                    <a:pt x="419" y="77"/>
                    <a:pt x="299" y="229"/>
                  </a:cubicBezTo>
                  <a:cubicBezTo>
                    <a:pt x="1" y="619"/>
                    <a:pt x="280" y="1181"/>
                    <a:pt x="753" y="1181"/>
                  </a:cubicBezTo>
                  <a:cubicBezTo>
                    <a:pt x="780" y="1181"/>
                    <a:pt x="807" y="1179"/>
                    <a:pt x="834" y="1176"/>
                  </a:cubicBezTo>
                  <a:cubicBezTo>
                    <a:pt x="1369" y="1121"/>
                    <a:pt x="1547" y="449"/>
                    <a:pt x="1136" y="120"/>
                  </a:cubicBezTo>
                  <a:cubicBezTo>
                    <a:pt x="1027" y="40"/>
                    <a:pt x="900" y="0"/>
                    <a:pt x="773" y="0"/>
                  </a:cubicBezTo>
                  <a:close/>
                </a:path>
              </a:pathLst>
            </a:custGeom>
            <a:solidFill>
              <a:srgbClr val="FFF6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0" name="Google Shape;3240;p34"/>
            <p:cNvSpPr/>
            <p:nvPr/>
          </p:nvSpPr>
          <p:spPr>
            <a:xfrm>
              <a:off x="5968671" y="2926251"/>
              <a:ext cx="80781" cy="61567"/>
            </a:xfrm>
            <a:custGeom>
              <a:avLst/>
              <a:gdLst/>
              <a:ahLst/>
              <a:cxnLst/>
              <a:rect l="l" t="t" r="r" b="b"/>
              <a:pathLst>
                <a:path w="1564" h="1192" extrusionOk="0">
                  <a:moveTo>
                    <a:pt x="780" y="1"/>
                  </a:moveTo>
                  <a:cubicBezTo>
                    <a:pt x="605" y="1"/>
                    <a:pt x="433" y="78"/>
                    <a:pt x="315" y="228"/>
                  </a:cubicBezTo>
                  <a:cubicBezTo>
                    <a:pt x="0" y="621"/>
                    <a:pt x="301" y="1191"/>
                    <a:pt x="784" y="1191"/>
                  </a:cubicBezTo>
                  <a:cubicBezTo>
                    <a:pt x="806" y="1191"/>
                    <a:pt x="828" y="1190"/>
                    <a:pt x="850" y="1188"/>
                  </a:cubicBezTo>
                  <a:cubicBezTo>
                    <a:pt x="1371" y="1119"/>
                    <a:pt x="1563" y="447"/>
                    <a:pt x="1152" y="132"/>
                  </a:cubicBezTo>
                  <a:cubicBezTo>
                    <a:pt x="1041" y="44"/>
                    <a:pt x="909" y="1"/>
                    <a:pt x="780" y="1"/>
                  </a:cubicBezTo>
                  <a:close/>
                </a:path>
              </a:pathLst>
            </a:custGeom>
            <a:solidFill>
              <a:srgbClr val="FFF6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1" name="Google Shape;3241;p34"/>
            <p:cNvSpPr/>
            <p:nvPr/>
          </p:nvSpPr>
          <p:spPr>
            <a:xfrm>
              <a:off x="5924768" y="2875479"/>
              <a:ext cx="80057" cy="61309"/>
            </a:xfrm>
            <a:custGeom>
              <a:avLst/>
              <a:gdLst/>
              <a:ahLst/>
              <a:cxnLst/>
              <a:rect l="l" t="t" r="r" b="b"/>
              <a:pathLst>
                <a:path w="1550" h="1187" extrusionOk="0">
                  <a:moveTo>
                    <a:pt x="775" y="1"/>
                  </a:moveTo>
                  <a:cubicBezTo>
                    <a:pt x="599" y="1"/>
                    <a:pt x="427" y="79"/>
                    <a:pt x="315" y="223"/>
                  </a:cubicBezTo>
                  <a:cubicBezTo>
                    <a:pt x="0" y="630"/>
                    <a:pt x="300" y="1187"/>
                    <a:pt x="782" y="1187"/>
                  </a:cubicBezTo>
                  <a:cubicBezTo>
                    <a:pt x="805" y="1187"/>
                    <a:pt x="827" y="1185"/>
                    <a:pt x="850" y="1183"/>
                  </a:cubicBezTo>
                  <a:cubicBezTo>
                    <a:pt x="1371" y="1115"/>
                    <a:pt x="1549" y="456"/>
                    <a:pt x="1138" y="127"/>
                  </a:cubicBezTo>
                  <a:cubicBezTo>
                    <a:pt x="1029" y="41"/>
                    <a:pt x="901" y="1"/>
                    <a:pt x="775" y="1"/>
                  </a:cubicBezTo>
                  <a:close/>
                </a:path>
              </a:pathLst>
            </a:custGeom>
            <a:solidFill>
              <a:srgbClr val="FFF6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2" name="Google Shape;3242;p34"/>
            <p:cNvSpPr/>
            <p:nvPr/>
          </p:nvSpPr>
          <p:spPr>
            <a:xfrm>
              <a:off x="5885101" y="2824501"/>
              <a:ext cx="80729" cy="61309"/>
            </a:xfrm>
            <a:custGeom>
              <a:avLst/>
              <a:gdLst/>
              <a:ahLst/>
              <a:cxnLst/>
              <a:rect l="l" t="t" r="r" b="b"/>
              <a:pathLst>
                <a:path w="1563" h="1187" extrusionOk="0">
                  <a:moveTo>
                    <a:pt x="787" y="0"/>
                  </a:moveTo>
                  <a:cubicBezTo>
                    <a:pt x="610" y="0"/>
                    <a:pt x="435" y="79"/>
                    <a:pt x="315" y="222"/>
                  </a:cubicBezTo>
                  <a:cubicBezTo>
                    <a:pt x="0" y="629"/>
                    <a:pt x="300" y="1186"/>
                    <a:pt x="782" y="1186"/>
                  </a:cubicBezTo>
                  <a:cubicBezTo>
                    <a:pt x="804" y="1186"/>
                    <a:pt x="827" y="1185"/>
                    <a:pt x="850" y="1183"/>
                  </a:cubicBezTo>
                  <a:cubicBezTo>
                    <a:pt x="1371" y="1114"/>
                    <a:pt x="1563" y="456"/>
                    <a:pt x="1151" y="126"/>
                  </a:cubicBezTo>
                  <a:cubicBezTo>
                    <a:pt x="1043" y="41"/>
                    <a:pt x="915" y="0"/>
                    <a:pt x="787" y="0"/>
                  </a:cubicBezTo>
                  <a:close/>
                </a:path>
              </a:pathLst>
            </a:custGeom>
            <a:solidFill>
              <a:srgbClr val="FFF6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3" name="Google Shape;3243;p34"/>
            <p:cNvSpPr/>
            <p:nvPr/>
          </p:nvSpPr>
          <p:spPr>
            <a:xfrm>
              <a:off x="6206676" y="3006671"/>
              <a:ext cx="71587" cy="61463"/>
            </a:xfrm>
            <a:custGeom>
              <a:avLst/>
              <a:gdLst/>
              <a:ahLst/>
              <a:cxnLst/>
              <a:rect l="l" t="t" r="r" b="b"/>
              <a:pathLst>
                <a:path w="1386" h="1190" extrusionOk="0">
                  <a:moveTo>
                    <a:pt x="796" y="1"/>
                  </a:moveTo>
                  <a:cubicBezTo>
                    <a:pt x="275" y="1"/>
                    <a:pt x="0" y="646"/>
                    <a:pt x="384" y="1016"/>
                  </a:cubicBezTo>
                  <a:cubicBezTo>
                    <a:pt x="504" y="1135"/>
                    <a:pt x="651" y="1189"/>
                    <a:pt x="795" y="1189"/>
                  </a:cubicBezTo>
                  <a:cubicBezTo>
                    <a:pt x="1096" y="1189"/>
                    <a:pt x="1385" y="953"/>
                    <a:pt x="1385" y="591"/>
                  </a:cubicBezTo>
                  <a:cubicBezTo>
                    <a:pt x="1385" y="275"/>
                    <a:pt x="1125" y="1"/>
                    <a:pt x="796" y="1"/>
                  </a:cubicBezTo>
                  <a:close/>
                </a:path>
              </a:pathLst>
            </a:custGeom>
            <a:solidFill>
              <a:srgbClr val="FFF6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4" name="Google Shape;3244;p34"/>
            <p:cNvSpPr/>
            <p:nvPr/>
          </p:nvSpPr>
          <p:spPr>
            <a:xfrm>
              <a:off x="6268295" y="2979761"/>
              <a:ext cx="70915" cy="61050"/>
            </a:xfrm>
            <a:custGeom>
              <a:avLst/>
              <a:gdLst/>
              <a:ahLst/>
              <a:cxnLst/>
              <a:rect l="l" t="t" r="r" b="b"/>
              <a:pathLst>
                <a:path w="1373" h="1182" extrusionOk="0">
                  <a:moveTo>
                    <a:pt x="782" y="1"/>
                  </a:moveTo>
                  <a:cubicBezTo>
                    <a:pt x="261" y="1"/>
                    <a:pt x="0" y="632"/>
                    <a:pt x="371" y="1002"/>
                  </a:cubicBezTo>
                  <a:cubicBezTo>
                    <a:pt x="491" y="1127"/>
                    <a:pt x="639" y="1182"/>
                    <a:pt x="783" y="1182"/>
                  </a:cubicBezTo>
                  <a:cubicBezTo>
                    <a:pt x="1084" y="1182"/>
                    <a:pt x="1372" y="943"/>
                    <a:pt x="1372" y="591"/>
                  </a:cubicBezTo>
                  <a:cubicBezTo>
                    <a:pt x="1372" y="261"/>
                    <a:pt x="1111" y="1"/>
                    <a:pt x="782" y="1"/>
                  </a:cubicBezTo>
                  <a:close/>
                </a:path>
              </a:pathLst>
            </a:custGeom>
            <a:solidFill>
              <a:srgbClr val="FFF6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5" name="Google Shape;3245;p34"/>
            <p:cNvSpPr/>
            <p:nvPr/>
          </p:nvSpPr>
          <p:spPr>
            <a:xfrm>
              <a:off x="6318602" y="2931623"/>
              <a:ext cx="71587" cy="61412"/>
            </a:xfrm>
            <a:custGeom>
              <a:avLst/>
              <a:gdLst/>
              <a:ahLst/>
              <a:cxnLst/>
              <a:rect l="l" t="t" r="r" b="b"/>
              <a:pathLst>
                <a:path w="1386" h="1189" extrusionOk="0">
                  <a:moveTo>
                    <a:pt x="796" y="0"/>
                  </a:moveTo>
                  <a:cubicBezTo>
                    <a:pt x="275" y="0"/>
                    <a:pt x="0" y="645"/>
                    <a:pt x="384" y="1015"/>
                  </a:cubicBezTo>
                  <a:cubicBezTo>
                    <a:pt x="504" y="1135"/>
                    <a:pt x="651" y="1188"/>
                    <a:pt x="795" y="1188"/>
                  </a:cubicBezTo>
                  <a:cubicBezTo>
                    <a:pt x="1096" y="1188"/>
                    <a:pt x="1386" y="952"/>
                    <a:pt x="1386" y="590"/>
                  </a:cubicBezTo>
                  <a:cubicBezTo>
                    <a:pt x="1386" y="274"/>
                    <a:pt x="1125" y="0"/>
                    <a:pt x="796" y="0"/>
                  </a:cubicBezTo>
                  <a:close/>
                </a:path>
              </a:pathLst>
            </a:custGeom>
            <a:solidFill>
              <a:srgbClr val="FFF6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6" name="Google Shape;3246;p34"/>
            <p:cNvSpPr/>
            <p:nvPr/>
          </p:nvSpPr>
          <p:spPr>
            <a:xfrm>
              <a:off x="6342671" y="2871399"/>
              <a:ext cx="71587" cy="61050"/>
            </a:xfrm>
            <a:custGeom>
              <a:avLst/>
              <a:gdLst/>
              <a:ahLst/>
              <a:cxnLst/>
              <a:rect l="l" t="t" r="r" b="b"/>
              <a:pathLst>
                <a:path w="1386" h="1182" extrusionOk="0">
                  <a:moveTo>
                    <a:pt x="796" y="0"/>
                  </a:moveTo>
                  <a:cubicBezTo>
                    <a:pt x="275" y="0"/>
                    <a:pt x="1" y="631"/>
                    <a:pt x="385" y="1002"/>
                  </a:cubicBezTo>
                  <a:cubicBezTo>
                    <a:pt x="505" y="1126"/>
                    <a:pt x="652" y="1181"/>
                    <a:pt x="797" y="1181"/>
                  </a:cubicBezTo>
                  <a:cubicBezTo>
                    <a:pt x="1098" y="1181"/>
                    <a:pt x="1386" y="942"/>
                    <a:pt x="1386" y="590"/>
                  </a:cubicBezTo>
                  <a:cubicBezTo>
                    <a:pt x="1386" y="261"/>
                    <a:pt x="1125" y="0"/>
                    <a:pt x="796" y="0"/>
                  </a:cubicBezTo>
                  <a:close/>
                </a:path>
              </a:pathLst>
            </a:custGeom>
            <a:solidFill>
              <a:srgbClr val="FFF6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7" name="Google Shape;3247;p34"/>
            <p:cNvSpPr/>
            <p:nvPr/>
          </p:nvSpPr>
          <p:spPr>
            <a:xfrm>
              <a:off x="6354035" y="2810813"/>
              <a:ext cx="66629" cy="49997"/>
            </a:xfrm>
            <a:custGeom>
              <a:avLst/>
              <a:gdLst/>
              <a:ahLst/>
              <a:cxnLst/>
              <a:rect l="l" t="t" r="r" b="b"/>
              <a:pathLst>
                <a:path w="1290" h="968" extrusionOk="0">
                  <a:moveTo>
                    <a:pt x="640" y="1"/>
                  </a:moveTo>
                  <a:cubicBezTo>
                    <a:pt x="514" y="1"/>
                    <a:pt x="391" y="49"/>
                    <a:pt x="302" y="145"/>
                  </a:cubicBezTo>
                  <a:cubicBezTo>
                    <a:pt x="0" y="446"/>
                    <a:pt x="206" y="968"/>
                    <a:pt x="645" y="968"/>
                  </a:cubicBezTo>
                  <a:cubicBezTo>
                    <a:pt x="1070" y="968"/>
                    <a:pt x="1289" y="446"/>
                    <a:pt x="988" y="145"/>
                  </a:cubicBezTo>
                  <a:cubicBezTo>
                    <a:pt x="892" y="49"/>
                    <a:pt x="765" y="1"/>
                    <a:pt x="640" y="1"/>
                  </a:cubicBezTo>
                  <a:close/>
                </a:path>
              </a:pathLst>
            </a:custGeom>
            <a:solidFill>
              <a:srgbClr val="FFF6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8" name="Google Shape;3248;p34"/>
            <p:cNvSpPr/>
            <p:nvPr/>
          </p:nvSpPr>
          <p:spPr>
            <a:xfrm>
              <a:off x="6343808" y="2754773"/>
              <a:ext cx="59862" cy="49894"/>
            </a:xfrm>
            <a:custGeom>
              <a:avLst/>
              <a:gdLst/>
              <a:ahLst/>
              <a:cxnLst/>
              <a:rect l="l" t="t" r="r" b="b"/>
              <a:pathLst>
                <a:path w="1159" h="966" extrusionOk="0">
                  <a:moveTo>
                    <a:pt x="542" y="0"/>
                  </a:moveTo>
                  <a:cubicBezTo>
                    <a:pt x="253" y="0"/>
                    <a:pt x="1" y="271"/>
                    <a:pt x="75" y="599"/>
                  </a:cubicBezTo>
                  <a:cubicBezTo>
                    <a:pt x="122" y="813"/>
                    <a:pt x="315" y="966"/>
                    <a:pt x="545" y="966"/>
                  </a:cubicBezTo>
                  <a:cubicBezTo>
                    <a:pt x="580" y="966"/>
                    <a:pt x="615" y="962"/>
                    <a:pt x="651" y="955"/>
                  </a:cubicBezTo>
                  <a:cubicBezTo>
                    <a:pt x="1062" y="873"/>
                    <a:pt x="1158" y="311"/>
                    <a:pt x="802" y="77"/>
                  </a:cubicBezTo>
                  <a:cubicBezTo>
                    <a:pt x="717" y="24"/>
                    <a:pt x="628" y="0"/>
                    <a:pt x="542" y="0"/>
                  </a:cubicBezTo>
                  <a:close/>
                </a:path>
              </a:pathLst>
            </a:custGeom>
            <a:solidFill>
              <a:srgbClr val="FFF6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9" name="Google Shape;3249;p34"/>
            <p:cNvSpPr/>
            <p:nvPr/>
          </p:nvSpPr>
          <p:spPr>
            <a:xfrm>
              <a:off x="6330740" y="2714847"/>
              <a:ext cx="43851" cy="37291"/>
            </a:xfrm>
            <a:custGeom>
              <a:avLst/>
              <a:gdLst/>
              <a:ahLst/>
              <a:cxnLst/>
              <a:rect l="l" t="t" r="r" b="b"/>
              <a:pathLst>
                <a:path w="849" h="722" extrusionOk="0">
                  <a:moveTo>
                    <a:pt x="398" y="1"/>
                  </a:moveTo>
                  <a:cubicBezTo>
                    <a:pt x="185" y="1"/>
                    <a:pt x="0" y="195"/>
                    <a:pt x="53" y="439"/>
                  </a:cubicBezTo>
                  <a:cubicBezTo>
                    <a:pt x="89" y="606"/>
                    <a:pt x="239" y="721"/>
                    <a:pt x="404" y="721"/>
                  </a:cubicBezTo>
                  <a:cubicBezTo>
                    <a:pt x="429" y="721"/>
                    <a:pt x="454" y="719"/>
                    <a:pt x="478" y="713"/>
                  </a:cubicBezTo>
                  <a:cubicBezTo>
                    <a:pt x="780" y="645"/>
                    <a:pt x="849" y="233"/>
                    <a:pt x="588" y="55"/>
                  </a:cubicBezTo>
                  <a:cubicBezTo>
                    <a:pt x="526" y="18"/>
                    <a:pt x="461" y="1"/>
                    <a:pt x="398" y="1"/>
                  </a:cubicBezTo>
                  <a:close/>
                </a:path>
              </a:pathLst>
            </a:custGeom>
            <a:solidFill>
              <a:srgbClr val="FFF6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0" name="Google Shape;3250;p34"/>
            <p:cNvSpPr/>
            <p:nvPr/>
          </p:nvSpPr>
          <p:spPr>
            <a:xfrm>
              <a:off x="5854317" y="2709424"/>
              <a:ext cx="60534" cy="49946"/>
            </a:xfrm>
            <a:custGeom>
              <a:avLst/>
              <a:gdLst/>
              <a:ahLst/>
              <a:cxnLst/>
              <a:rect l="l" t="t" r="r" b="b"/>
              <a:pathLst>
                <a:path w="1172" h="967" extrusionOk="0">
                  <a:moveTo>
                    <a:pt x="546" y="0"/>
                  </a:moveTo>
                  <a:cubicBezTo>
                    <a:pt x="260" y="0"/>
                    <a:pt x="0" y="268"/>
                    <a:pt x="74" y="585"/>
                  </a:cubicBezTo>
                  <a:cubicBezTo>
                    <a:pt x="122" y="812"/>
                    <a:pt x="325" y="966"/>
                    <a:pt x="549" y="966"/>
                  </a:cubicBezTo>
                  <a:cubicBezTo>
                    <a:pt x="583" y="966"/>
                    <a:pt x="616" y="963"/>
                    <a:pt x="650" y="955"/>
                  </a:cubicBezTo>
                  <a:cubicBezTo>
                    <a:pt x="1062" y="859"/>
                    <a:pt x="1171" y="311"/>
                    <a:pt x="801" y="78"/>
                  </a:cubicBezTo>
                  <a:cubicBezTo>
                    <a:pt x="719" y="24"/>
                    <a:pt x="631" y="0"/>
                    <a:pt x="546" y="0"/>
                  </a:cubicBezTo>
                  <a:close/>
                </a:path>
              </a:pathLst>
            </a:custGeom>
            <a:solidFill>
              <a:srgbClr val="FFF6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1" name="Google Shape;3251;p34"/>
            <p:cNvSpPr/>
            <p:nvPr/>
          </p:nvSpPr>
          <p:spPr>
            <a:xfrm>
              <a:off x="5867798" y="2767427"/>
              <a:ext cx="60482" cy="49997"/>
            </a:xfrm>
            <a:custGeom>
              <a:avLst/>
              <a:gdLst/>
              <a:ahLst/>
              <a:cxnLst/>
              <a:rect l="l" t="t" r="r" b="b"/>
              <a:pathLst>
                <a:path w="1171" h="968" extrusionOk="0">
                  <a:moveTo>
                    <a:pt x="540" y="0"/>
                  </a:moveTo>
                  <a:cubicBezTo>
                    <a:pt x="256" y="0"/>
                    <a:pt x="0" y="261"/>
                    <a:pt x="74" y="587"/>
                  </a:cubicBezTo>
                  <a:cubicBezTo>
                    <a:pt x="121" y="814"/>
                    <a:pt x="325" y="968"/>
                    <a:pt x="549" y="968"/>
                  </a:cubicBezTo>
                  <a:cubicBezTo>
                    <a:pt x="582" y="968"/>
                    <a:pt x="616" y="964"/>
                    <a:pt x="650" y="957"/>
                  </a:cubicBezTo>
                  <a:cubicBezTo>
                    <a:pt x="1061" y="861"/>
                    <a:pt x="1171" y="313"/>
                    <a:pt x="801" y="79"/>
                  </a:cubicBezTo>
                  <a:cubicBezTo>
                    <a:pt x="717" y="25"/>
                    <a:pt x="627" y="0"/>
                    <a:pt x="540" y="0"/>
                  </a:cubicBezTo>
                  <a:close/>
                </a:path>
              </a:pathLst>
            </a:custGeom>
            <a:solidFill>
              <a:srgbClr val="FFF6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2" name="Google Shape;3252;p34"/>
            <p:cNvSpPr/>
            <p:nvPr/>
          </p:nvSpPr>
          <p:spPr>
            <a:xfrm>
              <a:off x="6757785" y="2344309"/>
              <a:ext cx="308247" cy="393676"/>
            </a:xfrm>
            <a:custGeom>
              <a:avLst/>
              <a:gdLst/>
              <a:ahLst/>
              <a:cxnLst/>
              <a:rect l="l" t="t" r="r" b="b"/>
              <a:pathLst>
                <a:path w="5968" h="7622" extrusionOk="0">
                  <a:moveTo>
                    <a:pt x="3636" y="1"/>
                  </a:moveTo>
                  <a:lnTo>
                    <a:pt x="975" y="275"/>
                  </a:lnTo>
                  <a:lnTo>
                    <a:pt x="1030" y="879"/>
                  </a:lnTo>
                  <a:cubicBezTo>
                    <a:pt x="1222" y="2634"/>
                    <a:pt x="906" y="4404"/>
                    <a:pt x="138" y="5995"/>
                  </a:cubicBezTo>
                  <a:cubicBezTo>
                    <a:pt x="42" y="6145"/>
                    <a:pt x="1" y="6310"/>
                    <a:pt x="15" y="6475"/>
                  </a:cubicBezTo>
                  <a:cubicBezTo>
                    <a:pt x="86" y="7160"/>
                    <a:pt x="1125" y="7622"/>
                    <a:pt x="2447" y="7622"/>
                  </a:cubicBezTo>
                  <a:cubicBezTo>
                    <a:pt x="2659" y="7622"/>
                    <a:pt x="2877" y="7610"/>
                    <a:pt x="3101" y="7586"/>
                  </a:cubicBezTo>
                  <a:cubicBezTo>
                    <a:pt x="4719" y="7421"/>
                    <a:pt x="5967" y="6639"/>
                    <a:pt x="5885" y="5857"/>
                  </a:cubicBezTo>
                  <a:cubicBezTo>
                    <a:pt x="5857" y="5679"/>
                    <a:pt x="5775" y="5515"/>
                    <a:pt x="5652" y="5391"/>
                  </a:cubicBezTo>
                  <a:cubicBezTo>
                    <a:pt x="4568" y="4006"/>
                    <a:pt x="3896" y="2346"/>
                    <a:pt x="3704" y="591"/>
                  </a:cubicBezTo>
                  <a:lnTo>
                    <a:pt x="3636" y="1"/>
                  </a:ln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3" name="Google Shape;3253;p34"/>
            <p:cNvSpPr/>
            <p:nvPr/>
          </p:nvSpPr>
          <p:spPr>
            <a:xfrm>
              <a:off x="6798899" y="2442806"/>
              <a:ext cx="197716" cy="119518"/>
            </a:xfrm>
            <a:custGeom>
              <a:avLst/>
              <a:gdLst/>
              <a:ahLst/>
              <a:cxnLst/>
              <a:rect l="l" t="t" r="r" b="b"/>
              <a:pathLst>
                <a:path w="3828" h="2314" extrusionOk="0">
                  <a:moveTo>
                    <a:pt x="3155" y="0"/>
                  </a:moveTo>
                  <a:cubicBezTo>
                    <a:pt x="2853" y="69"/>
                    <a:pt x="2538" y="110"/>
                    <a:pt x="2222" y="151"/>
                  </a:cubicBezTo>
                  <a:cubicBezTo>
                    <a:pt x="1900" y="186"/>
                    <a:pt x="1574" y="203"/>
                    <a:pt x="1249" y="203"/>
                  </a:cubicBezTo>
                  <a:cubicBezTo>
                    <a:pt x="923" y="203"/>
                    <a:pt x="597" y="186"/>
                    <a:pt x="275" y="151"/>
                  </a:cubicBezTo>
                  <a:cubicBezTo>
                    <a:pt x="261" y="864"/>
                    <a:pt x="165" y="1578"/>
                    <a:pt x="0" y="2277"/>
                  </a:cubicBezTo>
                  <a:cubicBezTo>
                    <a:pt x="175" y="2303"/>
                    <a:pt x="353" y="2314"/>
                    <a:pt x="532" y="2314"/>
                  </a:cubicBezTo>
                  <a:cubicBezTo>
                    <a:pt x="1111" y="2314"/>
                    <a:pt x="1711" y="2203"/>
                    <a:pt x="2318" y="2140"/>
                  </a:cubicBezTo>
                  <a:cubicBezTo>
                    <a:pt x="2826" y="2085"/>
                    <a:pt x="3333" y="1989"/>
                    <a:pt x="3827" y="1866"/>
                  </a:cubicBezTo>
                  <a:cubicBezTo>
                    <a:pt x="3539" y="1262"/>
                    <a:pt x="3320" y="645"/>
                    <a:pt x="3155" y="0"/>
                  </a:cubicBezTo>
                  <a:close/>
                </a:path>
              </a:pathLst>
            </a:custGeom>
            <a:solidFill>
              <a:srgbClr val="F8D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4" name="Google Shape;3254;p34"/>
            <p:cNvSpPr/>
            <p:nvPr/>
          </p:nvSpPr>
          <p:spPr>
            <a:xfrm>
              <a:off x="6514822" y="1761335"/>
              <a:ext cx="619180" cy="703421"/>
            </a:xfrm>
            <a:custGeom>
              <a:avLst/>
              <a:gdLst/>
              <a:ahLst/>
              <a:cxnLst/>
              <a:rect l="l" t="t" r="r" b="b"/>
              <a:pathLst>
                <a:path w="11988" h="13619" extrusionOk="0">
                  <a:moveTo>
                    <a:pt x="6051" y="0"/>
                  </a:moveTo>
                  <a:cubicBezTo>
                    <a:pt x="5688" y="0"/>
                    <a:pt x="5320" y="36"/>
                    <a:pt x="4952" y="110"/>
                  </a:cubicBezTo>
                  <a:cubicBezTo>
                    <a:pt x="1948" y="713"/>
                    <a:pt x="0" y="3621"/>
                    <a:pt x="577" y="6625"/>
                  </a:cubicBezTo>
                  <a:cubicBezTo>
                    <a:pt x="865" y="8202"/>
                    <a:pt x="1674" y="10931"/>
                    <a:pt x="2332" y="11782"/>
                  </a:cubicBezTo>
                  <a:cubicBezTo>
                    <a:pt x="3345" y="13090"/>
                    <a:pt x="4714" y="13619"/>
                    <a:pt x="6204" y="13619"/>
                  </a:cubicBezTo>
                  <a:cubicBezTo>
                    <a:pt x="6651" y="13619"/>
                    <a:pt x="7109" y="13571"/>
                    <a:pt x="7571" y="13482"/>
                  </a:cubicBezTo>
                  <a:cubicBezTo>
                    <a:pt x="9574" y="13085"/>
                    <a:pt x="11124" y="12015"/>
                    <a:pt x="11700" y="9944"/>
                  </a:cubicBezTo>
                  <a:cubicBezTo>
                    <a:pt x="11988" y="8901"/>
                    <a:pt x="11727" y="6062"/>
                    <a:pt x="11467" y="4485"/>
                  </a:cubicBezTo>
                  <a:cubicBezTo>
                    <a:pt x="11009" y="1826"/>
                    <a:pt x="8652" y="0"/>
                    <a:pt x="6051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5" name="Google Shape;3255;p34"/>
            <p:cNvSpPr/>
            <p:nvPr/>
          </p:nvSpPr>
          <p:spPr>
            <a:xfrm>
              <a:off x="6616212" y="2222312"/>
              <a:ext cx="126749" cy="131966"/>
            </a:xfrm>
            <a:custGeom>
              <a:avLst/>
              <a:gdLst/>
              <a:ahLst/>
              <a:cxnLst/>
              <a:rect l="l" t="t" r="r" b="b"/>
              <a:pathLst>
                <a:path w="2454" h="2555" extrusionOk="0">
                  <a:moveTo>
                    <a:pt x="935" y="1"/>
                  </a:moveTo>
                  <a:cubicBezTo>
                    <a:pt x="429" y="1"/>
                    <a:pt x="0" y="319"/>
                    <a:pt x="122" y="1019"/>
                  </a:cubicBezTo>
                  <a:cubicBezTo>
                    <a:pt x="205" y="1348"/>
                    <a:pt x="369" y="1663"/>
                    <a:pt x="602" y="1910"/>
                  </a:cubicBezTo>
                  <a:cubicBezTo>
                    <a:pt x="781" y="2089"/>
                    <a:pt x="973" y="2253"/>
                    <a:pt x="1192" y="2390"/>
                  </a:cubicBezTo>
                  <a:cubicBezTo>
                    <a:pt x="1357" y="2486"/>
                    <a:pt x="1549" y="2555"/>
                    <a:pt x="1754" y="2555"/>
                  </a:cubicBezTo>
                  <a:cubicBezTo>
                    <a:pt x="1960" y="2555"/>
                    <a:pt x="2152" y="2459"/>
                    <a:pt x="2276" y="2294"/>
                  </a:cubicBezTo>
                  <a:cubicBezTo>
                    <a:pt x="2330" y="2185"/>
                    <a:pt x="2372" y="2075"/>
                    <a:pt x="2372" y="1951"/>
                  </a:cubicBezTo>
                  <a:cubicBezTo>
                    <a:pt x="2454" y="1403"/>
                    <a:pt x="2289" y="840"/>
                    <a:pt x="1933" y="429"/>
                  </a:cubicBezTo>
                  <a:cubicBezTo>
                    <a:pt x="1665" y="150"/>
                    <a:pt x="1282" y="1"/>
                    <a:pt x="935" y="1"/>
                  </a:cubicBezTo>
                  <a:close/>
                </a:path>
              </a:pathLst>
            </a:custGeom>
            <a:solidFill>
              <a:srgbClr val="F8D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6" name="Google Shape;3256;p34"/>
            <p:cNvSpPr/>
            <p:nvPr/>
          </p:nvSpPr>
          <p:spPr>
            <a:xfrm>
              <a:off x="6964645" y="2172676"/>
              <a:ext cx="109860" cy="144413"/>
            </a:xfrm>
            <a:custGeom>
              <a:avLst/>
              <a:gdLst/>
              <a:ahLst/>
              <a:cxnLst/>
              <a:rect l="l" t="t" r="r" b="b"/>
              <a:pathLst>
                <a:path w="2127" h="2796" extrusionOk="0">
                  <a:moveTo>
                    <a:pt x="1318" y="1"/>
                  </a:moveTo>
                  <a:cubicBezTo>
                    <a:pt x="879" y="1"/>
                    <a:pt x="386" y="347"/>
                    <a:pt x="193" y="841"/>
                  </a:cubicBezTo>
                  <a:cubicBezTo>
                    <a:pt x="1" y="1363"/>
                    <a:pt x="56" y="1939"/>
                    <a:pt x="344" y="2419"/>
                  </a:cubicBezTo>
                  <a:cubicBezTo>
                    <a:pt x="399" y="2528"/>
                    <a:pt x="481" y="2624"/>
                    <a:pt x="577" y="2693"/>
                  </a:cubicBezTo>
                  <a:cubicBezTo>
                    <a:pt x="677" y="2759"/>
                    <a:pt x="796" y="2796"/>
                    <a:pt x="915" y="2796"/>
                  </a:cubicBezTo>
                  <a:cubicBezTo>
                    <a:pt x="992" y="2796"/>
                    <a:pt x="1069" y="2780"/>
                    <a:pt x="1139" y="2748"/>
                  </a:cubicBezTo>
                  <a:cubicBezTo>
                    <a:pt x="1331" y="2666"/>
                    <a:pt x="1496" y="2542"/>
                    <a:pt x="1606" y="2378"/>
                  </a:cubicBezTo>
                  <a:cubicBezTo>
                    <a:pt x="1756" y="2186"/>
                    <a:pt x="1880" y="1952"/>
                    <a:pt x="1962" y="1719"/>
                  </a:cubicBezTo>
                  <a:cubicBezTo>
                    <a:pt x="2086" y="1404"/>
                    <a:pt x="2127" y="1047"/>
                    <a:pt x="2072" y="718"/>
                  </a:cubicBezTo>
                  <a:cubicBezTo>
                    <a:pt x="1964" y="209"/>
                    <a:pt x="1657" y="1"/>
                    <a:pt x="1318" y="1"/>
                  </a:cubicBezTo>
                  <a:close/>
                </a:path>
              </a:pathLst>
            </a:custGeom>
            <a:solidFill>
              <a:srgbClr val="F8D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7" name="Google Shape;3257;p34"/>
            <p:cNvSpPr/>
            <p:nvPr/>
          </p:nvSpPr>
          <p:spPr>
            <a:xfrm>
              <a:off x="6769148" y="2057858"/>
              <a:ext cx="74428" cy="151283"/>
            </a:xfrm>
            <a:custGeom>
              <a:avLst/>
              <a:gdLst/>
              <a:ahLst/>
              <a:cxnLst/>
              <a:rect l="l" t="t" r="r" b="b"/>
              <a:pathLst>
                <a:path w="1441" h="2929" extrusionOk="0">
                  <a:moveTo>
                    <a:pt x="491" y="1"/>
                  </a:moveTo>
                  <a:cubicBezTo>
                    <a:pt x="413" y="1"/>
                    <a:pt x="332" y="32"/>
                    <a:pt x="247" y="102"/>
                  </a:cubicBezTo>
                  <a:cubicBezTo>
                    <a:pt x="110" y="225"/>
                    <a:pt x="42" y="390"/>
                    <a:pt x="55" y="568"/>
                  </a:cubicBezTo>
                  <a:cubicBezTo>
                    <a:pt x="0" y="1131"/>
                    <a:pt x="0" y="1707"/>
                    <a:pt x="55" y="2269"/>
                  </a:cubicBezTo>
                  <a:cubicBezTo>
                    <a:pt x="55" y="2420"/>
                    <a:pt x="96" y="2571"/>
                    <a:pt x="179" y="2708"/>
                  </a:cubicBezTo>
                  <a:cubicBezTo>
                    <a:pt x="280" y="2848"/>
                    <a:pt x="441" y="2929"/>
                    <a:pt x="606" y="2929"/>
                  </a:cubicBezTo>
                  <a:cubicBezTo>
                    <a:pt x="619" y="2929"/>
                    <a:pt x="632" y="2928"/>
                    <a:pt x="645" y="2927"/>
                  </a:cubicBezTo>
                  <a:cubicBezTo>
                    <a:pt x="906" y="2900"/>
                    <a:pt x="1139" y="2763"/>
                    <a:pt x="1290" y="2543"/>
                  </a:cubicBezTo>
                  <a:cubicBezTo>
                    <a:pt x="1386" y="2365"/>
                    <a:pt x="1440" y="2159"/>
                    <a:pt x="1427" y="1953"/>
                  </a:cubicBezTo>
                  <a:cubicBezTo>
                    <a:pt x="1427" y="1712"/>
                    <a:pt x="1065" y="1"/>
                    <a:pt x="491" y="1"/>
                  </a:cubicBezTo>
                  <a:close/>
                </a:path>
              </a:pathLst>
            </a:custGeom>
            <a:solidFill>
              <a:srgbClr val="F8D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8" name="Google Shape;3258;p34"/>
            <p:cNvSpPr/>
            <p:nvPr/>
          </p:nvSpPr>
          <p:spPr>
            <a:xfrm>
              <a:off x="6477995" y="2106306"/>
              <a:ext cx="123289" cy="109860"/>
            </a:xfrm>
            <a:custGeom>
              <a:avLst/>
              <a:gdLst/>
              <a:ahLst/>
              <a:cxnLst/>
              <a:rect l="l" t="t" r="r" b="b"/>
              <a:pathLst>
                <a:path w="2387" h="2127" extrusionOk="0">
                  <a:moveTo>
                    <a:pt x="1044" y="0"/>
                  </a:moveTo>
                  <a:cubicBezTo>
                    <a:pt x="834" y="0"/>
                    <a:pt x="638" y="48"/>
                    <a:pt x="494" y="138"/>
                  </a:cubicBezTo>
                  <a:cubicBezTo>
                    <a:pt x="137" y="385"/>
                    <a:pt x="0" y="823"/>
                    <a:pt x="124" y="1235"/>
                  </a:cubicBezTo>
                  <a:cubicBezTo>
                    <a:pt x="233" y="1537"/>
                    <a:pt x="467" y="1784"/>
                    <a:pt x="768" y="1921"/>
                  </a:cubicBezTo>
                  <a:cubicBezTo>
                    <a:pt x="1015" y="2058"/>
                    <a:pt x="1290" y="2126"/>
                    <a:pt x="1578" y="2126"/>
                  </a:cubicBezTo>
                  <a:cubicBezTo>
                    <a:pt x="1866" y="2099"/>
                    <a:pt x="2112" y="1921"/>
                    <a:pt x="2236" y="1660"/>
                  </a:cubicBezTo>
                  <a:cubicBezTo>
                    <a:pt x="2387" y="1331"/>
                    <a:pt x="2373" y="947"/>
                    <a:pt x="2208" y="631"/>
                  </a:cubicBezTo>
                  <a:cubicBezTo>
                    <a:pt x="1969" y="198"/>
                    <a:pt x="1475" y="0"/>
                    <a:pt x="1044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9" name="Google Shape;3259;p34"/>
            <p:cNvSpPr/>
            <p:nvPr/>
          </p:nvSpPr>
          <p:spPr>
            <a:xfrm>
              <a:off x="7074454" y="1985548"/>
              <a:ext cx="113423" cy="118330"/>
            </a:xfrm>
            <a:custGeom>
              <a:avLst/>
              <a:gdLst/>
              <a:ahLst/>
              <a:cxnLst/>
              <a:rect l="l" t="t" r="r" b="b"/>
              <a:pathLst>
                <a:path w="2196" h="2291" extrusionOk="0">
                  <a:moveTo>
                    <a:pt x="1333" y="0"/>
                  </a:moveTo>
                  <a:cubicBezTo>
                    <a:pt x="817" y="0"/>
                    <a:pt x="119" y="440"/>
                    <a:pt x="42" y="1132"/>
                  </a:cubicBezTo>
                  <a:cubicBezTo>
                    <a:pt x="1" y="1488"/>
                    <a:pt x="138" y="1831"/>
                    <a:pt x="399" y="2078"/>
                  </a:cubicBezTo>
                  <a:cubicBezTo>
                    <a:pt x="547" y="2216"/>
                    <a:pt x="745" y="2290"/>
                    <a:pt x="946" y="2290"/>
                  </a:cubicBezTo>
                  <a:cubicBezTo>
                    <a:pt x="1025" y="2290"/>
                    <a:pt x="1104" y="2279"/>
                    <a:pt x="1180" y="2256"/>
                  </a:cubicBezTo>
                  <a:cubicBezTo>
                    <a:pt x="1441" y="2160"/>
                    <a:pt x="1674" y="1982"/>
                    <a:pt x="1852" y="1762"/>
                  </a:cubicBezTo>
                  <a:cubicBezTo>
                    <a:pt x="2072" y="1529"/>
                    <a:pt x="2195" y="1200"/>
                    <a:pt x="2195" y="871"/>
                  </a:cubicBezTo>
                  <a:cubicBezTo>
                    <a:pt x="2154" y="459"/>
                    <a:pt x="1852" y="103"/>
                    <a:pt x="1441" y="7"/>
                  </a:cubicBezTo>
                  <a:cubicBezTo>
                    <a:pt x="1406" y="2"/>
                    <a:pt x="1370" y="0"/>
                    <a:pt x="1333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0" name="Google Shape;3260;p34"/>
            <p:cNvSpPr/>
            <p:nvPr/>
          </p:nvSpPr>
          <p:spPr>
            <a:xfrm>
              <a:off x="6881075" y="1915768"/>
              <a:ext cx="70192" cy="24121"/>
            </a:xfrm>
            <a:custGeom>
              <a:avLst/>
              <a:gdLst/>
              <a:ahLst/>
              <a:cxnLst/>
              <a:rect l="l" t="t" r="r" b="b"/>
              <a:pathLst>
                <a:path w="1359" h="467" fill="none" extrusionOk="0">
                  <a:moveTo>
                    <a:pt x="1358" y="411"/>
                  </a:moveTo>
                  <a:cubicBezTo>
                    <a:pt x="988" y="0"/>
                    <a:pt x="330" y="14"/>
                    <a:pt x="0" y="466"/>
                  </a:cubicBezTo>
                </a:path>
              </a:pathLst>
            </a:custGeom>
            <a:noFill/>
            <a:ln w="34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1" name="Google Shape;3261;p34"/>
            <p:cNvSpPr/>
            <p:nvPr/>
          </p:nvSpPr>
          <p:spPr>
            <a:xfrm>
              <a:off x="6622513" y="1941232"/>
              <a:ext cx="60947" cy="46123"/>
            </a:xfrm>
            <a:custGeom>
              <a:avLst/>
              <a:gdLst/>
              <a:ahLst/>
              <a:cxnLst/>
              <a:rect l="l" t="t" r="r" b="b"/>
              <a:pathLst>
                <a:path w="1180" h="893" fill="none" extrusionOk="0">
                  <a:moveTo>
                    <a:pt x="1125" y="303"/>
                  </a:moveTo>
                  <a:cubicBezTo>
                    <a:pt x="1084" y="330"/>
                    <a:pt x="1166" y="371"/>
                    <a:pt x="1166" y="330"/>
                  </a:cubicBezTo>
                  <a:cubicBezTo>
                    <a:pt x="1180" y="289"/>
                    <a:pt x="1139" y="261"/>
                    <a:pt x="1111" y="234"/>
                  </a:cubicBezTo>
                  <a:cubicBezTo>
                    <a:pt x="645" y="1"/>
                    <a:pt x="41" y="357"/>
                    <a:pt x="0" y="892"/>
                  </a:cubicBezTo>
                </a:path>
              </a:pathLst>
            </a:custGeom>
            <a:noFill/>
            <a:ln w="37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2" name="Google Shape;3262;p34"/>
            <p:cNvSpPr/>
            <p:nvPr/>
          </p:nvSpPr>
          <p:spPr>
            <a:xfrm>
              <a:off x="6830767" y="1964629"/>
              <a:ext cx="210474" cy="213263"/>
            </a:xfrm>
            <a:custGeom>
              <a:avLst/>
              <a:gdLst/>
              <a:ahLst/>
              <a:cxnLst/>
              <a:rect l="l" t="t" r="r" b="b"/>
              <a:pathLst>
                <a:path w="4075" h="4129" fill="none" extrusionOk="0">
                  <a:moveTo>
                    <a:pt x="179" y="2277"/>
                  </a:moveTo>
                  <a:cubicBezTo>
                    <a:pt x="467" y="3745"/>
                    <a:pt x="2401" y="4129"/>
                    <a:pt x="3237" y="2881"/>
                  </a:cubicBezTo>
                  <a:cubicBezTo>
                    <a:pt x="4074" y="1633"/>
                    <a:pt x="2991" y="0"/>
                    <a:pt x="1509" y="288"/>
                  </a:cubicBezTo>
                  <a:cubicBezTo>
                    <a:pt x="604" y="467"/>
                    <a:pt x="1" y="1358"/>
                    <a:pt x="179" y="2277"/>
                  </a:cubicBezTo>
                  <a:close/>
                </a:path>
              </a:pathLst>
            </a:custGeom>
            <a:noFill/>
            <a:ln w="4450" cap="flat" cmpd="sng">
              <a:solidFill>
                <a:schemeClr val="accent5"/>
              </a:solidFill>
              <a:prstDash val="solid"/>
              <a:miter lim="1371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3" name="Google Shape;3263;p34"/>
            <p:cNvSpPr/>
            <p:nvPr/>
          </p:nvSpPr>
          <p:spPr>
            <a:xfrm>
              <a:off x="6575770" y="2006414"/>
              <a:ext cx="211145" cy="213263"/>
            </a:xfrm>
            <a:custGeom>
              <a:avLst/>
              <a:gdLst/>
              <a:ahLst/>
              <a:cxnLst/>
              <a:rect l="l" t="t" r="r" b="b"/>
              <a:pathLst>
                <a:path w="4088" h="4129" fill="none" extrusionOk="0">
                  <a:moveTo>
                    <a:pt x="192" y="2264"/>
                  </a:moveTo>
                  <a:cubicBezTo>
                    <a:pt x="480" y="3745"/>
                    <a:pt x="2400" y="4129"/>
                    <a:pt x="3251" y="2881"/>
                  </a:cubicBezTo>
                  <a:cubicBezTo>
                    <a:pt x="4087" y="1633"/>
                    <a:pt x="2990" y="1"/>
                    <a:pt x="1522" y="289"/>
                  </a:cubicBezTo>
                  <a:cubicBezTo>
                    <a:pt x="604" y="467"/>
                    <a:pt x="0" y="1358"/>
                    <a:pt x="192" y="2264"/>
                  </a:cubicBezTo>
                  <a:close/>
                </a:path>
              </a:pathLst>
            </a:custGeom>
            <a:noFill/>
            <a:ln w="4450" cap="flat" cmpd="sng">
              <a:solidFill>
                <a:schemeClr val="accent5"/>
              </a:solidFill>
              <a:prstDash val="solid"/>
              <a:miter lim="1371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4" name="Google Shape;3264;p34"/>
            <p:cNvSpPr/>
            <p:nvPr/>
          </p:nvSpPr>
          <p:spPr>
            <a:xfrm>
              <a:off x="6759232" y="2055275"/>
              <a:ext cx="79386" cy="36930"/>
            </a:xfrm>
            <a:custGeom>
              <a:avLst/>
              <a:gdLst/>
              <a:ahLst/>
              <a:cxnLst/>
              <a:rect l="l" t="t" r="r" b="b"/>
              <a:pathLst>
                <a:path w="1537" h="715" fill="none" extrusionOk="0">
                  <a:moveTo>
                    <a:pt x="1536" y="371"/>
                  </a:moveTo>
                  <a:cubicBezTo>
                    <a:pt x="1331" y="179"/>
                    <a:pt x="947" y="1"/>
                    <a:pt x="672" y="56"/>
                  </a:cubicBezTo>
                  <a:cubicBezTo>
                    <a:pt x="343" y="138"/>
                    <a:pt x="96" y="399"/>
                    <a:pt x="0" y="714"/>
                  </a:cubicBezTo>
                </a:path>
              </a:pathLst>
            </a:custGeom>
            <a:noFill/>
            <a:ln w="44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5" name="Google Shape;3265;p34"/>
            <p:cNvSpPr/>
            <p:nvPr/>
          </p:nvSpPr>
          <p:spPr>
            <a:xfrm>
              <a:off x="6652264" y="2088745"/>
              <a:ext cx="48189" cy="56247"/>
            </a:xfrm>
            <a:custGeom>
              <a:avLst/>
              <a:gdLst/>
              <a:ahLst/>
              <a:cxnLst/>
              <a:rect l="l" t="t" r="r" b="b"/>
              <a:pathLst>
                <a:path w="933" h="1089" extrusionOk="0">
                  <a:moveTo>
                    <a:pt x="441" y="1"/>
                  </a:moveTo>
                  <a:cubicBezTo>
                    <a:pt x="361" y="1"/>
                    <a:pt x="281" y="18"/>
                    <a:pt x="206" y="52"/>
                  </a:cubicBezTo>
                  <a:cubicBezTo>
                    <a:pt x="165" y="80"/>
                    <a:pt x="124" y="121"/>
                    <a:pt x="96" y="162"/>
                  </a:cubicBezTo>
                  <a:cubicBezTo>
                    <a:pt x="14" y="313"/>
                    <a:pt x="0" y="491"/>
                    <a:pt x="41" y="642"/>
                  </a:cubicBezTo>
                  <a:cubicBezTo>
                    <a:pt x="69" y="793"/>
                    <a:pt x="165" y="930"/>
                    <a:pt x="288" y="1013"/>
                  </a:cubicBezTo>
                  <a:cubicBezTo>
                    <a:pt x="363" y="1065"/>
                    <a:pt x="445" y="1088"/>
                    <a:pt x="527" y="1088"/>
                  </a:cubicBezTo>
                  <a:cubicBezTo>
                    <a:pt x="596" y="1088"/>
                    <a:pt x="664" y="1071"/>
                    <a:pt x="727" y="1040"/>
                  </a:cubicBezTo>
                  <a:cubicBezTo>
                    <a:pt x="837" y="958"/>
                    <a:pt x="906" y="834"/>
                    <a:pt x="919" y="697"/>
                  </a:cubicBezTo>
                  <a:cubicBezTo>
                    <a:pt x="933" y="560"/>
                    <a:pt x="919" y="423"/>
                    <a:pt x="878" y="299"/>
                  </a:cubicBezTo>
                  <a:cubicBezTo>
                    <a:pt x="864" y="244"/>
                    <a:pt x="851" y="190"/>
                    <a:pt x="823" y="148"/>
                  </a:cubicBezTo>
                  <a:cubicBezTo>
                    <a:pt x="718" y="52"/>
                    <a:pt x="580" y="1"/>
                    <a:pt x="4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6" name="Google Shape;3266;p34"/>
            <p:cNvSpPr/>
            <p:nvPr/>
          </p:nvSpPr>
          <p:spPr>
            <a:xfrm>
              <a:off x="6893832" y="2037611"/>
              <a:ext cx="48189" cy="56712"/>
            </a:xfrm>
            <a:custGeom>
              <a:avLst/>
              <a:gdLst/>
              <a:ahLst/>
              <a:cxnLst/>
              <a:rect l="l" t="t" r="r" b="b"/>
              <a:pathLst>
                <a:path w="933" h="1098" extrusionOk="0">
                  <a:moveTo>
                    <a:pt x="493" y="0"/>
                  </a:moveTo>
                  <a:cubicBezTo>
                    <a:pt x="457" y="0"/>
                    <a:pt x="421" y="5"/>
                    <a:pt x="384" y="14"/>
                  </a:cubicBezTo>
                  <a:cubicBezTo>
                    <a:pt x="316" y="14"/>
                    <a:pt x="261" y="28"/>
                    <a:pt x="206" y="55"/>
                  </a:cubicBezTo>
                  <a:cubicBezTo>
                    <a:pt x="165" y="82"/>
                    <a:pt x="124" y="124"/>
                    <a:pt x="96" y="178"/>
                  </a:cubicBezTo>
                  <a:cubicBezTo>
                    <a:pt x="14" y="329"/>
                    <a:pt x="0" y="494"/>
                    <a:pt x="41" y="658"/>
                  </a:cubicBezTo>
                  <a:cubicBezTo>
                    <a:pt x="83" y="809"/>
                    <a:pt x="165" y="946"/>
                    <a:pt x="302" y="1029"/>
                  </a:cubicBezTo>
                  <a:cubicBezTo>
                    <a:pt x="369" y="1073"/>
                    <a:pt x="448" y="1098"/>
                    <a:pt x="528" y="1098"/>
                  </a:cubicBezTo>
                  <a:cubicBezTo>
                    <a:pt x="596" y="1098"/>
                    <a:pt x="664" y="1080"/>
                    <a:pt x="727" y="1042"/>
                  </a:cubicBezTo>
                  <a:cubicBezTo>
                    <a:pt x="837" y="960"/>
                    <a:pt x="919" y="837"/>
                    <a:pt x="919" y="700"/>
                  </a:cubicBezTo>
                  <a:cubicBezTo>
                    <a:pt x="933" y="576"/>
                    <a:pt x="919" y="439"/>
                    <a:pt x="878" y="302"/>
                  </a:cubicBezTo>
                  <a:cubicBezTo>
                    <a:pt x="878" y="247"/>
                    <a:pt x="851" y="206"/>
                    <a:pt x="823" y="151"/>
                  </a:cubicBezTo>
                  <a:cubicBezTo>
                    <a:pt x="738" y="55"/>
                    <a:pt x="619" y="0"/>
                    <a:pt x="4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7" name="Google Shape;3267;p34"/>
            <p:cNvSpPr/>
            <p:nvPr/>
          </p:nvSpPr>
          <p:spPr>
            <a:xfrm>
              <a:off x="6818733" y="2302524"/>
              <a:ext cx="38996" cy="24844"/>
            </a:xfrm>
            <a:custGeom>
              <a:avLst/>
              <a:gdLst/>
              <a:ahLst/>
              <a:cxnLst/>
              <a:rect l="l" t="t" r="r" b="b"/>
              <a:pathLst>
                <a:path w="755" h="481" fill="none" extrusionOk="0">
                  <a:moveTo>
                    <a:pt x="0" y="1"/>
                  </a:moveTo>
                  <a:cubicBezTo>
                    <a:pt x="151" y="275"/>
                    <a:pt x="439" y="453"/>
                    <a:pt x="755" y="481"/>
                  </a:cubicBezTo>
                </a:path>
              </a:pathLst>
            </a:custGeom>
            <a:noFill/>
            <a:ln w="6175" cap="rnd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8" name="Google Shape;3268;p34"/>
            <p:cNvSpPr/>
            <p:nvPr/>
          </p:nvSpPr>
          <p:spPr>
            <a:xfrm>
              <a:off x="6478667" y="1827757"/>
              <a:ext cx="180465" cy="225969"/>
            </a:xfrm>
            <a:custGeom>
              <a:avLst/>
              <a:gdLst/>
              <a:ahLst/>
              <a:cxnLst/>
              <a:rect l="l" t="t" r="r" b="b"/>
              <a:pathLst>
                <a:path w="3494" h="4375" extrusionOk="0">
                  <a:moveTo>
                    <a:pt x="2307" y="0"/>
                  </a:moveTo>
                  <a:cubicBezTo>
                    <a:pt x="2101" y="0"/>
                    <a:pt x="1847" y="72"/>
                    <a:pt x="1537" y="236"/>
                  </a:cubicBezTo>
                  <a:cubicBezTo>
                    <a:pt x="495" y="785"/>
                    <a:pt x="1" y="2115"/>
                    <a:pt x="220" y="3281"/>
                  </a:cubicBezTo>
                  <a:cubicBezTo>
                    <a:pt x="289" y="3652"/>
                    <a:pt x="440" y="4036"/>
                    <a:pt x="755" y="4241"/>
                  </a:cubicBezTo>
                  <a:cubicBezTo>
                    <a:pt x="919" y="4330"/>
                    <a:pt x="1101" y="4374"/>
                    <a:pt x="1282" y="4374"/>
                  </a:cubicBezTo>
                  <a:cubicBezTo>
                    <a:pt x="1495" y="4374"/>
                    <a:pt x="1708" y="4313"/>
                    <a:pt x="1894" y="4187"/>
                  </a:cubicBezTo>
                  <a:cubicBezTo>
                    <a:pt x="2237" y="3953"/>
                    <a:pt x="2497" y="3624"/>
                    <a:pt x="2662" y="3254"/>
                  </a:cubicBezTo>
                  <a:cubicBezTo>
                    <a:pt x="3083" y="2389"/>
                    <a:pt x="3493" y="0"/>
                    <a:pt x="2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9" name="Google Shape;3269;p34"/>
            <p:cNvSpPr/>
            <p:nvPr/>
          </p:nvSpPr>
          <p:spPr>
            <a:xfrm>
              <a:off x="6927095" y="1742534"/>
              <a:ext cx="184959" cy="212591"/>
            </a:xfrm>
            <a:custGeom>
              <a:avLst/>
              <a:gdLst/>
              <a:ahLst/>
              <a:cxnLst/>
              <a:rect l="l" t="t" r="r" b="b"/>
              <a:pathLst>
                <a:path w="3581" h="4116" extrusionOk="0">
                  <a:moveTo>
                    <a:pt x="1001" y="0"/>
                  </a:moveTo>
                  <a:cubicBezTo>
                    <a:pt x="883" y="0"/>
                    <a:pt x="768" y="19"/>
                    <a:pt x="659" y="62"/>
                  </a:cubicBezTo>
                  <a:cubicBezTo>
                    <a:pt x="289" y="227"/>
                    <a:pt x="42" y="597"/>
                    <a:pt x="15" y="1009"/>
                  </a:cubicBezTo>
                  <a:cubicBezTo>
                    <a:pt x="1" y="1420"/>
                    <a:pt x="111" y="1818"/>
                    <a:pt x="303" y="2174"/>
                  </a:cubicBezTo>
                  <a:cubicBezTo>
                    <a:pt x="657" y="2856"/>
                    <a:pt x="1794" y="4116"/>
                    <a:pt x="2600" y="4116"/>
                  </a:cubicBezTo>
                  <a:cubicBezTo>
                    <a:pt x="2978" y="4116"/>
                    <a:pt x="3284" y="3838"/>
                    <a:pt x="3402" y="3093"/>
                  </a:cubicBezTo>
                  <a:cubicBezTo>
                    <a:pt x="3581" y="1914"/>
                    <a:pt x="2813" y="734"/>
                    <a:pt x="1743" y="199"/>
                  </a:cubicBezTo>
                  <a:cubicBezTo>
                    <a:pt x="1518" y="87"/>
                    <a:pt x="1255" y="0"/>
                    <a:pt x="10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0" name="Google Shape;3270;p34"/>
            <p:cNvSpPr/>
            <p:nvPr/>
          </p:nvSpPr>
          <p:spPr>
            <a:xfrm>
              <a:off x="6441169" y="537175"/>
              <a:ext cx="120448" cy="120499"/>
            </a:xfrm>
            <a:custGeom>
              <a:avLst/>
              <a:gdLst/>
              <a:ahLst/>
              <a:cxnLst/>
              <a:rect l="l" t="t" r="r" b="b"/>
              <a:pathLst>
                <a:path w="2332" h="2333" extrusionOk="0">
                  <a:moveTo>
                    <a:pt x="1166" y="1"/>
                  </a:moveTo>
                  <a:cubicBezTo>
                    <a:pt x="521" y="1"/>
                    <a:pt x="0" y="522"/>
                    <a:pt x="0" y="1166"/>
                  </a:cubicBezTo>
                  <a:cubicBezTo>
                    <a:pt x="0" y="1811"/>
                    <a:pt x="521" y="2332"/>
                    <a:pt x="1166" y="2332"/>
                  </a:cubicBezTo>
                  <a:cubicBezTo>
                    <a:pt x="1811" y="2332"/>
                    <a:pt x="2332" y="1811"/>
                    <a:pt x="2332" y="1166"/>
                  </a:cubicBezTo>
                  <a:cubicBezTo>
                    <a:pt x="2332" y="522"/>
                    <a:pt x="1811" y="1"/>
                    <a:pt x="1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271" name="Google Shape;3271;p34"/>
          <p:cNvSpPr/>
          <p:nvPr/>
        </p:nvSpPr>
        <p:spPr>
          <a:xfrm rot="9022880" flipH="1">
            <a:off x="4394397" y="2189820"/>
            <a:ext cx="729540" cy="369037"/>
          </a:xfrm>
          <a:custGeom>
            <a:avLst/>
            <a:gdLst/>
            <a:ahLst/>
            <a:cxnLst/>
            <a:rect l="l" t="t" r="r" b="b"/>
            <a:pathLst>
              <a:path w="9574" h="4843" extrusionOk="0">
                <a:moveTo>
                  <a:pt x="3457" y="1601"/>
                </a:moveTo>
                <a:cubicBezTo>
                  <a:pt x="3447" y="1808"/>
                  <a:pt x="3394" y="2006"/>
                  <a:pt x="3305" y="2195"/>
                </a:cubicBezTo>
                <a:cubicBezTo>
                  <a:pt x="3196" y="2429"/>
                  <a:pt x="3017" y="2621"/>
                  <a:pt x="2784" y="2744"/>
                </a:cubicBezTo>
                <a:cubicBezTo>
                  <a:pt x="2743" y="2758"/>
                  <a:pt x="2702" y="2758"/>
                  <a:pt x="2647" y="2758"/>
                </a:cubicBezTo>
                <a:cubicBezTo>
                  <a:pt x="2633" y="2744"/>
                  <a:pt x="2606" y="2744"/>
                  <a:pt x="2592" y="2730"/>
                </a:cubicBezTo>
                <a:lnTo>
                  <a:pt x="2578" y="2717"/>
                </a:lnTo>
                <a:lnTo>
                  <a:pt x="2537" y="2676"/>
                </a:lnTo>
                <a:cubicBezTo>
                  <a:pt x="2510" y="2634"/>
                  <a:pt x="2482" y="2593"/>
                  <a:pt x="2469" y="2552"/>
                </a:cubicBezTo>
                <a:cubicBezTo>
                  <a:pt x="2469" y="2497"/>
                  <a:pt x="2469" y="2429"/>
                  <a:pt x="2469" y="2374"/>
                </a:cubicBezTo>
                <a:cubicBezTo>
                  <a:pt x="2523" y="2113"/>
                  <a:pt x="2702" y="1880"/>
                  <a:pt x="2949" y="1757"/>
                </a:cubicBezTo>
                <a:cubicBezTo>
                  <a:pt x="3106" y="1674"/>
                  <a:pt x="3278" y="1621"/>
                  <a:pt x="3457" y="1601"/>
                </a:cubicBezTo>
                <a:close/>
                <a:moveTo>
                  <a:pt x="1673" y="0"/>
                </a:moveTo>
                <a:cubicBezTo>
                  <a:pt x="1434" y="0"/>
                  <a:pt x="1194" y="34"/>
                  <a:pt x="960" y="97"/>
                </a:cubicBezTo>
                <a:cubicBezTo>
                  <a:pt x="727" y="152"/>
                  <a:pt x="507" y="220"/>
                  <a:pt x="302" y="330"/>
                </a:cubicBezTo>
                <a:cubicBezTo>
                  <a:pt x="219" y="358"/>
                  <a:pt x="164" y="385"/>
                  <a:pt x="123" y="412"/>
                </a:cubicBezTo>
                <a:lnTo>
                  <a:pt x="68" y="440"/>
                </a:lnTo>
                <a:lnTo>
                  <a:pt x="82" y="467"/>
                </a:lnTo>
                <a:cubicBezTo>
                  <a:pt x="0" y="514"/>
                  <a:pt x="48" y="630"/>
                  <a:pt x="123" y="630"/>
                </a:cubicBezTo>
                <a:cubicBezTo>
                  <a:pt x="136" y="630"/>
                  <a:pt x="150" y="626"/>
                  <a:pt x="164" y="618"/>
                </a:cubicBezTo>
                <a:lnTo>
                  <a:pt x="219" y="591"/>
                </a:lnTo>
                <a:cubicBezTo>
                  <a:pt x="260" y="577"/>
                  <a:pt x="302" y="550"/>
                  <a:pt x="384" y="522"/>
                </a:cubicBezTo>
                <a:cubicBezTo>
                  <a:pt x="576" y="426"/>
                  <a:pt x="795" y="358"/>
                  <a:pt x="1001" y="316"/>
                </a:cubicBezTo>
                <a:cubicBezTo>
                  <a:pt x="1201" y="277"/>
                  <a:pt x="1401" y="255"/>
                  <a:pt x="1598" y="255"/>
                </a:cubicBezTo>
                <a:cubicBezTo>
                  <a:pt x="1739" y="255"/>
                  <a:pt x="1879" y="266"/>
                  <a:pt x="2016" y="289"/>
                </a:cubicBezTo>
                <a:lnTo>
                  <a:pt x="2167" y="316"/>
                </a:lnTo>
                <a:cubicBezTo>
                  <a:pt x="2222" y="330"/>
                  <a:pt x="2263" y="344"/>
                  <a:pt x="2318" y="358"/>
                </a:cubicBezTo>
                <a:cubicBezTo>
                  <a:pt x="2414" y="385"/>
                  <a:pt x="2510" y="426"/>
                  <a:pt x="2606" y="467"/>
                </a:cubicBezTo>
                <a:cubicBezTo>
                  <a:pt x="2715" y="522"/>
                  <a:pt x="2811" y="563"/>
                  <a:pt x="2907" y="632"/>
                </a:cubicBezTo>
                <a:cubicBezTo>
                  <a:pt x="2949" y="659"/>
                  <a:pt x="3004" y="687"/>
                  <a:pt x="3045" y="728"/>
                </a:cubicBezTo>
                <a:cubicBezTo>
                  <a:pt x="3086" y="755"/>
                  <a:pt x="3127" y="797"/>
                  <a:pt x="3168" y="838"/>
                </a:cubicBezTo>
                <a:cubicBezTo>
                  <a:pt x="3284" y="954"/>
                  <a:pt x="3366" y="1097"/>
                  <a:pt x="3414" y="1253"/>
                </a:cubicBezTo>
                <a:lnTo>
                  <a:pt x="3414" y="1253"/>
                </a:lnTo>
                <a:cubicBezTo>
                  <a:pt x="3192" y="1277"/>
                  <a:pt x="2974" y="1345"/>
                  <a:pt x="2770" y="1455"/>
                </a:cubicBezTo>
                <a:cubicBezTo>
                  <a:pt x="2441" y="1619"/>
                  <a:pt x="2208" y="1935"/>
                  <a:pt x="2139" y="2305"/>
                </a:cubicBezTo>
                <a:cubicBezTo>
                  <a:pt x="2098" y="2511"/>
                  <a:pt x="2167" y="2730"/>
                  <a:pt x="2304" y="2881"/>
                </a:cubicBezTo>
                <a:lnTo>
                  <a:pt x="2345" y="2922"/>
                </a:lnTo>
                <a:cubicBezTo>
                  <a:pt x="2359" y="2950"/>
                  <a:pt x="2386" y="2964"/>
                  <a:pt x="2414" y="2977"/>
                </a:cubicBezTo>
                <a:cubicBezTo>
                  <a:pt x="2469" y="3005"/>
                  <a:pt x="2523" y="3032"/>
                  <a:pt x="2578" y="3046"/>
                </a:cubicBezTo>
                <a:cubicBezTo>
                  <a:pt x="2613" y="3051"/>
                  <a:pt x="2650" y="3054"/>
                  <a:pt x="2688" y="3054"/>
                </a:cubicBezTo>
                <a:cubicBezTo>
                  <a:pt x="2753" y="3054"/>
                  <a:pt x="2819" y="3045"/>
                  <a:pt x="2880" y="3018"/>
                </a:cubicBezTo>
                <a:cubicBezTo>
                  <a:pt x="3045" y="2950"/>
                  <a:pt x="3196" y="2840"/>
                  <a:pt x="3305" y="2703"/>
                </a:cubicBezTo>
                <a:cubicBezTo>
                  <a:pt x="3415" y="2580"/>
                  <a:pt x="3497" y="2456"/>
                  <a:pt x="3566" y="2305"/>
                </a:cubicBezTo>
                <a:cubicBezTo>
                  <a:pt x="3674" y="2089"/>
                  <a:pt x="3740" y="1846"/>
                  <a:pt x="3749" y="1598"/>
                </a:cubicBezTo>
                <a:lnTo>
                  <a:pt x="3749" y="1598"/>
                </a:lnTo>
                <a:cubicBezTo>
                  <a:pt x="3770" y="1600"/>
                  <a:pt x="3791" y="1603"/>
                  <a:pt x="3813" y="1606"/>
                </a:cubicBezTo>
                <a:cubicBezTo>
                  <a:pt x="4416" y="1688"/>
                  <a:pt x="5006" y="2031"/>
                  <a:pt x="5500" y="2442"/>
                </a:cubicBezTo>
                <a:cubicBezTo>
                  <a:pt x="5993" y="2868"/>
                  <a:pt x="6432" y="3361"/>
                  <a:pt x="6789" y="3910"/>
                </a:cubicBezTo>
                <a:cubicBezTo>
                  <a:pt x="6981" y="4198"/>
                  <a:pt x="7228" y="4459"/>
                  <a:pt x="7516" y="4664"/>
                </a:cubicBezTo>
                <a:cubicBezTo>
                  <a:pt x="7667" y="4760"/>
                  <a:pt x="7845" y="4829"/>
                  <a:pt x="8037" y="4843"/>
                </a:cubicBezTo>
                <a:cubicBezTo>
                  <a:pt x="8215" y="4843"/>
                  <a:pt x="8394" y="4829"/>
                  <a:pt x="8572" y="4774"/>
                </a:cubicBezTo>
                <a:cubicBezTo>
                  <a:pt x="8613" y="4760"/>
                  <a:pt x="8641" y="4747"/>
                  <a:pt x="8695" y="4733"/>
                </a:cubicBezTo>
                <a:lnTo>
                  <a:pt x="8805" y="4692"/>
                </a:lnTo>
                <a:cubicBezTo>
                  <a:pt x="8887" y="4651"/>
                  <a:pt x="8956" y="4609"/>
                  <a:pt x="9038" y="4555"/>
                </a:cubicBezTo>
                <a:cubicBezTo>
                  <a:pt x="9176" y="4445"/>
                  <a:pt x="9299" y="4321"/>
                  <a:pt x="9381" y="4157"/>
                </a:cubicBezTo>
                <a:cubicBezTo>
                  <a:pt x="9532" y="3869"/>
                  <a:pt x="9573" y="3512"/>
                  <a:pt x="9491" y="3197"/>
                </a:cubicBezTo>
                <a:cubicBezTo>
                  <a:pt x="9422" y="2881"/>
                  <a:pt x="9258" y="2607"/>
                  <a:pt x="9011" y="2401"/>
                </a:cubicBezTo>
                <a:cubicBezTo>
                  <a:pt x="8901" y="2305"/>
                  <a:pt x="8750" y="2237"/>
                  <a:pt x="8599" y="2195"/>
                </a:cubicBezTo>
                <a:cubicBezTo>
                  <a:pt x="8532" y="2183"/>
                  <a:pt x="8464" y="2176"/>
                  <a:pt x="8397" y="2176"/>
                </a:cubicBezTo>
                <a:cubicBezTo>
                  <a:pt x="8316" y="2176"/>
                  <a:pt x="8236" y="2187"/>
                  <a:pt x="8161" y="2209"/>
                </a:cubicBezTo>
                <a:cubicBezTo>
                  <a:pt x="8023" y="2237"/>
                  <a:pt x="7886" y="2291"/>
                  <a:pt x="7777" y="2374"/>
                </a:cubicBezTo>
                <a:cubicBezTo>
                  <a:pt x="7667" y="2456"/>
                  <a:pt x="7571" y="2538"/>
                  <a:pt x="7502" y="2648"/>
                </a:cubicBezTo>
                <a:cubicBezTo>
                  <a:pt x="7351" y="2854"/>
                  <a:pt x="7283" y="3114"/>
                  <a:pt x="7324" y="3361"/>
                </a:cubicBezTo>
                <a:cubicBezTo>
                  <a:pt x="7365" y="3581"/>
                  <a:pt x="7488" y="3786"/>
                  <a:pt x="7667" y="3910"/>
                </a:cubicBezTo>
                <a:cubicBezTo>
                  <a:pt x="7783" y="3988"/>
                  <a:pt x="7921" y="4024"/>
                  <a:pt x="8059" y="4024"/>
                </a:cubicBezTo>
                <a:cubicBezTo>
                  <a:pt x="8116" y="4024"/>
                  <a:pt x="8173" y="4018"/>
                  <a:pt x="8229" y="4006"/>
                </a:cubicBezTo>
                <a:cubicBezTo>
                  <a:pt x="8394" y="3951"/>
                  <a:pt x="8517" y="3814"/>
                  <a:pt x="8545" y="3649"/>
                </a:cubicBezTo>
                <a:cubicBezTo>
                  <a:pt x="8572" y="3540"/>
                  <a:pt x="8558" y="3416"/>
                  <a:pt x="8517" y="3306"/>
                </a:cubicBezTo>
                <a:cubicBezTo>
                  <a:pt x="8490" y="3238"/>
                  <a:pt x="8462" y="3169"/>
                  <a:pt x="8407" y="3114"/>
                </a:cubicBezTo>
                <a:cubicBezTo>
                  <a:pt x="8394" y="3101"/>
                  <a:pt x="8366" y="3087"/>
                  <a:pt x="8353" y="3060"/>
                </a:cubicBezTo>
                <a:cubicBezTo>
                  <a:pt x="8333" y="3047"/>
                  <a:pt x="8314" y="3042"/>
                  <a:pt x="8296" y="3042"/>
                </a:cubicBezTo>
                <a:cubicBezTo>
                  <a:pt x="8215" y="3042"/>
                  <a:pt x="8164" y="3154"/>
                  <a:pt x="8243" y="3210"/>
                </a:cubicBezTo>
                <a:cubicBezTo>
                  <a:pt x="8298" y="3252"/>
                  <a:pt x="8325" y="3306"/>
                  <a:pt x="8339" y="3361"/>
                </a:cubicBezTo>
                <a:cubicBezTo>
                  <a:pt x="8366" y="3444"/>
                  <a:pt x="8366" y="3526"/>
                  <a:pt x="8353" y="3608"/>
                </a:cubicBezTo>
                <a:cubicBezTo>
                  <a:pt x="8339" y="3690"/>
                  <a:pt x="8270" y="3773"/>
                  <a:pt x="8174" y="3800"/>
                </a:cubicBezTo>
                <a:cubicBezTo>
                  <a:pt x="8140" y="3807"/>
                  <a:pt x="8106" y="3810"/>
                  <a:pt x="8072" y="3810"/>
                </a:cubicBezTo>
                <a:cubicBezTo>
                  <a:pt x="7970" y="3810"/>
                  <a:pt x="7873" y="3780"/>
                  <a:pt x="7790" y="3718"/>
                </a:cubicBezTo>
                <a:cubicBezTo>
                  <a:pt x="7667" y="3622"/>
                  <a:pt x="7584" y="3485"/>
                  <a:pt x="7557" y="3320"/>
                </a:cubicBezTo>
                <a:cubicBezTo>
                  <a:pt x="7530" y="3128"/>
                  <a:pt x="7584" y="2950"/>
                  <a:pt x="7694" y="2799"/>
                </a:cubicBezTo>
                <a:cubicBezTo>
                  <a:pt x="7722" y="2758"/>
                  <a:pt x="7763" y="2717"/>
                  <a:pt x="7790" y="2689"/>
                </a:cubicBezTo>
                <a:cubicBezTo>
                  <a:pt x="7831" y="2648"/>
                  <a:pt x="7873" y="2607"/>
                  <a:pt x="7927" y="2580"/>
                </a:cubicBezTo>
                <a:cubicBezTo>
                  <a:pt x="8010" y="2525"/>
                  <a:pt x="8106" y="2484"/>
                  <a:pt x="8215" y="2456"/>
                </a:cubicBezTo>
                <a:cubicBezTo>
                  <a:pt x="8271" y="2442"/>
                  <a:pt x="8327" y="2435"/>
                  <a:pt x="8382" y="2435"/>
                </a:cubicBezTo>
                <a:cubicBezTo>
                  <a:pt x="8544" y="2435"/>
                  <a:pt x="8700" y="2494"/>
                  <a:pt x="8833" y="2607"/>
                </a:cubicBezTo>
                <a:cubicBezTo>
                  <a:pt x="9011" y="2772"/>
                  <a:pt x="9148" y="2991"/>
                  <a:pt x="9189" y="3238"/>
                </a:cubicBezTo>
                <a:cubicBezTo>
                  <a:pt x="9258" y="3498"/>
                  <a:pt x="9217" y="3759"/>
                  <a:pt x="9107" y="3992"/>
                </a:cubicBezTo>
                <a:cubicBezTo>
                  <a:pt x="9038" y="4116"/>
                  <a:pt x="8942" y="4212"/>
                  <a:pt x="8833" y="4280"/>
                </a:cubicBezTo>
                <a:cubicBezTo>
                  <a:pt x="8778" y="4321"/>
                  <a:pt x="8723" y="4349"/>
                  <a:pt x="8668" y="4376"/>
                </a:cubicBezTo>
                <a:lnTo>
                  <a:pt x="8558" y="4417"/>
                </a:lnTo>
                <a:lnTo>
                  <a:pt x="8462" y="4445"/>
                </a:lnTo>
                <a:cubicBezTo>
                  <a:pt x="8359" y="4483"/>
                  <a:pt x="8249" y="4502"/>
                  <a:pt x="8139" y="4502"/>
                </a:cubicBezTo>
                <a:cubicBezTo>
                  <a:pt x="7973" y="4502"/>
                  <a:pt x="7807" y="4459"/>
                  <a:pt x="7667" y="4376"/>
                </a:cubicBezTo>
                <a:cubicBezTo>
                  <a:pt x="7420" y="4184"/>
                  <a:pt x="7214" y="3965"/>
                  <a:pt x="7050" y="3704"/>
                </a:cubicBezTo>
                <a:cubicBezTo>
                  <a:pt x="6666" y="3128"/>
                  <a:pt x="6213" y="2607"/>
                  <a:pt x="5705" y="2154"/>
                </a:cubicBezTo>
                <a:cubicBezTo>
                  <a:pt x="5431" y="1935"/>
                  <a:pt x="5143" y="1743"/>
                  <a:pt x="4828" y="1578"/>
                </a:cubicBezTo>
                <a:cubicBezTo>
                  <a:pt x="4512" y="1414"/>
                  <a:pt x="4183" y="1304"/>
                  <a:pt x="3826" y="1263"/>
                </a:cubicBezTo>
                <a:cubicBezTo>
                  <a:pt x="3789" y="1257"/>
                  <a:pt x="3752" y="1253"/>
                  <a:pt x="3715" y="1250"/>
                </a:cubicBezTo>
                <a:lnTo>
                  <a:pt x="3715" y="1250"/>
                </a:lnTo>
                <a:cubicBezTo>
                  <a:pt x="3657" y="1018"/>
                  <a:pt x="3541" y="801"/>
                  <a:pt x="3360" y="632"/>
                </a:cubicBezTo>
                <a:cubicBezTo>
                  <a:pt x="3319" y="577"/>
                  <a:pt x="3264" y="536"/>
                  <a:pt x="3209" y="495"/>
                </a:cubicBezTo>
                <a:cubicBezTo>
                  <a:pt x="3154" y="440"/>
                  <a:pt x="3113" y="426"/>
                  <a:pt x="3045" y="385"/>
                </a:cubicBezTo>
                <a:cubicBezTo>
                  <a:pt x="2949" y="316"/>
                  <a:pt x="2839" y="262"/>
                  <a:pt x="2715" y="207"/>
                </a:cubicBezTo>
                <a:cubicBezTo>
                  <a:pt x="2606" y="166"/>
                  <a:pt x="2496" y="124"/>
                  <a:pt x="2373" y="97"/>
                </a:cubicBezTo>
                <a:cubicBezTo>
                  <a:pt x="2318" y="83"/>
                  <a:pt x="2263" y="70"/>
                  <a:pt x="2208" y="56"/>
                </a:cubicBezTo>
                <a:lnTo>
                  <a:pt x="2043" y="28"/>
                </a:lnTo>
                <a:cubicBezTo>
                  <a:pt x="1921" y="10"/>
                  <a:pt x="1797" y="0"/>
                  <a:pt x="167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72" name="Google Shape;3272;p34"/>
          <p:cNvSpPr/>
          <p:nvPr/>
        </p:nvSpPr>
        <p:spPr>
          <a:xfrm rot="-9022880">
            <a:off x="2364030" y="2189820"/>
            <a:ext cx="729540" cy="369037"/>
          </a:xfrm>
          <a:custGeom>
            <a:avLst/>
            <a:gdLst/>
            <a:ahLst/>
            <a:cxnLst/>
            <a:rect l="l" t="t" r="r" b="b"/>
            <a:pathLst>
              <a:path w="9574" h="4843" extrusionOk="0">
                <a:moveTo>
                  <a:pt x="3457" y="1601"/>
                </a:moveTo>
                <a:cubicBezTo>
                  <a:pt x="3447" y="1808"/>
                  <a:pt x="3394" y="2006"/>
                  <a:pt x="3305" y="2195"/>
                </a:cubicBezTo>
                <a:cubicBezTo>
                  <a:pt x="3196" y="2429"/>
                  <a:pt x="3017" y="2621"/>
                  <a:pt x="2784" y="2744"/>
                </a:cubicBezTo>
                <a:cubicBezTo>
                  <a:pt x="2743" y="2758"/>
                  <a:pt x="2702" y="2758"/>
                  <a:pt x="2647" y="2758"/>
                </a:cubicBezTo>
                <a:cubicBezTo>
                  <a:pt x="2633" y="2744"/>
                  <a:pt x="2606" y="2744"/>
                  <a:pt x="2592" y="2730"/>
                </a:cubicBezTo>
                <a:lnTo>
                  <a:pt x="2578" y="2717"/>
                </a:lnTo>
                <a:lnTo>
                  <a:pt x="2537" y="2676"/>
                </a:lnTo>
                <a:cubicBezTo>
                  <a:pt x="2510" y="2634"/>
                  <a:pt x="2482" y="2593"/>
                  <a:pt x="2469" y="2552"/>
                </a:cubicBezTo>
                <a:cubicBezTo>
                  <a:pt x="2469" y="2497"/>
                  <a:pt x="2469" y="2429"/>
                  <a:pt x="2469" y="2374"/>
                </a:cubicBezTo>
                <a:cubicBezTo>
                  <a:pt x="2523" y="2113"/>
                  <a:pt x="2702" y="1880"/>
                  <a:pt x="2949" y="1757"/>
                </a:cubicBezTo>
                <a:cubicBezTo>
                  <a:pt x="3106" y="1674"/>
                  <a:pt x="3278" y="1621"/>
                  <a:pt x="3457" y="1601"/>
                </a:cubicBezTo>
                <a:close/>
                <a:moveTo>
                  <a:pt x="1673" y="0"/>
                </a:moveTo>
                <a:cubicBezTo>
                  <a:pt x="1434" y="0"/>
                  <a:pt x="1194" y="34"/>
                  <a:pt x="960" y="97"/>
                </a:cubicBezTo>
                <a:cubicBezTo>
                  <a:pt x="727" y="152"/>
                  <a:pt x="507" y="220"/>
                  <a:pt x="302" y="330"/>
                </a:cubicBezTo>
                <a:cubicBezTo>
                  <a:pt x="219" y="358"/>
                  <a:pt x="164" y="385"/>
                  <a:pt x="123" y="412"/>
                </a:cubicBezTo>
                <a:lnTo>
                  <a:pt x="68" y="440"/>
                </a:lnTo>
                <a:lnTo>
                  <a:pt x="82" y="467"/>
                </a:lnTo>
                <a:cubicBezTo>
                  <a:pt x="0" y="514"/>
                  <a:pt x="48" y="630"/>
                  <a:pt x="123" y="630"/>
                </a:cubicBezTo>
                <a:cubicBezTo>
                  <a:pt x="136" y="630"/>
                  <a:pt x="150" y="626"/>
                  <a:pt x="164" y="618"/>
                </a:cubicBezTo>
                <a:lnTo>
                  <a:pt x="219" y="591"/>
                </a:lnTo>
                <a:cubicBezTo>
                  <a:pt x="260" y="577"/>
                  <a:pt x="302" y="550"/>
                  <a:pt x="384" y="522"/>
                </a:cubicBezTo>
                <a:cubicBezTo>
                  <a:pt x="576" y="426"/>
                  <a:pt x="795" y="358"/>
                  <a:pt x="1001" y="316"/>
                </a:cubicBezTo>
                <a:cubicBezTo>
                  <a:pt x="1201" y="277"/>
                  <a:pt x="1401" y="255"/>
                  <a:pt x="1598" y="255"/>
                </a:cubicBezTo>
                <a:cubicBezTo>
                  <a:pt x="1739" y="255"/>
                  <a:pt x="1879" y="266"/>
                  <a:pt x="2016" y="289"/>
                </a:cubicBezTo>
                <a:lnTo>
                  <a:pt x="2167" y="316"/>
                </a:lnTo>
                <a:cubicBezTo>
                  <a:pt x="2222" y="330"/>
                  <a:pt x="2263" y="344"/>
                  <a:pt x="2318" y="358"/>
                </a:cubicBezTo>
                <a:cubicBezTo>
                  <a:pt x="2414" y="385"/>
                  <a:pt x="2510" y="426"/>
                  <a:pt x="2606" y="467"/>
                </a:cubicBezTo>
                <a:cubicBezTo>
                  <a:pt x="2715" y="522"/>
                  <a:pt x="2811" y="563"/>
                  <a:pt x="2907" y="632"/>
                </a:cubicBezTo>
                <a:cubicBezTo>
                  <a:pt x="2949" y="659"/>
                  <a:pt x="3004" y="687"/>
                  <a:pt x="3045" y="728"/>
                </a:cubicBezTo>
                <a:cubicBezTo>
                  <a:pt x="3086" y="755"/>
                  <a:pt x="3127" y="797"/>
                  <a:pt x="3168" y="838"/>
                </a:cubicBezTo>
                <a:cubicBezTo>
                  <a:pt x="3284" y="954"/>
                  <a:pt x="3366" y="1097"/>
                  <a:pt x="3414" y="1253"/>
                </a:cubicBezTo>
                <a:lnTo>
                  <a:pt x="3414" y="1253"/>
                </a:lnTo>
                <a:cubicBezTo>
                  <a:pt x="3192" y="1277"/>
                  <a:pt x="2974" y="1345"/>
                  <a:pt x="2770" y="1455"/>
                </a:cubicBezTo>
                <a:cubicBezTo>
                  <a:pt x="2441" y="1619"/>
                  <a:pt x="2208" y="1935"/>
                  <a:pt x="2139" y="2305"/>
                </a:cubicBezTo>
                <a:cubicBezTo>
                  <a:pt x="2098" y="2511"/>
                  <a:pt x="2167" y="2730"/>
                  <a:pt x="2304" y="2881"/>
                </a:cubicBezTo>
                <a:lnTo>
                  <a:pt x="2345" y="2922"/>
                </a:lnTo>
                <a:cubicBezTo>
                  <a:pt x="2359" y="2950"/>
                  <a:pt x="2386" y="2964"/>
                  <a:pt x="2414" y="2977"/>
                </a:cubicBezTo>
                <a:cubicBezTo>
                  <a:pt x="2469" y="3005"/>
                  <a:pt x="2523" y="3032"/>
                  <a:pt x="2578" y="3046"/>
                </a:cubicBezTo>
                <a:cubicBezTo>
                  <a:pt x="2613" y="3051"/>
                  <a:pt x="2650" y="3054"/>
                  <a:pt x="2688" y="3054"/>
                </a:cubicBezTo>
                <a:cubicBezTo>
                  <a:pt x="2753" y="3054"/>
                  <a:pt x="2819" y="3045"/>
                  <a:pt x="2880" y="3018"/>
                </a:cubicBezTo>
                <a:cubicBezTo>
                  <a:pt x="3045" y="2950"/>
                  <a:pt x="3196" y="2840"/>
                  <a:pt x="3305" y="2703"/>
                </a:cubicBezTo>
                <a:cubicBezTo>
                  <a:pt x="3415" y="2580"/>
                  <a:pt x="3497" y="2456"/>
                  <a:pt x="3566" y="2305"/>
                </a:cubicBezTo>
                <a:cubicBezTo>
                  <a:pt x="3674" y="2089"/>
                  <a:pt x="3740" y="1846"/>
                  <a:pt x="3749" y="1598"/>
                </a:cubicBezTo>
                <a:lnTo>
                  <a:pt x="3749" y="1598"/>
                </a:lnTo>
                <a:cubicBezTo>
                  <a:pt x="3770" y="1600"/>
                  <a:pt x="3791" y="1603"/>
                  <a:pt x="3813" y="1606"/>
                </a:cubicBezTo>
                <a:cubicBezTo>
                  <a:pt x="4416" y="1688"/>
                  <a:pt x="5006" y="2031"/>
                  <a:pt x="5500" y="2442"/>
                </a:cubicBezTo>
                <a:cubicBezTo>
                  <a:pt x="5993" y="2868"/>
                  <a:pt x="6432" y="3361"/>
                  <a:pt x="6789" y="3910"/>
                </a:cubicBezTo>
                <a:cubicBezTo>
                  <a:pt x="6981" y="4198"/>
                  <a:pt x="7228" y="4459"/>
                  <a:pt x="7516" y="4664"/>
                </a:cubicBezTo>
                <a:cubicBezTo>
                  <a:pt x="7667" y="4760"/>
                  <a:pt x="7845" y="4829"/>
                  <a:pt x="8037" y="4843"/>
                </a:cubicBezTo>
                <a:cubicBezTo>
                  <a:pt x="8215" y="4843"/>
                  <a:pt x="8394" y="4829"/>
                  <a:pt x="8572" y="4774"/>
                </a:cubicBezTo>
                <a:cubicBezTo>
                  <a:pt x="8613" y="4760"/>
                  <a:pt x="8641" y="4747"/>
                  <a:pt x="8695" y="4733"/>
                </a:cubicBezTo>
                <a:lnTo>
                  <a:pt x="8805" y="4692"/>
                </a:lnTo>
                <a:cubicBezTo>
                  <a:pt x="8887" y="4651"/>
                  <a:pt x="8956" y="4609"/>
                  <a:pt x="9038" y="4555"/>
                </a:cubicBezTo>
                <a:cubicBezTo>
                  <a:pt x="9176" y="4445"/>
                  <a:pt x="9299" y="4321"/>
                  <a:pt x="9381" y="4157"/>
                </a:cubicBezTo>
                <a:cubicBezTo>
                  <a:pt x="9532" y="3869"/>
                  <a:pt x="9573" y="3512"/>
                  <a:pt x="9491" y="3197"/>
                </a:cubicBezTo>
                <a:cubicBezTo>
                  <a:pt x="9422" y="2881"/>
                  <a:pt x="9258" y="2607"/>
                  <a:pt x="9011" y="2401"/>
                </a:cubicBezTo>
                <a:cubicBezTo>
                  <a:pt x="8901" y="2305"/>
                  <a:pt x="8750" y="2237"/>
                  <a:pt x="8599" y="2195"/>
                </a:cubicBezTo>
                <a:cubicBezTo>
                  <a:pt x="8532" y="2183"/>
                  <a:pt x="8464" y="2176"/>
                  <a:pt x="8397" y="2176"/>
                </a:cubicBezTo>
                <a:cubicBezTo>
                  <a:pt x="8316" y="2176"/>
                  <a:pt x="8236" y="2187"/>
                  <a:pt x="8161" y="2209"/>
                </a:cubicBezTo>
                <a:cubicBezTo>
                  <a:pt x="8023" y="2237"/>
                  <a:pt x="7886" y="2291"/>
                  <a:pt x="7777" y="2374"/>
                </a:cubicBezTo>
                <a:cubicBezTo>
                  <a:pt x="7667" y="2456"/>
                  <a:pt x="7571" y="2538"/>
                  <a:pt x="7502" y="2648"/>
                </a:cubicBezTo>
                <a:cubicBezTo>
                  <a:pt x="7351" y="2854"/>
                  <a:pt x="7283" y="3114"/>
                  <a:pt x="7324" y="3361"/>
                </a:cubicBezTo>
                <a:cubicBezTo>
                  <a:pt x="7365" y="3581"/>
                  <a:pt x="7488" y="3786"/>
                  <a:pt x="7667" y="3910"/>
                </a:cubicBezTo>
                <a:cubicBezTo>
                  <a:pt x="7783" y="3988"/>
                  <a:pt x="7921" y="4024"/>
                  <a:pt x="8059" y="4024"/>
                </a:cubicBezTo>
                <a:cubicBezTo>
                  <a:pt x="8116" y="4024"/>
                  <a:pt x="8173" y="4018"/>
                  <a:pt x="8229" y="4006"/>
                </a:cubicBezTo>
                <a:cubicBezTo>
                  <a:pt x="8394" y="3951"/>
                  <a:pt x="8517" y="3814"/>
                  <a:pt x="8545" y="3649"/>
                </a:cubicBezTo>
                <a:cubicBezTo>
                  <a:pt x="8572" y="3540"/>
                  <a:pt x="8558" y="3416"/>
                  <a:pt x="8517" y="3306"/>
                </a:cubicBezTo>
                <a:cubicBezTo>
                  <a:pt x="8490" y="3238"/>
                  <a:pt x="8462" y="3169"/>
                  <a:pt x="8407" y="3114"/>
                </a:cubicBezTo>
                <a:cubicBezTo>
                  <a:pt x="8394" y="3101"/>
                  <a:pt x="8366" y="3087"/>
                  <a:pt x="8353" y="3060"/>
                </a:cubicBezTo>
                <a:cubicBezTo>
                  <a:pt x="8333" y="3047"/>
                  <a:pt x="8314" y="3042"/>
                  <a:pt x="8296" y="3042"/>
                </a:cubicBezTo>
                <a:cubicBezTo>
                  <a:pt x="8215" y="3042"/>
                  <a:pt x="8164" y="3154"/>
                  <a:pt x="8243" y="3210"/>
                </a:cubicBezTo>
                <a:cubicBezTo>
                  <a:pt x="8298" y="3252"/>
                  <a:pt x="8325" y="3306"/>
                  <a:pt x="8339" y="3361"/>
                </a:cubicBezTo>
                <a:cubicBezTo>
                  <a:pt x="8366" y="3444"/>
                  <a:pt x="8366" y="3526"/>
                  <a:pt x="8353" y="3608"/>
                </a:cubicBezTo>
                <a:cubicBezTo>
                  <a:pt x="8339" y="3690"/>
                  <a:pt x="8270" y="3773"/>
                  <a:pt x="8174" y="3800"/>
                </a:cubicBezTo>
                <a:cubicBezTo>
                  <a:pt x="8140" y="3807"/>
                  <a:pt x="8106" y="3810"/>
                  <a:pt x="8072" y="3810"/>
                </a:cubicBezTo>
                <a:cubicBezTo>
                  <a:pt x="7970" y="3810"/>
                  <a:pt x="7873" y="3780"/>
                  <a:pt x="7790" y="3718"/>
                </a:cubicBezTo>
                <a:cubicBezTo>
                  <a:pt x="7667" y="3622"/>
                  <a:pt x="7584" y="3485"/>
                  <a:pt x="7557" y="3320"/>
                </a:cubicBezTo>
                <a:cubicBezTo>
                  <a:pt x="7530" y="3128"/>
                  <a:pt x="7584" y="2950"/>
                  <a:pt x="7694" y="2799"/>
                </a:cubicBezTo>
                <a:cubicBezTo>
                  <a:pt x="7722" y="2758"/>
                  <a:pt x="7763" y="2717"/>
                  <a:pt x="7790" y="2689"/>
                </a:cubicBezTo>
                <a:cubicBezTo>
                  <a:pt x="7831" y="2648"/>
                  <a:pt x="7873" y="2607"/>
                  <a:pt x="7927" y="2580"/>
                </a:cubicBezTo>
                <a:cubicBezTo>
                  <a:pt x="8010" y="2525"/>
                  <a:pt x="8106" y="2484"/>
                  <a:pt x="8215" y="2456"/>
                </a:cubicBezTo>
                <a:cubicBezTo>
                  <a:pt x="8271" y="2442"/>
                  <a:pt x="8327" y="2435"/>
                  <a:pt x="8382" y="2435"/>
                </a:cubicBezTo>
                <a:cubicBezTo>
                  <a:pt x="8544" y="2435"/>
                  <a:pt x="8700" y="2494"/>
                  <a:pt x="8833" y="2607"/>
                </a:cubicBezTo>
                <a:cubicBezTo>
                  <a:pt x="9011" y="2772"/>
                  <a:pt x="9148" y="2991"/>
                  <a:pt x="9189" y="3238"/>
                </a:cubicBezTo>
                <a:cubicBezTo>
                  <a:pt x="9258" y="3498"/>
                  <a:pt x="9217" y="3759"/>
                  <a:pt x="9107" y="3992"/>
                </a:cubicBezTo>
                <a:cubicBezTo>
                  <a:pt x="9038" y="4116"/>
                  <a:pt x="8942" y="4212"/>
                  <a:pt x="8833" y="4280"/>
                </a:cubicBezTo>
                <a:cubicBezTo>
                  <a:pt x="8778" y="4321"/>
                  <a:pt x="8723" y="4349"/>
                  <a:pt x="8668" y="4376"/>
                </a:cubicBezTo>
                <a:lnTo>
                  <a:pt x="8558" y="4417"/>
                </a:lnTo>
                <a:lnTo>
                  <a:pt x="8462" y="4445"/>
                </a:lnTo>
                <a:cubicBezTo>
                  <a:pt x="8359" y="4483"/>
                  <a:pt x="8249" y="4502"/>
                  <a:pt x="8139" y="4502"/>
                </a:cubicBezTo>
                <a:cubicBezTo>
                  <a:pt x="7973" y="4502"/>
                  <a:pt x="7807" y="4459"/>
                  <a:pt x="7667" y="4376"/>
                </a:cubicBezTo>
                <a:cubicBezTo>
                  <a:pt x="7420" y="4184"/>
                  <a:pt x="7214" y="3965"/>
                  <a:pt x="7050" y="3704"/>
                </a:cubicBezTo>
                <a:cubicBezTo>
                  <a:pt x="6666" y="3128"/>
                  <a:pt x="6213" y="2607"/>
                  <a:pt x="5705" y="2154"/>
                </a:cubicBezTo>
                <a:cubicBezTo>
                  <a:pt x="5431" y="1935"/>
                  <a:pt x="5143" y="1743"/>
                  <a:pt x="4828" y="1578"/>
                </a:cubicBezTo>
                <a:cubicBezTo>
                  <a:pt x="4512" y="1414"/>
                  <a:pt x="4183" y="1304"/>
                  <a:pt x="3826" y="1263"/>
                </a:cubicBezTo>
                <a:cubicBezTo>
                  <a:pt x="3789" y="1257"/>
                  <a:pt x="3752" y="1253"/>
                  <a:pt x="3715" y="1250"/>
                </a:cubicBezTo>
                <a:lnTo>
                  <a:pt x="3715" y="1250"/>
                </a:lnTo>
                <a:cubicBezTo>
                  <a:pt x="3657" y="1018"/>
                  <a:pt x="3541" y="801"/>
                  <a:pt x="3360" y="632"/>
                </a:cubicBezTo>
                <a:cubicBezTo>
                  <a:pt x="3319" y="577"/>
                  <a:pt x="3264" y="536"/>
                  <a:pt x="3209" y="495"/>
                </a:cubicBezTo>
                <a:cubicBezTo>
                  <a:pt x="3154" y="440"/>
                  <a:pt x="3113" y="426"/>
                  <a:pt x="3045" y="385"/>
                </a:cubicBezTo>
                <a:cubicBezTo>
                  <a:pt x="2949" y="316"/>
                  <a:pt x="2839" y="262"/>
                  <a:pt x="2715" y="207"/>
                </a:cubicBezTo>
                <a:cubicBezTo>
                  <a:pt x="2606" y="166"/>
                  <a:pt x="2496" y="124"/>
                  <a:pt x="2373" y="97"/>
                </a:cubicBezTo>
                <a:cubicBezTo>
                  <a:pt x="2318" y="83"/>
                  <a:pt x="2263" y="70"/>
                  <a:pt x="2208" y="56"/>
                </a:cubicBezTo>
                <a:lnTo>
                  <a:pt x="2043" y="28"/>
                </a:lnTo>
                <a:cubicBezTo>
                  <a:pt x="1921" y="10"/>
                  <a:pt x="1797" y="0"/>
                  <a:pt x="167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9" name="Google Shape;3549;p42"/>
          <p:cNvSpPr txBox="1">
            <a:spLocks noGrp="1"/>
          </p:cNvSpPr>
          <p:nvPr>
            <p:ph type="title"/>
          </p:nvPr>
        </p:nvSpPr>
        <p:spPr>
          <a:xfrm>
            <a:off x="963167" y="669233"/>
            <a:ext cx="10265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Sra. A.M.</a:t>
            </a:r>
            <a:endParaRPr dirty="0"/>
          </a:p>
        </p:txBody>
      </p:sp>
      <p:sp>
        <p:nvSpPr>
          <p:cNvPr id="3550" name="Google Shape;3550;p42"/>
          <p:cNvSpPr txBox="1">
            <a:spLocks noGrp="1"/>
          </p:cNvSpPr>
          <p:nvPr>
            <p:ph type="title" idx="4294967295"/>
          </p:nvPr>
        </p:nvSpPr>
        <p:spPr>
          <a:xfrm>
            <a:off x="963167" y="2398435"/>
            <a:ext cx="2799600" cy="65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/>
            <a:r>
              <a:rPr lang="en" sz="2667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INFORMAÇÃO</a:t>
            </a:r>
            <a:endParaRPr sz="2667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51" name="Google Shape;3551;p42"/>
          <p:cNvSpPr txBox="1">
            <a:spLocks noGrp="1"/>
          </p:cNvSpPr>
          <p:nvPr>
            <p:ph type="title" idx="4294967295"/>
          </p:nvPr>
        </p:nvSpPr>
        <p:spPr>
          <a:xfrm>
            <a:off x="8143828" y="2398435"/>
            <a:ext cx="3169470" cy="65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/>
            <a:r>
              <a:rPr lang="en" sz="2667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ANTECEDENTES DE SAÚDE</a:t>
            </a:r>
            <a:endParaRPr sz="2667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52" name="Google Shape;3552;p42"/>
          <p:cNvSpPr txBox="1">
            <a:spLocks noGrp="1"/>
          </p:cNvSpPr>
          <p:nvPr>
            <p:ph type="ctrTitle" idx="4294967295"/>
          </p:nvPr>
        </p:nvSpPr>
        <p:spPr>
          <a:xfrm>
            <a:off x="9106678" y="3351482"/>
            <a:ext cx="2301159" cy="33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/>
            <a:r>
              <a:rPr lang="pt-PT" sz="2133" b="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Insuf</a:t>
            </a:r>
            <a:r>
              <a:rPr lang="pt-PT" sz="2133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. cardíaca</a:t>
            </a:r>
            <a:endParaRPr sz="2133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54" name="Google Shape;3554;p42"/>
          <p:cNvSpPr txBox="1">
            <a:spLocks noGrp="1"/>
          </p:cNvSpPr>
          <p:nvPr>
            <p:ph type="ctrTitle" idx="4294967295"/>
          </p:nvPr>
        </p:nvSpPr>
        <p:spPr>
          <a:xfrm>
            <a:off x="9106678" y="5074323"/>
            <a:ext cx="1341600" cy="33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/>
            <a:r>
              <a:rPr lang="en" sz="2133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AIT </a:t>
            </a:r>
            <a:endParaRPr sz="2133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55" name="Google Shape;3555;p42"/>
          <p:cNvSpPr txBox="1">
            <a:spLocks noGrp="1"/>
          </p:cNvSpPr>
          <p:nvPr>
            <p:ph type="ctrTitle" idx="4294967295"/>
          </p:nvPr>
        </p:nvSpPr>
        <p:spPr>
          <a:xfrm>
            <a:off x="9106678" y="3962757"/>
            <a:ext cx="2556587" cy="33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/>
            <a:r>
              <a:rPr lang="en" sz="2133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Insuf. </a:t>
            </a:r>
            <a:r>
              <a:rPr lang="pt-PT" sz="2133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</a:t>
            </a:r>
            <a:r>
              <a:rPr lang="en" sz="2133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enosa MI</a:t>
            </a:r>
            <a:endParaRPr sz="2133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56" name="Google Shape;3556;p42"/>
          <p:cNvSpPr txBox="1">
            <a:spLocks noGrp="1"/>
          </p:cNvSpPr>
          <p:nvPr>
            <p:ph type="ctrTitle" idx="4294967295"/>
          </p:nvPr>
        </p:nvSpPr>
        <p:spPr>
          <a:xfrm>
            <a:off x="9106678" y="4518540"/>
            <a:ext cx="2819641" cy="33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/>
            <a:r>
              <a:rPr lang="en" sz="2133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PTA esq. e PTJ dir.</a:t>
            </a:r>
            <a:endParaRPr sz="2133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557" name="Google Shape;3557;p42"/>
          <p:cNvGrpSpPr/>
          <p:nvPr/>
        </p:nvGrpSpPr>
        <p:grpSpPr>
          <a:xfrm>
            <a:off x="4617914" y="1992122"/>
            <a:ext cx="2956172" cy="3583089"/>
            <a:chOff x="3401506" y="1621076"/>
            <a:chExt cx="2363677" cy="2864944"/>
          </a:xfrm>
        </p:grpSpPr>
        <p:sp>
          <p:nvSpPr>
            <p:cNvPr id="3558" name="Google Shape;3558;p42"/>
            <p:cNvSpPr/>
            <p:nvPr/>
          </p:nvSpPr>
          <p:spPr>
            <a:xfrm>
              <a:off x="3401506" y="2122343"/>
              <a:ext cx="2363677" cy="2363677"/>
            </a:xfrm>
            <a:custGeom>
              <a:avLst/>
              <a:gdLst/>
              <a:ahLst/>
              <a:cxnLst/>
              <a:rect l="l" t="t" r="r" b="b"/>
              <a:pathLst>
                <a:path w="64999" h="64999" extrusionOk="0">
                  <a:moveTo>
                    <a:pt x="32507" y="1"/>
                  </a:moveTo>
                  <a:cubicBezTo>
                    <a:pt x="14553" y="1"/>
                    <a:pt x="1" y="14553"/>
                    <a:pt x="1" y="32507"/>
                  </a:cubicBezTo>
                  <a:cubicBezTo>
                    <a:pt x="1" y="50446"/>
                    <a:pt x="14553" y="64999"/>
                    <a:pt x="32507" y="64999"/>
                  </a:cubicBezTo>
                  <a:cubicBezTo>
                    <a:pt x="50460" y="64999"/>
                    <a:pt x="64999" y="50446"/>
                    <a:pt x="64999" y="32507"/>
                  </a:cubicBezTo>
                  <a:cubicBezTo>
                    <a:pt x="64999" y="14553"/>
                    <a:pt x="50460" y="1"/>
                    <a:pt x="325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5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9" name="Google Shape;3559;p42"/>
            <p:cNvSpPr/>
            <p:nvPr/>
          </p:nvSpPr>
          <p:spPr>
            <a:xfrm>
              <a:off x="3470092" y="2194024"/>
              <a:ext cx="2226509" cy="2226509"/>
            </a:xfrm>
            <a:custGeom>
              <a:avLst/>
              <a:gdLst/>
              <a:ahLst/>
              <a:cxnLst/>
              <a:rect l="l" t="t" r="r" b="b"/>
              <a:pathLst>
                <a:path w="61227" h="61227" fill="none" extrusionOk="0">
                  <a:moveTo>
                    <a:pt x="61227" y="30613"/>
                  </a:moveTo>
                  <a:cubicBezTo>
                    <a:pt x="61227" y="47524"/>
                    <a:pt x="47525" y="61226"/>
                    <a:pt x="30613" y="61226"/>
                  </a:cubicBezTo>
                  <a:cubicBezTo>
                    <a:pt x="13702" y="61226"/>
                    <a:pt x="0" y="47524"/>
                    <a:pt x="0" y="30613"/>
                  </a:cubicBezTo>
                  <a:cubicBezTo>
                    <a:pt x="0" y="13702"/>
                    <a:pt x="13702" y="0"/>
                    <a:pt x="30613" y="0"/>
                  </a:cubicBezTo>
                  <a:cubicBezTo>
                    <a:pt x="47525" y="0"/>
                    <a:pt x="61227" y="13702"/>
                    <a:pt x="61227" y="30613"/>
                  </a:cubicBezTo>
                  <a:close/>
                </a:path>
              </a:pathLst>
            </a:custGeom>
            <a:noFill/>
            <a:ln w="8575" cap="flat" cmpd="sng">
              <a:solidFill>
                <a:schemeClr val="lt2"/>
              </a:solidFill>
              <a:prstDash val="solid"/>
              <a:miter lim="1371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0" name="Google Shape;3560;p42"/>
            <p:cNvSpPr/>
            <p:nvPr/>
          </p:nvSpPr>
          <p:spPr>
            <a:xfrm>
              <a:off x="3534264" y="2257981"/>
              <a:ext cx="2098160" cy="2098676"/>
            </a:xfrm>
            <a:custGeom>
              <a:avLst/>
              <a:gdLst/>
              <a:ahLst/>
              <a:cxnLst/>
              <a:rect l="l" t="t" r="r" b="b"/>
              <a:pathLst>
                <a:path w="73247" h="73265" extrusionOk="0">
                  <a:moveTo>
                    <a:pt x="36623" y="1"/>
                  </a:moveTo>
                  <a:cubicBezTo>
                    <a:pt x="16403" y="1"/>
                    <a:pt x="0" y="16403"/>
                    <a:pt x="0" y="36624"/>
                  </a:cubicBezTo>
                  <a:cubicBezTo>
                    <a:pt x="0" y="56861"/>
                    <a:pt x="16403" y="73264"/>
                    <a:pt x="36623" y="73264"/>
                  </a:cubicBezTo>
                  <a:cubicBezTo>
                    <a:pt x="56861" y="73264"/>
                    <a:pt x="73246" y="56861"/>
                    <a:pt x="73246" y="36624"/>
                  </a:cubicBezTo>
                  <a:cubicBezTo>
                    <a:pt x="73246" y="16403"/>
                    <a:pt x="56861" y="1"/>
                    <a:pt x="36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1" name="Google Shape;3561;p42"/>
            <p:cNvSpPr/>
            <p:nvPr/>
          </p:nvSpPr>
          <p:spPr>
            <a:xfrm>
              <a:off x="3470092" y="2184710"/>
              <a:ext cx="2226520" cy="2226520"/>
            </a:xfrm>
            <a:custGeom>
              <a:avLst/>
              <a:gdLst/>
              <a:ahLst/>
              <a:cxnLst/>
              <a:rect l="l" t="t" r="r" b="b"/>
              <a:pathLst>
                <a:path w="61227" h="61227" fill="none" extrusionOk="0">
                  <a:moveTo>
                    <a:pt x="61227" y="30613"/>
                  </a:moveTo>
                  <a:cubicBezTo>
                    <a:pt x="61227" y="47524"/>
                    <a:pt x="47525" y="61226"/>
                    <a:pt x="30613" y="61226"/>
                  </a:cubicBezTo>
                  <a:cubicBezTo>
                    <a:pt x="13702" y="61226"/>
                    <a:pt x="0" y="47524"/>
                    <a:pt x="0" y="30613"/>
                  </a:cubicBezTo>
                  <a:cubicBezTo>
                    <a:pt x="0" y="13702"/>
                    <a:pt x="13702" y="0"/>
                    <a:pt x="30613" y="0"/>
                  </a:cubicBezTo>
                  <a:cubicBezTo>
                    <a:pt x="47525" y="0"/>
                    <a:pt x="61227" y="13702"/>
                    <a:pt x="61227" y="30613"/>
                  </a:cubicBezTo>
                  <a:close/>
                </a:path>
              </a:pathLst>
            </a:custGeom>
            <a:noFill/>
            <a:ln w="8575" cap="flat" cmpd="sng">
              <a:solidFill>
                <a:schemeClr val="accent1"/>
              </a:solidFill>
              <a:prstDash val="solid"/>
              <a:miter lim="1371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2" name="Google Shape;3562;p42"/>
            <p:cNvSpPr/>
            <p:nvPr/>
          </p:nvSpPr>
          <p:spPr>
            <a:xfrm>
              <a:off x="3983963" y="2611590"/>
              <a:ext cx="1151875" cy="1037575"/>
            </a:xfrm>
            <a:custGeom>
              <a:avLst/>
              <a:gdLst/>
              <a:ahLst/>
              <a:cxnLst/>
              <a:rect l="l" t="t" r="r" b="b"/>
              <a:pathLst>
                <a:path w="46075" h="41503" extrusionOk="0">
                  <a:moveTo>
                    <a:pt x="24166" y="40355"/>
                  </a:moveTo>
                  <a:cubicBezTo>
                    <a:pt x="18059" y="40147"/>
                    <a:pt x="8680" y="41074"/>
                    <a:pt x="4652" y="39788"/>
                  </a:cubicBezTo>
                  <a:cubicBezTo>
                    <a:pt x="625" y="38502"/>
                    <a:pt x="-37" y="36007"/>
                    <a:pt x="1" y="32641"/>
                  </a:cubicBezTo>
                  <a:cubicBezTo>
                    <a:pt x="39" y="29275"/>
                    <a:pt x="3537" y="23905"/>
                    <a:pt x="4879" y="19594"/>
                  </a:cubicBezTo>
                  <a:cubicBezTo>
                    <a:pt x="6222" y="15283"/>
                    <a:pt x="5125" y="10007"/>
                    <a:pt x="8056" y="6774"/>
                  </a:cubicBezTo>
                  <a:cubicBezTo>
                    <a:pt x="10987" y="3541"/>
                    <a:pt x="18134" y="875"/>
                    <a:pt x="22464" y="194"/>
                  </a:cubicBezTo>
                  <a:cubicBezTo>
                    <a:pt x="26794" y="-487"/>
                    <a:pt x="30992" y="686"/>
                    <a:pt x="34036" y="2690"/>
                  </a:cubicBezTo>
                  <a:cubicBezTo>
                    <a:pt x="37080" y="4694"/>
                    <a:pt x="39292" y="8798"/>
                    <a:pt x="40729" y="12220"/>
                  </a:cubicBezTo>
                  <a:cubicBezTo>
                    <a:pt x="42166" y="15643"/>
                    <a:pt x="41769" y="19822"/>
                    <a:pt x="42658" y="23225"/>
                  </a:cubicBezTo>
                  <a:cubicBezTo>
                    <a:pt x="43547" y="26629"/>
                    <a:pt x="46288" y="29673"/>
                    <a:pt x="46061" y="32641"/>
                  </a:cubicBezTo>
                  <a:cubicBezTo>
                    <a:pt x="45834" y="35610"/>
                    <a:pt x="44946" y="39750"/>
                    <a:pt x="41297" y="41036"/>
                  </a:cubicBezTo>
                  <a:cubicBezTo>
                    <a:pt x="37648" y="42322"/>
                    <a:pt x="30274" y="40563"/>
                    <a:pt x="24166" y="40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563" name="Google Shape;3563;p42"/>
            <p:cNvSpPr/>
            <p:nvPr/>
          </p:nvSpPr>
          <p:spPr>
            <a:xfrm>
              <a:off x="3867389" y="1670970"/>
              <a:ext cx="1432483" cy="716242"/>
            </a:xfrm>
            <a:custGeom>
              <a:avLst/>
              <a:gdLst/>
              <a:ahLst/>
              <a:cxnLst/>
              <a:rect l="l" t="t" r="r" b="b"/>
              <a:pathLst>
                <a:path w="39392" h="19696" fill="none" extrusionOk="0">
                  <a:moveTo>
                    <a:pt x="0" y="19696"/>
                  </a:moveTo>
                  <a:lnTo>
                    <a:pt x="19696" y="0"/>
                  </a:lnTo>
                  <a:lnTo>
                    <a:pt x="39391" y="19696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1371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4" name="Google Shape;3564;p42"/>
            <p:cNvSpPr/>
            <p:nvPr/>
          </p:nvSpPr>
          <p:spPr>
            <a:xfrm>
              <a:off x="4540738" y="1621076"/>
              <a:ext cx="85312" cy="84839"/>
            </a:xfrm>
            <a:custGeom>
              <a:avLst/>
              <a:gdLst/>
              <a:ahLst/>
              <a:cxnLst/>
              <a:rect l="l" t="t" r="r" b="b"/>
              <a:pathLst>
                <a:path w="2346" h="2333" extrusionOk="0">
                  <a:moveTo>
                    <a:pt x="1180" y="1"/>
                  </a:moveTo>
                  <a:cubicBezTo>
                    <a:pt x="535" y="1"/>
                    <a:pt x="0" y="522"/>
                    <a:pt x="0" y="1166"/>
                  </a:cubicBezTo>
                  <a:cubicBezTo>
                    <a:pt x="0" y="1811"/>
                    <a:pt x="535" y="2332"/>
                    <a:pt x="1180" y="2332"/>
                  </a:cubicBezTo>
                  <a:cubicBezTo>
                    <a:pt x="1824" y="2332"/>
                    <a:pt x="2346" y="1811"/>
                    <a:pt x="2346" y="1166"/>
                  </a:cubicBezTo>
                  <a:cubicBezTo>
                    <a:pt x="2346" y="522"/>
                    <a:pt x="1824" y="1"/>
                    <a:pt x="1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5" name="Google Shape;3565;p42"/>
            <p:cNvSpPr/>
            <p:nvPr/>
          </p:nvSpPr>
          <p:spPr>
            <a:xfrm>
              <a:off x="4411059" y="3332512"/>
              <a:ext cx="362531" cy="206588"/>
            </a:xfrm>
            <a:custGeom>
              <a:avLst/>
              <a:gdLst/>
              <a:ahLst/>
              <a:cxnLst/>
              <a:rect l="l" t="t" r="r" b="b"/>
              <a:pathLst>
                <a:path w="12656" h="7212" extrusionOk="0">
                  <a:moveTo>
                    <a:pt x="8995" y="1"/>
                  </a:moveTo>
                  <a:lnTo>
                    <a:pt x="2563" y="1378"/>
                  </a:lnTo>
                  <a:cubicBezTo>
                    <a:pt x="2752" y="2717"/>
                    <a:pt x="1701" y="3858"/>
                    <a:pt x="416" y="3858"/>
                  </a:cubicBezTo>
                  <a:cubicBezTo>
                    <a:pt x="280" y="3858"/>
                    <a:pt x="141" y="3845"/>
                    <a:pt x="0" y="3818"/>
                  </a:cubicBezTo>
                  <a:lnTo>
                    <a:pt x="0" y="3818"/>
                  </a:lnTo>
                  <a:cubicBezTo>
                    <a:pt x="175" y="4916"/>
                    <a:pt x="994" y="5823"/>
                    <a:pt x="1970" y="6328"/>
                  </a:cubicBezTo>
                  <a:cubicBezTo>
                    <a:pt x="2929" y="6851"/>
                    <a:pt x="4062" y="7025"/>
                    <a:pt x="5160" y="7130"/>
                  </a:cubicBezTo>
                  <a:cubicBezTo>
                    <a:pt x="5585" y="7184"/>
                    <a:pt x="6017" y="7212"/>
                    <a:pt x="6451" y="7212"/>
                  </a:cubicBezTo>
                  <a:cubicBezTo>
                    <a:pt x="6711" y="7212"/>
                    <a:pt x="6973" y="7202"/>
                    <a:pt x="7234" y="7182"/>
                  </a:cubicBezTo>
                  <a:cubicBezTo>
                    <a:pt x="9344" y="7008"/>
                    <a:pt x="11261" y="5892"/>
                    <a:pt x="12481" y="4167"/>
                  </a:cubicBezTo>
                  <a:cubicBezTo>
                    <a:pt x="12568" y="4045"/>
                    <a:pt x="12655" y="3870"/>
                    <a:pt x="12568" y="3748"/>
                  </a:cubicBezTo>
                  <a:cubicBezTo>
                    <a:pt x="12499" y="3696"/>
                    <a:pt x="12429" y="3644"/>
                    <a:pt x="12342" y="3644"/>
                  </a:cubicBezTo>
                  <a:cubicBezTo>
                    <a:pt x="11644" y="3469"/>
                    <a:pt x="10825" y="3731"/>
                    <a:pt x="10250" y="3278"/>
                  </a:cubicBezTo>
                  <a:cubicBezTo>
                    <a:pt x="10058" y="3086"/>
                    <a:pt x="9901" y="2859"/>
                    <a:pt x="9814" y="2615"/>
                  </a:cubicBezTo>
                  <a:cubicBezTo>
                    <a:pt x="9431" y="1779"/>
                    <a:pt x="9152" y="907"/>
                    <a:pt x="8995" y="1"/>
                  </a:cubicBezTo>
                  <a:close/>
                </a:path>
              </a:pathLst>
            </a:custGeom>
            <a:solidFill>
              <a:srgbClr val="F1BF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6" name="Google Shape;3566;p42"/>
            <p:cNvSpPr/>
            <p:nvPr/>
          </p:nvSpPr>
          <p:spPr>
            <a:xfrm>
              <a:off x="4244288" y="3506616"/>
              <a:ext cx="729015" cy="849897"/>
            </a:xfrm>
            <a:custGeom>
              <a:avLst/>
              <a:gdLst/>
              <a:ahLst/>
              <a:cxnLst/>
              <a:rect l="l" t="t" r="r" b="b"/>
              <a:pathLst>
                <a:path w="25450" h="29670" extrusionOk="0">
                  <a:moveTo>
                    <a:pt x="11878" y="1"/>
                  </a:moveTo>
                  <a:cubicBezTo>
                    <a:pt x="9164" y="1"/>
                    <a:pt x="6474" y="587"/>
                    <a:pt x="3992" y="1732"/>
                  </a:cubicBezTo>
                  <a:cubicBezTo>
                    <a:pt x="2999" y="2063"/>
                    <a:pt x="2284" y="2900"/>
                    <a:pt x="2127" y="3928"/>
                  </a:cubicBezTo>
                  <a:cubicBezTo>
                    <a:pt x="0" y="11790"/>
                    <a:pt x="3103" y="20226"/>
                    <a:pt x="1761" y="28262"/>
                  </a:cubicBezTo>
                  <a:cubicBezTo>
                    <a:pt x="5062" y="29199"/>
                    <a:pt x="8460" y="29670"/>
                    <a:pt x="11860" y="29670"/>
                  </a:cubicBezTo>
                  <a:cubicBezTo>
                    <a:pt x="15228" y="29670"/>
                    <a:pt x="18597" y="29208"/>
                    <a:pt x="21877" y="28280"/>
                  </a:cubicBezTo>
                  <a:cubicBezTo>
                    <a:pt x="22051" y="27042"/>
                    <a:pt x="22138" y="25717"/>
                    <a:pt x="22434" y="24445"/>
                  </a:cubicBezTo>
                  <a:lnTo>
                    <a:pt x="24265" y="16601"/>
                  </a:lnTo>
                  <a:cubicBezTo>
                    <a:pt x="24857" y="14073"/>
                    <a:pt x="25450" y="11493"/>
                    <a:pt x="25171" y="8913"/>
                  </a:cubicBezTo>
                  <a:cubicBezTo>
                    <a:pt x="24962" y="7118"/>
                    <a:pt x="24352" y="5427"/>
                    <a:pt x="23742" y="3736"/>
                  </a:cubicBezTo>
                  <a:cubicBezTo>
                    <a:pt x="23515" y="3091"/>
                    <a:pt x="23254" y="2429"/>
                    <a:pt x="22800" y="1924"/>
                  </a:cubicBezTo>
                  <a:cubicBezTo>
                    <a:pt x="21964" y="1035"/>
                    <a:pt x="20622" y="878"/>
                    <a:pt x="19384" y="756"/>
                  </a:cubicBezTo>
                  <a:lnTo>
                    <a:pt x="15514" y="355"/>
                  </a:lnTo>
                  <a:cubicBezTo>
                    <a:pt x="14308" y="118"/>
                    <a:pt x="13091" y="1"/>
                    <a:pt x="118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7" name="Google Shape;3567;p42"/>
            <p:cNvSpPr/>
            <p:nvPr/>
          </p:nvSpPr>
          <p:spPr>
            <a:xfrm>
              <a:off x="4565341" y="3611142"/>
              <a:ext cx="29991" cy="29991"/>
            </a:xfrm>
            <a:custGeom>
              <a:avLst/>
              <a:gdLst/>
              <a:ahLst/>
              <a:cxnLst/>
              <a:rect l="l" t="t" r="r" b="b"/>
              <a:pathLst>
                <a:path w="1047" h="1047" extrusionOk="0">
                  <a:moveTo>
                    <a:pt x="524" y="0"/>
                  </a:moveTo>
                  <a:cubicBezTo>
                    <a:pt x="245" y="0"/>
                    <a:pt x="1" y="227"/>
                    <a:pt x="1" y="523"/>
                  </a:cubicBezTo>
                  <a:cubicBezTo>
                    <a:pt x="1" y="802"/>
                    <a:pt x="245" y="1046"/>
                    <a:pt x="524" y="1046"/>
                  </a:cubicBezTo>
                  <a:cubicBezTo>
                    <a:pt x="820" y="1046"/>
                    <a:pt x="1047" y="802"/>
                    <a:pt x="1047" y="523"/>
                  </a:cubicBezTo>
                  <a:cubicBezTo>
                    <a:pt x="1047" y="227"/>
                    <a:pt x="820" y="0"/>
                    <a:pt x="5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8" name="Google Shape;3568;p42"/>
            <p:cNvSpPr/>
            <p:nvPr/>
          </p:nvSpPr>
          <p:spPr>
            <a:xfrm>
              <a:off x="4565341" y="3703522"/>
              <a:ext cx="29991" cy="29963"/>
            </a:xfrm>
            <a:custGeom>
              <a:avLst/>
              <a:gdLst/>
              <a:ahLst/>
              <a:cxnLst/>
              <a:rect l="l" t="t" r="r" b="b"/>
              <a:pathLst>
                <a:path w="1047" h="1046" extrusionOk="0">
                  <a:moveTo>
                    <a:pt x="524" y="0"/>
                  </a:moveTo>
                  <a:cubicBezTo>
                    <a:pt x="245" y="0"/>
                    <a:pt x="1" y="227"/>
                    <a:pt x="1" y="523"/>
                  </a:cubicBezTo>
                  <a:cubicBezTo>
                    <a:pt x="1" y="802"/>
                    <a:pt x="245" y="1046"/>
                    <a:pt x="524" y="1046"/>
                  </a:cubicBezTo>
                  <a:cubicBezTo>
                    <a:pt x="820" y="1046"/>
                    <a:pt x="1047" y="802"/>
                    <a:pt x="1047" y="523"/>
                  </a:cubicBezTo>
                  <a:cubicBezTo>
                    <a:pt x="1047" y="227"/>
                    <a:pt x="820" y="0"/>
                    <a:pt x="5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9" name="Google Shape;3569;p42"/>
            <p:cNvSpPr/>
            <p:nvPr/>
          </p:nvSpPr>
          <p:spPr>
            <a:xfrm>
              <a:off x="4565341" y="3795873"/>
              <a:ext cx="29991" cy="29991"/>
            </a:xfrm>
            <a:custGeom>
              <a:avLst/>
              <a:gdLst/>
              <a:ahLst/>
              <a:cxnLst/>
              <a:rect l="l" t="t" r="r" b="b"/>
              <a:pathLst>
                <a:path w="1047" h="1047" extrusionOk="0">
                  <a:moveTo>
                    <a:pt x="524" y="1"/>
                  </a:moveTo>
                  <a:cubicBezTo>
                    <a:pt x="245" y="1"/>
                    <a:pt x="1" y="227"/>
                    <a:pt x="1" y="524"/>
                  </a:cubicBezTo>
                  <a:cubicBezTo>
                    <a:pt x="1" y="803"/>
                    <a:pt x="245" y="1047"/>
                    <a:pt x="524" y="1047"/>
                  </a:cubicBezTo>
                  <a:cubicBezTo>
                    <a:pt x="820" y="1047"/>
                    <a:pt x="1047" y="803"/>
                    <a:pt x="1047" y="524"/>
                  </a:cubicBezTo>
                  <a:cubicBezTo>
                    <a:pt x="1047" y="227"/>
                    <a:pt x="820" y="1"/>
                    <a:pt x="5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0" name="Google Shape;3570;p42"/>
            <p:cNvSpPr/>
            <p:nvPr/>
          </p:nvSpPr>
          <p:spPr>
            <a:xfrm>
              <a:off x="4565341" y="3888254"/>
              <a:ext cx="29991" cy="29991"/>
            </a:xfrm>
            <a:custGeom>
              <a:avLst/>
              <a:gdLst/>
              <a:ahLst/>
              <a:cxnLst/>
              <a:rect l="l" t="t" r="r" b="b"/>
              <a:pathLst>
                <a:path w="1047" h="1047" extrusionOk="0">
                  <a:moveTo>
                    <a:pt x="524" y="1"/>
                  </a:moveTo>
                  <a:cubicBezTo>
                    <a:pt x="245" y="1"/>
                    <a:pt x="1" y="245"/>
                    <a:pt x="1" y="524"/>
                  </a:cubicBezTo>
                  <a:cubicBezTo>
                    <a:pt x="1" y="820"/>
                    <a:pt x="245" y="1046"/>
                    <a:pt x="524" y="1046"/>
                  </a:cubicBezTo>
                  <a:cubicBezTo>
                    <a:pt x="820" y="1046"/>
                    <a:pt x="1047" y="820"/>
                    <a:pt x="1047" y="524"/>
                  </a:cubicBezTo>
                  <a:cubicBezTo>
                    <a:pt x="1047" y="245"/>
                    <a:pt x="820" y="1"/>
                    <a:pt x="5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1" name="Google Shape;3571;p42"/>
            <p:cNvSpPr/>
            <p:nvPr/>
          </p:nvSpPr>
          <p:spPr>
            <a:xfrm>
              <a:off x="4203354" y="2772789"/>
              <a:ext cx="712029" cy="659121"/>
            </a:xfrm>
            <a:custGeom>
              <a:avLst/>
              <a:gdLst/>
              <a:ahLst/>
              <a:cxnLst/>
              <a:rect l="l" t="t" r="r" b="b"/>
              <a:pathLst>
                <a:path w="24857" h="23010" extrusionOk="0">
                  <a:moveTo>
                    <a:pt x="13317" y="0"/>
                  </a:moveTo>
                  <a:lnTo>
                    <a:pt x="2946" y="3208"/>
                  </a:lnTo>
                  <a:cubicBezTo>
                    <a:pt x="2074" y="4166"/>
                    <a:pt x="1708" y="5491"/>
                    <a:pt x="1586" y="6781"/>
                  </a:cubicBezTo>
                  <a:cubicBezTo>
                    <a:pt x="1464" y="8071"/>
                    <a:pt x="1551" y="9378"/>
                    <a:pt x="1464" y="10686"/>
                  </a:cubicBezTo>
                  <a:cubicBezTo>
                    <a:pt x="1377" y="11906"/>
                    <a:pt x="1116" y="13126"/>
                    <a:pt x="697" y="14276"/>
                  </a:cubicBezTo>
                  <a:cubicBezTo>
                    <a:pt x="401" y="15113"/>
                    <a:pt x="0" y="15985"/>
                    <a:pt x="122" y="16856"/>
                  </a:cubicBezTo>
                  <a:cubicBezTo>
                    <a:pt x="209" y="17431"/>
                    <a:pt x="436" y="17954"/>
                    <a:pt x="784" y="18408"/>
                  </a:cubicBezTo>
                  <a:cubicBezTo>
                    <a:pt x="2231" y="20430"/>
                    <a:pt x="4828" y="21354"/>
                    <a:pt x="7304" y="21406"/>
                  </a:cubicBezTo>
                  <a:cubicBezTo>
                    <a:pt x="7722" y="21406"/>
                    <a:pt x="8123" y="21441"/>
                    <a:pt x="8524" y="21510"/>
                  </a:cubicBezTo>
                  <a:cubicBezTo>
                    <a:pt x="8995" y="21667"/>
                    <a:pt x="9448" y="21876"/>
                    <a:pt x="9866" y="22138"/>
                  </a:cubicBezTo>
                  <a:cubicBezTo>
                    <a:pt x="10884" y="22691"/>
                    <a:pt x="12059" y="23010"/>
                    <a:pt x="13214" y="23010"/>
                  </a:cubicBezTo>
                  <a:cubicBezTo>
                    <a:pt x="14095" y="23010"/>
                    <a:pt x="14963" y="22824"/>
                    <a:pt x="15740" y="22417"/>
                  </a:cubicBezTo>
                  <a:cubicBezTo>
                    <a:pt x="16246" y="22138"/>
                    <a:pt x="16717" y="21789"/>
                    <a:pt x="17239" y="21545"/>
                  </a:cubicBezTo>
                  <a:cubicBezTo>
                    <a:pt x="17762" y="21336"/>
                    <a:pt x="18320" y="21179"/>
                    <a:pt x="18878" y="21109"/>
                  </a:cubicBezTo>
                  <a:cubicBezTo>
                    <a:pt x="19906" y="20918"/>
                    <a:pt x="20952" y="20761"/>
                    <a:pt x="21928" y="20377"/>
                  </a:cubicBezTo>
                  <a:cubicBezTo>
                    <a:pt x="22905" y="20011"/>
                    <a:pt x="23811" y="19366"/>
                    <a:pt x="24299" y="18442"/>
                  </a:cubicBezTo>
                  <a:cubicBezTo>
                    <a:pt x="24857" y="17379"/>
                    <a:pt x="24787" y="16107"/>
                    <a:pt x="24526" y="14939"/>
                  </a:cubicBezTo>
                  <a:cubicBezTo>
                    <a:pt x="24247" y="13788"/>
                    <a:pt x="23776" y="12673"/>
                    <a:pt x="23584" y="11487"/>
                  </a:cubicBezTo>
                  <a:cubicBezTo>
                    <a:pt x="23201" y="9239"/>
                    <a:pt x="23759" y="6833"/>
                    <a:pt x="22957" y="4707"/>
                  </a:cubicBezTo>
                  <a:cubicBezTo>
                    <a:pt x="22277" y="2929"/>
                    <a:pt x="20691" y="1604"/>
                    <a:pt x="18913" y="889"/>
                  </a:cubicBezTo>
                  <a:cubicBezTo>
                    <a:pt x="17152" y="175"/>
                    <a:pt x="15217" y="18"/>
                    <a:pt x="13317" y="0"/>
                  </a:cubicBezTo>
                  <a:close/>
                </a:path>
              </a:pathLst>
            </a:custGeom>
            <a:solidFill>
              <a:srgbClr val="FCD2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2" name="Google Shape;3572;p42"/>
            <p:cNvSpPr/>
            <p:nvPr/>
          </p:nvSpPr>
          <p:spPr>
            <a:xfrm>
              <a:off x="4507700" y="3289338"/>
              <a:ext cx="103319" cy="38025"/>
            </a:xfrm>
            <a:custGeom>
              <a:avLst/>
              <a:gdLst/>
              <a:ahLst/>
              <a:cxnLst/>
              <a:rect l="l" t="t" r="r" b="b"/>
              <a:pathLst>
                <a:path w="5074" h="2404" extrusionOk="0">
                  <a:moveTo>
                    <a:pt x="4847" y="1"/>
                  </a:moveTo>
                  <a:lnTo>
                    <a:pt x="210" y="53"/>
                  </a:lnTo>
                  <a:cubicBezTo>
                    <a:pt x="88" y="70"/>
                    <a:pt x="1" y="175"/>
                    <a:pt x="18" y="297"/>
                  </a:cubicBezTo>
                  <a:cubicBezTo>
                    <a:pt x="88" y="1012"/>
                    <a:pt x="506" y="1657"/>
                    <a:pt x="1134" y="2005"/>
                  </a:cubicBezTo>
                  <a:cubicBezTo>
                    <a:pt x="1589" y="2277"/>
                    <a:pt x="2105" y="2403"/>
                    <a:pt x="2610" y="2403"/>
                  </a:cubicBezTo>
                  <a:cubicBezTo>
                    <a:pt x="3400" y="2403"/>
                    <a:pt x="4163" y="2094"/>
                    <a:pt x="4620" y="1552"/>
                  </a:cubicBezTo>
                  <a:cubicBezTo>
                    <a:pt x="4829" y="1291"/>
                    <a:pt x="5003" y="680"/>
                    <a:pt x="5056" y="245"/>
                  </a:cubicBezTo>
                  <a:cubicBezTo>
                    <a:pt x="5073" y="123"/>
                    <a:pt x="4986" y="18"/>
                    <a:pt x="4847" y="1"/>
                  </a:cubicBezTo>
                  <a:close/>
                </a:path>
              </a:pathLst>
            </a:custGeom>
            <a:solidFill>
              <a:srgbClr val="FF6B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3" name="Google Shape;3573;p42"/>
            <p:cNvSpPr/>
            <p:nvPr/>
          </p:nvSpPr>
          <p:spPr>
            <a:xfrm>
              <a:off x="4678202" y="2932141"/>
              <a:ext cx="124835" cy="47379"/>
            </a:xfrm>
            <a:custGeom>
              <a:avLst/>
              <a:gdLst/>
              <a:ahLst/>
              <a:cxnLst/>
              <a:rect l="l" t="t" r="r" b="b"/>
              <a:pathLst>
                <a:path w="4358" h="1654" extrusionOk="0">
                  <a:moveTo>
                    <a:pt x="1577" y="1"/>
                  </a:moveTo>
                  <a:cubicBezTo>
                    <a:pt x="1155" y="1"/>
                    <a:pt x="734" y="97"/>
                    <a:pt x="349" y="294"/>
                  </a:cubicBezTo>
                  <a:cubicBezTo>
                    <a:pt x="209" y="329"/>
                    <a:pt x="105" y="434"/>
                    <a:pt x="52" y="573"/>
                  </a:cubicBezTo>
                  <a:cubicBezTo>
                    <a:pt x="0" y="782"/>
                    <a:pt x="227" y="991"/>
                    <a:pt x="453" y="1044"/>
                  </a:cubicBezTo>
                  <a:cubicBezTo>
                    <a:pt x="602" y="1087"/>
                    <a:pt x="755" y="1097"/>
                    <a:pt x="910" y="1097"/>
                  </a:cubicBezTo>
                  <a:cubicBezTo>
                    <a:pt x="1052" y="1097"/>
                    <a:pt x="1194" y="1089"/>
                    <a:pt x="1337" y="1089"/>
                  </a:cubicBezTo>
                  <a:cubicBezTo>
                    <a:pt x="1479" y="1089"/>
                    <a:pt x="1621" y="1097"/>
                    <a:pt x="1761" y="1131"/>
                  </a:cubicBezTo>
                  <a:cubicBezTo>
                    <a:pt x="1952" y="1183"/>
                    <a:pt x="2144" y="1253"/>
                    <a:pt x="2318" y="1340"/>
                  </a:cubicBezTo>
                  <a:cubicBezTo>
                    <a:pt x="2772" y="1532"/>
                    <a:pt x="3242" y="1636"/>
                    <a:pt x="3713" y="1654"/>
                  </a:cubicBezTo>
                  <a:cubicBezTo>
                    <a:pt x="3940" y="1654"/>
                    <a:pt x="4184" y="1636"/>
                    <a:pt x="4288" y="1462"/>
                  </a:cubicBezTo>
                  <a:cubicBezTo>
                    <a:pt x="4358" y="1288"/>
                    <a:pt x="4323" y="1079"/>
                    <a:pt x="4184" y="957"/>
                  </a:cubicBezTo>
                  <a:cubicBezTo>
                    <a:pt x="4044" y="835"/>
                    <a:pt x="3870" y="730"/>
                    <a:pt x="3696" y="678"/>
                  </a:cubicBezTo>
                  <a:cubicBezTo>
                    <a:pt x="3347" y="556"/>
                    <a:pt x="2981" y="329"/>
                    <a:pt x="2632" y="207"/>
                  </a:cubicBezTo>
                  <a:cubicBezTo>
                    <a:pt x="2295" y="71"/>
                    <a:pt x="1936" y="1"/>
                    <a:pt x="1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4" name="Google Shape;3574;p42"/>
            <p:cNvSpPr/>
            <p:nvPr/>
          </p:nvSpPr>
          <p:spPr>
            <a:xfrm>
              <a:off x="4317189" y="2932141"/>
              <a:ext cx="125351" cy="47837"/>
            </a:xfrm>
            <a:custGeom>
              <a:avLst/>
              <a:gdLst/>
              <a:ahLst/>
              <a:cxnLst/>
              <a:rect l="l" t="t" r="r" b="b"/>
              <a:pathLst>
                <a:path w="4376" h="1670" extrusionOk="0">
                  <a:moveTo>
                    <a:pt x="2782" y="1"/>
                  </a:moveTo>
                  <a:cubicBezTo>
                    <a:pt x="2422" y="1"/>
                    <a:pt x="2063" y="71"/>
                    <a:pt x="1726" y="207"/>
                  </a:cubicBezTo>
                  <a:cubicBezTo>
                    <a:pt x="1377" y="329"/>
                    <a:pt x="1011" y="556"/>
                    <a:pt x="680" y="678"/>
                  </a:cubicBezTo>
                  <a:cubicBezTo>
                    <a:pt x="488" y="730"/>
                    <a:pt x="332" y="835"/>
                    <a:pt x="175" y="957"/>
                  </a:cubicBezTo>
                  <a:cubicBezTo>
                    <a:pt x="35" y="1079"/>
                    <a:pt x="0" y="1288"/>
                    <a:pt x="70" y="1462"/>
                  </a:cubicBezTo>
                  <a:cubicBezTo>
                    <a:pt x="182" y="1588"/>
                    <a:pt x="350" y="1669"/>
                    <a:pt x="520" y="1669"/>
                  </a:cubicBezTo>
                  <a:cubicBezTo>
                    <a:pt x="562" y="1669"/>
                    <a:pt x="604" y="1664"/>
                    <a:pt x="645" y="1654"/>
                  </a:cubicBezTo>
                  <a:cubicBezTo>
                    <a:pt x="1116" y="1636"/>
                    <a:pt x="1604" y="1532"/>
                    <a:pt x="2040" y="1340"/>
                  </a:cubicBezTo>
                  <a:cubicBezTo>
                    <a:pt x="2214" y="1253"/>
                    <a:pt x="2406" y="1183"/>
                    <a:pt x="2598" y="1131"/>
                  </a:cubicBezTo>
                  <a:cubicBezTo>
                    <a:pt x="2737" y="1097"/>
                    <a:pt x="2879" y="1089"/>
                    <a:pt x="3021" y="1089"/>
                  </a:cubicBezTo>
                  <a:cubicBezTo>
                    <a:pt x="3164" y="1089"/>
                    <a:pt x="3307" y="1097"/>
                    <a:pt x="3448" y="1097"/>
                  </a:cubicBezTo>
                  <a:cubicBezTo>
                    <a:pt x="3603" y="1097"/>
                    <a:pt x="3756" y="1087"/>
                    <a:pt x="3905" y="1044"/>
                  </a:cubicBezTo>
                  <a:cubicBezTo>
                    <a:pt x="4132" y="991"/>
                    <a:pt x="4376" y="782"/>
                    <a:pt x="4306" y="573"/>
                  </a:cubicBezTo>
                  <a:cubicBezTo>
                    <a:pt x="4254" y="434"/>
                    <a:pt x="4149" y="329"/>
                    <a:pt x="4010" y="294"/>
                  </a:cubicBezTo>
                  <a:cubicBezTo>
                    <a:pt x="3624" y="97"/>
                    <a:pt x="3203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5" name="Google Shape;3575;p42"/>
            <p:cNvSpPr/>
            <p:nvPr/>
          </p:nvSpPr>
          <p:spPr>
            <a:xfrm>
              <a:off x="4401575" y="3064457"/>
              <a:ext cx="46949" cy="46367"/>
            </a:xfrm>
            <a:custGeom>
              <a:avLst/>
              <a:gdLst/>
              <a:ahLst/>
              <a:cxnLst/>
              <a:rect l="l" t="t" r="r" b="b"/>
              <a:pathLst>
                <a:path w="1639" h="2442" extrusionOk="0">
                  <a:moveTo>
                    <a:pt x="823" y="1"/>
                  </a:moveTo>
                  <a:cubicBezTo>
                    <a:pt x="816" y="1"/>
                    <a:pt x="809" y="1"/>
                    <a:pt x="802" y="1"/>
                  </a:cubicBezTo>
                  <a:cubicBezTo>
                    <a:pt x="349" y="1"/>
                    <a:pt x="0" y="542"/>
                    <a:pt x="0" y="1222"/>
                  </a:cubicBezTo>
                  <a:cubicBezTo>
                    <a:pt x="0" y="1901"/>
                    <a:pt x="366" y="2442"/>
                    <a:pt x="819" y="2442"/>
                  </a:cubicBezTo>
                  <a:cubicBezTo>
                    <a:pt x="1273" y="2442"/>
                    <a:pt x="1639" y="1901"/>
                    <a:pt x="1639" y="1222"/>
                  </a:cubicBezTo>
                  <a:cubicBezTo>
                    <a:pt x="1622" y="552"/>
                    <a:pt x="1266" y="1"/>
                    <a:pt x="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6" name="Google Shape;3576;p42"/>
            <p:cNvSpPr/>
            <p:nvPr/>
          </p:nvSpPr>
          <p:spPr>
            <a:xfrm>
              <a:off x="4673188" y="3063451"/>
              <a:ext cx="51962" cy="47089"/>
            </a:xfrm>
            <a:custGeom>
              <a:avLst/>
              <a:gdLst/>
              <a:ahLst/>
              <a:cxnLst/>
              <a:rect l="l" t="t" r="r" b="b"/>
              <a:pathLst>
                <a:path w="1814" h="2480" extrusionOk="0">
                  <a:moveTo>
                    <a:pt x="847" y="0"/>
                  </a:moveTo>
                  <a:cubicBezTo>
                    <a:pt x="832" y="0"/>
                    <a:pt x="818" y="1"/>
                    <a:pt x="803" y="2"/>
                  </a:cubicBezTo>
                  <a:cubicBezTo>
                    <a:pt x="332" y="37"/>
                    <a:pt x="1" y="630"/>
                    <a:pt x="53" y="1309"/>
                  </a:cubicBezTo>
                  <a:cubicBezTo>
                    <a:pt x="121" y="1984"/>
                    <a:pt x="514" y="2479"/>
                    <a:pt x="966" y="2479"/>
                  </a:cubicBezTo>
                  <a:cubicBezTo>
                    <a:pt x="981" y="2479"/>
                    <a:pt x="996" y="2478"/>
                    <a:pt x="1012" y="2477"/>
                  </a:cubicBezTo>
                  <a:cubicBezTo>
                    <a:pt x="1482" y="2425"/>
                    <a:pt x="1814" y="1850"/>
                    <a:pt x="1761" y="1170"/>
                  </a:cubicBezTo>
                  <a:cubicBezTo>
                    <a:pt x="1694" y="512"/>
                    <a:pt x="1299" y="0"/>
                    <a:pt x="8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7" name="Google Shape;3577;p42"/>
            <p:cNvSpPr/>
            <p:nvPr/>
          </p:nvSpPr>
          <p:spPr>
            <a:xfrm>
              <a:off x="4531397" y="3112805"/>
              <a:ext cx="43454" cy="115468"/>
            </a:xfrm>
            <a:custGeom>
              <a:avLst/>
              <a:gdLst/>
              <a:ahLst/>
              <a:cxnLst/>
              <a:rect l="l" t="t" r="r" b="b"/>
              <a:pathLst>
                <a:path w="1517" h="4031" extrusionOk="0">
                  <a:moveTo>
                    <a:pt x="1482" y="1"/>
                  </a:moveTo>
                  <a:lnTo>
                    <a:pt x="1487" y="559"/>
                  </a:lnTo>
                  <a:lnTo>
                    <a:pt x="1487" y="559"/>
                  </a:lnTo>
                  <a:cubicBezTo>
                    <a:pt x="1504" y="378"/>
                    <a:pt x="1504" y="192"/>
                    <a:pt x="1482" y="1"/>
                  </a:cubicBezTo>
                  <a:close/>
                  <a:moveTo>
                    <a:pt x="1487" y="559"/>
                  </a:moveTo>
                  <a:lnTo>
                    <a:pt x="1487" y="559"/>
                  </a:lnTo>
                  <a:cubicBezTo>
                    <a:pt x="1396" y="1538"/>
                    <a:pt x="799" y="2368"/>
                    <a:pt x="314" y="2912"/>
                  </a:cubicBezTo>
                  <a:cubicBezTo>
                    <a:pt x="0" y="3243"/>
                    <a:pt x="122" y="3714"/>
                    <a:pt x="576" y="3940"/>
                  </a:cubicBezTo>
                  <a:lnTo>
                    <a:pt x="610" y="3958"/>
                  </a:lnTo>
                  <a:cubicBezTo>
                    <a:pt x="710" y="4008"/>
                    <a:pt x="819" y="4030"/>
                    <a:pt x="926" y="4030"/>
                  </a:cubicBezTo>
                  <a:cubicBezTo>
                    <a:pt x="1230" y="4030"/>
                    <a:pt x="1517" y="3845"/>
                    <a:pt x="1517" y="3574"/>
                  </a:cubicBezTo>
                  <a:lnTo>
                    <a:pt x="1487" y="559"/>
                  </a:lnTo>
                  <a:close/>
                </a:path>
              </a:pathLst>
            </a:custGeom>
            <a:solidFill>
              <a:srgbClr val="E9B5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8" name="Google Shape;3578;p42"/>
            <p:cNvSpPr/>
            <p:nvPr/>
          </p:nvSpPr>
          <p:spPr>
            <a:xfrm>
              <a:off x="4702665" y="3458836"/>
              <a:ext cx="467887" cy="889313"/>
            </a:xfrm>
            <a:custGeom>
              <a:avLst/>
              <a:gdLst/>
              <a:ahLst/>
              <a:cxnLst/>
              <a:rect l="l" t="t" r="r" b="b"/>
              <a:pathLst>
                <a:path w="16334" h="31046" extrusionOk="0">
                  <a:moveTo>
                    <a:pt x="5352" y="1"/>
                  </a:moveTo>
                  <a:cubicBezTo>
                    <a:pt x="2685" y="3644"/>
                    <a:pt x="1552" y="7949"/>
                    <a:pt x="907" y="12220"/>
                  </a:cubicBezTo>
                  <a:cubicBezTo>
                    <a:pt x="35" y="18094"/>
                    <a:pt x="0" y="24631"/>
                    <a:pt x="471" y="31046"/>
                  </a:cubicBezTo>
                  <a:cubicBezTo>
                    <a:pt x="6153" y="30331"/>
                    <a:pt x="11592" y="28274"/>
                    <a:pt x="16333" y="25067"/>
                  </a:cubicBezTo>
                  <a:cubicBezTo>
                    <a:pt x="16002" y="20831"/>
                    <a:pt x="15531" y="16717"/>
                    <a:pt x="14747" y="13092"/>
                  </a:cubicBezTo>
                  <a:cubicBezTo>
                    <a:pt x="14555" y="12255"/>
                    <a:pt x="14364" y="11470"/>
                    <a:pt x="14137" y="10686"/>
                  </a:cubicBezTo>
                  <a:cubicBezTo>
                    <a:pt x="13387" y="8019"/>
                    <a:pt x="12394" y="5701"/>
                    <a:pt x="11052" y="3888"/>
                  </a:cubicBezTo>
                  <a:cubicBezTo>
                    <a:pt x="10912" y="3714"/>
                    <a:pt x="10790" y="3539"/>
                    <a:pt x="10668" y="3400"/>
                  </a:cubicBezTo>
                  <a:cubicBezTo>
                    <a:pt x="10529" y="3243"/>
                    <a:pt x="10442" y="3138"/>
                    <a:pt x="10354" y="3016"/>
                  </a:cubicBezTo>
                  <a:cubicBezTo>
                    <a:pt x="9047" y="1517"/>
                    <a:pt x="7286" y="454"/>
                    <a:pt x="5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9" name="Google Shape;3579;p42"/>
            <p:cNvSpPr/>
            <p:nvPr/>
          </p:nvSpPr>
          <p:spPr>
            <a:xfrm>
              <a:off x="4002123" y="3458836"/>
              <a:ext cx="446404" cy="886821"/>
            </a:xfrm>
            <a:custGeom>
              <a:avLst/>
              <a:gdLst/>
              <a:ahLst/>
              <a:cxnLst/>
              <a:rect l="l" t="t" r="r" b="b"/>
              <a:pathLst>
                <a:path w="15584" h="30959" extrusionOk="0">
                  <a:moveTo>
                    <a:pt x="10232" y="1"/>
                  </a:moveTo>
                  <a:cubicBezTo>
                    <a:pt x="3521" y="2284"/>
                    <a:pt x="349" y="11767"/>
                    <a:pt x="0" y="25189"/>
                  </a:cubicBezTo>
                  <a:cubicBezTo>
                    <a:pt x="4532" y="28222"/>
                    <a:pt x="9675" y="30192"/>
                    <a:pt x="15078" y="30959"/>
                  </a:cubicBezTo>
                  <a:cubicBezTo>
                    <a:pt x="15584" y="24509"/>
                    <a:pt x="15584" y="17885"/>
                    <a:pt x="14677" y="11976"/>
                  </a:cubicBezTo>
                  <a:cubicBezTo>
                    <a:pt x="14032" y="7793"/>
                    <a:pt x="12899" y="3574"/>
                    <a:pt x="10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0" name="Google Shape;3580;p42"/>
            <p:cNvSpPr/>
            <p:nvPr/>
          </p:nvSpPr>
          <p:spPr>
            <a:xfrm>
              <a:off x="4272732" y="3419908"/>
              <a:ext cx="310626" cy="184560"/>
            </a:xfrm>
            <a:custGeom>
              <a:avLst/>
              <a:gdLst/>
              <a:ahLst/>
              <a:cxnLst/>
              <a:rect l="l" t="t" r="r" b="b"/>
              <a:pathLst>
                <a:path w="10844" h="6443" extrusionOk="0">
                  <a:moveTo>
                    <a:pt x="6782" y="0"/>
                  </a:moveTo>
                  <a:cubicBezTo>
                    <a:pt x="4254" y="52"/>
                    <a:pt x="1378" y="907"/>
                    <a:pt x="1" y="1848"/>
                  </a:cubicBezTo>
                  <a:lnTo>
                    <a:pt x="1" y="2580"/>
                  </a:lnTo>
                  <a:cubicBezTo>
                    <a:pt x="663" y="3260"/>
                    <a:pt x="1361" y="3905"/>
                    <a:pt x="2110" y="4515"/>
                  </a:cubicBezTo>
                  <a:cubicBezTo>
                    <a:pt x="2790" y="5107"/>
                    <a:pt x="3539" y="5596"/>
                    <a:pt x="4376" y="5979"/>
                  </a:cubicBezTo>
                  <a:cubicBezTo>
                    <a:pt x="5178" y="6275"/>
                    <a:pt x="6050" y="6432"/>
                    <a:pt x="6921" y="6432"/>
                  </a:cubicBezTo>
                  <a:cubicBezTo>
                    <a:pt x="7015" y="6439"/>
                    <a:pt x="7110" y="6443"/>
                    <a:pt x="7205" y="6443"/>
                  </a:cubicBezTo>
                  <a:cubicBezTo>
                    <a:pt x="7586" y="6443"/>
                    <a:pt x="7974" y="6387"/>
                    <a:pt x="8351" y="6275"/>
                  </a:cubicBezTo>
                  <a:cubicBezTo>
                    <a:pt x="9065" y="6014"/>
                    <a:pt x="9658" y="5526"/>
                    <a:pt x="10059" y="4881"/>
                  </a:cubicBezTo>
                  <a:cubicBezTo>
                    <a:pt x="10460" y="4236"/>
                    <a:pt x="10721" y="3521"/>
                    <a:pt x="10843" y="2772"/>
                  </a:cubicBezTo>
                  <a:cubicBezTo>
                    <a:pt x="9274" y="2214"/>
                    <a:pt x="7880" y="1255"/>
                    <a:pt x="67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1" name="Google Shape;3581;p42"/>
            <p:cNvSpPr/>
            <p:nvPr/>
          </p:nvSpPr>
          <p:spPr>
            <a:xfrm>
              <a:off x="4581325" y="3419908"/>
              <a:ext cx="311113" cy="184359"/>
            </a:xfrm>
            <a:custGeom>
              <a:avLst/>
              <a:gdLst/>
              <a:ahLst/>
              <a:cxnLst/>
              <a:rect l="l" t="t" r="r" b="b"/>
              <a:pathLst>
                <a:path w="10861" h="6436" extrusionOk="0">
                  <a:moveTo>
                    <a:pt x="4062" y="0"/>
                  </a:moveTo>
                  <a:cubicBezTo>
                    <a:pt x="2964" y="1255"/>
                    <a:pt x="1569" y="2214"/>
                    <a:pt x="0" y="2772"/>
                  </a:cubicBezTo>
                  <a:cubicBezTo>
                    <a:pt x="122" y="3521"/>
                    <a:pt x="384" y="4236"/>
                    <a:pt x="785" y="4881"/>
                  </a:cubicBezTo>
                  <a:cubicBezTo>
                    <a:pt x="1186" y="5526"/>
                    <a:pt x="1778" y="6014"/>
                    <a:pt x="2493" y="6258"/>
                  </a:cubicBezTo>
                  <a:cubicBezTo>
                    <a:pt x="2906" y="6380"/>
                    <a:pt x="3332" y="6435"/>
                    <a:pt x="3760" y="6435"/>
                  </a:cubicBezTo>
                  <a:cubicBezTo>
                    <a:pt x="3820" y="6435"/>
                    <a:pt x="3880" y="6434"/>
                    <a:pt x="3940" y="6432"/>
                  </a:cubicBezTo>
                  <a:cubicBezTo>
                    <a:pt x="4794" y="6432"/>
                    <a:pt x="5666" y="6275"/>
                    <a:pt x="6467" y="5962"/>
                  </a:cubicBezTo>
                  <a:cubicBezTo>
                    <a:pt x="7304" y="5596"/>
                    <a:pt x="8071" y="5107"/>
                    <a:pt x="8751" y="4497"/>
                  </a:cubicBezTo>
                  <a:cubicBezTo>
                    <a:pt x="9483" y="3887"/>
                    <a:pt x="10180" y="3260"/>
                    <a:pt x="10860" y="2580"/>
                  </a:cubicBezTo>
                  <a:lnTo>
                    <a:pt x="10337" y="1708"/>
                  </a:lnTo>
                  <a:cubicBezTo>
                    <a:pt x="8036" y="488"/>
                    <a:pt x="6276" y="244"/>
                    <a:pt x="40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2" name="Google Shape;3582;p42"/>
            <p:cNvSpPr/>
            <p:nvPr/>
          </p:nvSpPr>
          <p:spPr>
            <a:xfrm>
              <a:off x="4228622" y="2731021"/>
              <a:ext cx="692200" cy="182150"/>
            </a:xfrm>
            <a:custGeom>
              <a:avLst/>
              <a:gdLst/>
              <a:ahLst/>
              <a:cxnLst/>
              <a:rect l="l" t="t" r="r" b="b"/>
              <a:pathLst>
                <a:path w="27688" h="7286" extrusionOk="0">
                  <a:moveTo>
                    <a:pt x="199" y="4607"/>
                  </a:moveTo>
                  <a:cubicBezTo>
                    <a:pt x="880" y="5420"/>
                    <a:pt x="5588" y="5987"/>
                    <a:pt x="8821" y="5855"/>
                  </a:cubicBezTo>
                  <a:cubicBezTo>
                    <a:pt x="12054" y="5723"/>
                    <a:pt x="16611" y="3586"/>
                    <a:pt x="19598" y="3813"/>
                  </a:cubicBezTo>
                  <a:cubicBezTo>
                    <a:pt x="22586" y="4040"/>
                    <a:pt x="25820" y="7764"/>
                    <a:pt x="26746" y="7216"/>
                  </a:cubicBezTo>
                  <a:cubicBezTo>
                    <a:pt x="27673" y="6668"/>
                    <a:pt x="28825" y="1563"/>
                    <a:pt x="25157" y="523"/>
                  </a:cubicBezTo>
                  <a:cubicBezTo>
                    <a:pt x="21489" y="-517"/>
                    <a:pt x="8897" y="295"/>
                    <a:pt x="4737" y="976"/>
                  </a:cubicBezTo>
                  <a:cubicBezTo>
                    <a:pt x="577" y="1657"/>
                    <a:pt x="-482" y="3794"/>
                    <a:pt x="199" y="4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3583" name="Google Shape;3583;p42"/>
            <p:cNvGrpSpPr/>
            <p:nvPr/>
          </p:nvGrpSpPr>
          <p:grpSpPr>
            <a:xfrm>
              <a:off x="4231989" y="2998961"/>
              <a:ext cx="665350" cy="182100"/>
              <a:chOff x="4231989" y="2998961"/>
              <a:chExt cx="665350" cy="182100"/>
            </a:xfrm>
          </p:grpSpPr>
          <p:sp>
            <p:nvSpPr>
              <p:cNvPr id="3584" name="Google Shape;3584;p42"/>
              <p:cNvSpPr/>
              <p:nvPr/>
            </p:nvSpPr>
            <p:spPr>
              <a:xfrm>
                <a:off x="4336988" y="2998961"/>
                <a:ext cx="182100" cy="182100"/>
              </a:xfrm>
              <a:prstGeom prst="ellipse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85" name="Google Shape;3585;p42"/>
              <p:cNvSpPr/>
              <p:nvPr/>
            </p:nvSpPr>
            <p:spPr>
              <a:xfrm>
                <a:off x="4608118" y="2998961"/>
                <a:ext cx="182100" cy="182100"/>
              </a:xfrm>
              <a:prstGeom prst="ellipse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cxnSp>
            <p:nvCxnSpPr>
              <p:cNvPr id="3586" name="Google Shape;3586;p42"/>
              <p:cNvCxnSpPr/>
              <p:nvPr/>
            </p:nvCxnSpPr>
            <p:spPr>
              <a:xfrm rot="10800000" flipH="1">
                <a:off x="4792339" y="3047650"/>
                <a:ext cx="105000" cy="453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7" name="Google Shape;3587;p42"/>
              <p:cNvCxnSpPr/>
              <p:nvPr/>
            </p:nvCxnSpPr>
            <p:spPr>
              <a:xfrm rot="10800000">
                <a:off x="4231989" y="3047650"/>
                <a:ext cx="105000" cy="453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588" name="Google Shape;3588;p42"/>
              <p:cNvSpPr/>
              <p:nvPr/>
            </p:nvSpPr>
            <p:spPr>
              <a:xfrm>
                <a:off x="4520825" y="3073875"/>
                <a:ext cx="8650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568" extrusionOk="0">
                    <a:moveTo>
                      <a:pt x="0" y="568"/>
                    </a:moveTo>
                    <a:cubicBezTo>
                      <a:pt x="303" y="473"/>
                      <a:pt x="1238" y="0"/>
                      <a:pt x="1815" y="0"/>
                    </a:cubicBezTo>
                    <a:cubicBezTo>
                      <a:pt x="2392" y="0"/>
                      <a:pt x="3186" y="473"/>
                      <a:pt x="3460" y="568"/>
                    </a:cubicBezTo>
                  </a:path>
                </a:pathLst>
              </a:cu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aphicFrame>
        <p:nvGraphicFramePr>
          <p:cNvPr id="3589" name="Google Shape;3589;p42"/>
          <p:cNvGraphicFramePr/>
          <p:nvPr>
            <p:extLst>
              <p:ext uri="{D42A27DB-BD31-4B8C-83A1-F6EECF244321}">
                <p14:modId xmlns:p14="http://schemas.microsoft.com/office/powerpoint/2010/main" val="2048662050"/>
              </p:ext>
            </p:extLst>
          </p:nvPr>
        </p:nvGraphicFramePr>
        <p:xfrm>
          <a:off x="878702" y="2857565"/>
          <a:ext cx="3884445" cy="316424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86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8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878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b="1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Idade</a:t>
                      </a:r>
                      <a:endParaRPr sz="21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92 anos</a:t>
                      </a:r>
                      <a:endParaRPr sz="21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43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b="1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Sexo</a:t>
                      </a:r>
                    </a:p>
                  </a:txBody>
                  <a:tcPr marL="121900" marR="12190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Feminino </a:t>
                      </a:r>
                      <a:endParaRPr sz="21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43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b="1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Est.Civil</a:t>
                      </a:r>
                      <a:endParaRPr sz="21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Viúva</a:t>
                      </a:r>
                      <a:endParaRPr sz="21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43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b="1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Hab.Lit.</a:t>
                      </a:r>
                      <a:endParaRPr sz="21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3ª Classe</a:t>
                      </a:r>
                      <a:endParaRPr sz="21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878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b="1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Profissão</a:t>
                      </a:r>
                      <a:endParaRPr sz="21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Agricultora</a:t>
                      </a:r>
                      <a:endParaRPr sz="21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620" name="Google Shape;3620;p42"/>
          <p:cNvSpPr/>
          <p:nvPr/>
        </p:nvSpPr>
        <p:spPr>
          <a:xfrm rot="-10205288" flipH="1">
            <a:off x="4239277" y="1003748"/>
            <a:ext cx="729545" cy="369040"/>
          </a:xfrm>
          <a:custGeom>
            <a:avLst/>
            <a:gdLst/>
            <a:ahLst/>
            <a:cxnLst/>
            <a:rect l="l" t="t" r="r" b="b"/>
            <a:pathLst>
              <a:path w="9574" h="4843" extrusionOk="0">
                <a:moveTo>
                  <a:pt x="3457" y="1601"/>
                </a:moveTo>
                <a:cubicBezTo>
                  <a:pt x="3447" y="1808"/>
                  <a:pt x="3394" y="2006"/>
                  <a:pt x="3305" y="2195"/>
                </a:cubicBezTo>
                <a:cubicBezTo>
                  <a:pt x="3196" y="2429"/>
                  <a:pt x="3017" y="2621"/>
                  <a:pt x="2784" y="2744"/>
                </a:cubicBezTo>
                <a:cubicBezTo>
                  <a:pt x="2743" y="2758"/>
                  <a:pt x="2702" y="2758"/>
                  <a:pt x="2647" y="2758"/>
                </a:cubicBezTo>
                <a:cubicBezTo>
                  <a:pt x="2633" y="2744"/>
                  <a:pt x="2606" y="2744"/>
                  <a:pt x="2592" y="2730"/>
                </a:cubicBezTo>
                <a:lnTo>
                  <a:pt x="2578" y="2717"/>
                </a:lnTo>
                <a:lnTo>
                  <a:pt x="2537" y="2676"/>
                </a:lnTo>
                <a:cubicBezTo>
                  <a:pt x="2510" y="2634"/>
                  <a:pt x="2482" y="2593"/>
                  <a:pt x="2469" y="2552"/>
                </a:cubicBezTo>
                <a:cubicBezTo>
                  <a:pt x="2469" y="2497"/>
                  <a:pt x="2469" y="2429"/>
                  <a:pt x="2469" y="2374"/>
                </a:cubicBezTo>
                <a:cubicBezTo>
                  <a:pt x="2523" y="2113"/>
                  <a:pt x="2702" y="1880"/>
                  <a:pt x="2949" y="1757"/>
                </a:cubicBezTo>
                <a:cubicBezTo>
                  <a:pt x="3106" y="1674"/>
                  <a:pt x="3278" y="1621"/>
                  <a:pt x="3457" y="1601"/>
                </a:cubicBezTo>
                <a:close/>
                <a:moveTo>
                  <a:pt x="1673" y="0"/>
                </a:moveTo>
                <a:cubicBezTo>
                  <a:pt x="1434" y="0"/>
                  <a:pt x="1194" y="34"/>
                  <a:pt x="960" y="97"/>
                </a:cubicBezTo>
                <a:cubicBezTo>
                  <a:pt x="727" y="152"/>
                  <a:pt x="507" y="220"/>
                  <a:pt x="302" y="330"/>
                </a:cubicBezTo>
                <a:cubicBezTo>
                  <a:pt x="219" y="358"/>
                  <a:pt x="164" y="385"/>
                  <a:pt x="123" y="412"/>
                </a:cubicBezTo>
                <a:lnTo>
                  <a:pt x="68" y="440"/>
                </a:lnTo>
                <a:lnTo>
                  <a:pt x="82" y="467"/>
                </a:lnTo>
                <a:cubicBezTo>
                  <a:pt x="0" y="514"/>
                  <a:pt x="48" y="630"/>
                  <a:pt x="123" y="630"/>
                </a:cubicBezTo>
                <a:cubicBezTo>
                  <a:pt x="136" y="630"/>
                  <a:pt x="150" y="626"/>
                  <a:pt x="164" y="618"/>
                </a:cubicBezTo>
                <a:lnTo>
                  <a:pt x="219" y="591"/>
                </a:lnTo>
                <a:cubicBezTo>
                  <a:pt x="260" y="577"/>
                  <a:pt x="302" y="550"/>
                  <a:pt x="384" y="522"/>
                </a:cubicBezTo>
                <a:cubicBezTo>
                  <a:pt x="576" y="426"/>
                  <a:pt x="795" y="358"/>
                  <a:pt x="1001" y="316"/>
                </a:cubicBezTo>
                <a:cubicBezTo>
                  <a:pt x="1201" y="277"/>
                  <a:pt x="1401" y="255"/>
                  <a:pt x="1598" y="255"/>
                </a:cubicBezTo>
                <a:cubicBezTo>
                  <a:pt x="1739" y="255"/>
                  <a:pt x="1879" y="266"/>
                  <a:pt x="2016" y="289"/>
                </a:cubicBezTo>
                <a:lnTo>
                  <a:pt x="2167" y="316"/>
                </a:lnTo>
                <a:cubicBezTo>
                  <a:pt x="2222" y="330"/>
                  <a:pt x="2263" y="344"/>
                  <a:pt x="2318" y="358"/>
                </a:cubicBezTo>
                <a:cubicBezTo>
                  <a:pt x="2414" y="385"/>
                  <a:pt x="2510" y="426"/>
                  <a:pt x="2606" y="467"/>
                </a:cubicBezTo>
                <a:cubicBezTo>
                  <a:pt x="2715" y="522"/>
                  <a:pt x="2811" y="563"/>
                  <a:pt x="2907" y="632"/>
                </a:cubicBezTo>
                <a:cubicBezTo>
                  <a:pt x="2949" y="659"/>
                  <a:pt x="3004" y="687"/>
                  <a:pt x="3045" y="728"/>
                </a:cubicBezTo>
                <a:cubicBezTo>
                  <a:pt x="3086" y="755"/>
                  <a:pt x="3127" y="797"/>
                  <a:pt x="3168" y="838"/>
                </a:cubicBezTo>
                <a:cubicBezTo>
                  <a:pt x="3284" y="954"/>
                  <a:pt x="3366" y="1097"/>
                  <a:pt x="3414" y="1253"/>
                </a:cubicBezTo>
                <a:lnTo>
                  <a:pt x="3414" y="1253"/>
                </a:lnTo>
                <a:cubicBezTo>
                  <a:pt x="3192" y="1277"/>
                  <a:pt x="2974" y="1345"/>
                  <a:pt x="2770" y="1455"/>
                </a:cubicBezTo>
                <a:cubicBezTo>
                  <a:pt x="2441" y="1619"/>
                  <a:pt x="2208" y="1935"/>
                  <a:pt x="2139" y="2305"/>
                </a:cubicBezTo>
                <a:cubicBezTo>
                  <a:pt x="2098" y="2511"/>
                  <a:pt x="2167" y="2730"/>
                  <a:pt x="2304" y="2881"/>
                </a:cubicBezTo>
                <a:lnTo>
                  <a:pt x="2345" y="2922"/>
                </a:lnTo>
                <a:cubicBezTo>
                  <a:pt x="2359" y="2950"/>
                  <a:pt x="2386" y="2964"/>
                  <a:pt x="2414" y="2977"/>
                </a:cubicBezTo>
                <a:cubicBezTo>
                  <a:pt x="2469" y="3005"/>
                  <a:pt x="2523" y="3032"/>
                  <a:pt x="2578" y="3046"/>
                </a:cubicBezTo>
                <a:cubicBezTo>
                  <a:pt x="2613" y="3051"/>
                  <a:pt x="2650" y="3054"/>
                  <a:pt x="2688" y="3054"/>
                </a:cubicBezTo>
                <a:cubicBezTo>
                  <a:pt x="2753" y="3054"/>
                  <a:pt x="2819" y="3045"/>
                  <a:pt x="2880" y="3018"/>
                </a:cubicBezTo>
                <a:cubicBezTo>
                  <a:pt x="3045" y="2950"/>
                  <a:pt x="3196" y="2840"/>
                  <a:pt x="3305" y="2703"/>
                </a:cubicBezTo>
                <a:cubicBezTo>
                  <a:pt x="3415" y="2580"/>
                  <a:pt x="3497" y="2456"/>
                  <a:pt x="3566" y="2305"/>
                </a:cubicBezTo>
                <a:cubicBezTo>
                  <a:pt x="3674" y="2089"/>
                  <a:pt x="3740" y="1846"/>
                  <a:pt x="3749" y="1598"/>
                </a:cubicBezTo>
                <a:lnTo>
                  <a:pt x="3749" y="1598"/>
                </a:lnTo>
                <a:cubicBezTo>
                  <a:pt x="3770" y="1600"/>
                  <a:pt x="3791" y="1603"/>
                  <a:pt x="3813" y="1606"/>
                </a:cubicBezTo>
                <a:cubicBezTo>
                  <a:pt x="4416" y="1688"/>
                  <a:pt x="5006" y="2031"/>
                  <a:pt x="5500" y="2442"/>
                </a:cubicBezTo>
                <a:cubicBezTo>
                  <a:pt x="5993" y="2868"/>
                  <a:pt x="6432" y="3361"/>
                  <a:pt x="6789" y="3910"/>
                </a:cubicBezTo>
                <a:cubicBezTo>
                  <a:pt x="6981" y="4198"/>
                  <a:pt x="7228" y="4459"/>
                  <a:pt x="7516" y="4664"/>
                </a:cubicBezTo>
                <a:cubicBezTo>
                  <a:pt x="7667" y="4760"/>
                  <a:pt x="7845" y="4829"/>
                  <a:pt x="8037" y="4843"/>
                </a:cubicBezTo>
                <a:cubicBezTo>
                  <a:pt x="8215" y="4843"/>
                  <a:pt x="8394" y="4829"/>
                  <a:pt x="8572" y="4774"/>
                </a:cubicBezTo>
                <a:cubicBezTo>
                  <a:pt x="8613" y="4760"/>
                  <a:pt x="8641" y="4747"/>
                  <a:pt x="8695" y="4733"/>
                </a:cubicBezTo>
                <a:lnTo>
                  <a:pt x="8805" y="4692"/>
                </a:lnTo>
                <a:cubicBezTo>
                  <a:pt x="8887" y="4651"/>
                  <a:pt x="8956" y="4609"/>
                  <a:pt x="9038" y="4555"/>
                </a:cubicBezTo>
                <a:cubicBezTo>
                  <a:pt x="9176" y="4445"/>
                  <a:pt x="9299" y="4321"/>
                  <a:pt x="9381" y="4157"/>
                </a:cubicBezTo>
                <a:cubicBezTo>
                  <a:pt x="9532" y="3869"/>
                  <a:pt x="9573" y="3512"/>
                  <a:pt x="9491" y="3197"/>
                </a:cubicBezTo>
                <a:cubicBezTo>
                  <a:pt x="9422" y="2881"/>
                  <a:pt x="9258" y="2607"/>
                  <a:pt x="9011" y="2401"/>
                </a:cubicBezTo>
                <a:cubicBezTo>
                  <a:pt x="8901" y="2305"/>
                  <a:pt x="8750" y="2237"/>
                  <a:pt x="8599" y="2195"/>
                </a:cubicBezTo>
                <a:cubicBezTo>
                  <a:pt x="8532" y="2183"/>
                  <a:pt x="8464" y="2176"/>
                  <a:pt x="8397" y="2176"/>
                </a:cubicBezTo>
                <a:cubicBezTo>
                  <a:pt x="8316" y="2176"/>
                  <a:pt x="8236" y="2187"/>
                  <a:pt x="8161" y="2209"/>
                </a:cubicBezTo>
                <a:cubicBezTo>
                  <a:pt x="8023" y="2237"/>
                  <a:pt x="7886" y="2291"/>
                  <a:pt x="7777" y="2374"/>
                </a:cubicBezTo>
                <a:cubicBezTo>
                  <a:pt x="7667" y="2456"/>
                  <a:pt x="7571" y="2538"/>
                  <a:pt x="7502" y="2648"/>
                </a:cubicBezTo>
                <a:cubicBezTo>
                  <a:pt x="7351" y="2854"/>
                  <a:pt x="7283" y="3114"/>
                  <a:pt x="7324" y="3361"/>
                </a:cubicBezTo>
                <a:cubicBezTo>
                  <a:pt x="7365" y="3581"/>
                  <a:pt x="7488" y="3786"/>
                  <a:pt x="7667" y="3910"/>
                </a:cubicBezTo>
                <a:cubicBezTo>
                  <a:pt x="7783" y="3988"/>
                  <a:pt x="7921" y="4024"/>
                  <a:pt x="8059" y="4024"/>
                </a:cubicBezTo>
                <a:cubicBezTo>
                  <a:pt x="8116" y="4024"/>
                  <a:pt x="8173" y="4018"/>
                  <a:pt x="8229" y="4006"/>
                </a:cubicBezTo>
                <a:cubicBezTo>
                  <a:pt x="8394" y="3951"/>
                  <a:pt x="8517" y="3814"/>
                  <a:pt x="8545" y="3649"/>
                </a:cubicBezTo>
                <a:cubicBezTo>
                  <a:pt x="8572" y="3540"/>
                  <a:pt x="8558" y="3416"/>
                  <a:pt x="8517" y="3306"/>
                </a:cubicBezTo>
                <a:cubicBezTo>
                  <a:pt x="8490" y="3238"/>
                  <a:pt x="8462" y="3169"/>
                  <a:pt x="8407" y="3114"/>
                </a:cubicBezTo>
                <a:cubicBezTo>
                  <a:pt x="8394" y="3101"/>
                  <a:pt x="8366" y="3087"/>
                  <a:pt x="8353" y="3060"/>
                </a:cubicBezTo>
                <a:cubicBezTo>
                  <a:pt x="8333" y="3047"/>
                  <a:pt x="8314" y="3042"/>
                  <a:pt x="8296" y="3042"/>
                </a:cubicBezTo>
                <a:cubicBezTo>
                  <a:pt x="8215" y="3042"/>
                  <a:pt x="8164" y="3154"/>
                  <a:pt x="8243" y="3210"/>
                </a:cubicBezTo>
                <a:cubicBezTo>
                  <a:pt x="8298" y="3252"/>
                  <a:pt x="8325" y="3306"/>
                  <a:pt x="8339" y="3361"/>
                </a:cubicBezTo>
                <a:cubicBezTo>
                  <a:pt x="8366" y="3444"/>
                  <a:pt x="8366" y="3526"/>
                  <a:pt x="8353" y="3608"/>
                </a:cubicBezTo>
                <a:cubicBezTo>
                  <a:pt x="8339" y="3690"/>
                  <a:pt x="8270" y="3773"/>
                  <a:pt x="8174" y="3800"/>
                </a:cubicBezTo>
                <a:cubicBezTo>
                  <a:pt x="8140" y="3807"/>
                  <a:pt x="8106" y="3810"/>
                  <a:pt x="8072" y="3810"/>
                </a:cubicBezTo>
                <a:cubicBezTo>
                  <a:pt x="7970" y="3810"/>
                  <a:pt x="7873" y="3780"/>
                  <a:pt x="7790" y="3718"/>
                </a:cubicBezTo>
                <a:cubicBezTo>
                  <a:pt x="7667" y="3622"/>
                  <a:pt x="7584" y="3485"/>
                  <a:pt x="7557" y="3320"/>
                </a:cubicBezTo>
                <a:cubicBezTo>
                  <a:pt x="7530" y="3128"/>
                  <a:pt x="7584" y="2950"/>
                  <a:pt x="7694" y="2799"/>
                </a:cubicBezTo>
                <a:cubicBezTo>
                  <a:pt x="7722" y="2758"/>
                  <a:pt x="7763" y="2717"/>
                  <a:pt x="7790" y="2689"/>
                </a:cubicBezTo>
                <a:cubicBezTo>
                  <a:pt x="7831" y="2648"/>
                  <a:pt x="7873" y="2607"/>
                  <a:pt x="7927" y="2580"/>
                </a:cubicBezTo>
                <a:cubicBezTo>
                  <a:pt x="8010" y="2525"/>
                  <a:pt x="8106" y="2484"/>
                  <a:pt x="8215" y="2456"/>
                </a:cubicBezTo>
                <a:cubicBezTo>
                  <a:pt x="8271" y="2442"/>
                  <a:pt x="8327" y="2435"/>
                  <a:pt x="8382" y="2435"/>
                </a:cubicBezTo>
                <a:cubicBezTo>
                  <a:pt x="8544" y="2435"/>
                  <a:pt x="8700" y="2494"/>
                  <a:pt x="8833" y="2607"/>
                </a:cubicBezTo>
                <a:cubicBezTo>
                  <a:pt x="9011" y="2772"/>
                  <a:pt x="9148" y="2991"/>
                  <a:pt x="9189" y="3238"/>
                </a:cubicBezTo>
                <a:cubicBezTo>
                  <a:pt x="9258" y="3498"/>
                  <a:pt x="9217" y="3759"/>
                  <a:pt x="9107" y="3992"/>
                </a:cubicBezTo>
                <a:cubicBezTo>
                  <a:pt x="9038" y="4116"/>
                  <a:pt x="8942" y="4212"/>
                  <a:pt x="8833" y="4280"/>
                </a:cubicBezTo>
                <a:cubicBezTo>
                  <a:pt x="8778" y="4321"/>
                  <a:pt x="8723" y="4349"/>
                  <a:pt x="8668" y="4376"/>
                </a:cubicBezTo>
                <a:lnTo>
                  <a:pt x="8558" y="4417"/>
                </a:lnTo>
                <a:lnTo>
                  <a:pt x="8462" y="4445"/>
                </a:lnTo>
                <a:cubicBezTo>
                  <a:pt x="8359" y="4483"/>
                  <a:pt x="8249" y="4502"/>
                  <a:pt x="8139" y="4502"/>
                </a:cubicBezTo>
                <a:cubicBezTo>
                  <a:pt x="7973" y="4502"/>
                  <a:pt x="7807" y="4459"/>
                  <a:pt x="7667" y="4376"/>
                </a:cubicBezTo>
                <a:cubicBezTo>
                  <a:pt x="7420" y="4184"/>
                  <a:pt x="7214" y="3965"/>
                  <a:pt x="7050" y="3704"/>
                </a:cubicBezTo>
                <a:cubicBezTo>
                  <a:pt x="6666" y="3128"/>
                  <a:pt x="6213" y="2607"/>
                  <a:pt x="5705" y="2154"/>
                </a:cubicBezTo>
                <a:cubicBezTo>
                  <a:pt x="5431" y="1935"/>
                  <a:pt x="5143" y="1743"/>
                  <a:pt x="4828" y="1578"/>
                </a:cubicBezTo>
                <a:cubicBezTo>
                  <a:pt x="4512" y="1414"/>
                  <a:pt x="4183" y="1304"/>
                  <a:pt x="3826" y="1263"/>
                </a:cubicBezTo>
                <a:cubicBezTo>
                  <a:pt x="3789" y="1257"/>
                  <a:pt x="3752" y="1253"/>
                  <a:pt x="3715" y="1250"/>
                </a:cubicBezTo>
                <a:lnTo>
                  <a:pt x="3715" y="1250"/>
                </a:lnTo>
                <a:cubicBezTo>
                  <a:pt x="3657" y="1018"/>
                  <a:pt x="3541" y="801"/>
                  <a:pt x="3360" y="632"/>
                </a:cubicBezTo>
                <a:cubicBezTo>
                  <a:pt x="3319" y="577"/>
                  <a:pt x="3264" y="536"/>
                  <a:pt x="3209" y="495"/>
                </a:cubicBezTo>
                <a:cubicBezTo>
                  <a:pt x="3154" y="440"/>
                  <a:pt x="3113" y="426"/>
                  <a:pt x="3045" y="385"/>
                </a:cubicBezTo>
                <a:cubicBezTo>
                  <a:pt x="2949" y="316"/>
                  <a:pt x="2839" y="262"/>
                  <a:pt x="2715" y="207"/>
                </a:cubicBezTo>
                <a:cubicBezTo>
                  <a:pt x="2606" y="166"/>
                  <a:pt x="2496" y="124"/>
                  <a:pt x="2373" y="97"/>
                </a:cubicBezTo>
                <a:cubicBezTo>
                  <a:pt x="2318" y="83"/>
                  <a:pt x="2263" y="70"/>
                  <a:pt x="2208" y="56"/>
                </a:cubicBezTo>
                <a:lnTo>
                  <a:pt x="2043" y="28"/>
                </a:lnTo>
                <a:cubicBezTo>
                  <a:pt x="1921" y="10"/>
                  <a:pt x="1797" y="0"/>
                  <a:pt x="167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" name="Google Shape;9723;p78">
            <a:extLst>
              <a:ext uri="{FF2B5EF4-FFF2-40B4-BE49-F238E27FC236}">
                <a16:creationId xmlns:a16="http://schemas.microsoft.com/office/drawing/2014/main" id="{6190F6B1-3966-3844-3B0F-3848D8C6884C}"/>
              </a:ext>
            </a:extLst>
          </p:cNvPr>
          <p:cNvGrpSpPr/>
          <p:nvPr/>
        </p:nvGrpSpPr>
        <p:grpSpPr>
          <a:xfrm>
            <a:off x="8432062" y="3412239"/>
            <a:ext cx="355663" cy="308725"/>
            <a:chOff x="-28462125" y="3199700"/>
            <a:chExt cx="298550" cy="259150"/>
          </a:xfrm>
          <a:solidFill>
            <a:schemeClr val="accent3"/>
          </a:solidFill>
        </p:grpSpPr>
        <p:sp>
          <p:nvSpPr>
            <p:cNvPr id="3" name="Google Shape;9724;p78">
              <a:extLst>
                <a:ext uri="{FF2B5EF4-FFF2-40B4-BE49-F238E27FC236}">
                  <a16:creationId xmlns:a16="http://schemas.microsoft.com/office/drawing/2014/main" id="{9F54EE10-5A40-D21C-2A37-A48866800C2E}"/>
                </a:ext>
              </a:extLst>
            </p:cNvPr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" name="Google Shape;9725;p78">
              <a:extLst>
                <a:ext uri="{FF2B5EF4-FFF2-40B4-BE49-F238E27FC236}">
                  <a16:creationId xmlns:a16="http://schemas.microsoft.com/office/drawing/2014/main" id="{075FD5D4-8899-83DD-95BE-009D98BD5306}"/>
                </a:ext>
              </a:extLst>
            </p:cNvPr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9726;p78">
              <a:extLst>
                <a:ext uri="{FF2B5EF4-FFF2-40B4-BE49-F238E27FC236}">
                  <a16:creationId xmlns:a16="http://schemas.microsoft.com/office/drawing/2014/main" id="{6DD60603-FD1D-F075-74D1-0BEA212B4650}"/>
                </a:ext>
              </a:extLst>
            </p:cNvPr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9723;p78">
            <a:extLst>
              <a:ext uri="{FF2B5EF4-FFF2-40B4-BE49-F238E27FC236}">
                <a16:creationId xmlns:a16="http://schemas.microsoft.com/office/drawing/2014/main" id="{AF29D410-C654-141A-177A-343AB9DF12CE}"/>
              </a:ext>
            </a:extLst>
          </p:cNvPr>
          <p:cNvGrpSpPr/>
          <p:nvPr/>
        </p:nvGrpSpPr>
        <p:grpSpPr>
          <a:xfrm>
            <a:off x="8429233" y="3978194"/>
            <a:ext cx="355663" cy="308725"/>
            <a:chOff x="-28462125" y="3199700"/>
            <a:chExt cx="298550" cy="259150"/>
          </a:xfrm>
          <a:solidFill>
            <a:schemeClr val="accent3"/>
          </a:solidFill>
        </p:grpSpPr>
        <p:sp>
          <p:nvSpPr>
            <p:cNvPr id="11" name="Google Shape;9724;p78">
              <a:extLst>
                <a:ext uri="{FF2B5EF4-FFF2-40B4-BE49-F238E27FC236}">
                  <a16:creationId xmlns:a16="http://schemas.microsoft.com/office/drawing/2014/main" id="{6514FF0F-8CD2-4978-91F4-99A5793EC592}"/>
                </a:ext>
              </a:extLst>
            </p:cNvPr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725;p78">
              <a:extLst>
                <a:ext uri="{FF2B5EF4-FFF2-40B4-BE49-F238E27FC236}">
                  <a16:creationId xmlns:a16="http://schemas.microsoft.com/office/drawing/2014/main" id="{2DDFD480-5C4D-8DC9-C01D-D1DF53287B0A}"/>
                </a:ext>
              </a:extLst>
            </p:cNvPr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9726;p78">
              <a:extLst>
                <a:ext uri="{FF2B5EF4-FFF2-40B4-BE49-F238E27FC236}">
                  <a16:creationId xmlns:a16="http://schemas.microsoft.com/office/drawing/2014/main" id="{E9F9365C-ED9D-7C47-DB16-745C340F06AD}"/>
                </a:ext>
              </a:extLst>
            </p:cNvPr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9723;p78">
            <a:extLst>
              <a:ext uri="{FF2B5EF4-FFF2-40B4-BE49-F238E27FC236}">
                <a16:creationId xmlns:a16="http://schemas.microsoft.com/office/drawing/2014/main" id="{D21704D3-257A-9BFF-1298-23CD9E28FD50}"/>
              </a:ext>
            </a:extLst>
          </p:cNvPr>
          <p:cNvGrpSpPr/>
          <p:nvPr/>
        </p:nvGrpSpPr>
        <p:grpSpPr>
          <a:xfrm>
            <a:off x="8425480" y="4539626"/>
            <a:ext cx="355663" cy="308725"/>
            <a:chOff x="-28462125" y="3199700"/>
            <a:chExt cx="298550" cy="259150"/>
          </a:xfrm>
          <a:solidFill>
            <a:schemeClr val="accent3"/>
          </a:solidFill>
        </p:grpSpPr>
        <p:sp>
          <p:nvSpPr>
            <p:cNvPr id="15" name="Google Shape;9724;p78">
              <a:extLst>
                <a:ext uri="{FF2B5EF4-FFF2-40B4-BE49-F238E27FC236}">
                  <a16:creationId xmlns:a16="http://schemas.microsoft.com/office/drawing/2014/main" id="{28D21D48-1806-36AB-4942-A5F890DC3BB4}"/>
                </a:ext>
              </a:extLst>
            </p:cNvPr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725;p78">
              <a:extLst>
                <a:ext uri="{FF2B5EF4-FFF2-40B4-BE49-F238E27FC236}">
                  <a16:creationId xmlns:a16="http://schemas.microsoft.com/office/drawing/2014/main" id="{411C57B0-1146-C8A8-7C28-F4D9D72EADE1}"/>
                </a:ext>
              </a:extLst>
            </p:cNvPr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726;p78">
              <a:extLst>
                <a:ext uri="{FF2B5EF4-FFF2-40B4-BE49-F238E27FC236}">
                  <a16:creationId xmlns:a16="http://schemas.microsoft.com/office/drawing/2014/main" id="{313B4E83-C5A3-9669-0362-B0432F0591CD}"/>
                </a:ext>
              </a:extLst>
            </p:cNvPr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3554;p42">
            <a:extLst>
              <a:ext uri="{FF2B5EF4-FFF2-40B4-BE49-F238E27FC236}">
                <a16:creationId xmlns:a16="http://schemas.microsoft.com/office/drawing/2014/main" id="{B0B4348F-267A-6F2E-903B-275DBEE2515B}"/>
              </a:ext>
            </a:extLst>
          </p:cNvPr>
          <p:cNvSpPr txBox="1">
            <a:spLocks/>
          </p:cNvSpPr>
          <p:nvPr/>
        </p:nvSpPr>
        <p:spPr>
          <a:xfrm>
            <a:off x="9106678" y="5575211"/>
            <a:ext cx="1341600" cy="339600"/>
          </a:xfrm>
          <a:prstGeom prst="rect">
            <a:avLst/>
          </a:prstGeom>
          <a:noFill/>
          <a:ln>
            <a:noFill/>
          </a:ln>
          <a:effectLst>
            <a:outerShdw blurRad="14288" dist="19050" dir="13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pPr algn="l"/>
            <a:r>
              <a:rPr lang="pt-PT" sz="2133" b="1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EAP </a:t>
            </a:r>
          </a:p>
        </p:txBody>
      </p:sp>
      <p:sp>
        <p:nvSpPr>
          <p:cNvPr id="19" name="Google Shape;3554;p42">
            <a:extLst>
              <a:ext uri="{FF2B5EF4-FFF2-40B4-BE49-F238E27FC236}">
                <a16:creationId xmlns:a16="http://schemas.microsoft.com/office/drawing/2014/main" id="{9EBEB1BB-E298-CA0D-8301-DF9D2A435270}"/>
              </a:ext>
            </a:extLst>
          </p:cNvPr>
          <p:cNvSpPr txBox="1">
            <a:spLocks/>
          </p:cNvSpPr>
          <p:nvPr/>
        </p:nvSpPr>
        <p:spPr>
          <a:xfrm>
            <a:off x="8317627" y="5107036"/>
            <a:ext cx="882357" cy="339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4288" dist="19050" dir="13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pPr algn="l"/>
            <a:r>
              <a:rPr lang="pt-PT" sz="2133" b="1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2013 </a:t>
            </a:r>
          </a:p>
        </p:txBody>
      </p:sp>
      <p:sp>
        <p:nvSpPr>
          <p:cNvPr id="20" name="Google Shape;3554;p42">
            <a:extLst>
              <a:ext uri="{FF2B5EF4-FFF2-40B4-BE49-F238E27FC236}">
                <a16:creationId xmlns:a16="http://schemas.microsoft.com/office/drawing/2014/main" id="{05A1D7AF-CA32-4014-16AB-E4F5A08A68C1}"/>
              </a:ext>
            </a:extLst>
          </p:cNvPr>
          <p:cNvSpPr txBox="1">
            <a:spLocks/>
          </p:cNvSpPr>
          <p:nvPr/>
        </p:nvSpPr>
        <p:spPr>
          <a:xfrm>
            <a:off x="8317627" y="5577442"/>
            <a:ext cx="882357" cy="339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4288" dist="19050" dir="13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 b="0" i="0" u="none" strike="noStrike" cap="none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pPr algn="l"/>
            <a:r>
              <a:rPr lang="pt-PT" sz="2133" b="1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2019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5" name="Google Shape;3415;p39"/>
          <p:cNvSpPr txBox="1">
            <a:spLocks noGrp="1"/>
          </p:cNvSpPr>
          <p:nvPr>
            <p:ph type="title"/>
          </p:nvPr>
        </p:nvSpPr>
        <p:spPr>
          <a:xfrm rot="247">
            <a:off x="3476078" y="4064078"/>
            <a:ext cx="5561600" cy="114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Avaliação Geriátrica Global</a:t>
            </a:r>
            <a:endParaRPr dirty="0"/>
          </a:p>
        </p:txBody>
      </p:sp>
      <p:sp>
        <p:nvSpPr>
          <p:cNvPr id="3416" name="Google Shape;3416;p39"/>
          <p:cNvSpPr txBox="1">
            <a:spLocks noGrp="1"/>
          </p:cNvSpPr>
          <p:nvPr>
            <p:ph type="title" idx="2"/>
          </p:nvPr>
        </p:nvSpPr>
        <p:spPr>
          <a:xfrm>
            <a:off x="4868600" y="1657931"/>
            <a:ext cx="2454800" cy="1240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2</a:t>
            </a:r>
            <a:endParaRPr dirty="0"/>
          </a:p>
        </p:txBody>
      </p:sp>
      <p:grpSp>
        <p:nvGrpSpPr>
          <p:cNvPr id="3418" name="Google Shape;3418;p39"/>
          <p:cNvGrpSpPr/>
          <p:nvPr/>
        </p:nvGrpSpPr>
        <p:grpSpPr>
          <a:xfrm>
            <a:off x="4672516" y="2060234"/>
            <a:ext cx="2846968" cy="681373"/>
            <a:chOff x="3504387" y="1372839"/>
            <a:chExt cx="2135226" cy="511030"/>
          </a:xfrm>
        </p:grpSpPr>
        <p:sp>
          <p:nvSpPr>
            <p:cNvPr id="3419" name="Google Shape;3419;p39"/>
            <p:cNvSpPr/>
            <p:nvPr/>
          </p:nvSpPr>
          <p:spPr>
            <a:xfrm rot="9022880" flipH="1">
              <a:off x="5059810" y="1489966"/>
              <a:ext cx="547155" cy="276778"/>
            </a:xfrm>
            <a:custGeom>
              <a:avLst/>
              <a:gdLst/>
              <a:ahLst/>
              <a:cxnLst/>
              <a:rect l="l" t="t" r="r" b="b"/>
              <a:pathLst>
                <a:path w="9574" h="4843" extrusionOk="0">
                  <a:moveTo>
                    <a:pt x="3457" y="1601"/>
                  </a:moveTo>
                  <a:cubicBezTo>
                    <a:pt x="3447" y="1808"/>
                    <a:pt x="3394" y="2006"/>
                    <a:pt x="3305" y="2195"/>
                  </a:cubicBezTo>
                  <a:cubicBezTo>
                    <a:pt x="3196" y="2429"/>
                    <a:pt x="3017" y="2621"/>
                    <a:pt x="2784" y="2744"/>
                  </a:cubicBezTo>
                  <a:cubicBezTo>
                    <a:pt x="2743" y="2758"/>
                    <a:pt x="2702" y="2758"/>
                    <a:pt x="2647" y="2758"/>
                  </a:cubicBezTo>
                  <a:cubicBezTo>
                    <a:pt x="2633" y="2744"/>
                    <a:pt x="2606" y="2744"/>
                    <a:pt x="2592" y="2730"/>
                  </a:cubicBezTo>
                  <a:lnTo>
                    <a:pt x="2578" y="2717"/>
                  </a:lnTo>
                  <a:lnTo>
                    <a:pt x="2537" y="2676"/>
                  </a:lnTo>
                  <a:cubicBezTo>
                    <a:pt x="2510" y="2634"/>
                    <a:pt x="2482" y="2593"/>
                    <a:pt x="2469" y="2552"/>
                  </a:cubicBezTo>
                  <a:cubicBezTo>
                    <a:pt x="2469" y="2497"/>
                    <a:pt x="2469" y="2429"/>
                    <a:pt x="2469" y="2374"/>
                  </a:cubicBezTo>
                  <a:cubicBezTo>
                    <a:pt x="2523" y="2113"/>
                    <a:pt x="2702" y="1880"/>
                    <a:pt x="2949" y="1757"/>
                  </a:cubicBezTo>
                  <a:cubicBezTo>
                    <a:pt x="3106" y="1674"/>
                    <a:pt x="3278" y="1621"/>
                    <a:pt x="3457" y="1601"/>
                  </a:cubicBezTo>
                  <a:close/>
                  <a:moveTo>
                    <a:pt x="1673" y="0"/>
                  </a:moveTo>
                  <a:cubicBezTo>
                    <a:pt x="1434" y="0"/>
                    <a:pt x="1194" y="34"/>
                    <a:pt x="960" y="97"/>
                  </a:cubicBezTo>
                  <a:cubicBezTo>
                    <a:pt x="727" y="152"/>
                    <a:pt x="507" y="220"/>
                    <a:pt x="302" y="330"/>
                  </a:cubicBezTo>
                  <a:cubicBezTo>
                    <a:pt x="219" y="358"/>
                    <a:pt x="164" y="385"/>
                    <a:pt x="123" y="412"/>
                  </a:cubicBezTo>
                  <a:lnTo>
                    <a:pt x="68" y="440"/>
                  </a:lnTo>
                  <a:lnTo>
                    <a:pt x="82" y="467"/>
                  </a:lnTo>
                  <a:cubicBezTo>
                    <a:pt x="0" y="514"/>
                    <a:pt x="48" y="630"/>
                    <a:pt x="123" y="630"/>
                  </a:cubicBezTo>
                  <a:cubicBezTo>
                    <a:pt x="136" y="630"/>
                    <a:pt x="150" y="626"/>
                    <a:pt x="164" y="618"/>
                  </a:cubicBezTo>
                  <a:lnTo>
                    <a:pt x="219" y="591"/>
                  </a:lnTo>
                  <a:cubicBezTo>
                    <a:pt x="260" y="577"/>
                    <a:pt x="302" y="550"/>
                    <a:pt x="384" y="522"/>
                  </a:cubicBezTo>
                  <a:cubicBezTo>
                    <a:pt x="576" y="426"/>
                    <a:pt x="795" y="358"/>
                    <a:pt x="1001" y="316"/>
                  </a:cubicBezTo>
                  <a:cubicBezTo>
                    <a:pt x="1201" y="277"/>
                    <a:pt x="1401" y="255"/>
                    <a:pt x="1598" y="255"/>
                  </a:cubicBezTo>
                  <a:cubicBezTo>
                    <a:pt x="1739" y="255"/>
                    <a:pt x="1879" y="266"/>
                    <a:pt x="2016" y="289"/>
                  </a:cubicBezTo>
                  <a:lnTo>
                    <a:pt x="2167" y="316"/>
                  </a:lnTo>
                  <a:cubicBezTo>
                    <a:pt x="2222" y="330"/>
                    <a:pt x="2263" y="344"/>
                    <a:pt x="2318" y="358"/>
                  </a:cubicBezTo>
                  <a:cubicBezTo>
                    <a:pt x="2414" y="385"/>
                    <a:pt x="2510" y="426"/>
                    <a:pt x="2606" y="467"/>
                  </a:cubicBezTo>
                  <a:cubicBezTo>
                    <a:pt x="2715" y="522"/>
                    <a:pt x="2811" y="563"/>
                    <a:pt x="2907" y="632"/>
                  </a:cubicBezTo>
                  <a:cubicBezTo>
                    <a:pt x="2949" y="659"/>
                    <a:pt x="3004" y="687"/>
                    <a:pt x="3045" y="728"/>
                  </a:cubicBezTo>
                  <a:cubicBezTo>
                    <a:pt x="3086" y="755"/>
                    <a:pt x="3127" y="797"/>
                    <a:pt x="3168" y="838"/>
                  </a:cubicBezTo>
                  <a:cubicBezTo>
                    <a:pt x="3284" y="954"/>
                    <a:pt x="3366" y="1097"/>
                    <a:pt x="3414" y="1253"/>
                  </a:cubicBezTo>
                  <a:lnTo>
                    <a:pt x="3414" y="1253"/>
                  </a:lnTo>
                  <a:cubicBezTo>
                    <a:pt x="3192" y="1277"/>
                    <a:pt x="2974" y="1345"/>
                    <a:pt x="2770" y="1455"/>
                  </a:cubicBezTo>
                  <a:cubicBezTo>
                    <a:pt x="2441" y="1619"/>
                    <a:pt x="2208" y="1935"/>
                    <a:pt x="2139" y="2305"/>
                  </a:cubicBezTo>
                  <a:cubicBezTo>
                    <a:pt x="2098" y="2511"/>
                    <a:pt x="2167" y="2730"/>
                    <a:pt x="2304" y="2881"/>
                  </a:cubicBezTo>
                  <a:lnTo>
                    <a:pt x="2345" y="2922"/>
                  </a:lnTo>
                  <a:cubicBezTo>
                    <a:pt x="2359" y="2950"/>
                    <a:pt x="2386" y="2964"/>
                    <a:pt x="2414" y="2977"/>
                  </a:cubicBezTo>
                  <a:cubicBezTo>
                    <a:pt x="2469" y="3005"/>
                    <a:pt x="2523" y="3032"/>
                    <a:pt x="2578" y="3046"/>
                  </a:cubicBezTo>
                  <a:cubicBezTo>
                    <a:pt x="2613" y="3051"/>
                    <a:pt x="2650" y="3054"/>
                    <a:pt x="2688" y="3054"/>
                  </a:cubicBezTo>
                  <a:cubicBezTo>
                    <a:pt x="2753" y="3054"/>
                    <a:pt x="2819" y="3045"/>
                    <a:pt x="2880" y="3018"/>
                  </a:cubicBezTo>
                  <a:cubicBezTo>
                    <a:pt x="3045" y="2950"/>
                    <a:pt x="3196" y="2840"/>
                    <a:pt x="3305" y="2703"/>
                  </a:cubicBezTo>
                  <a:cubicBezTo>
                    <a:pt x="3415" y="2580"/>
                    <a:pt x="3497" y="2456"/>
                    <a:pt x="3566" y="2305"/>
                  </a:cubicBezTo>
                  <a:cubicBezTo>
                    <a:pt x="3674" y="2089"/>
                    <a:pt x="3740" y="1846"/>
                    <a:pt x="3749" y="1598"/>
                  </a:cubicBezTo>
                  <a:lnTo>
                    <a:pt x="3749" y="1598"/>
                  </a:lnTo>
                  <a:cubicBezTo>
                    <a:pt x="3770" y="1600"/>
                    <a:pt x="3791" y="1603"/>
                    <a:pt x="3813" y="1606"/>
                  </a:cubicBezTo>
                  <a:cubicBezTo>
                    <a:pt x="4416" y="1688"/>
                    <a:pt x="5006" y="2031"/>
                    <a:pt x="5500" y="2442"/>
                  </a:cubicBezTo>
                  <a:cubicBezTo>
                    <a:pt x="5993" y="2868"/>
                    <a:pt x="6432" y="3361"/>
                    <a:pt x="6789" y="3910"/>
                  </a:cubicBezTo>
                  <a:cubicBezTo>
                    <a:pt x="6981" y="4198"/>
                    <a:pt x="7228" y="4459"/>
                    <a:pt x="7516" y="4664"/>
                  </a:cubicBezTo>
                  <a:cubicBezTo>
                    <a:pt x="7667" y="4760"/>
                    <a:pt x="7845" y="4829"/>
                    <a:pt x="8037" y="4843"/>
                  </a:cubicBezTo>
                  <a:cubicBezTo>
                    <a:pt x="8215" y="4843"/>
                    <a:pt x="8394" y="4829"/>
                    <a:pt x="8572" y="4774"/>
                  </a:cubicBezTo>
                  <a:cubicBezTo>
                    <a:pt x="8613" y="4760"/>
                    <a:pt x="8641" y="4747"/>
                    <a:pt x="8695" y="4733"/>
                  </a:cubicBezTo>
                  <a:lnTo>
                    <a:pt x="8805" y="4692"/>
                  </a:lnTo>
                  <a:cubicBezTo>
                    <a:pt x="8887" y="4651"/>
                    <a:pt x="8956" y="4609"/>
                    <a:pt x="9038" y="4555"/>
                  </a:cubicBezTo>
                  <a:cubicBezTo>
                    <a:pt x="9176" y="4445"/>
                    <a:pt x="9299" y="4321"/>
                    <a:pt x="9381" y="4157"/>
                  </a:cubicBezTo>
                  <a:cubicBezTo>
                    <a:pt x="9532" y="3869"/>
                    <a:pt x="9573" y="3512"/>
                    <a:pt x="9491" y="3197"/>
                  </a:cubicBezTo>
                  <a:cubicBezTo>
                    <a:pt x="9422" y="2881"/>
                    <a:pt x="9258" y="2607"/>
                    <a:pt x="9011" y="2401"/>
                  </a:cubicBezTo>
                  <a:cubicBezTo>
                    <a:pt x="8901" y="2305"/>
                    <a:pt x="8750" y="2237"/>
                    <a:pt x="8599" y="2195"/>
                  </a:cubicBezTo>
                  <a:cubicBezTo>
                    <a:pt x="8532" y="2183"/>
                    <a:pt x="8464" y="2176"/>
                    <a:pt x="8397" y="2176"/>
                  </a:cubicBezTo>
                  <a:cubicBezTo>
                    <a:pt x="8316" y="2176"/>
                    <a:pt x="8236" y="2187"/>
                    <a:pt x="8161" y="2209"/>
                  </a:cubicBezTo>
                  <a:cubicBezTo>
                    <a:pt x="8023" y="2237"/>
                    <a:pt x="7886" y="2291"/>
                    <a:pt x="7777" y="2374"/>
                  </a:cubicBezTo>
                  <a:cubicBezTo>
                    <a:pt x="7667" y="2456"/>
                    <a:pt x="7571" y="2538"/>
                    <a:pt x="7502" y="2648"/>
                  </a:cubicBezTo>
                  <a:cubicBezTo>
                    <a:pt x="7351" y="2854"/>
                    <a:pt x="7283" y="3114"/>
                    <a:pt x="7324" y="3361"/>
                  </a:cubicBezTo>
                  <a:cubicBezTo>
                    <a:pt x="7365" y="3581"/>
                    <a:pt x="7488" y="3786"/>
                    <a:pt x="7667" y="3910"/>
                  </a:cubicBezTo>
                  <a:cubicBezTo>
                    <a:pt x="7783" y="3988"/>
                    <a:pt x="7921" y="4024"/>
                    <a:pt x="8059" y="4024"/>
                  </a:cubicBezTo>
                  <a:cubicBezTo>
                    <a:pt x="8116" y="4024"/>
                    <a:pt x="8173" y="4018"/>
                    <a:pt x="8229" y="4006"/>
                  </a:cubicBezTo>
                  <a:cubicBezTo>
                    <a:pt x="8394" y="3951"/>
                    <a:pt x="8517" y="3814"/>
                    <a:pt x="8545" y="3649"/>
                  </a:cubicBezTo>
                  <a:cubicBezTo>
                    <a:pt x="8572" y="3540"/>
                    <a:pt x="8558" y="3416"/>
                    <a:pt x="8517" y="3306"/>
                  </a:cubicBezTo>
                  <a:cubicBezTo>
                    <a:pt x="8490" y="3238"/>
                    <a:pt x="8462" y="3169"/>
                    <a:pt x="8407" y="3114"/>
                  </a:cubicBezTo>
                  <a:cubicBezTo>
                    <a:pt x="8394" y="3101"/>
                    <a:pt x="8366" y="3087"/>
                    <a:pt x="8353" y="3060"/>
                  </a:cubicBezTo>
                  <a:cubicBezTo>
                    <a:pt x="8333" y="3047"/>
                    <a:pt x="8314" y="3042"/>
                    <a:pt x="8296" y="3042"/>
                  </a:cubicBezTo>
                  <a:cubicBezTo>
                    <a:pt x="8215" y="3042"/>
                    <a:pt x="8164" y="3154"/>
                    <a:pt x="8243" y="3210"/>
                  </a:cubicBezTo>
                  <a:cubicBezTo>
                    <a:pt x="8298" y="3252"/>
                    <a:pt x="8325" y="3306"/>
                    <a:pt x="8339" y="3361"/>
                  </a:cubicBezTo>
                  <a:cubicBezTo>
                    <a:pt x="8366" y="3444"/>
                    <a:pt x="8366" y="3526"/>
                    <a:pt x="8353" y="3608"/>
                  </a:cubicBezTo>
                  <a:cubicBezTo>
                    <a:pt x="8339" y="3690"/>
                    <a:pt x="8270" y="3773"/>
                    <a:pt x="8174" y="3800"/>
                  </a:cubicBezTo>
                  <a:cubicBezTo>
                    <a:pt x="8140" y="3807"/>
                    <a:pt x="8106" y="3810"/>
                    <a:pt x="8072" y="3810"/>
                  </a:cubicBezTo>
                  <a:cubicBezTo>
                    <a:pt x="7970" y="3810"/>
                    <a:pt x="7873" y="3780"/>
                    <a:pt x="7790" y="3718"/>
                  </a:cubicBezTo>
                  <a:cubicBezTo>
                    <a:pt x="7667" y="3622"/>
                    <a:pt x="7584" y="3485"/>
                    <a:pt x="7557" y="3320"/>
                  </a:cubicBezTo>
                  <a:cubicBezTo>
                    <a:pt x="7530" y="3128"/>
                    <a:pt x="7584" y="2950"/>
                    <a:pt x="7694" y="2799"/>
                  </a:cubicBezTo>
                  <a:cubicBezTo>
                    <a:pt x="7722" y="2758"/>
                    <a:pt x="7763" y="2717"/>
                    <a:pt x="7790" y="2689"/>
                  </a:cubicBezTo>
                  <a:cubicBezTo>
                    <a:pt x="7831" y="2648"/>
                    <a:pt x="7873" y="2607"/>
                    <a:pt x="7927" y="2580"/>
                  </a:cubicBezTo>
                  <a:cubicBezTo>
                    <a:pt x="8010" y="2525"/>
                    <a:pt x="8106" y="2484"/>
                    <a:pt x="8215" y="2456"/>
                  </a:cubicBezTo>
                  <a:cubicBezTo>
                    <a:pt x="8271" y="2442"/>
                    <a:pt x="8327" y="2435"/>
                    <a:pt x="8382" y="2435"/>
                  </a:cubicBezTo>
                  <a:cubicBezTo>
                    <a:pt x="8544" y="2435"/>
                    <a:pt x="8700" y="2494"/>
                    <a:pt x="8833" y="2607"/>
                  </a:cubicBezTo>
                  <a:cubicBezTo>
                    <a:pt x="9011" y="2772"/>
                    <a:pt x="9148" y="2991"/>
                    <a:pt x="9189" y="3238"/>
                  </a:cubicBezTo>
                  <a:cubicBezTo>
                    <a:pt x="9258" y="3498"/>
                    <a:pt x="9217" y="3759"/>
                    <a:pt x="9107" y="3992"/>
                  </a:cubicBezTo>
                  <a:cubicBezTo>
                    <a:pt x="9038" y="4116"/>
                    <a:pt x="8942" y="4212"/>
                    <a:pt x="8833" y="4280"/>
                  </a:cubicBezTo>
                  <a:cubicBezTo>
                    <a:pt x="8778" y="4321"/>
                    <a:pt x="8723" y="4349"/>
                    <a:pt x="8668" y="4376"/>
                  </a:cubicBezTo>
                  <a:lnTo>
                    <a:pt x="8558" y="4417"/>
                  </a:lnTo>
                  <a:lnTo>
                    <a:pt x="8462" y="4445"/>
                  </a:lnTo>
                  <a:cubicBezTo>
                    <a:pt x="8359" y="4483"/>
                    <a:pt x="8249" y="4502"/>
                    <a:pt x="8139" y="4502"/>
                  </a:cubicBezTo>
                  <a:cubicBezTo>
                    <a:pt x="7973" y="4502"/>
                    <a:pt x="7807" y="4459"/>
                    <a:pt x="7667" y="4376"/>
                  </a:cubicBezTo>
                  <a:cubicBezTo>
                    <a:pt x="7420" y="4184"/>
                    <a:pt x="7214" y="3965"/>
                    <a:pt x="7050" y="3704"/>
                  </a:cubicBezTo>
                  <a:cubicBezTo>
                    <a:pt x="6666" y="3128"/>
                    <a:pt x="6213" y="2607"/>
                    <a:pt x="5705" y="2154"/>
                  </a:cubicBezTo>
                  <a:cubicBezTo>
                    <a:pt x="5431" y="1935"/>
                    <a:pt x="5143" y="1743"/>
                    <a:pt x="4828" y="1578"/>
                  </a:cubicBezTo>
                  <a:cubicBezTo>
                    <a:pt x="4512" y="1414"/>
                    <a:pt x="4183" y="1304"/>
                    <a:pt x="3826" y="1263"/>
                  </a:cubicBezTo>
                  <a:cubicBezTo>
                    <a:pt x="3789" y="1257"/>
                    <a:pt x="3752" y="1253"/>
                    <a:pt x="3715" y="1250"/>
                  </a:cubicBezTo>
                  <a:lnTo>
                    <a:pt x="3715" y="1250"/>
                  </a:lnTo>
                  <a:cubicBezTo>
                    <a:pt x="3657" y="1018"/>
                    <a:pt x="3541" y="801"/>
                    <a:pt x="3360" y="632"/>
                  </a:cubicBezTo>
                  <a:cubicBezTo>
                    <a:pt x="3319" y="577"/>
                    <a:pt x="3264" y="536"/>
                    <a:pt x="3209" y="495"/>
                  </a:cubicBezTo>
                  <a:cubicBezTo>
                    <a:pt x="3154" y="440"/>
                    <a:pt x="3113" y="426"/>
                    <a:pt x="3045" y="385"/>
                  </a:cubicBezTo>
                  <a:cubicBezTo>
                    <a:pt x="2949" y="316"/>
                    <a:pt x="2839" y="262"/>
                    <a:pt x="2715" y="207"/>
                  </a:cubicBezTo>
                  <a:cubicBezTo>
                    <a:pt x="2606" y="166"/>
                    <a:pt x="2496" y="124"/>
                    <a:pt x="2373" y="97"/>
                  </a:cubicBezTo>
                  <a:cubicBezTo>
                    <a:pt x="2318" y="83"/>
                    <a:pt x="2263" y="70"/>
                    <a:pt x="2208" y="56"/>
                  </a:cubicBezTo>
                  <a:lnTo>
                    <a:pt x="2043" y="28"/>
                  </a:lnTo>
                  <a:cubicBezTo>
                    <a:pt x="1921" y="10"/>
                    <a:pt x="1797" y="0"/>
                    <a:pt x="1673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0" name="Google Shape;3420;p39"/>
            <p:cNvSpPr/>
            <p:nvPr/>
          </p:nvSpPr>
          <p:spPr>
            <a:xfrm rot="-9022880">
              <a:off x="3537035" y="1489966"/>
              <a:ext cx="547155" cy="276778"/>
            </a:xfrm>
            <a:custGeom>
              <a:avLst/>
              <a:gdLst/>
              <a:ahLst/>
              <a:cxnLst/>
              <a:rect l="l" t="t" r="r" b="b"/>
              <a:pathLst>
                <a:path w="9574" h="4843" extrusionOk="0">
                  <a:moveTo>
                    <a:pt x="3457" y="1601"/>
                  </a:moveTo>
                  <a:cubicBezTo>
                    <a:pt x="3447" y="1808"/>
                    <a:pt x="3394" y="2006"/>
                    <a:pt x="3305" y="2195"/>
                  </a:cubicBezTo>
                  <a:cubicBezTo>
                    <a:pt x="3196" y="2429"/>
                    <a:pt x="3017" y="2621"/>
                    <a:pt x="2784" y="2744"/>
                  </a:cubicBezTo>
                  <a:cubicBezTo>
                    <a:pt x="2743" y="2758"/>
                    <a:pt x="2702" y="2758"/>
                    <a:pt x="2647" y="2758"/>
                  </a:cubicBezTo>
                  <a:cubicBezTo>
                    <a:pt x="2633" y="2744"/>
                    <a:pt x="2606" y="2744"/>
                    <a:pt x="2592" y="2730"/>
                  </a:cubicBezTo>
                  <a:lnTo>
                    <a:pt x="2578" y="2717"/>
                  </a:lnTo>
                  <a:lnTo>
                    <a:pt x="2537" y="2676"/>
                  </a:lnTo>
                  <a:cubicBezTo>
                    <a:pt x="2510" y="2634"/>
                    <a:pt x="2482" y="2593"/>
                    <a:pt x="2469" y="2552"/>
                  </a:cubicBezTo>
                  <a:cubicBezTo>
                    <a:pt x="2469" y="2497"/>
                    <a:pt x="2469" y="2429"/>
                    <a:pt x="2469" y="2374"/>
                  </a:cubicBezTo>
                  <a:cubicBezTo>
                    <a:pt x="2523" y="2113"/>
                    <a:pt x="2702" y="1880"/>
                    <a:pt x="2949" y="1757"/>
                  </a:cubicBezTo>
                  <a:cubicBezTo>
                    <a:pt x="3106" y="1674"/>
                    <a:pt x="3278" y="1621"/>
                    <a:pt x="3457" y="1601"/>
                  </a:cubicBezTo>
                  <a:close/>
                  <a:moveTo>
                    <a:pt x="1673" y="0"/>
                  </a:moveTo>
                  <a:cubicBezTo>
                    <a:pt x="1434" y="0"/>
                    <a:pt x="1194" y="34"/>
                    <a:pt x="960" y="97"/>
                  </a:cubicBezTo>
                  <a:cubicBezTo>
                    <a:pt x="727" y="152"/>
                    <a:pt x="507" y="220"/>
                    <a:pt x="302" y="330"/>
                  </a:cubicBezTo>
                  <a:cubicBezTo>
                    <a:pt x="219" y="358"/>
                    <a:pt x="164" y="385"/>
                    <a:pt x="123" y="412"/>
                  </a:cubicBezTo>
                  <a:lnTo>
                    <a:pt x="68" y="440"/>
                  </a:lnTo>
                  <a:lnTo>
                    <a:pt x="82" y="467"/>
                  </a:lnTo>
                  <a:cubicBezTo>
                    <a:pt x="0" y="514"/>
                    <a:pt x="48" y="630"/>
                    <a:pt x="123" y="630"/>
                  </a:cubicBezTo>
                  <a:cubicBezTo>
                    <a:pt x="136" y="630"/>
                    <a:pt x="150" y="626"/>
                    <a:pt x="164" y="618"/>
                  </a:cubicBezTo>
                  <a:lnTo>
                    <a:pt x="219" y="591"/>
                  </a:lnTo>
                  <a:cubicBezTo>
                    <a:pt x="260" y="577"/>
                    <a:pt x="302" y="550"/>
                    <a:pt x="384" y="522"/>
                  </a:cubicBezTo>
                  <a:cubicBezTo>
                    <a:pt x="576" y="426"/>
                    <a:pt x="795" y="358"/>
                    <a:pt x="1001" y="316"/>
                  </a:cubicBezTo>
                  <a:cubicBezTo>
                    <a:pt x="1201" y="277"/>
                    <a:pt x="1401" y="255"/>
                    <a:pt x="1598" y="255"/>
                  </a:cubicBezTo>
                  <a:cubicBezTo>
                    <a:pt x="1739" y="255"/>
                    <a:pt x="1879" y="266"/>
                    <a:pt x="2016" y="289"/>
                  </a:cubicBezTo>
                  <a:lnTo>
                    <a:pt x="2167" y="316"/>
                  </a:lnTo>
                  <a:cubicBezTo>
                    <a:pt x="2222" y="330"/>
                    <a:pt x="2263" y="344"/>
                    <a:pt x="2318" y="358"/>
                  </a:cubicBezTo>
                  <a:cubicBezTo>
                    <a:pt x="2414" y="385"/>
                    <a:pt x="2510" y="426"/>
                    <a:pt x="2606" y="467"/>
                  </a:cubicBezTo>
                  <a:cubicBezTo>
                    <a:pt x="2715" y="522"/>
                    <a:pt x="2811" y="563"/>
                    <a:pt x="2907" y="632"/>
                  </a:cubicBezTo>
                  <a:cubicBezTo>
                    <a:pt x="2949" y="659"/>
                    <a:pt x="3004" y="687"/>
                    <a:pt x="3045" y="728"/>
                  </a:cubicBezTo>
                  <a:cubicBezTo>
                    <a:pt x="3086" y="755"/>
                    <a:pt x="3127" y="797"/>
                    <a:pt x="3168" y="838"/>
                  </a:cubicBezTo>
                  <a:cubicBezTo>
                    <a:pt x="3284" y="954"/>
                    <a:pt x="3366" y="1097"/>
                    <a:pt x="3414" y="1253"/>
                  </a:cubicBezTo>
                  <a:lnTo>
                    <a:pt x="3414" y="1253"/>
                  </a:lnTo>
                  <a:cubicBezTo>
                    <a:pt x="3192" y="1277"/>
                    <a:pt x="2974" y="1345"/>
                    <a:pt x="2770" y="1455"/>
                  </a:cubicBezTo>
                  <a:cubicBezTo>
                    <a:pt x="2441" y="1619"/>
                    <a:pt x="2208" y="1935"/>
                    <a:pt x="2139" y="2305"/>
                  </a:cubicBezTo>
                  <a:cubicBezTo>
                    <a:pt x="2098" y="2511"/>
                    <a:pt x="2167" y="2730"/>
                    <a:pt x="2304" y="2881"/>
                  </a:cubicBezTo>
                  <a:lnTo>
                    <a:pt x="2345" y="2922"/>
                  </a:lnTo>
                  <a:cubicBezTo>
                    <a:pt x="2359" y="2950"/>
                    <a:pt x="2386" y="2964"/>
                    <a:pt x="2414" y="2977"/>
                  </a:cubicBezTo>
                  <a:cubicBezTo>
                    <a:pt x="2469" y="3005"/>
                    <a:pt x="2523" y="3032"/>
                    <a:pt x="2578" y="3046"/>
                  </a:cubicBezTo>
                  <a:cubicBezTo>
                    <a:pt x="2613" y="3051"/>
                    <a:pt x="2650" y="3054"/>
                    <a:pt x="2688" y="3054"/>
                  </a:cubicBezTo>
                  <a:cubicBezTo>
                    <a:pt x="2753" y="3054"/>
                    <a:pt x="2819" y="3045"/>
                    <a:pt x="2880" y="3018"/>
                  </a:cubicBezTo>
                  <a:cubicBezTo>
                    <a:pt x="3045" y="2950"/>
                    <a:pt x="3196" y="2840"/>
                    <a:pt x="3305" y="2703"/>
                  </a:cubicBezTo>
                  <a:cubicBezTo>
                    <a:pt x="3415" y="2580"/>
                    <a:pt x="3497" y="2456"/>
                    <a:pt x="3566" y="2305"/>
                  </a:cubicBezTo>
                  <a:cubicBezTo>
                    <a:pt x="3674" y="2089"/>
                    <a:pt x="3740" y="1846"/>
                    <a:pt x="3749" y="1598"/>
                  </a:cubicBezTo>
                  <a:lnTo>
                    <a:pt x="3749" y="1598"/>
                  </a:lnTo>
                  <a:cubicBezTo>
                    <a:pt x="3770" y="1600"/>
                    <a:pt x="3791" y="1603"/>
                    <a:pt x="3813" y="1606"/>
                  </a:cubicBezTo>
                  <a:cubicBezTo>
                    <a:pt x="4416" y="1688"/>
                    <a:pt x="5006" y="2031"/>
                    <a:pt x="5500" y="2442"/>
                  </a:cubicBezTo>
                  <a:cubicBezTo>
                    <a:pt x="5993" y="2868"/>
                    <a:pt x="6432" y="3361"/>
                    <a:pt x="6789" y="3910"/>
                  </a:cubicBezTo>
                  <a:cubicBezTo>
                    <a:pt x="6981" y="4198"/>
                    <a:pt x="7228" y="4459"/>
                    <a:pt x="7516" y="4664"/>
                  </a:cubicBezTo>
                  <a:cubicBezTo>
                    <a:pt x="7667" y="4760"/>
                    <a:pt x="7845" y="4829"/>
                    <a:pt x="8037" y="4843"/>
                  </a:cubicBezTo>
                  <a:cubicBezTo>
                    <a:pt x="8215" y="4843"/>
                    <a:pt x="8394" y="4829"/>
                    <a:pt x="8572" y="4774"/>
                  </a:cubicBezTo>
                  <a:cubicBezTo>
                    <a:pt x="8613" y="4760"/>
                    <a:pt x="8641" y="4747"/>
                    <a:pt x="8695" y="4733"/>
                  </a:cubicBezTo>
                  <a:lnTo>
                    <a:pt x="8805" y="4692"/>
                  </a:lnTo>
                  <a:cubicBezTo>
                    <a:pt x="8887" y="4651"/>
                    <a:pt x="8956" y="4609"/>
                    <a:pt x="9038" y="4555"/>
                  </a:cubicBezTo>
                  <a:cubicBezTo>
                    <a:pt x="9176" y="4445"/>
                    <a:pt x="9299" y="4321"/>
                    <a:pt x="9381" y="4157"/>
                  </a:cubicBezTo>
                  <a:cubicBezTo>
                    <a:pt x="9532" y="3869"/>
                    <a:pt x="9573" y="3512"/>
                    <a:pt x="9491" y="3197"/>
                  </a:cubicBezTo>
                  <a:cubicBezTo>
                    <a:pt x="9422" y="2881"/>
                    <a:pt x="9258" y="2607"/>
                    <a:pt x="9011" y="2401"/>
                  </a:cubicBezTo>
                  <a:cubicBezTo>
                    <a:pt x="8901" y="2305"/>
                    <a:pt x="8750" y="2237"/>
                    <a:pt x="8599" y="2195"/>
                  </a:cubicBezTo>
                  <a:cubicBezTo>
                    <a:pt x="8532" y="2183"/>
                    <a:pt x="8464" y="2176"/>
                    <a:pt x="8397" y="2176"/>
                  </a:cubicBezTo>
                  <a:cubicBezTo>
                    <a:pt x="8316" y="2176"/>
                    <a:pt x="8236" y="2187"/>
                    <a:pt x="8161" y="2209"/>
                  </a:cubicBezTo>
                  <a:cubicBezTo>
                    <a:pt x="8023" y="2237"/>
                    <a:pt x="7886" y="2291"/>
                    <a:pt x="7777" y="2374"/>
                  </a:cubicBezTo>
                  <a:cubicBezTo>
                    <a:pt x="7667" y="2456"/>
                    <a:pt x="7571" y="2538"/>
                    <a:pt x="7502" y="2648"/>
                  </a:cubicBezTo>
                  <a:cubicBezTo>
                    <a:pt x="7351" y="2854"/>
                    <a:pt x="7283" y="3114"/>
                    <a:pt x="7324" y="3361"/>
                  </a:cubicBezTo>
                  <a:cubicBezTo>
                    <a:pt x="7365" y="3581"/>
                    <a:pt x="7488" y="3786"/>
                    <a:pt x="7667" y="3910"/>
                  </a:cubicBezTo>
                  <a:cubicBezTo>
                    <a:pt x="7783" y="3988"/>
                    <a:pt x="7921" y="4024"/>
                    <a:pt x="8059" y="4024"/>
                  </a:cubicBezTo>
                  <a:cubicBezTo>
                    <a:pt x="8116" y="4024"/>
                    <a:pt x="8173" y="4018"/>
                    <a:pt x="8229" y="4006"/>
                  </a:cubicBezTo>
                  <a:cubicBezTo>
                    <a:pt x="8394" y="3951"/>
                    <a:pt x="8517" y="3814"/>
                    <a:pt x="8545" y="3649"/>
                  </a:cubicBezTo>
                  <a:cubicBezTo>
                    <a:pt x="8572" y="3540"/>
                    <a:pt x="8558" y="3416"/>
                    <a:pt x="8517" y="3306"/>
                  </a:cubicBezTo>
                  <a:cubicBezTo>
                    <a:pt x="8490" y="3238"/>
                    <a:pt x="8462" y="3169"/>
                    <a:pt x="8407" y="3114"/>
                  </a:cubicBezTo>
                  <a:cubicBezTo>
                    <a:pt x="8394" y="3101"/>
                    <a:pt x="8366" y="3087"/>
                    <a:pt x="8353" y="3060"/>
                  </a:cubicBezTo>
                  <a:cubicBezTo>
                    <a:pt x="8333" y="3047"/>
                    <a:pt x="8314" y="3042"/>
                    <a:pt x="8296" y="3042"/>
                  </a:cubicBezTo>
                  <a:cubicBezTo>
                    <a:pt x="8215" y="3042"/>
                    <a:pt x="8164" y="3154"/>
                    <a:pt x="8243" y="3210"/>
                  </a:cubicBezTo>
                  <a:cubicBezTo>
                    <a:pt x="8298" y="3252"/>
                    <a:pt x="8325" y="3306"/>
                    <a:pt x="8339" y="3361"/>
                  </a:cubicBezTo>
                  <a:cubicBezTo>
                    <a:pt x="8366" y="3444"/>
                    <a:pt x="8366" y="3526"/>
                    <a:pt x="8353" y="3608"/>
                  </a:cubicBezTo>
                  <a:cubicBezTo>
                    <a:pt x="8339" y="3690"/>
                    <a:pt x="8270" y="3773"/>
                    <a:pt x="8174" y="3800"/>
                  </a:cubicBezTo>
                  <a:cubicBezTo>
                    <a:pt x="8140" y="3807"/>
                    <a:pt x="8106" y="3810"/>
                    <a:pt x="8072" y="3810"/>
                  </a:cubicBezTo>
                  <a:cubicBezTo>
                    <a:pt x="7970" y="3810"/>
                    <a:pt x="7873" y="3780"/>
                    <a:pt x="7790" y="3718"/>
                  </a:cubicBezTo>
                  <a:cubicBezTo>
                    <a:pt x="7667" y="3622"/>
                    <a:pt x="7584" y="3485"/>
                    <a:pt x="7557" y="3320"/>
                  </a:cubicBezTo>
                  <a:cubicBezTo>
                    <a:pt x="7530" y="3128"/>
                    <a:pt x="7584" y="2950"/>
                    <a:pt x="7694" y="2799"/>
                  </a:cubicBezTo>
                  <a:cubicBezTo>
                    <a:pt x="7722" y="2758"/>
                    <a:pt x="7763" y="2717"/>
                    <a:pt x="7790" y="2689"/>
                  </a:cubicBezTo>
                  <a:cubicBezTo>
                    <a:pt x="7831" y="2648"/>
                    <a:pt x="7873" y="2607"/>
                    <a:pt x="7927" y="2580"/>
                  </a:cubicBezTo>
                  <a:cubicBezTo>
                    <a:pt x="8010" y="2525"/>
                    <a:pt x="8106" y="2484"/>
                    <a:pt x="8215" y="2456"/>
                  </a:cubicBezTo>
                  <a:cubicBezTo>
                    <a:pt x="8271" y="2442"/>
                    <a:pt x="8327" y="2435"/>
                    <a:pt x="8382" y="2435"/>
                  </a:cubicBezTo>
                  <a:cubicBezTo>
                    <a:pt x="8544" y="2435"/>
                    <a:pt x="8700" y="2494"/>
                    <a:pt x="8833" y="2607"/>
                  </a:cubicBezTo>
                  <a:cubicBezTo>
                    <a:pt x="9011" y="2772"/>
                    <a:pt x="9148" y="2991"/>
                    <a:pt x="9189" y="3238"/>
                  </a:cubicBezTo>
                  <a:cubicBezTo>
                    <a:pt x="9258" y="3498"/>
                    <a:pt x="9217" y="3759"/>
                    <a:pt x="9107" y="3992"/>
                  </a:cubicBezTo>
                  <a:cubicBezTo>
                    <a:pt x="9038" y="4116"/>
                    <a:pt x="8942" y="4212"/>
                    <a:pt x="8833" y="4280"/>
                  </a:cubicBezTo>
                  <a:cubicBezTo>
                    <a:pt x="8778" y="4321"/>
                    <a:pt x="8723" y="4349"/>
                    <a:pt x="8668" y="4376"/>
                  </a:cubicBezTo>
                  <a:lnTo>
                    <a:pt x="8558" y="4417"/>
                  </a:lnTo>
                  <a:lnTo>
                    <a:pt x="8462" y="4445"/>
                  </a:lnTo>
                  <a:cubicBezTo>
                    <a:pt x="8359" y="4483"/>
                    <a:pt x="8249" y="4502"/>
                    <a:pt x="8139" y="4502"/>
                  </a:cubicBezTo>
                  <a:cubicBezTo>
                    <a:pt x="7973" y="4502"/>
                    <a:pt x="7807" y="4459"/>
                    <a:pt x="7667" y="4376"/>
                  </a:cubicBezTo>
                  <a:cubicBezTo>
                    <a:pt x="7420" y="4184"/>
                    <a:pt x="7214" y="3965"/>
                    <a:pt x="7050" y="3704"/>
                  </a:cubicBezTo>
                  <a:cubicBezTo>
                    <a:pt x="6666" y="3128"/>
                    <a:pt x="6213" y="2607"/>
                    <a:pt x="5705" y="2154"/>
                  </a:cubicBezTo>
                  <a:cubicBezTo>
                    <a:pt x="5431" y="1935"/>
                    <a:pt x="5143" y="1743"/>
                    <a:pt x="4828" y="1578"/>
                  </a:cubicBezTo>
                  <a:cubicBezTo>
                    <a:pt x="4512" y="1414"/>
                    <a:pt x="4183" y="1304"/>
                    <a:pt x="3826" y="1263"/>
                  </a:cubicBezTo>
                  <a:cubicBezTo>
                    <a:pt x="3789" y="1257"/>
                    <a:pt x="3752" y="1253"/>
                    <a:pt x="3715" y="1250"/>
                  </a:cubicBezTo>
                  <a:lnTo>
                    <a:pt x="3715" y="1250"/>
                  </a:lnTo>
                  <a:cubicBezTo>
                    <a:pt x="3657" y="1018"/>
                    <a:pt x="3541" y="801"/>
                    <a:pt x="3360" y="632"/>
                  </a:cubicBezTo>
                  <a:cubicBezTo>
                    <a:pt x="3319" y="577"/>
                    <a:pt x="3264" y="536"/>
                    <a:pt x="3209" y="495"/>
                  </a:cubicBezTo>
                  <a:cubicBezTo>
                    <a:pt x="3154" y="440"/>
                    <a:pt x="3113" y="426"/>
                    <a:pt x="3045" y="385"/>
                  </a:cubicBezTo>
                  <a:cubicBezTo>
                    <a:pt x="2949" y="316"/>
                    <a:pt x="2839" y="262"/>
                    <a:pt x="2715" y="207"/>
                  </a:cubicBezTo>
                  <a:cubicBezTo>
                    <a:pt x="2606" y="166"/>
                    <a:pt x="2496" y="124"/>
                    <a:pt x="2373" y="97"/>
                  </a:cubicBezTo>
                  <a:cubicBezTo>
                    <a:pt x="2318" y="83"/>
                    <a:pt x="2263" y="70"/>
                    <a:pt x="2208" y="56"/>
                  </a:cubicBezTo>
                  <a:lnTo>
                    <a:pt x="2043" y="28"/>
                  </a:lnTo>
                  <a:cubicBezTo>
                    <a:pt x="1921" y="10"/>
                    <a:pt x="1797" y="0"/>
                    <a:pt x="1673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421" name="Google Shape;3421;p39"/>
          <p:cNvGrpSpPr/>
          <p:nvPr/>
        </p:nvGrpSpPr>
        <p:grpSpPr>
          <a:xfrm>
            <a:off x="594436" y="3305664"/>
            <a:ext cx="2591560" cy="3141153"/>
            <a:chOff x="445748" y="2412965"/>
            <a:chExt cx="2062906" cy="2500387"/>
          </a:xfrm>
        </p:grpSpPr>
        <p:sp>
          <p:nvSpPr>
            <p:cNvPr id="3422" name="Google Shape;3422;p39"/>
            <p:cNvSpPr/>
            <p:nvPr/>
          </p:nvSpPr>
          <p:spPr>
            <a:xfrm>
              <a:off x="445748" y="2850447"/>
              <a:ext cx="2062906" cy="2062906"/>
            </a:xfrm>
            <a:custGeom>
              <a:avLst/>
              <a:gdLst/>
              <a:ahLst/>
              <a:cxnLst/>
              <a:rect l="l" t="t" r="r" b="b"/>
              <a:pathLst>
                <a:path w="64999" h="64999" extrusionOk="0">
                  <a:moveTo>
                    <a:pt x="32507" y="1"/>
                  </a:moveTo>
                  <a:cubicBezTo>
                    <a:pt x="14553" y="1"/>
                    <a:pt x="1" y="14553"/>
                    <a:pt x="1" y="32507"/>
                  </a:cubicBezTo>
                  <a:cubicBezTo>
                    <a:pt x="1" y="50446"/>
                    <a:pt x="14553" y="64999"/>
                    <a:pt x="32507" y="64999"/>
                  </a:cubicBezTo>
                  <a:cubicBezTo>
                    <a:pt x="50460" y="64999"/>
                    <a:pt x="64999" y="50446"/>
                    <a:pt x="64999" y="32507"/>
                  </a:cubicBezTo>
                  <a:cubicBezTo>
                    <a:pt x="64999" y="14553"/>
                    <a:pt x="50460" y="1"/>
                    <a:pt x="325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5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3" name="Google Shape;3423;p39"/>
            <p:cNvSpPr/>
            <p:nvPr/>
          </p:nvSpPr>
          <p:spPr>
            <a:xfrm>
              <a:off x="505606" y="2913006"/>
              <a:ext cx="1943192" cy="1943192"/>
            </a:xfrm>
            <a:custGeom>
              <a:avLst/>
              <a:gdLst/>
              <a:ahLst/>
              <a:cxnLst/>
              <a:rect l="l" t="t" r="r" b="b"/>
              <a:pathLst>
                <a:path w="61227" h="61227" fill="none" extrusionOk="0">
                  <a:moveTo>
                    <a:pt x="61227" y="30613"/>
                  </a:moveTo>
                  <a:cubicBezTo>
                    <a:pt x="61227" y="47524"/>
                    <a:pt x="47525" y="61226"/>
                    <a:pt x="30613" y="61226"/>
                  </a:cubicBezTo>
                  <a:cubicBezTo>
                    <a:pt x="13702" y="61226"/>
                    <a:pt x="0" y="47524"/>
                    <a:pt x="0" y="30613"/>
                  </a:cubicBezTo>
                  <a:cubicBezTo>
                    <a:pt x="0" y="13702"/>
                    <a:pt x="13702" y="0"/>
                    <a:pt x="30613" y="0"/>
                  </a:cubicBezTo>
                  <a:cubicBezTo>
                    <a:pt x="47525" y="0"/>
                    <a:pt x="61227" y="13702"/>
                    <a:pt x="61227" y="30613"/>
                  </a:cubicBezTo>
                  <a:close/>
                </a:path>
              </a:pathLst>
            </a:custGeom>
            <a:noFill/>
            <a:ln w="8575" cap="flat" cmpd="sng">
              <a:solidFill>
                <a:schemeClr val="accent4"/>
              </a:solidFill>
              <a:prstDash val="solid"/>
              <a:miter lim="1371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4" name="Google Shape;3424;p39"/>
            <p:cNvSpPr/>
            <p:nvPr/>
          </p:nvSpPr>
          <p:spPr>
            <a:xfrm>
              <a:off x="852348" y="2456510"/>
              <a:ext cx="1250204" cy="625102"/>
            </a:xfrm>
            <a:custGeom>
              <a:avLst/>
              <a:gdLst/>
              <a:ahLst/>
              <a:cxnLst/>
              <a:rect l="l" t="t" r="r" b="b"/>
              <a:pathLst>
                <a:path w="39392" h="19696" fill="none" extrusionOk="0">
                  <a:moveTo>
                    <a:pt x="0" y="19696"/>
                  </a:moveTo>
                  <a:lnTo>
                    <a:pt x="19696" y="0"/>
                  </a:lnTo>
                  <a:lnTo>
                    <a:pt x="39391" y="19696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1371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5" name="Google Shape;3425;p39"/>
            <p:cNvSpPr/>
            <p:nvPr/>
          </p:nvSpPr>
          <p:spPr>
            <a:xfrm>
              <a:off x="1440015" y="2412965"/>
              <a:ext cx="74456" cy="74044"/>
            </a:xfrm>
            <a:custGeom>
              <a:avLst/>
              <a:gdLst/>
              <a:ahLst/>
              <a:cxnLst/>
              <a:rect l="l" t="t" r="r" b="b"/>
              <a:pathLst>
                <a:path w="2346" h="2333" extrusionOk="0">
                  <a:moveTo>
                    <a:pt x="1180" y="1"/>
                  </a:moveTo>
                  <a:cubicBezTo>
                    <a:pt x="535" y="1"/>
                    <a:pt x="0" y="522"/>
                    <a:pt x="0" y="1166"/>
                  </a:cubicBezTo>
                  <a:cubicBezTo>
                    <a:pt x="0" y="1811"/>
                    <a:pt x="535" y="2332"/>
                    <a:pt x="1180" y="2332"/>
                  </a:cubicBezTo>
                  <a:cubicBezTo>
                    <a:pt x="1824" y="2332"/>
                    <a:pt x="2346" y="1811"/>
                    <a:pt x="2346" y="1166"/>
                  </a:cubicBezTo>
                  <a:cubicBezTo>
                    <a:pt x="2346" y="522"/>
                    <a:pt x="1824" y="1"/>
                    <a:pt x="11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6" name="Google Shape;3426;p39"/>
            <p:cNvSpPr/>
            <p:nvPr/>
          </p:nvSpPr>
          <p:spPr>
            <a:xfrm>
              <a:off x="505606" y="2904878"/>
              <a:ext cx="1943192" cy="1943192"/>
            </a:xfrm>
            <a:custGeom>
              <a:avLst/>
              <a:gdLst/>
              <a:ahLst/>
              <a:cxnLst/>
              <a:rect l="l" t="t" r="r" b="b"/>
              <a:pathLst>
                <a:path w="61227" h="61227" fill="none" extrusionOk="0">
                  <a:moveTo>
                    <a:pt x="61227" y="30613"/>
                  </a:moveTo>
                  <a:cubicBezTo>
                    <a:pt x="61227" y="47524"/>
                    <a:pt x="47525" y="61226"/>
                    <a:pt x="30613" y="61226"/>
                  </a:cubicBezTo>
                  <a:cubicBezTo>
                    <a:pt x="13702" y="61226"/>
                    <a:pt x="0" y="47524"/>
                    <a:pt x="0" y="30613"/>
                  </a:cubicBezTo>
                  <a:cubicBezTo>
                    <a:pt x="0" y="13702"/>
                    <a:pt x="13702" y="0"/>
                    <a:pt x="30613" y="0"/>
                  </a:cubicBezTo>
                  <a:cubicBezTo>
                    <a:pt x="47525" y="0"/>
                    <a:pt x="61227" y="13702"/>
                    <a:pt x="61227" y="30613"/>
                  </a:cubicBezTo>
                  <a:close/>
                </a:path>
              </a:pathLst>
            </a:custGeom>
            <a:noFill/>
            <a:ln w="8575" cap="flat" cmpd="sng">
              <a:solidFill>
                <a:schemeClr val="accent3"/>
              </a:solidFill>
              <a:prstDash val="solid"/>
              <a:miter lim="1371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3427" name="Google Shape;3427;p39"/>
            <p:cNvGrpSpPr/>
            <p:nvPr/>
          </p:nvGrpSpPr>
          <p:grpSpPr>
            <a:xfrm>
              <a:off x="561613" y="2968825"/>
              <a:ext cx="1831175" cy="1831625"/>
              <a:chOff x="4723150" y="904275"/>
              <a:chExt cx="1831175" cy="1831625"/>
            </a:xfrm>
          </p:grpSpPr>
          <p:sp>
            <p:nvSpPr>
              <p:cNvPr id="3428" name="Google Shape;3428;p39"/>
              <p:cNvSpPr/>
              <p:nvPr/>
            </p:nvSpPr>
            <p:spPr>
              <a:xfrm>
                <a:off x="4723150" y="904275"/>
                <a:ext cx="1831175" cy="1831625"/>
              </a:xfrm>
              <a:custGeom>
                <a:avLst/>
                <a:gdLst/>
                <a:ahLst/>
                <a:cxnLst/>
                <a:rect l="l" t="t" r="r" b="b"/>
                <a:pathLst>
                  <a:path w="73247" h="73265" extrusionOk="0">
                    <a:moveTo>
                      <a:pt x="36623" y="1"/>
                    </a:moveTo>
                    <a:cubicBezTo>
                      <a:pt x="16403" y="1"/>
                      <a:pt x="0" y="16403"/>
                      <a:pt x="0" y="36624"/>
                    </a:cubicBezTo>
                    <a:cubicBezTo>
                      <a:pt x="0" y="56861"/>
                      <a:pt x="16403" y="73264"/>
                      <a:pt x="36623" y="73264"/>
                    </a:cubicBezTo>
                    <a:cubicBezTo>
                      <a:pt x="56861" y="73264"/>
                      <a:pt x="73246" y="56861"/>
                      <a:pt x="73246" y="36624"/>
                    </a:cubicBezTo>
                    <a:cubicBezTo>
                      <a:pt x="73246" y="16403"/>
                      <a:pt x="56861" y="1"/>
                      <a:pt x="366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29" name="Google Shape;3429;p39"/>
              <p:cNvSpPr/>
              <p:nvPr/>
            </p:nvSpPr>
            <p:spPr>
              <a:xfrm>
                <a:off x="5488375" y="1842075"/>
                <a:ext cx="316400" cy="180300"/>
              </a:xfrm>
              <a:custGeom>
                <a:avLst/>
                <a:gdLst/>
                <a:ahLst/>
                <a:cxnLst/>
                <a:rect l="l" t="t" r="r" b="b"/>
                <a:pathLst>
                  <a:path w="12656" h="7212" extrusionOk="0">
                    <a:moveTo>
                      <a:pt x="8995" y="1"/>
                    </a:moveTo>
                    <a:lnTo>
                      <a:pt x="2563" y="1378"/>
                    </a:lnTo>
                    <a:cubicBezTo>
                      <a:pt x="2752" y="2717"/>
                      <a:pt x="1701" y="3858"/>
                      <a:pt x="416" y="3858"/>
                    </a:cubicBezTo>
                    <a:cubicBezTo>
                      <a:pt x="280" y="3858"/>
                      <a:pt x="141" y="3845"/>
                      <a:pt x="0" y="3818"/>
                    </a:cubicBezTo>
                    <a:lnTo>
                      <a:pt x="0" y="3818"/>
                    </a:lnTo>
                    <a:cubicBezTo>
                      <a:pt x="175" y="4916"/>
                      <a:pt x="994" y="5823"/>
                      <a:pt x="1970" y="6328"/>
                    </a:cubicBezTo>
                    <a:cubicBezTo>
                      <a:pt x="2929" y="6851"/>
                      <a:pt x="4062" y="7025"/>
                      <a:pt x="5160" y="7130"/>
                    </a:cubicBezTo>
                    <a:cubicBezTo>
                      <a:pt x="5585" y="7184"/>
                      <a:pt x="6017" y="7212"/>
                      <a:pt x="6451" y="7212"/>
                    </a:cubicBezTo>
                    <a:cubicBezTo>
                      <a:pt x="6711" y="7212"/>
                      <a:pt x="6973" y="7202"/>
                      <a:pt x="7234" y="7182"/>
                    </a:cubicBezTo>
                    <a:cubicBezTo>
                      <a:pt x="9344" y="7008"/>
                      <a:pt x="11261" y="5892"/>
                      <a:pt x="12481" y="4167"/>
                    </a:cubicBezTo>
                    <a:cubicBezTo>
                      <a:pt x="12568" y="4045"/>
                      <a:pt x="12655" y="3870"/>
                      <a:pt x="12568" y="3748"/>
                    </a:cubicBezTo>
                    <a:cubicBezTo>
                      <a:pt x="12499" y="3696"/>
                      <a:pt x="12429" y="3644"/>
                      <a:pt x="12342" y="3644"/>
                    </a:cubicBezTo>
                    <a:cubicBezTo>
                      <a:pt x="11644" y="3469"/>
                      <a:pt x="10825" y="3731"/>
                      <a:pt x="10250" y="3278"/>
                    </a:cubicBezTo>
                    <a:cubicBezTo>
                      <a:pt x="10058" y="3086"/>
                      <a:pt x="9901" y="2859"/>
                      <a:pt x="9814" y="2615"/>
                    </a:cubicBezTo>
                    <a:cubicBezTo>
                      <a:pt x="9431" y="1779"/>
                      <a:pt x="9152" y="907"/>
                      <a:pt x="8995" y="1"/>
                    </a:cubicBezTo>
                    <a:close/>
                  </a:path>
                </a:pathLst>
              </a:custGeom>
              <a:solidFill>
                <a:srgbClr val="E59F5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30" name="Google Shape;3430;p39"/>
              <p:cNvSpPr/>
              <p:nvPr/>
            </p:nvSpPr>
            <p:spPr>
              <a:xfrm>
                <a:off x="5342825" y="1994025"/>
                <a:ext cx="636250" cy="741750"/>
              </a:xfrm>
              <a:custGeom>
                <a:avLst/>
                <a:gdLst/>
                <a:ahLst/>
                <a:cxnLst/>
                <a:rect l="l" t="t" r="r" b="b"/>
                <a:pathLst>
                  <a:path w="25450" h="29670" extrusionOk="0">
                    <a:moveTo>
                      <a:pt x="11878" y="1"/>
                    </a:moveTo>
                    <a:cubicBezTo>
                      <a:pt x="9164" y="1"/>
                      <a:pt x="6474" y="587"/>
                      <a:pt x="3992" y="1732"/>
                    </a:cubicBezTo>
                    <a:cubicBezTo>
                      <a:pt x="2999" y="2063"/>
                      <a:pt x="2284" y="2900"/>
                      <a:pt x="2127" y="3928"/>
                    </a:cubicBezTo>
                    <a:cubicBezTo>
                      <a:pt x="0" y="11790"/>
                      <a:pt x="3103" y="20226"/>
                      <a:pt x="1761" y="28262"/>
                    </a:cubicBezTo>
                    <a:cubicBezTo>
                      <a:pt x="5062" y="29199"/>
                      <a:pt x="8460" y="29670"/>
                      <a:pt x="11860" y="29670"/>
                    </a:cubicBezTo>
                    <a:cubicBezTo>
                      <a:pt x="15228" y="29670"/>
                      <a:pt x="18597" y="29208"/>
                      <a:pt x="21877" y="28280"/>
                    </a:cubicBezTo>
                    <a:cubicBezTo>
                      <a:pt x="22051" y="27042"/>
                      <a:pt x="22138" y="25717"/>
                      <a:pt x="22434" y="24445"/>
                    </a:cubicBezTo>
                    <a:lnTo>
                      <a:pt x="24265" y="16601"/>
                    </a:lnTo>
                    <a:cubicBezTo>
                      <a:pt x="24857" y="14073"/>
                      <a:pt x="25450" y="11493"/>
                      <a:pt x="25171" y="8913"/>
                    </a:cubicBezTo>
                    <a:cubicBezTo>
                      <a:pt x="24962" y="7118"/>
                      <a:pt x="24352" y="5427"/>
                      <a:pt x="23742" y="3736"/>
                    </a:cubicBezTo>
                    <a:cubicBezTo>
                      <a:pt x="23515" y="3091"/>
                      <a:pt x="23254" y="2429"/>
                      <a:pt x="22800" y="1924"/>
                    </a:cubicBezTo>
                    <a:cubicBezTo>
                      <a:pt x="21964" y="1035"/>
                      <a:pt x="20622" y="878"/>
                      <a:pt x="19384" y="756"/>
                    </a:cubicBezTo>
                    <a:lnTo>
                      <a:pt x="15514" y="355"/>
                    </a:lnTo>
                    <a:cubicBezTo>
                      <a:pt x="14308" y="118"/>
                      <a:pt x="13091" y="1"/>
                      <a:pt x="118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31" name="Google Shape;3431;p39"/>
              <p:cNvSpPr/>
              <p:nvPr/>
            </p:nvSpPr>
            <p:spPr>
              <a:xfrm>
                <a:off x="5090075" y="1119375"/>
                <a:ext cx="1032825" cy="786175"/>
              </a:xfrm>
              <a:custGeom>
                <a:avLst/>
                <a:gdLst/>
                <a:ahLst/>
                <a:cxnLst/>
                <a:rect l="l" t="t" r="r" b="b"/>
                <a:pathLst>
                  <a:path w="41313" h="31447" extrusionOk="0">
                    <a:moveTo>
                      <a:pt x="21647" y="1"/>
                    </a:moveTo>
                    <a:cubicBezTo>
                      <a:pt x="19742" y="1"/>
                      <a:pt x="17879" y="400"/>
                      <a:pt x="16194" y="1385"/>
                    </a:cubicBezTo>
                    <a:cubicBezTo>
                      <a:pt x="14555" y="2344"/>
                      <a:pt x="14172" y="3163"/>
                      <a:pt x="13475" y="4662"/>
                    </a:cubicBezTo>
                    <a:cubicBezTo>
                      <a:pt x="13171" y="4620"/>
                      <a:pt x="12876" y="4600"/>
                      <a:pt x="12589" y="4600"/>
                    </a:cubicBezTo>
                    <a:cubicBezTo>
                      <a:pt x="9066" y="4600"/>
                      <a:pt x="6888" y="7655"/>
                      <a:pt x="6276" y="10815"/>
                    </a:cubicBezTo>
                    <a:cubicBezTo>
                      <a:pt x="5892" y="12785"/>
                      <a:pt x="4707" y="14197"/>
                      <a:pt x="3208" y="15504"/>
                    </a:cubicBezTo>
                    <a:cubicBezTo>
                      <a:pt x="1935" y="16637"/>
                      <a:pt x="767" y="18136"/>
                      <a:pt x="279" y="19792"/>
                    </a:cubicBezTo>
                    <a:cubicBezTo>
                      <a:pt x="18" y="20664"/>
                      <a:pt x="0" y="21640"/>
                      <a:pt x="419" y="22424"/>
                    </a:cubicBezTo>
                    <a:cubicBezTo>
                      <a:pt x="1203" y="23871"/>
                      <a:pt x="3469" y="23784"/>
                      <a:pt x="3818" y="25388"/>
                    </a:cubicBezTo>
                    <a:cubicBezTo>
                      <a:pt x="4027" y="26346"/>
                      <a:pt x="3678" y="27061"/>
                      <a:pt x="4236" y="27950"/>
                    </a:cubicBezTo>
                    <a:cubicBezTo>
                      <a:pt x="5247" y="29623"/>
                      <a:pt x="7042" y="30321"/>
                      <a:pt x="8908" y="30547"/>
                    </a:cubicBezTo>
                    <a:cubicBezTo>
                      <a:pt x="9302" y="30593"/>
                      <a:pt x="9611" y="30609"/>
                      <a:pt x="9872" y="30609"/>
                    </a:cubicBezTo>
                    <a:cubicBezTo>
                      <a:pt x="10428" y="30609"/>
                      <a:pt x="10768" y="30538"/>
                      <a:pt x="11249" y="30538"/>
                    </a:cubicBezTo>
                    <a:cubicBezTo>
                      <a:pt x="11913" y="30538"/>
                      <a:pt x="12848" y="30673"/>
                      <a:pt x="14991" y="31314"/>
                    </a:cubicBezTo>
                    <a:cubicBezTo>
                      <a:pt x="15294" y="31406"/>
                      <a:pt x="15634" y="31446"/>
                      <a:pt x="15999" y="31446"/>
                    </a:cubicBezTo>
                    <a:cubicBezTo>
                      <a:pt x="18409" y="31446"/>
                      <a:pt x="21923" y="29683"/>
                      <a:pt x="23149" y="29275"/>
                    </a:cubicBezTo>
                    <a:cubicBezTo>
                      <a:pt x="23425" y="29185"/>
                      <a:pt x="23701" y="29148"/>
                      <a:pt x="23979" y="29148"/>
                    </a:cubicBezTo>
                    <a:cubicBezTo>
                      <a:pt x="25537" y="29148"/>
                      <a:pt x="27131" y="30338"/>
                      <a:pt x="28749" y="30338"/>
                    </a:cubicBezTo>
                    <a:cubicBezTo>
                      <a:pt x="28759" y="30338"/>
                      <a:pt x="28769" y="30338"/>
                      <a:pt x="28779" y="30338"/>
                    </a:cubicBezTo>
                    <a:cubicBezTo>
                      <a:pt x="30365" y="30321"/>
                      <a:pt x="31899" y="29745"/>
                      <a:pt x="33102" y="28717"/>
                    </a:cubicBezTo>
                    <a:cubicBezTo>
                      <a:pt x="33590" y="28316"/>
                      <a:pt x="34061" y="27863"/>
                      <a:pt x="34636" y="27584"/>
                    </a:cubicBezTo>
                    <a:cubicBezTo>
                      <a:pt x="35386" y="27235"/>
                      <a:pt x="36205" y="27288"/>
                      <a:pt x="36989" y="27148"/>
                    </a:cubicBezTo>
                    <a:cubicBezTo>
                      <a:pt x="38471" y="26939"/>
                      <a:pt x="39743" y="26033"/>
                      <a:pt x="40441" y="24725"/>
                    </a:cubicBezTo>
                    <a:cubicBezTo>
                      <a:pt x="41086" y="23383"/>
                      <a:pt x="40946" y="21779"/>
                      <a:pt x="40040" y="20577"/>
                    </a:cubicBezTo>
                    <a:cubicBezTo>
                      <a:pt x="39848" y="20333"/>
                      <a:pt x="39604" y="20071"/>
                      <a:pt x="39587" y="19740"/>
                    </a:cubicBezTo>
                    <a:cubicBezTo>
                      <a:pt x="39587" y="19461"/>
                      <a:pt x="39778" y="19217"/>
                      <a:pt x="39935" y="18973"/>
                    </a:cubicBezTo>
                    <a:cubicBezTo>
                      <a:pt x="41312" y="16933"/>
                      <a:pt x="40737" y="13848"/>
                      <a:pt x="38732" y="12436"/>
                    </a:cubicBezTo>
                    <a:cubicBezTo>
                      <a:pt x="38227" y="12088"/>
                      <a:pt x="37669" y="11826"/>
                      <a:pt x="37164" y="11477"/>
                    </a:cubicBezTo>
                    <a:cubicBezTo>
                      <a:pt x="35455" y="10275"/>
                      <a:pt x="34741" y="8166"/>
                      <a:pt x="33660" y="6388"/>
                    </a:cubicBezTo>
                    <a:cubicBezTo>
                      <a:pt x="31882" y="3494"/>
                      <a:pt x="29041" y="1402"/>
                      <a:pt x="25764" y="548"/>
                    </a:cubicBezTo>
                    <a:cubicBezTo>
                      <a:pt x="24402" y="206"/>
                      <a:pt x="23014" y="1"/>
                      <a:pt x="216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32" name="Google Shape;3432;p39"/>
              <p:cNvSpPr/>
              <p:nvPr/>
            </p:nvSpPr>
            <p:spPr>
              <a:xfrm>
                <a:off x="5367650" y="1918350"/>
                <a:ext cx="271100" cy="161075"/>
              </a:xfrm>
              <a:custGeom>
                <a:avLst/>
                <a:gdLst/>
                <a:ahLst/>
                <a:cxnLst/>
                <a:rect l="l" t="t" r="r" b="b"/>
                <a:pathLst>
                  <a:path w="10844" h="6443" extrusionOk="0">
                    <a:moveTo>
                      <a:pt x="6782" y="0"/>
                    </a:moveTo>
                    <a:cubicBezTo>
                      <a:pt x="4254" y="52"/>
                      <a:pt x="1378" y="907"/>
                      <a:pt x="1" y="1848"/>
                    </a:cubicBezTo>
                    <a:lnTo>
                      <a:pt x="1" y="2580"/>
                    </a:lnTo>
                    <a:cubicBezTo>
                      <a:pt x="663" y="3260"/>
                      <a:pt x="1361" y="3905"/>
                      <a:pt x="2110" y="4515"/>
                    </a:cubicBezTo>
                    <a:cubicBezTo>
                      <a:pt x="2790" y="5107"/>
                      <a:pt x="3539" y="5596"/>
                      <a:pt x="4376" y="5979"/>
                    </a:cubicBezTo>
                    <a:cubicBezTo>
                      <a:pt x="5178" y="6275"/>
                      <a:pt x="6050" y="6432"/>
                      <a:pt x="6921" y="6432"/>
                    </a:cubicBezTo>
                    <a:cubicBezTo>
                      <a:pt x="7015" y="6439"/>
                      <a:pt x="7110" y="6443"/>
                      <a:pt x="7205" y="6443"/>
                    </a:cubicBezTo>
                    <a:cubicBezTo>
                      <a:pt x="7586" y="6443"/>
                      <a:pt x="7974" y="6387"/>
                      <a:pt x="8351" y="6275"/>
                    </a:cubicBezTo>
                    <a:cubicBezTo>
                      <a:pt x="9065" y="6014"/>
                      <a:pt x="9658" y="5526"/>
                      <a:pt x="10059" y="4881"/>
                    </a:cubicBezTo>
                    <a:cubicBezTo>
                      <a:pt x="10460" y="4236"/>
                      <a:pt x="10721" y="3521"/>
                      <a:pt x="10843" y="2772"/>
                    </a:cubicBezTo>
                    <a:cubicBezTo>
                      <a:pt x="9274" y="2214"/>
                      <a:pt x="7880" y="1255"/>
                      <a:pt x="67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33" name="Google Shape;3433;p39"/>
              <p:cNvSpPr/>
              <p:nvPr/>
            </p:nvSpPr>
            <p:spPr>
              <a:xfrm>
                <a:off x="5636975" y="1918350"/>
                <a:ext cx="271525" cy="160900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6436" extrusionOk="0">
                    <a:moveTo>
                      <a:pt x="4062" y="0"/>
                    </a:moveTo>
                    <a:cubicBezTo>
                      <a:pt x="2964" y="1255"/>
                      <a:pt x="1569" y="2214"/>
                      <a:pt x="0" y="2772"/>
                    </a:cubicBezTo>
                    <a:cubicBezTo>
                      <a:pt x="122" y="3521"/>
                      <a:pt x="384" y="4236"/>
                      <a:pt x="785" y="4881"/>
                    </a:cubicBezTo>
                    <a:cubicBezTo>
                      <a:pt x="1186" y="5526"/>
                      <a:pt x="1778" y="6014"/>
                      <a:pt x="2493" y="6258"/>
                    </a:cubicBezTo>
                    <a:cubicBezTo>
                      <a:pt x="2906" y="6380"/>
                      <a:pt x="3332" y="6435"/>
                      <a:pt x="3760" y="6435"/>
                    </a:cubicBezTo>
                    <a:cubicBezTo>
                      <a:pt x="3820" y="6435"/>
                      <a:pt x="3880" y="6434"/>
                      <a:pt x="3940" y="6432"/>
                    </a:cubicBezTo>
                    <a:cubicBezTo>
                      <a:pt x="4794" y="6432"/>
                      <a:pt x="5666" y="6275"/>
                      <a:pt x="6467" y="5962"/>
                    </a:cubicBezTo>
                    <a:cubicBezTo>
                      <a:pt x="7304" y="5596"/>
                      <a:pt x="8071" y="5107"/>
                      <a:pt x="8751" y="4497"/>
                    </a:cubicBezTo>
                    <a:cubicBezTo>
                      <a:pt x="9483" y="3887"/>
                      <a:pt x="10180" y="3260"/>
                      <a:pt x="10860" y="2580"/>
                    </a:cubicBezTo>
                    <a:lnTo>
                      <a:pt x="10337" y="1708"/>
                    </a:lnTo>
                    <a:cubicBezTo>
                      <a:pt x="8036" y="488"/>
                      <a:pt x="6276" y="244"/>
                      <a:pt x="40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34" name="Google Shape;3434;p39"/>
              <p:cNvSpPr/>
              <p:nvPr/>
            </p:nvSpPr>
            <p:spPr>
              <a:xfrm>
                <a:off x="5623025" y="2085250"/>
                <a:ext cx="26175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1047" extrusionOk="0">
                    <a:moveTo>
                      <a:pt x="524" y="0"/>
                    </a:moveTo>
                    <a:cubicBezTo>
                      <a:pt x="245" y="0"/>
                      <a:pt x="1" y="227"/>
                      <a:pt x="1" y="523"/>
                    </a:cubicBezTo>
                    <a:cubicBezTo>
                      <a:pt x="1" y="802"/>
                      <a:pt x="245" y="1046"/>
                      <a:pt x="524" y="1046"/>
                    </a:cubicBezTo>
                    <a:cubicBezTo>
                      <a:pt x="820" y="1046"/>
                      <a:pt x="1047" y="802"/>
                      <a:pt x="1047" y="523"/>
                    </a:cubicBezTo>
                    <a:cubicBezTo>
                      <a:pt x="1047" y="227"/>
                      <a:pt x="820" y="0"/>
                      <a:pt x="5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35" name="Google Shape;3435;p39"/>
              <p:cNvSpPr/>
              <p:nvPr/>
            </p:nvSpPr>
            <p:spPr>
              <a:xfrm>
                <a:off x="5623025" y="2165875"/>
                <a:ext cx="26175" cy="2615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1046" extrusionOk="0">
                    <a:moveTo>
                      <a:pt x="524" y="0"/>
                    </a:moveTo>
                    <a:cubicBezTo>
                      <a:pt x="245" y="0"/>
                      <a:pt x="1" y="227"/>
                      <a:pt x="1" y="523"/>
                    </a:cubicBezTo>
                    <a:cubicBezTo>
                      <a:pt x="1" y="802"/>
                      <a:pt x="245" y="1046"/>
                      <a:pt x="524" y="1046"/>
                    </a:cubicBezTo>
                    <a:cubicBezTo>
                      <a:pt x="820" y="1046"/>
                      <a:pt x="1047" y="802"/>
                      <a:pt x="1047" y="523"/>
                    </a:cubicBezTo>
                    <a:cubicBezTo>
                      <a:pt x="1047" y="227"/>
                      <a:pt x="820" y="0"/>
                      <a:pt x="5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36" name="Google Shape;3436;p39"/>
              <p:cNvSpPr/>
              <p:nvPr/>
            </p:nvSpPr>
            <p:spPr>
              <a:xfrm>
                <a:off x="5623025" y="2246475"/>
                <a:ext cx="26175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1047" extrusionOk="0">
                    <a:moveTo>
                      <a:pt x="524" y="1"/>
                    </a:moveTo>
                    <a:cubicBezTo>
                      <a:pt x="245" y="1"/>
                      <a:pt x="1" y="227"/>
                      <a:pt x="1" y="524"/>
                    </a:cubicBezTo>
                    <a:cubicBezTo>
                      <a:pt x="1" y="803"/>
                      <a:pt x="245" y="1047"/>
                      <a:pt x="524" y="1047"/>
                    </a:cubicBezTo>
                    <a:cubicBezTo>
                      <a:pt x="820" y="1047"/>
                      <a:pt x="1047" y="803"/>
                      <a:pt x="1047" y="524"/>
                    </a:cubicBezTo>
                    <a:cubicBezTo>
                      <a:pt x="1047" y="227"/>
                      <a:pt x="820" y="1"/>
                      <a:pt x="5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37" name="Google Shape;3437;p39"/>
              <p:cNvSpPr/>
              <p:nvPr/>
            </p:nvSpPr>
            <p:spPr>
              <a:xfrm>
                <a:off x="5623025" y="2327100"/>
                <a:ext cx="26175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1047" extrusionOk="0">
                    <a:moveTo>
                      <a:pt x="524" y="1"/>
                    </a:moveTo>
                    <a:cubicBezTo>
                      <a:pt x="245" y="1"/>
                      <a:pt x="1" y="245"/>
                      <a:pt x="1" y="524"/>
                    </a:cubicBezTo>
                    <a:cubicBezTo>
                      <a:pt x="1" y="820"/>
                      <a:pt x="245" y="1046"/>
                      <a:pt x="524" y="1046"/>
                    </a:cubicBezTo>
                    <a:cubicBezTo>
                      <a:pt x="820" y="1046"/>
                      <a:pt x="1047" y="820"/>
                      <a:pt x="1047" y="524"/>
                    </a:cubicBezTo>
                    <a:cubicBezTo>
                      <a:pt x="1047" y="245"/>
                      <a:pt x="820" y="1"/>
                      <a:pt x="5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38" name="Google Shape;3438;p39"/>
              <p:cNvSpPr/>
              <p:nvPr/>
            </p:nvSpPr>
            <p:spPr>
              <a:xfrm>
                <a:off x="5307100" y="1353575"/>
                <a:ext cx="621425" cy="575250"/>
              </a:xfrm>
              <a:custGeom>
                <a:avLst/>
                <a:gdLst/>
                <a:ahLst/>
                <a:cxnLst/>
                <a:rect l="l" t="t" r="r" b="b"/>
                <a:pathLst>
                  <a:path w="24857" h="23010" extrusionOk="0">
                    <a:moveTo>
                      <a:pt x="13317" y="0"/>
                    </a:moveTo>
                    <a:lnTo>
                      <a:pt x="2946" y="3208"/>
                    </a:lnTo>
                    <a:cubicBezTo>
                      <a:pt x="2074" y="4166"/>
                      <a:pt x="1708" y="5491"/>
                      <a:pt x="1586" y="6781"/>
                    </a:cubicBezTo>
                    <a:cubicBezTo>
                      <a:pt x="1464" y="8071"/>
                      <a:pt x="1551" y="9378"/>
                      <a:pt x="1464" y="10686"/>
                    </a:cubicBezTo>
                    <a:cubicBezTo>
                      <a:pt x="1377" y="11906"/>
                      <a:pt x="1116" y="13126"/>
                      <a:pt x="697" y="14276"/>
                    </a:cubicBezTo>
                    <a:cubicBezTo>
                      <a:pt x="401" y="15113"/>
                      <a:pt x="0" y="15985"/>
                      <a:pt x="122" y="16856"/>
                    </a:cubicBezTo>
                    <a:cubicBezTo>
                      <a:pt x="209" y="17431"/>
                      <a:pt x="436" y="17954"/>
                      <a:pt x="784" y="18408"/>
                    </a:cubicBezTo>
                    <a:cubicBezTo>
                      <a:pt x="2231" y="20430"/>
                      <a:pt x="4828" y="21354"/>
                      <a:pt x="7304" y="21406"/>
                    </a:cubicBezTo>
                    <a:cubicBezTo>
                      <a:pt x="7722" y="21406"/>
                      <a:pt x="8123" y="21441"/>
                      <a:pt x="8524" y="21510"/>
                    </a:cubicBezTo>
                    <a:cubicBezTo>
                      <a:pt x="8995" y="21667"/>
                      <a:pt x="9448" y="21876"/>
                      <a:pt x="9866" y="22138"/>
                    </a:cubicBezTo>
                    <a:cubicBezTo>
                      <a:pt x="10884" y="22691"/>
                      <a:pt x="12059" y="23010"/>
                      <a:pt x="13214" y="23010"/>
                    </a:cubicBezTo>
                    <a:cubicBezTo>
                      <a:pt x="14095" y="23010"/>
                      <a:pt x="14963" y="22824"/>
                      <a:pt x="15740" y="22417"/>
                    </a:cubicBezTo>
                    <a:cubicBezTo>
                      <a:pt x="16246" y="22138"/>
                      <a:pt x="16717" y="21789"/>
                      <a:pt x="17239" y="21545"/>
                    </a:cubicBezTo>
                    <a:cubicBezTo>
                      <a:pt x="17762" y="21336"/>
                      <a:pt x="18320" y="21179"/>
                      <a:pt x="18878" y="21109"/>
                    </a:cubicBezTo>
                    <a:cubicBezTo>
                      <a:pt x="19906" y="20918"/>
                      <a:pt x="20952" y="20761"/>
                      <a:pt x="21928" y="20377"/>
                    </a:cubicBezTo>
                    <a:cubicBezTo>
                      <a:pt x="22905" y="20011"/>
                      <a:pt x="23811" y="19366"/>
                      <a:pt x="24299" y="18442"/>
                    </a:cubicBezTo>
                    <a:cubicBezTo>
                      <a:pt x="24857" y="17379"/>
                      <a:pt x="24787" y="16107"/>
                      <a:pt x="24526" y="14939"/>
                    </a:cubicBezTo>
                    <a:cubicBezTo>
                      <a:pt x="24247" y="13788"/>
                      <a:pt x="23776" y="12673"/>
                      <a:pt x="23584" y="11487"/>
                    </a:cubicBezTo>
                    <a:cubicBezTo>
                      <a:pt x="23201" y="9239"/>
                      <a:pt x="23759" y="6833"/>
                      <a:pt x="22957" y="4707"/>
                    </a:cubicBezTo>
                    <a:cubicBezTo>
                      <a:pt x="22277" y="2929"/>
                      <a:pt x="20691" y="1604"/>
                      <a:pt x="18913" y="889"/>
                    </a:cubicBezTo>
                    <a:cubicBezTo>
                      <a:pt x="17152" y="175"/>
                      <a:pt x="15217" y="18"/>
                      <a:pt x="13317" y="0"/>
                    </a:cubicBez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39" name="Google Shape;3439;p39"/>
              <p:cNvSpPr/>
              <p:nvPr/>
            </p:nvSpPr>
            <p:spPr>
              <a:xfrm>
                <a:off x="5315375" y="1350950"/>
                <a:ext cx="118550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4742" h="8494" extrusionOk="0">
                    <a:moveTo>
                      <a:pt x="3678" y="1"/>
                    </a:moveTo>
                    <a:cubicBezTo>
                      <a:pt x="2057" y="646"/>
                      <a:pt x="819" y="2005"/>
                      <a:pt x="314" y="3661"/>
                    </a:cubicBezTo>
                    <a:cubicBezTo>
                      <a:pt x="0" y="4794"/>
                      <a:pt x="18" y="5980"/>
                      <a:pt x="53" y="7130"/>
                    </a:cubicBezTo>
                    <a:cubicBezTo>
                      <a:pt x="70" y="7548"/>
                      <a:pt x="87" y="7967"/>
                      <a:pt x="314" y="8298"/>
                    </a:cubicBezTo>
                    <a:cubicBezTo>
                      <a:pt x="384" y="8385"/>
                      <a:pt x="471" y="8455"/>
                      <a:pt x="575" y="8490"/>
                    </a:cubicBezTo>
                    <a:cubicBezTo>
                      <a:pt x="591" y="8492"/>
                      <a:pt x="606" y="8494"/>
                      <a:pt x="621" y="8494"/>
                    </a:cubicBezTo>
                    <a:cubicBezTo>
                      <a:pt x="808" y="8494"/>
                      <a:pt x="949" y="8301"/>
                      <a:pt x="1046" y="8124"/>
                    </a:cubicBezTo>
                    <a:cubicBezTo>
                      <a:pt x="1212" y="7805"/>
                      <a:pt x="1346" y="7486"/>
                      <a:pt x="1446" y="7149"/>
                    </a:cubicBezTo>
                    <a:lnTo>
                      <a:pt x="1446" y="7149"/>
                    </a:lnTo>
                    <a:cubicBezTo>
                      <a:pt x="1483" y="7327"/>
                      <a:pt x="1655" y="7502"/>
                      <a:pt x="1848" y="7514"/>
                    </a:cubicBezTo>
                    <a:cubicBezTo>
                      <a:pt x="1860" y="7514"/>
                      <a:pt x="1871" y="7515"/>
                      <a:pt x="1883" y="7515"/>
                    </a:cubicBezTo>
                    <a:cubicBezTo>
                      <a:pt x="2165" y="7515"/>
                      <a:pt x="2414" y="7314"/>
                      <a:pt x="2615" y="7113"/>
                    </a:cubicBezTo>
                    <a:cubicBezTo>
                      <a:pt x="3835" y="5892"/>
                      <a:pt x="4585" y="4271"/>
                      <a:pt x="4742" y="2563"/>
                    </a:cubicBezTo>
                    <a:lnTo>
                      <a:pt x="367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40" name="Google Shape;3440;p39"/>
              <p:cNvSpPr/>
              <p:nvPr/>
            </p:nvSpPr>
            <p:spPr>
              <a:xfrm>
                <a:off x="5418650" y="1270875"/>
                <a:ext cx="539075" cy="309325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12373" extrusionOk="0">
                    <a:moveTo>
                      <a:pt x="10234" y="0"/>
                    </a:moveTo>
                    <a:cubicBezTo>
                      <a:pt x="9795" y="0"/>
                      <a:pt x="9353" y="27"/>
                      <a:pt x="8908" y="84"/>
                    </a:cubicBezTo>
                    <a:cubicBezTo>
                      <a:pt x="6677" y="362"/>
                      <a:pt x="2667" y="973"/>
                      <a:pt x="611" y="2472"/>
                    </a:cubicBezTo>
                    <a:lnTo>
                      <a:pt x="0" y="4720"/>
                    </a:lnTo>
                    <a:cubicBezTo>
                      <a:pt x="611" y="5766"/>
                      <a:pt x="959" y="6812"/>
                      <a:pt x="2040" y="7649"/>
                    </a:cubicBezTo>
                    <a:cubicBezTo>
                      <a:pt x="2702" y="8172"/>
                      <a:pt x="3452" y="8625"/>
                      <a:pt x="4288" y="8729"/>
                    </a:cubicBezTo>
                    <a:cubicBezTo>
                      <a:pt x="4351" y="8738"/>
                      <a:pt x="4416" y="8744"/>
                      <a:pt x="4480" y="8744"/>
                    </a:cubicBezTo>
                    <a:cubicBezTo>
                      <a:pt x="4666" y="8744"/>
                      <a:pt x="4847" y="8698"/>
                      <a:pt x="4951" y="8555"/>
                    </a:cubicBezTo>
                    <a:cubicBezTo>
                      <a:pt x="5143" y="8311"/>
                      <a:pt x="4986" y="7962"/>
                      <a:pt x="4777" y="7736"/>
                    </a:cubicBezTo>
                    <a:cubicBezTo>
                      <a:pt x="4585" y="7527"/>
                      <a:pt x="4323" y="7300"/>
                      <a:pt x="4271" y="7021"/>
                    </a:cubicBezTo>
                    <a:lnTo>
                      <a:pt x="4271" y="7021"/>
                    </a:lnTo>
                    <a:cubicBezTo>
                      <a:pt x="5061" y="7506"/>
                      <a:pt x="6148" y="7695"/>
                      <a:pt x="7015" y="7695"/>
                    </a:cubicBezTo>
                    <a:cubicBezTo>
                      <a:pt x="7832" y="7695"/>
                      <a:pt x="8455" y="7528"/>
                      <a:pt x="8455" y="7283"/>
                    </a:cubicBezTo>
                    <a:cubicBezTo>
                      <a:pt x="8455" y="7039"/>
                      <a:pt x="5805" y="5679"/>
                      <a:pt x="5456" y="5086"/>
                    </a:cubicBezTo>
                    <a:lnTo>
                      <a:pt x="5456" y="5086"/>
                    </a:lnTo>
                    <a:cubicBezTo>
                      <a:pt x="7008" y="5766"/>
                      <a:pt x="8803" y="5505"/>
                      <a:pt x="10599" y="5853"/>
                    </a:cubicBezTo>
                    <a:cubicBezTo>
                      <a:pt x="13719" y="6481"/>
                      <a:pt x="16856" y="7858"/>
                      <a:pt x="18722" y="10438"/>
                    </a:cubicBezTo>
                    <a:cubicBezTo>
                      <a:pt x="19140" y="11065"/>
                      <a:pt x="19523" y="11710"/>
                      <a:pt x="19872" y="12373"/>
                    </a:cubicBezTo>
                    <a:cubicBezTo>
                      <a:pt x="20081" y="11536"/>
                      <a:pt x="20081" y="10682"/>
                      <a:pt x="19889" y="9862"/>
                    </a:cubicBezTo>
                    <a:cubicBezTo>
                      <a:pt x="19917" y="9853"/>
                      <a:pt x="19943" y="9848"/>
                      <a:pt x="19968" y="9848"/>
                    </a:cubicBezTo>
                    <a:cubicBezTo>
                      <a:pt x="20270" y="9848"/>
                      <a:pt x="20454" y="10494"/>
                      <a:pt x="20739" y="10494"/>
                    </a:cubicBezTo>
                    <a:cubicBezTo>
                      <a:pt x="20769" y="10494"/>
                      <a:pt x="20799" y="10488"/>
                      <a:pt x="20831" y="10473"/>
                    </a:cubicBezTo>
                    <a:cubicBezTo>
                      <a:pt x="20918" y="10420"/>
                      <a:pt x="20988" y="10350"/>
                      <a:pt x="21022" y="10263"/>
                    </a:cubicBezTo>
                    <a:cubicBezTo>
                      <a:pt x="21476" y="9200"/>
                      <a:pt x="21563" y="8015"/>
                      <a:pt x="21267" y="6917"/>
                    </a:cubicBezTo>
                    <a:cubicBezTo>
                      <a:pt x="20970" y="5801"/>
                      <a:pt x="20412" y="4790"/>
                      <a:pt x="19645" y="3936"/>
                    </a:cubicBezTo>
                    <a:cubicBezTo>
                      <a:pt x="17676" y="1670"/>
                      <a:pt x="14730" y="450"/>
                      <a:pt x="11749" y="101"/>
                    </a:cubicBezTo>
                    <a:cubicBezTo>
                      <a:pt x="11245" y="36"/>
                      <a:pt x="10741" y="0"/>
                      <a:pt x="102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41" name="Google Shape;3441;p39"/>
              <p:cNvSpPr/>
              <p:nvPr/>
            </p:nvSpPr>
            <p:spPr>
              <a:xfrm>
                <a:off x="5559400" y="1791525"/>
                <a:ext cx="126850" cy="6010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404" extrusionOk="0">
                    <a:moveTo>
                      <a:pt x="4847" y="1"/>
                    </a:moveTo>
                    <a:lnTo>
                      <a:pt x="210" y="53"/>
                    </a:lnTo>
                    <a:cubicBezTo>
                      <a:pt x="88" y="70"/>
                      <a:pt x="1" y="175"/>
                      <a:pt x="18" y="297"/>
                    </a:cubicBezTo>
                    <a:cubicBezTo>
                      <a:pt x="88" y="1012"/>
                      <a:pt x="506" y="1657"/>
                      <a:pt x="1134" y="2005"/>
                    </a:cubicBezTo>
                    <a:cubicBezTo>
                      <a:pt x="1589" y="2277"/>
                      <a:pt x="2105" y="2403"/>
                      <a:pt x="2610" y="2403"/>
                    </a:cubicBezTo>
                    <a:cubicBezTo>
                      <a:pt x="3400" y="2403"/>
                      <a:pt x="4163" y="2094"/>
                      <a:pt x="4620" y="1552"/>
                    </a:cubicBezTo>
                    <a:cubicBezTo>
                      <a:pt x="4829" y="1291"/>
                      <a:pt x="5003" y="680"/>
                      <a:pt x="5056" y="245"/>
                    </a:cubicBezTo>
                    <a:cubicBezTo>
                      <a:pt x="5073" y="123"/>
                      <a:pt x="4986" y="18"/>
                      <a:pt x="4847" y="1"/>
                    </a:cubicBezTo>
                    <a:close/>
                  </a:path>
                </a:pathLst>
              </a:custGeom>
              <a:solidFill>
                <a:srgbClr val="E59F5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42" name="Google Shape;3442;p39"/>
              <p:cNvSpPr/>
              <p:nvPr/>
            </p:nvSpPr>
            <p:spPr>
              <a:xfrm>
                <a:off x="5721525" y="1492650"/>
                <a:ext cx="108950" cy="4135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654" extrusionOk="0">
                    <a:moveTo>
                      <a:pt x="1577" y="1"/>
                    </a:moveTo>
                    <a:cubicBezTo>
                      <a:pt x="1155" y="1"/>
                      <a:pt x="734" y="97"/>
                      <a:pt x="349" y="294"/>
                    </a:cubicBezTo>
                    <a:cubicBezTo>
                      <a:pt x="209" y="329"/>
                      <a:pt x="105" y="434"/>
                      <a:pt x="52" y="573"/>
                    </a:cubicBezTo>
                    <a:cubicBezTo>
                      <a:pt x="0" y="782"/>
                      <a:pt x="227" y="991"/>
                      <a:pt x="453" y="1044"/>
                    </a:cubicBezTo>
                    <a:cubicBezTo>
                      <a:pt x="602" y="1087"/>
                      <a:pt x="755" y="1097"/>
                      <a:pt x="910" y="1097"/>
                    </a:cubicBezTo>
                    <a:cubicBezTo>
                      <a:pt x="1052" y="1097"/>
                      <a:pt x="1194" y="1089"/>
                      <a:pt x="1337" y="1089"/>
                    </a:cubicBezTo>
                    <a:cubicBezTo>
                      <a:pt x="1479" y="1089"/>
                      <a:pt x="1621" y="1097"/>
                      <a:pt x="1761" y="1131"/>
                    </a:cubicBezTo>
                    <a:cubicBezTo>
                      <a:pt x="1952" y="1183"/>
                      <a:pt x="2144" y="1253"/>
                      <a:pt x="2318" y="1340"/>
                    </a:cubicBezTo>
                    <a:cubicBezTo>
                      <a:pt x="2772" y="1532"/>
                      <a:pt x="3242" y="1636"/>
                      <a:pt x="3713" y="1654"/>
                    </a:cubicBezTo>
                    <a:cubicBezTo>
                      <a:pt x="3940" y="1654"/>
                      <a:pt x="4184" y="1636"/>
                      <a:pt x="4288" y="1462"/>
                    </a:cubicBezTo>
                    <a:cubicBezTo>
                      <a:pt x="4358" y="1288"/>
                      <a:pt x="4323" y="1079"/>
                      <a:pt x="4184" y="957"/>
                    </a:cubicBezTo>
                    <a:cubicBezTo>
                      <a:pt x="4044" y="835"/>
                      <a:pt x="3870" y="730"/>
                      <a:pt x="3696" y="678"/>
                    </a:cubicBezTo>
                    <a:cubicBezTo>
                      <a:pt x="3347" y="556"/>
                      <a:pt x="2981" y="329"/>
                      <a:pt x="2632" y="207"/>
                    </a:cubicBezTo>
                    <a:cubicBezTo>
                      <a:pt x="2295" y="71"/>
                      <a:pt x="1936" y="1"/>
                      <a:pt x="15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43" name="Google Shape;3443;p39"/>
              <p:cNvSpPr/>
              <p:nvPr/>
            </p:nvSpPr>
            <p:spPr>
              <a:xfrm>
                <a:off x="5406450" y="1492650"/>
                <a:ext cx="109400" cy="41750"/>
              </a:xfrm>
              <a:custGeom>
                <a:avLst/>
                <a:gdLst/>
                <a:ahLst/>
                <a:cxnLst/>
                <a:rect l="l" t="t" r="r" b="b"/>
                <a:pathLst>
                  <a:path w="4376" h="1670" extrusionOk="0">
                    <a:moveTo>
                      <a:pt x="2782" y="1"/>
                    </a:moveTo>
                    <a:cubicBezTo>
                      <a:pt x="2422" y="1"/>
                      <a:pt x="2063" y="71"/>
                      <a:pt x="1726" y="207"/>
                    </a:cubicBezTo>
                    <a:cubicBezTo>
                      <a:pt x="1377" y="329"/>
                      <a:pt x="1011" y="556"/>
                      <a:pt x="680" y="678"/>
                    </a:cubicBezTo>
                    <a:cubicBezTo>
                      <a:pt x="488" y="730"/>
                      <a:pt x="332" y="835"/>
                      <a:pt x="175" y="957"/>
                    </a:cubicBezTo>
                    <a:cubicBezTo>
                      <a:pt x="35" y="1079"/>
                      <a:pt x="0" y="1288"/>
                      <a:pt x="70" y="1462"/>
                    </a:cubicBezTo>
                    <a:cubicBezTo>
                      <a:pt x="182" y="1588"/>
                      <a:pt x="350" y="1669"/>
                      <a:pt x="520" y="1669"/>
                    </a:cubicBezTo>
                    <a:cubicBezTo>
                      <a:pt x="562" y="1669"/>
                      <a:pt x="604" y="1664"/>
                      <a:pt x="645" y="1654"/>
                    </a:cubicBezTo>
                    <a:cubicBezTo>
                      <a:pt x="1116" y="1636"/>
                      <a:pt x="1604" y="1532"/>
                      <a:pt x="2040" y="1340"/>
                    </a:cubicBezTo>
                    <a:cubicBezTo>
                      <a:pt x="2214" y="1253"/>
                      <a:pt x="2406" y="1183"/>
                      <a:pt x="2598" y="1131"/>
                    </a:cubicBezTo>
                    <a:cubicBezTo>
                      <a:pt x="2737" y="1097"/>
                      <a:pt x="2879" y="1089"/>
                      <a:pt x="3021" y="1089"/>
                    </a:cubicBezTo>
                    <a:cubicBezTo>
                      <a:pt x="3164" y="1089"/>
                      <a:pt x="3307" y="1097"/>
                      <a:pt x="3448" y="1097"/>
                    </a:cubicBezTo>
                    <a:cubicBezTo>
                      <a:pt x="3603" y="1097"/>
                      <a:pt x="3756" y="1087"/>
                      <a:pt x="3905" y="1044"/>
                    </a:cubicBezTo>
                    <a:cubicBezTo>
                      <a:pt x="4132" y="991"/>
                      <a:pt x="4376" y="782"/>
                      <a:pt x="4306" y="573"/>
                    </a:cubicBezTo>
                    <a:cubicBezTo>
                      <a:pt x="4254" y="434"/>
                      <a:pt x="4149" y="329"/>
                      <a:pt x="4010" y="294"/>
                    </a:cubicBezTo>
                    <a:cubicBezTo>
                      <a:pt x="3624" y="97"/>
                      <a:pt x="3203" y="1"/>
                      <a:pt x="27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44" name="Google Shape;3444;p39"/>
              <p:cNvSpPr/>
              <p:nvPr/>
            </p:nvSpPr>
            <p:spPr>
              <a:xfrm>
                <a:off x="5480100" y="1606300"/>
                <a:ext cx="40975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1639" h="2442" extrusionOk="0">
                    <a:moveTo>
                      <a:pt x="823" y="1"/>
                    </a:moveTo>
                    <a:cubicBezTo>
                      <a:pt x="816" y="1"/>
                      <a:pt x="809" y="1"/>
                      <a:pt x="802" y="1"/>
                    </a:cubicBezTo>
                    <a:cubicBezTo>
                      <a:pt x="349" y="1"/>
                      <a:pt x="0" y="542"/>
                      <a:pt x="0" y="1222"/>
                    </a:cubicBezTo>
                    <a:cubicBezTo>
                      <a:pt x="0" y="1901"/>
                      <a:pt x="366" y="2442"/>
                      <a:pt x="819" y="2442"/>
                    </a:cubicBezTo>
                    <a:cubicBezTo>
                      <a:pt x="1273" y="2442"/>
                      <a:pt x="1639" y="1901"/>
                      <a:pt x="1639" y="1222"/>
                    </a:cubicBezTo>
                    <a:cubicBezTo>
                      <a:pt x="1622" y="552"/>
                      <a:pt x="1266" y="1"/>
                      <a:pt x="8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45" name="Google Shape;3445;p39"/>
              <p:cNvSpPr/>
              <p:nvPr/>
            </p:nvSpPr>
            <p:spPr>
              <a:xfrm>
                <a:off x="5717150" y="1604975"/>
                <a:ext cx="45350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2480" extrusionOk="0">
                    <a:moveTo>
                      <a:pt x="847" y="0"/>
                    </a:moveTo>
                    <a:cubicBezTo>
                      <a:pt x="832" y="0"/>
                      <a:pt x="818" y="1"/>
                      <a:pt x="803" y="2"/>
                    </a:cubicBezTo>
                    <a:cubicBezTo>
                      <a:pt x="332" y="37"/>
                      <a:pt x="1" y="630"/>
                      <a:pt x="53" y="1309"/>
                    </a:cubicBezTo>
                    <a:cubicBezTo>
                      <a:pt x="121" y="1984"/>
                      <a:pt x="514" y="2479"/>
                      <a:pt x="966" y="2479"/>
                    </a:cubicBezTo>
                    <a:cubicBezTo>
                      <a:pt x="981" y="2479"/>
                      <a:pt x="996" y="2478"/>
                      <a:pt x="1012" y="2477"/>
                    </a:cubicBezTo>
                    <a:cubicBezTo>
                      <a:pt x="1482" y="2425"/>
                      <a:pt x="1814" y="1850"/>
                      <a:pt x="1761" y="1170"/>
                    </a:cubicBezTo>
                    <a:cubicBezTo>
                      <a:pt x="1694" y="512"/>
                      <a:pt x="1299" y="0"/>
                      <a:pt x="8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46" name="Google Shape;3446;p39"/>
              <p:cNvSpPr/>
              <p:nvPr/>
            </p:nvSpPr>
            <p:spPr>
              <a:xfrm>
                <a:off x="5593400" y="1650325"/>
                <a:ext cx="37925" cy="100775"/>
              </a:xfrm>
              <a:custGeom>
                <a:avLst/>
                <a:gdLst/>
                <a:ahLst/>
                <a:cxnLst/>
                <a:rect l="l" t="t" r="r" b="b"/>
                <a:pathLst>
                  <a:path w="1517" h="4031" extrusionOk="0">
                    <a:moveTo>
                      <a:pt x="1482" y="1"/>
                    </a:moveTo>
                    <a:lnTo>
                      <a:pt x="1487" y="559"/>
                    </a:lnTo>
                    <a:lnTo>
                      <a:pt x="1487" y="559"/>
                    </a:lnTo>
                    <a:cubicBezTo>
                      <a:pt x="1504" y="378"/>
                      <a:pt x="1504" y="192"/>
                      <a:pt x="1482" y="1"/>
                    </a:cubicBezTo>
                    <a:close/>
                    <a:moveTo>
                      <a:pt x="1487" y="559"/>
                    </a:moveTo>
                    <a:lnTo>
                      <a:pt x="1487" y="559"/>
                    </a:lnTo>
                    <a:cubicBezTo>
                      <a:pt x="1396" y="1538"/>
                      <a:pt x="799" y="2368"/>
                      <a:pt x="314" y="2912"/>
                    </a:cubicBezTo>
                    <a:cubicBezTo>
                      <a:pt x="0" y="3243"/>
                      <a:pt x="122" y="3714"/>
                      <a:pt x="576" y="3940"/>
                    </a:cubicBezTo>
                    <a:lnTo>
                      <a:pt x="610" y="3958"/>
                    </a:lnTo>
                    <a:cubicBezTo>
                      <a:pt x="710" y="4008"/>
                      <a:pt x="819" y="4030"/>
                      <a:pt x="926" y="4030"/>
                    </a:cubicBezTo>
                    <a:cubicBezTo>
                      <a:pt x="1230" y="4030"/>
                      <a:pt x="1517" y="3845"/>
                      <a:pt x="1517" y="3574"/>
                    </a:cubicBezTo>
                    <a:lnTo>
                      <a:pt x="1487" y="559"/>
                    </a:lnTo>
                    <a:close/>
                  </a:path>
                </a:pathLst>
              </a:custGeom>
              <a:solidFill>
                <a:srgbClr val="E59F5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47" name="Google Shape;3447;p39"/>
              <p:cNvSpPr/>
              <p:nvPr/>
            </p:nvSpPr>
            <p:spPr>
              <a:xfrm>
                <a:off x="5782525" y="1728350"/>
                <a:ext cx="797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1622" extrusionOk="0">
                    <a:moveTo>
                      <a:pt x="1587" y="0"/>
                    </a:moveTo>
                    <a:cubicBezTo>
                      <a:pt x="715" y="0"/>
                      <a:pt x="0" y="349"/>
                      <a:pt x="0" y="802"/>
                    </a:cubicBezTo>
                    <a:cubicBezTo>
                      <a:pt x="0" y="1255"/>
                      <a:pt x="715" y="1621"/>
                      <a:pt x="1587" y="1621"/>
                    </a:cubicBezTo>
                    <a:cubicBezTo>
                      <a:pt x="2476" y="1621"/>
                      <a:pt x="3190" y="1255"/>
                      <a:pt x="3190" y="802"/>
                    </a:cubicBezTo>
                    <a:cubicBezTo>
                      <a:pt x="3190" y="349"/>
                      <a:pt x="2476" y="0"/>
                      <a:pt x="1587" y="0"/>
                    </a:cubicBezTo>
                    <a:close/>
                  </a:path>
                </a:pathLst>
              </a:custGeom>
              <a:solidFill>
                <a:srgbClr val="E59F5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48" name="Google Shape;3448;p39"/>
              <p:cNvSpPr/>
              <p:nvPr/>
            </p:nvSpPr>
            <p:spPr>
              <a:xfrm>
                <a:off x="5393375" y="1726150"/>
                <a:ext cx="8065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3226" h="1657" extrusionOk="0">
                    <a:moveTo>
                      <a:pt x="1622" y="1"/>
                    </a:moveTo>
                    <a:cubicBezTo>
                      <a:pt x="733" y="1"/>
                      <a:pt x="0" y="367"/>
                      <a:pt x="0" y="820"/>
                    </a:cubicBezTo>
                    <a:cubicBezTo>
                      <a:pt x="0" y="1291"/>
                      <a:pt x="733" y="1657"/>
                      <a:pt x="1622" y="1657"/>
                    </a:cubicBezTo>
                    <a:cubicBezTo>
                      <a:pt x="2510" y="1657"/>
                      <a:pt x="3225" y="1291"/>
                      <a:pt x="3225" y="820"/>
                    </a:cubicBezTo>
                    <a:cubicBezTo>
                      <a:pt x="3225" y="367"/>
                      <a:pt x="2510" y="1"/>
                      <a:pt x="1622" y="1"/>
                    </a:cubicBezTo>
                    <a:close/>
                  </a:path>
                </a:pathLst>
              </a:custGeom>
              <a:solidFill>
                <a:srgbClr val="E59F5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49" name="Google Shape;3449;p39"/>
              <p:cNvSpPr/>
              <p:nvPr/>
            </p:nvSpPr>
            <p:spPr>
              <a:xfrm>
                <a:off x="5742875" y="1952325"/>
                <a:ext cx="408350" cy="776150"/>
              </a:xfrm>
              <a:custGeom>
                <a:avLst/>
                <a:gdLst/>
                <a:ahLst/>
                <a:cxnLst/>
                <a:rect l="l" t="t" r="r" b="b"/>
                <a:pathLst>
                  <a:path w="16334" h="31046" extrusionOk="0">
                    <a:moveTo>
                      <a:pt x="5352" y="1"/>
                    </a:moveTo>
                    <a:cubicBezTo>
                      <a:pt x="2685" y="3644"/>
                      <a:pt x="1552" y="7949"/>
                      <a:pt x="907" y="12220"/>
                    </a:cubicBezTo>
                    <a:cubicBezTo>
                      <a:pt x="35" y="18094"/>
                      <a:pt x="0" y="24631"/>
                      <a:pt x="471" y="31046"/>
                    </a:cubicBezTo>
                    <a:cubicBezTo>
                      <a:pt x="6153" y="30331"/>
                      <a:pt x="11592" y="28274"/>
                      <a:pt x="16333" y="25067"/>
                    </a:cubicBezTo>
                    <a:cubicBezTo>
                      <a:pt x="16002" y="20831"/>
                      <a:pt x="15531" y="16717"/>
                      <a:pt x="14747" y="13092"/>
                    </a:cubicBezTo>
                    <a:cubicBezTo>
                      <a:pt x="14555" y="12255"/>
                      <a:pt x="14364" y="11470"/>
                      <a:pt x="14137" y="10686"/>
                    </a:cubicBezTo>
                    <a:cubicBezTo>
                      <a:pt x="13387" y="8019"/>
                      <a:pt x="12394" y="5701"/>
                      <a:pt x="11052" y="3888"/>
                    </a:cubicBezTo>
                    <a:cubicBezTo>
                      <a:pt x="10912" y="3714"/>
                      <a:pt x="10790" y="3539"/>
                      <a:pt x="10668" y="3400"/>
                    </a:cubicBezTo>
                    <a:cubicBezTo>
                      <a:pt x="10529" y="3243"/>
                      <a:pt x="10442" y="3138"/>
                      <a:pt x="10354" y="3016"/>
                    </a:cubicBezTo>
                    <a:cubicBezTo>
                      <a:pt x="9047" y="1517"/>
                      <a:pt x="7286" y="454"/>
                      <a:pt x="53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50" name="Google Shape;3450;p39"/>
              <p:cNvSpPr/>
              <p:nvPr/>
            </p:nvSpPr>
            <p:spPr>
              <a:xfrm>
                <a:off x="5131475" y="1952325"/>
                <a:ext cx="389600" cy="773975"/>
              </a:xfrm>
              <a:custGeom>
                <a:avLst/>
                <a:gdLst/>
                <a:ahLst/>
                <a:cxnLst/>
                <a:rect l="l" t="t" r="r" b="b"/>
                <a:pathLst>
                  <a:path w="15584" h="30959" extrusionOk="0">
                    <a:moveTo>
                      <a:pt x="10232" y="1"/>
                    </a:moveTo>
                    <a:cubicBezTo>
                      <a:pt x="3521" y="2284"/>
                      <a:pt x="349" y="11767"/>
                      <a:pt x="0" y="25189"/>
                    </a:cubicBezTo>
                    <a:cubicBezTo>
                      <a:pt x="4532" y="28222"/>
                      <a:pt x="9675" y="30192"/>
                      <a:pt x="15078" y="30959"/>
                    </a:cubicBezTo>
                    <a:cubicBezTo>
                      <a:pt x="15584" y="24509"/>
                      <a:pt x="15584" y="17885"/>
                      <a:pt x="14677" y="11976"/>
                    </a:cubicBezTo>
                    <a:cubicBezTo>
                      <a:pt x="14032" y="7793"/>
                      <a:pt x="12899" y="3574"/>
                      <a:pt x="102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3451" name="Google Shape;3451;p39"/>
          <p:cNvGrpSpPr/>
          <p:nvPr/>
        </p:nvGrpSpPr>
        <p:grpSpPr>
          <a:xfrm flipH="1">
            <a:off x="8846916" y="411184"/>
            <a:ext cx="2750648" cy="3333245"/>
            <a:chOff x="2554689" y="1059559"/>
            <a:chExt cx="1942914" cy="2354430"/>
          </a:xfrm>
        </p:grpSpPr>
        <p:sp>
          <p:nvSpPr>
            <p:cNvPr id="3452" name="Google Shape;3452;p39"/>
            <p:cNvSpPr/>
            <p:nvPr/>
          </p:nvSpPr>
          <p:spPr>
            <a:xfrm flipH="1">
              <a:off x="2937546" y="1100562"/>
              <a:ext cx="1176812" cy="588615"/>
            </a:xfrm>
            <a:custGeom>
              <a:avLst/>
              <a:gdLst/>
              <a:ahLst/>
              <a:cxnLst/>
              <a:rect l="l" t="t" r="r" b="b"/>
              <a:pathLst>
                <a:path w="39378" h="19696" fill="none" extrusionOk="0">
                  <a:moveTo>
                    <a:pt x="1" y="19696"/>
                  </a:moveTo>
                  <a:lnTo>
                    <a:pt x="19682" y="0"/>
                  </a:lnTo>
                  <a:lnTo>
                    <a:pt x="39378" y="19696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1371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3" name="Google Shape;3453;p39"/>
            <p:cNvSpPr/>
            <p:nvPr/>
          </p:nvSpPr>
          <p:spPr>
            <a:xfrm flipH="1">
              <a:off x="3491285" y="1059559"/>
              <a:ext cx="69722" cy="69722"/>
            </a:xfrm>
            <a:custGeom>
              <a:avLst/>
              <a:gdLst/>
              <a:ahLst/>
              <a:cxnLst/>
              <a:rect l="l" t="t" r="r" b="b"/>
              <a:pathLst>
                <a:path w="2333" h="2333" extrusionOk="0">
                  <a:moveTo>
                    <a:pt x="1166" y="1"/>
                  </a:moveTo>
                  <a:cubicBezTo>
                    <a:pt x="522" y="1"/>
                    <a:pt x="1" y="522"/>
                    <a:pt x="1" y="1166"/>
                  </a:cubicBezTo>
                  <a:cubicBezTo>
                    <a:pt x="1" y="1811"/>
                    <a:pt x="522" y="2332"/>
                    <a:pt x="1166" y="2332"/>
                  </a:cubicBezTo>
                  <a:cubicBezTo>
                    <a:pt x="1811" y="2332"/>
                    <a:pt x="2332" y="1811"/>
                    <a:pt x="2332" y="1166"/>
                  </a:cubicBezTo>
                  <a:cubicBezTo>
                    <a:pt x="2332" y="522"/>
                    <a:pt x="1811" y="1"/>
                    <a:pt x="1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4" name="Google Shape;3454;p39"/>
            <p:cNvSpPr/>
            <p:nvPr/>
          </p:nvSpPr>
          <p:spPr>
            <a:xfrm flipH="1">
              <a:off x="2554689" y="1471494"/>
              <a:ext cx="1942914" cy="1942495"/>
            </a:xfrm>
            <a:custGeom>
              <a:avLst/>
              <a:gdLst/>
              <a:ahLst/>
              <a:cxnLst/>
              <a:rect l="l" t="t" r="r" b="b"/>
              <a:pathLst>
                <a:path w="65013" h="64999" extrusionOk="0">
                  <a:moveTo>
                    <a:pt x="32506" y="1"/>
                  </a:moveTo>
                  <a:cubicBezTo>
                    <a:pt x="14553" y="1"/>
                    <a:pt x="1" y="14553"/>
                    <a:pt x="1" y="32507"/>
                  </a:cubicBezTo>
                  <a:cubicBezTo>
                    <a:pt x="1" y="50446"/>
                    <a:pt x="14553" y="64999"/>
                    <a:pt x="32506" y="64999"/>
                  </a:cubicBezTo>
                  <a:cubicBezTo>
                    <a:pt x="50460" y="64999"/>
                    <a:pt x="65012" y="50446"/>
                    <a:pt x="65012" y="32507"/>
                  </a:cubicBezTo>
                  <a:cubicBezTo>
                    <a:pt x="65012" y="14553"/>
                    <a:pt x="50460" y="1"/>
                    <a:pt x="32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5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5" name="Google Shape;3455;p39"/>
            <p:cNvSpPr/>
            <p:nvPr/>
          </p:nvSpPr>
          <p:spPr>
            <a:xfrm flipH="1">
              <a:off x="2622091" y="1528645"/>
              <a:ext cx="1829769" cy="1829769"/>
            </a:xfrm>
            <a:custGeom>
              <a:avLst/>
              <a:gdLst/>
              <a:ahLst/>
              <a:cxnLst/>
              <a:rect l="l" t="t" r="r" b="b"/>
              <a:pathLst>
                <a:path w="61227" h="61227" fill="none" extrusionOk="0">
                  <a:moveTo>
                    <a:pt x="61227" y="30613"/>
                  </a:moveTo>
                  <a:cubicBezTo>
                    <a:pt x="61227" y="47524"/>
                    <a:pt x="47525" y="61226"/>
                    <a:pt x="30614" y="61226"/>
                  </a:cubicBezTo>
                  <a:cubicBezTo>
                    <a:pt x="13703" y="61226"/>
                    <a:pt x="1" y="47524"/>
                    <a:pt x="1" y="30613"/>
                  </a:cubicBezTo>
                  <a:cubicBezTo>
                    <a:pt x="1" y="13702"/>
                    <a:pt x="13703" y="0"/>
                    <a:pt x="30614" y="0"/>
                  </a:cubicBezTo>
                  <a:cubicBezTo>
                    <a:pt x="47525" y="0"/>
                    <a:pt x="61227" y="13702"/>
                    <a:pt x="61227" y="30613"/>
                  </a:cubicBezTo>
                  <a:close/>
                </a:path>
              </a:pathLst>
            </a:custGeom>
            <a:noFill/>
            <a:ln w="8575" cap="flat" cmpd="sng">
              <a:solidFill>
                <a:schemeClr val="accent2"/>
              </a:solidFill>
              <a:prstDash val="solid"/>
              <a:miter lim="1371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6" name="Google Shape;3456;p39"/>
            <p:cNvSpPr/>
            <p:nvPr/>
          </p:nvSpPr>
          <p:spPr>
            <a:xfrm flipH="1">
              <a:off x="2619141" y="1525696"/>
              <a:ext cx="1829769" cy="1829769"/>
            </a:xfrm>
            <a:custGeom>
              <a:avLst/>
              <a:gdLst/>
              <a:ahLst/>
              <a:cxnLst/>
              <a:rect l="l" t="t" r="r" b="b"/>
              <a:pathLst>
                <a:path w="61227" h="61227" fill="none" extrusionOk="0">
                  <a:moveTo>
                    <a:pt x="61227" y="30613"/>
                  </a:moveTo>
                  <a:cubicBezTo>
                    <a:pt x="61227" y="47524"/>
                    <a:pt x="47525" y="61226"/>
                    <a:pt x="30614" y="61226"/>
                  </a:cubicBezTo>
                  <a:cubicBezTo>
                    <a:pt x="13703" y="61226"/>
                    <a:pt x="1" y="47524"/>
                    <a:pt x="1" y="30613"/>
                  </a:cubicBezTo>
                  <a:cubicBezTo>
                    <a:pt x="1" y="13702"/>
                    <a:pt x="13703" y="0"/>
                    <a:pt x="30614" y="0"/>
                  </a:cubicBezTo>
                  <a:cubicBezTo>
                    <a:pt x="47525" y="0"/>
                    <a:pt x="61227" y="13702"/>
                    <a:pt x="61227" y="30613"/>
                  </a:cubicBezTo>
                  <a:close/>
                </a:path>
              </a:pathLst>
            </a:custGeom>
            <a:noFill/>
            <a:ln w="8575" cap="flat" cmpd="sng">
              <a:solidFill>
                <a:srgbClr val="FFF6CC"/>
              </a:solidFill>
              <a:prstDash val="solid"/>
              <a:miter lim="1371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3457" name="Google Shape;3457;p39"/>
            <p:cNvGrpSpPr/>
            <p:nvPr/>
          </p:nvGrpSpPr>
          <p:grpSpPr>
            <a:xfrm>
              <a:off x="2667691" y="1584287"/>
              <a:ext cx="1716910" cy="1716910"/>
              <a:chOff x="2548000" y="2795225"/>
              <a:chExt cx="1831175" cy="1831175"/>
            </a:xfrm>
          </p:grpSpPr>
          <p:sp>
            <p:nvSpPr>
              <p:cNvPr id="3458" name="Google Shape;3458;p39"/>
              <p:cNvSpPr/>
              <p:nvPr/>
            </p:nvSpPr>
            <p:spPr>
              <a:xfrm>
                <a:off x="2548000" y="2795225"/>
                <a:ext cx="1831175" cy="1831175"/>
              </a:xfrm>
              <a:custGeom>
                <a:avLst/>
                <a:gdLst/>
                <a:ahLst/>
                <a:cxnLst/>
                <a:rect l="l" t="t" r="r" b="b"/>
                <a:pathLst>
                  <a:path w="73247" h="73247" extrusionOk="0">
                    <a:moveTo>
                      <a:pt x="36623" y="1"/>
                    </a:moveTo>
                    <a:cubicBezTo>
                      <a:pt x="16386" y="1"/>
                      <a:pt x="0" y="16386"/>
                      <a:pt x="0" y="36623"/>
                    </a:cubicBezTo>
                    <a:cubicBezTo>
                      <a:pt x="0" y="56844"/>
                      <a:pt x="16386" y="73246"/>
                      <a:pt x="36623" y="73246"/>
                    </a:cubicBezTo>
                    <a:cubicBezTo>
                      <a:pt x="56844" y="73246"/>
                      <a:pt x="73246" y="56844"/>
                      <a:pt x="73246" y="36623"/>
                    </a:cubicBezTo>
                    <a:cubicBezTo>
                      <a:pt x="73246" y="16386"/>
                      <a:pt x="56844" y="1"/>
                      <a:pt x="366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59" name="Google Shape;3459;p39"/>
              <p:cNvSpPr/>
              <p:nvPr/>
            </p:nvSpPr>
            <p:spPr>
              <a:xfrm>
                <a:off x="3654950" y="3725175"/>
                <a:ext cx="434875" cy="825825"/>
              </a:xfrm>
              <a:custGeom>
                <a:avLst/>
                <a:gdLst/>
                <a:ahLst/>
                <a:cxnLst/>
                <a:rect l="l" t="t" r="r" b="b"/>
                <a:pathLst>
                  <a:path w="17395" h="33033" extrusionOk="0">
                    <a:moveTo>
                      <a:pt x="6779" y="1"/>
                    </a:moveTo>
                    <a:lnTo>
                      <a:pt x="5820" y="14939"/>
                    </a:lnTo>
                    <a:cubicBezTo>
                      <a:pt x="4164" y="19531"/>
                      <a:pt x="1" y="32632"/>
                      <a:pt x="5706" y="32632"/>
                    </a:cubicBezTo>
                    <a:cubicBezTo>
                      <a:pt x="5827" y="32632"/>
                      <a:pt x="5952" y="32626"/>
                      <a:pt x="6081" y="32614"/>
                    </a:cubicBezTo>
                    <a:cubicBezTo>
                      <a:pt x="6101" y="32578"/>
                      <a:pt x="6135" y="32562"/>
                      <a:pt x="6180" y="32562"/>
                    </a:cubicBezTo>
                    <a:cubicBezTo>
                      <a:pt x="6332" y="32562"/>
                      <a:pt x="6613" y="32751"/>
                      <a:pt x="6935" y="33033"/>
                    </a:cubicBezTo>
                    <a:cubicBezTo>
                      <a:pt x="10788" y="31359"/>
                      <a:pt x="14326" y="29024"/>
                      <a:pt x="17394" y="26147"/>
                    </a:cubicBezTo>
                    <a:cubicBezTo>
                      <a:pt x="11555" y="22469"/>
                      <a:pt x="12112" y="1639"/>
                      <a:pt x="67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60" name="Google Shape;3460;p39"/>
              <p:cNvSpPr/>
              <p:nvPr/>
            </p:nvSpPr>
            <p:spPr>
              <a:xfrm>
                <a:off x="2929300" y="3705125"/>
                <a:ext cx="990550" cy="920975"/>
              </a:xfrm>
              <a:custGeom>
                <a:avLst/>
                <a:gdLst/>
                <a:ahLst/>
                <a:cxnLst/>
                <a:rect l="l" t="t" r="r" b="b"/>
                <a:pathLst>
                  <a:path w="39622" h="36839" extrusionOk="0">
                    <a:moveTo>
                      <a:pt x="27786" y="1"/>
                    </a:moveTo>
                    <a:lnTo>
                      <a:pt x="13615" y="297"/>
                    </a:lnTo>
                    <a:cubicBezTo>
                      <a:pt x="12516" y="332"/>
                      <a:pt x="11436" y="733"/>
                      <a:pt x="10425" y="1134"/>
                    </a:cubicBezTo>
                    <a:cubicBezTo>
                      <a:pt x="7880" y="2162"/>
                      <a:pt x="5404" y="3295"/>
                      <a:pt x="2982" y="4533"/>
                    </a:cubicBezTo>
                    <a:cubicBezTo>
                      <a:pt x="2825" y="4603"/>
                      <a:pt x="2685" y="4707"/>
                      <a:pt x="2581" y="4847"/>
                    </a:cubicBezTo>
                    <a:cubicBezTo>
                      <a:pt x="2563" y="4882"/>
                      <a:pt x="2546" y="4934"/>
                      <a:pt x="2528" y="4986"/>
                    </a:cubicBezTo>
                    <a:cubicBezTo>
                      <a:pt x="1657" y="5596"/>
                      <a:pt x="803" y="6276"/>
                      <a:pt x="1" y="6991"/>
                    </a:cubicBezTo>
                    <a:cubicBezTo>
                      <a:pt x="207" y="6900"/>
                      <a:pt x="413" y="6860"/>
                      <a:pt x="618" y="6860"/>
                    </a:cubicBezTo>
                    <a:cubicBezTo>
                      <a:pt x="1400" y="6860"/>
                      <a:pt x="2173" y="7443"/>
                      <a:pt x="2947" y="8037"/>
                    </a:cubicBezTo>
                    <a:cubicBezTo>
                      <a:pt x="3313" y="9710"/>
                      <a:pt x="3783" y="11349"/>
                      <a:pt x="3993" y="13039"/>
                    </a:cubicBezTo>
                    <a:cubicBezTo>
                      <a:pt x="4254" y="15218"/>
                      <a:pt x="4080" y="17432"/>
                      <a:pt x="3940" y="19628"/>
                    </a:cubicBezTo>
                    <a:cubicBezTo>
                      <a:pt x="3679" y="23829"/>
                      <a:pt x="3522" y="28013"/>
                      <a:pt x="3522" y="32214"/>
                    </a:cubicBezTo>
                    <a:cubicBezTo>
                      <a:pt x="9052" y="35291"/>
                      <a:pt x="15197" y="36839"/>
                      <a:pt x="21352" y="36839"/>
                    </a:cubicBezTo>
                    <a:cubicBezTo>
                      <a:pt x="26876" y="36839"/>
                      <a:pt x="32409" y="35592"/>
                      <a:pt x="37513" y="33085"/>
                    </a:cubicBezTo>
                    <a:cubicBezTo>
                      <a:pt x="37617" y="31150"/>
                      <a:pt x="37757" y="29599"/>
                      <a:pt x="37896" y="29146"/>
                    </a:cubicBezTo>
                    <a:cubicBezTo>
                      <a:pt x="38210" y="28205"/>
                      <a:pt x="39500" y="21319"/>
                      <a:pt x="39256" y="18199"/>
                    </a:cubicBezTo>
                    <a:cubicBezTo>
                      <a:pt x="39238" y="17624"/>
                      <a:pt x="39186" y="17101"/>
                      <a:pt x="39134" y="16613"/>
                    </a:cubicBezTo>
                    <a:cubicBezTo>
                      <a:pt x="39186" y="16334"/>
                      <a:pt x="39238" y="16038"/>
                      <a:pt x="39273" y="15759"/>
                    </a:cubicBezTo>
                    <a:cubicBezTo>
                      <a:pt x="39570" y="12830"/>
                      <a:pt x="39622" y="11279"/>
                      <a:pt x="39012" y="8385"/>
                    </a:cubicBezTo>
                    <a:cubicBezTo>
                      <a:pt x="38384" y="5509"/>
                      <a:pt x="37896" y="2825"/>
                      <a:pt x="35787" y="803"/>
                    </a:cubicBezTo>
                    <a:lnTo>
                      <a:pt x="33434" y="489"/>
                    </a:lnTo>
                    <a:cubicBezTo>
                      <a:pt x="32824" y="315"/>
                      <a:pt x="32127" y="315"/>
                      <a:pt x="31569" y="262"/>
                    </a:cubicBezTo>
                    <a:cubicBezTo>
                      <a:pt x="30314" y="140"/>
                      <a:pt x="29041" y="71"/>
                      <a:pt x="277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61" name="Google Shape;3461;p39"/>
              <p:cNvSpPr/>
              <p:nvPr/>
            </p:nvSpPr>
            <p:spPr>
              <a:xfrm>
                <a:off x="3270100" y="3576575"/>
                <a:ext cx="362150" cy="256625"/>
              </a:xfrm>
              <a:custGeom>
                <a:avLst/>
                <a:gdLst/>
                <a:ahLst/>
                <a:cxnLst/>
                <a:rect l="l" t="t" r="r" b="b"/>
                <a:pathLst>
                  <a:path w="14486" h="10265" extrusionOk="0">
                    <a:moveTo>
                      <a:pt x="12498" y="1"/>
                    </a:moveTo>
                    <a:lnTo>
                      <a:pt x="1412" y="1517"/>
                    </a:lnTo>
                    <a:lnTo>
                      <a:pt x="70" y="4672"/>
                    </a:lnTo>
                    <a:cubicBezTo>
                      <a:pt x="17" y="4777"/>
                      <a:pt x="0" y="4881"/>
                      <a:pt x="17" y="5003"/>
                    </a:cubicBezTo>
                    <a:cubicBezTo>
                      <a:pt x="35" y="5073"/>
                      <a:pt x="87" y="5160"/>
                      <a:pt x="157" y="5213"/>
                    </a:cubicBezTo>
                    <a:cubicBezTo>
                      <a:pt x="697" y="5823"/>
                      <a:pt x="1290" y="6380"/>
                      <a:pt x="1917" y="6903"/>
                    </a:cubicBezTo>
                    <a:cubicBezTo>
                      <a:pt x="3614" y="8251"/>
                      <a:pt x="8421" y="10264"/>
                      <a:pt x="10796" y="10264"/>
                    </a:cubicBezTo>
                    <a:cubicBezTo>
                      <a:pt x="10910" y="10264"/>
                      <a:pt x="11019" y="10260"/>
                      <a:pt x="11121" y="10250"/>
                    </a:cubicBezTo>
                    <a:cubicBezTo>
                      <a:pt x="13370" y="10024"/>
                      <a:pt x="12673" y="7479"/>
                      <a:pt x="14485" y="6102"/>
                    </a:cubicBezTo>
                    <a:cubicBezTo>
                      <a:pt x="14311" y="3940"/>
                      <a:pt x="13631" y="1848"/>
                      <a:pt x="12498" y="1"/>
                    </a:cubicBezTo>
                    <a:close/>
                  </a:path>
                </a:pathLst>
              </a:custGeom>
              <a:solidFill>
                <a:srgbClr val="9765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62" name="Google Shape;3462;p39"/>
              <p:cNvSpPr/>
              <p:nvPr/>
            </p:nvSpPr>
            <p:spPr>
              <a:xfrm>
                <a:off x="3440475" y="3709900"/>
                <a:ext cx="173025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6921" h="5419" extrusionOk="0">
                    <a:moveTo>
                      <a:pt x="6525" y="1"/>
                    </a:moveTo>
                    <a:cubicBezTo>
                      <a:pt x="6523" y="1"/>
                      <a:pt x="6522" y="1"/>
                      <a:pt x="6520" y="2"/>
                    </a:cubicBezTo>
                    <a:cubicBezTo>
                      <a:pt x="6136" y="176"/>
                      <a:pt x="6154" y="647"/>
                      <a:pt x="5770" y="803"/>
                    </a:cubicBezTo>
                    <a:cubicBezTo>
                      <a:pt x="5666" y="856"/>
                      <a:pt x="5091" y="1100"/>
                      <a:pt x="5056" y="1204"/>
                    </a:cubicBezTo>
                    <a:cubicBezTo>
                      <a:pt x="5282" y="1936"/>
                      <a:pt x="5718" y="4673"/>
                      <a:pt x="4515" y="4691"/>
                    </a:cubicBezTo>
                    <a:cubicBezTo>
                      <a:pt x="3626" y="4115"/>
                      <a:pt x="3103" y="2895"/>
                      <a:pt x="2807" y="1379"/>
                    </a:cubicBezTo>
                    <a:cubicBezTo>
                      <a:pt x="2647" y="1368"/>
                      <a:pt x="2500" y="1363"/>
                      <a:pt x="2363" y="1363"/>
                    </a:cubicBezTo>
                    <a:cubicBezTo>
                      <a:pt x="412" y="1363"/>
                      <a:pt x="701" y="2361"/>
                      <a:pt x="1" y="2947"/>
                    </a:cubicBezTo>
                    <a:lnTo>
                      <a:pt x="314" y="3697"/>
                    </a:lnTo>
                    <a:cubicBezTo>
                      <a:pt x="280" y="3819"/>
                      <a:pt x="419" y="3906"/>
                      <a:pt x="524" y="3941"/>
                    </a:cubicBezTo>
                    <a:cubicBezTo>
                      <a:pt x="1831" y="4394"/>
                      <a:pt x="3016" y="5248"/>
                      <a:pt x="4376" y="5388"/>
                    </a:cubicBezTo>
                    <a:cubicBezTo>
                      <a:pt x="4475" y="5409"/>
                      <a:pt x="4576" y="5418"/>
                      <a:pt x="4676" y="5418"/>
                    </a:cubicBezTo>
                    <a:cubicBezTo>
                      <a:pt x="4996" y="5418"/>
                      <a:pt x="5313" y="5317"/>
                      <a:pt x="5579" y="5144"/>
                    </a:cubicBezTo>
                    <a:cubicBezTo>
                      <a:pt x="5788" y="4935"/>
                      <a:pt x="5962" y="4691"/>
                      <a:pt x="6084" y="4429"/>
                    </a:cubicBezTo>
                    <a:cubicBezTo>
                      <a:pt x="6224" y="4168"/>
                      <a:pt x="6363" y="3906"/>
                      <a:pt x="6485" y="3645"/>
                    </a:cubicBezTo>
                    <a:cubicBezTo>
                      <a:pt x="6677" y="3279"/>
                      <a:pt x="6816" y="2895"/>
                      <a:pt x="6869" y="2494"/>
                    </a:cubicBezTo>
                    <a:cubicBezTo>
                      <a:pt x="6921" y="1971"/>
                      <a:pt x="6747" y="1448"/>
                      <a:pt x="6415" y="1065"/>
                    </a:cubicBezTo>
                    <a:cubicBezTo>
                      <a:pt x="6295" y="928"/>
                      <a:pt x="6613" y="1"/>
                      <a:pt x="65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63" name="Google Shape;3463;p39"/>
              <p:cNvSpPr/>
              <p:nvPr/>
            </p:nvSpPr>
            <p:spPr>
              <a:xfrm>
                <a:off x="3261375" y="3681175"/>
                <a:ext cx="387000" cy="179550"/>
              </a:xfrm>
              <a:custGeom>
                <a:avLst/>
                <a:gdLst/>
                <a:ahLst/>
                <a:cxnLst/>
                <a:rect l="l" t="t" r="r" b="b"/>
                <a:pathLst>
                  <a:path w="15480" h="7182" extrusionOk="0">
                    <a:moveTo>
                      <a:pt x="959" y="0"/>
                    </a:moveTo>
                    <a:lnTo>
                      <a:pt x="122" y="488"/>
                    </a:lnTo>
                    <a:cubicBezTo>
                      <a:pt x="0" y="1342"/>
                      <a:pt x="5387" y="6659"/>
                      <a:pt x="12516" y="7182"/>
                    </a:cubicBezTo>
                    <a:cubicBezTo>
                      <a:pt x="14433" y="5718"/>
                      <a:pt x="15166" y="2301"/>
                      <a:pt x="15410" y="1429"/>
                    </a:cubicBezTo>
                    <a:cubicBezTo>
                      <a:pt x="15462" y="1325"/>
                      <a:pt x="15479" y="1203"/>
                      <a:pt x="15479" y="1063"/>
                    </a:cubicBezTo>
                    <a:cubicBezTo>
                      <a:pt x="15444" y="680"/>
                      <a:pt x="15044" y="436"/>
                      <a:pt x="14695" y="279"/>
                    </a:cubicBezTo>
                    <a:cubicBezTo>
                      <a:pt x="14207" y="1987"/>
                      <a:pt x="13056" y="4515"/>
                      <a:pt x="12011" y="5247"/>
                    </a:cubicBezTo>
                    <a:cubicBezTo>
                      <a:pt x="12010" y="5247"/>
                      <a:pt x="12008" y="5247"/>
                      <a:pt x="12006" y="5247"/>
                    </a:cubicBezTo>
                    <a:cubicBezTo>
                      <a:pt x="11779" y="5247"/>
                      <a:pt x="4891" y="3380"/>
                      <a:pt x="2179" y="1255"/>
                    </a:cubicBezTo>
                    <a:cubicBezTo>
                      <a:pt x="1709" y="889"/>
                      <a:pt x="1290" y="471"/>
                      <a:pt x="9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64" name="Google Shape;3464;p39"/>
              <p:cNvSpPr/>
              <p:nvPr/>
            </p:nvSpPr>
            <p:spPr>
              <a:xfrm>
                <a:off x="3220400" y="3640650"/>
                <a:ext cx="290275" cy="240575"/>
              </a:xfrm>
              <a:custGeom>
                <a:avLst/>
                <a:gdLst/>
                <a:ahLst/>
                <a:cxnLst/>
                <a:rect l="l" t="t" r="r" b="b"/>
                <a:pathLst>
                  <a:path w="11611" h="9623" extrusionOk="0">
                    <a:moveTo>
                      <a:pt x="2389" y="0"/>
                    </a:moveTo>
                    <a:cubicBezTo>
                      <a:pt x="1657" y="192"/>
                      <a:pt x="576" y="2144"/>
                      <a:pt x="1" y="3050"/>
                    </a:cubicBezTo>
                    <a:cubicBezTo>
                      <a:pt x="1430" y="5072"/>
                      <a:pt x="3470" y="7914"/>
                      <a:pt x="6049" y="9291"/>
                    </a:cubicBezTo>
                    <a:cubicBezTo>
                      <a:pt x="6311" y="9430"/>
                      <a:pt x="6572" y="9552"/>
                      <a:pt x="6851" y="9622"/>
                    </a:cubicBezTo>
                    <a:cubicBezTo>
                      <a:pt x="7549" y="8036"/>
                      <a:pt x="7880" y="6728"/>
                      <a:pt x="9483" y="5142"/>
                    </a:cubicBezTo>
                    <a:cubicBezTo>
                      <a:pt x="9786" y="4839"/>
                      <a:pt x="11079" y="4163"/>
                      <a:pt x="11561" y="4163"/>
                    </a:cubicBezTo>
                    <a:cubicBezTo>
                      <a:pt x="11578" y="4163"/>
                      <a:pt x="11595" y="4164"/>
                      <a:pt x="11610" y="4166"/>
                    </a:cubicBezTo>
                    <a:cubicBezTo>
                      <a:pt x="9170" y="3730"/>
                      <a:pt x="6032" y="3242"/>
                      <a:pt x="4027" y="1761"/>
                    </a:cubicBezTo>
                    <a:cubicBezTo>
                      <a:pt x="3383" y="1290"/>
                      <a:pt x="2755" y="732"/>
                      <a:pt x="2389" y="17"/>
                    </a:cubicBezTo>
                    <a:lnTo>
                      <a:pt x="23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65" name="Google Shape;3465;p39"/>
              <p:cNvSpPr/>
              <p:nvPr/>
            </p:nvSpPr>
            <p:spPr>
              <a:xfrm>
                <a:off x="3566850" y="3651525"/>
                <a:ext cx="102000" cy="188300"/>
              </a:xfrm>
              <a:custGeom>
                <a:avLst/>
                <a:gdLst/>
                <a:ahLst/>
                <a:cxnLst/>
                <a:rect l="l" t="t" r="r" b="b"/>
                <a:pathLst>
                  <a:path w="4080" h="7532" extrusionOk="0">
                    <a:moveTo>
                      <a:pt x="2214" y="1"/>
                    </a:moveTo>
                    <a:cubicBezTo>
                      <a:pt x="1569" y="1535"/>
                      <a:pt x="1029" y="2563"/>
                      <a:pt x="1" y="3539"/>
                    </a:cubicBezTo>
                    <a:cubicBezTo>
                      <a:pt x="205" y="3472"/>
                      <a:pt x="394" y="3441"/>
                      <a:pt x="568" y="3441"/>
                    </a:cubicBezTo>
                    <a:cubicBezTo>
                      <a:pt x="2383" y="3441"/>
                      <a:pt x="2624" y="6799"/>
                      <a:pt x="2894" y="7531"/>
                    </a:cubicBezTo>
                    <a:cubicBezTo>
                      <a:pt x="3400" y="6607"/>
                      <a:pt x="4080" y="4359"/>
                      <a:pt x="3783" y="2127"/>
                    </a:cubicBezTo>
                    <a:cubicBezTo>
                      <a:pt x="3278" y="1343"/>
                      <a:pt x="2703" y="506"/>
                      <a:pt x="2336" y="193"/>
                    </a:cubicBezTo>
                    <a:lnTo>
                      <a:pt x="22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66" name="Google Shape;3466;p39"/>
              <p:cNvSpPr/>
              <p:nvPr/>
            </p:nvSpPr>
            <p:spPr>
              <a:xfrm>
                <a:off x="3588200" y="3084575"/>
                <a:ext cx="198300" cy="291025"/>
              </a:xfrm>
              <a:custGeom>
                <a:avLst/>
                <a:gdLst/>
                <a:ahLst/>
                <a:cxnLst/>
                <a:rect l="l" t="t" r="r" b="b"/>
                <a:pathLst>
                  <a:path w="7932" h="11641" extrusionOk="0">
                    <a:moveTo>
                      <a:pt x="1291" y="1"/>
                    </a:moveTo>
                    <a:lnTo>
                      <a:pt x="541" y="3435"/>
                    </a:lnTo>
                    <a:cubicBezTo>
                      <a:pt x="1" y="4794"/>
                      <a:pt x="140" y="6381"/>
                      <a:pt x="733" y="7705"/>
                    </a:cubicBezTo>
                    <a:cubicBezTo>
                      <a:pt x="1360" y="9030"/>
                      <a:pt x="2284" y="10181"/>
                      <a:pt x="3470" y="11052"/>
                    </a:cubicBezTo>
                    <a:cubicBezTo>
                      <a:pt x="3783" y="11331"/>
                      <a:pt x="4167" y="11523"/>
                      <a:pt x="4585" y="11627"/>
                    </a:cubicBezTo>
                    <a:cubicBezTo>
                      <a:pt x="4649" y="11636"/>
                      <a:pt x="4714" y="11641"/>
                      <a:pt x="4777" y="11641"/>
                    </a:cubicBezTo>
                    <a:cubicBezTo>
                      <a:pt x="5216" y="11641"/>
                      <a:pt x="5636" y="11435"/>
                      <a:pt x="5910" y="11070"/>
                    </a:cubicBezTo>
                    <a:cubicBezTo>
                      <a:pt x="6206" y="10651"/>
                      <a:pt x="6259" y="10111"/>
                      <a:pt x="6067" y="9623"/>
                    </a:cubicBezTo>
                    <a:cubicBezTo>
                      <a:pt x="6764" y="9605"/>
                      <a:pt x="7357" y="9100"/>
                      <a:pt x="7479" y="8403"/>
                    </a:cubicBezTo>
                    <a:cubicBezTo>
                      <a:pt x="7583" y="7705"/>
                      <a:pt x="7165" y="7043"/>
                      <a:pt x="6485" y="6816"/>
                    </a:cubicBezTo>
                    <a:cubicBezTo>
                      <a:pt x="7636" y="5840"/>
                      <a:pt x="7932" y="4219"/>
                      <a:pt x="7217" y="2912"/>
                    </a:cubicBezTo>
                    <a:cubicBezTo>
                      <a:pt x="6886" y="2354"/>
                      <a:pt x="6363" y="1936"/>
                      <a:pt x="5753" y="1744"/>
                    </a:cubicBezTo>
                    <a:cubicBezTo>
                      <a:pt x="5594" y="1704"/>
                      <a:pt x="5432" y="1685"/>
                      <a:pt x="5270" y="1685"/>
                    </a:cubicBezTo>
                    <a:cubicBezTo>
                      <a:pt x="4794" y="1685"/>
                      <a:pt x="4326" y="1854"/>
                      <a:pt x="3975" y="2180"/>
                    </a:cubicBezTo>
                    <a:cubicBezTo>
                      <a:pt x="3679" y="925"/>
                      <a:pt x="2563" y="36"/>
                      <a:pt x="12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67" name="Google Shape;3467;p39"/>
              <p:cNvSpPr/>
              <p:nvPr/>
            </p:nvSpPr>
            <p:spPr>
              <a:xfrm>
                <a:off x="3697600" y="3321050"/>
                <a:ext cx="73225" cy="128750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5150" extrusionOk="0">
                    <a:moveTo>
                      <a:pt x="1131" y="0"/>
                    </a:moveTo>
                    <a:cubicBezTo>
                      <a:pt x="750" y="0"/>
                      <a:pt x="363" y="190"/>
                      <a:pt x="209" y="547"/>
                    </a:cubicBezTo>
                    <a:lnTo>
                      <a:pt x="0" y="4365"/>
                    </a:lnTo>
                    <a:cubicBezTo>
                      <a:pt x="52" y="4801"/>
                      <a:pt x="401" y="5114"/>
                      <a:pt x="837" y="5149"/>
                    </a:cubicBezTo>
                    <a:cubicBezTo>
                      <a:pt x="1220" y="5132"/>
                      <a:pt x="1586" y="4940"/>
                      <a:pt x="1830" y="4626"/>
                    </a:cubicBezTo>
                    <a:cubicBezTo>
                      <a:pt x="2667" y="3720"/>
                      <a:pt x="2928" y="2412"/>
                      <a:pt x="2528" y="1245"/>
                    </a:cubicBezTo>
                    <a:cubicBezTo>
                      <a:pt x="2353" y="739"/>
                      <a:pt x="2022" y="268"/>
                      <a:pt x="1534" y="77"/>
                    </a:cubicBezTo>
                    <a:cubicBezTo>
                      <a:pt x="1408" y="25"/>
                      <a:pt x="1270" y="0"/>
                      <a:pt x="1131" y="0"/>
                    </a:cubicBezTo>
                    <a:close/>
                  </a:path>
                </a:pathLst>
              </a:custGeom>
              <a:solidFill>
                <a:srgbClr val="9765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68" name="Google Shape;3468;p39"/>
              <p:cNvSpPr/>
              <p:nvPr/>
            </p:nvSpPr>
            <p:spPr>
              <a:xfrm>
                <a:off x="3071800" y="2974175"/>
                <a:ext cx="685525" cy="714400"/>
              </a:xfrm>
              <a:custGeom>
                <a:avLst/>
                <a:gdLst/>
                <a:ahLst/>
                <a:cxnLst/>
                <a:rect l="l" t="t" r="r" b="b"/>
                <a:pathLst>
                  <a:path w="27421" h="28576" extrusionOk="0">
                    <a:moveTo>
                      <a:pt x="13684" y="1"/>
                    </a:moveTo>
                    <a:cubicBezTo>
                      <a:pt x="11951" y="1"/>
                      <a:pt x="10198" y="318"/>
                      <a:pt x="8560" y="931"/>
                    </a:cubicBezTo>
                    <a:cubicBezTo>
                      <a:pt x="3330" y="2865"/>
                      <a:pt x="245" y="7154"/>
                      <a:pt x="88" y="12697"/>
                    </a:cubicBezTo>
                    <a:cubicBezTo>
                      <a:pt x="1" y="15590"/>
                      <a:pt x="750" y="18571"/>
                      <a:pt x="2459" y="20924"/>
                    </a:cubicBezTo>
                    <a:cubicBezTo>
                      <a:pt x="3435" y="22249"/>
                      <a:pt x="4010" y="23818"/>
                      <a:pt x="4882" y="25143"/>
                    </a:cubicBezTo>
                    <a:cubicBezTo>
                      <a:pt x="5352" y="25875"/>
                      <a:pt x="5962" y="26502"/>
                      <a:pt x="6660" y="27008"/>
                    </a:cubicBezTo>
                    <a:cubicBezTo>
                      <a:pt x="7984" y="27897"/>
                      <a:pt x="10425" y="28263"/>
                      <a:pt x="12011" y="28263"/>
                    </a:cubicBezTo>
                    <a:cubicBezTo>
                      <a:pt x="12526" y="28263"/>
                      <a:pt x="13144" y="28243"/>
                      <a:pt x="13771" y="28243"/>
                    </a:cubicBezTo>
                    <a:cubicBezTo>
                      <a:pt x="14607" y="28243"/>
                      <a:pt x="15460" y="28278"/>
                      <a:pt x="16107" y="28437"/>
                    </a:cubicBezTo>
                    <a:cubicBezTo>
                      <a:pt x="16528" y="28534"/>
                      <a:pt x="16955" y="28576"/>
                      <a:pt x="17384" y="28576"/>
                    </a:cubicBezTo>
                    <a:cubicBezTo>
                      <a:pt x="18113" y="28576"/>
                      <a:pt x="18846" y="28456"/>
                      <a:pt x="19559" y="28280"/>
                    </a:cubicBezTo>
                    <a:cubicBezTo>
                      <a:pt x="21232" y="27879"/>
                      <a:pt x="21371" y="27217"/>
                      <a:pt x="22505" y="26886"/>
                    </a:cubicBezTo>
                    <a:cubicBezTo>
                      <a:pt x="24195" y="26380"/>
                      <a:pt x="25381" y="25491"/>
                      <a:pt x="26095" y="24498"/>
                    </a:cubicBezTo>
                    <a:cubicBezTo>
                      <a:pt x="27281" y="22894"/>
                      <a:pt x="27420" y="20715"/>
                      <a:pt x="27159" y="18745"/>
                    </a:cubicBezTo>
                    <a:cubicBezTo>
                      <a:pt x="26915" y="16915"/>
                      <a:pt x="26200" y="15311"/>
                      <a:pt x="25677" y="13568"/>
                    </a:cubicBezTo>
                    <a:cubicBezTo>
                      <a:pt x="25224" y="12139"/>
                      <a:pt x="24945" y="10657"/>
                      <a:pt x="24858" y="9176"/>
                    </a:cubicBezTo>
                    <a:cubicBezTo>
                      <a:pt x="24736" y="7398"/>
                      <a:pt x="24091" y="5707"/>
                      <a:pt x="23010" y="4295"/>
                    </a:cubicBezTo>
                    <a:cubicBezTo>
                      <a:pt x="20787" y="1366"/>
                      <a:pt x="17279" y="1"/>
                      <a:pt x="13684" y="1"/>
                    </a:cubicBezTo>
                    <a:close/>
                  </a:path>
                </a:pathLst>
              </a:custGeom>
              <a:solidFill>
                <a:srgbClr val="B8824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69" name="Google Shape;3469;p39"/>
              <p:cNvSpPr/>
              <p:nvPr/>
            </p:nvSpPr>
            <p:spPr>
              <a:xfrm>
                <a:off x="2980725" y="3115550"/>
                <a:ext cx="264550" cy="375775"/>
              </a:xfrm>
              <a:custGeom>
                <a:avLst/>
                <a:gdLst/>
                <a:ahLst/>
                <a:cxnLst/>
                <a:rect l="l" t="t" r="r" b="b"/>
                <a:pathLst>
                  <a:path w="10582" h="15031" extrusionOk="0">
                    <a:moveTo>
                      <a:pt x="5603" y="0"/>
                    </a:moveTo>
                    <a:cubicBezTo>
                      <a:pt x="5232" y="0"/>
                      <a:pt x="4874" y="310"/>
                      <a:pt x="4603" y="540"/>
                    </a:cubicBezTo>
                    <a:cubicBezTo>
                      <a:pt x="4027" y="1010"/>
                      <a:pt x="3644" y="1690"/>
                      <a:pt x="3504" y="2422"/>
                    </a:cubicBezTo>
                    <a:cubicBezTo>
                      <a:pt x="3340" y="2120"/>
                      <a:pt x="3024" y="1948"/>
                      <a:pt x="2701" y="1948"/>
                    </a:cubicBezTo>
                    <a:cubicBezTo>
                      <a:pt x="2614" y="1948"/>
                      <a:pt x="2526" y="1961"/>
                      <a:pt x="2441" y="1987"/>
                    </a:cubicBezTo>
                    <a:cubicBezTo>
                      <a:pt x="2040" y="2109"/>
                      <a:pt x="1674" y="2335"/>
                      <a:pt x="1413" y="2666"/>
                    </a:cubicBezTo>
                    <a:cubicBezTo>
                      <a:pt x="646" y="3521"/>
                      <a:pt x="175" y="4584"/>
                      <a:pt x="70" y="5717"/>
                    </a:cubicBezTo>
                    <a:cubicBezTo>
                      <a:pt x="1" y="6501"/>
                      <a:pt x="210" y="7425"/>
                      <a:pt x="942" y="7704"/>
                    </a:cubicBezTo>
                    <a:cubicBezTo>
                      <a:pt x="1029" y="7739"/>
                      <a:pt x="1151" y="7791"/>
                      <a:pt x="1151" y="7896"/>
                    </a:cubicBezTo>
                    <a:cubicBezTo>
                      <a:pt x="1134" y="7948"/>
                      <a:pt x="1116" y="7983"/>
                      <a:pt x="1081" y="8018"/>
                    </a:cubicBezTo>
                    <a:cubicBezTo>
                      <a:pt x="803" y="8366"/>
                      <a:pt x="803" y="8854"/>
                      <a:pt x="803" y="9290"/>
                    </a:cubicBezTo>
                    <a:cubicBezTo>
                      <a:pt x="837" y="10179"/>
                      <a:pt x="925" y="11103"/>
                      <a:pt x="1378" y="11870"/>
                    </a:cubicBezTo>
                    <a:cubicBezTo>
                      <a:pt x="1748" y="12497"/>
                      <a:pt x="2434" y="12973"/>
                      <a:pt x="3129" y="12973"/>
                    </a:cubicBezTo>
                    <a:cubicBezTo>
                      <a:pt x="3284" y="12973"/>
                      <a:pt x="3439" y="12949"/>
                      <a:pt x="3592" y="12899"/>
                    </a:cubicBezTo>
                    <a:lnTo>
                      <a:pt x="3592" y="12899"/>
                    </a:lnTo>
                    <a:cubicBezTo>
                      <a:pt x="3557" y="13334"/>
                      <a:pt x="3714" y="13770"/>
                      <a:pt x="4027" y="14066"/>
                    </a:cubicBezTo>
                    <a:cubicBezTo>
                      <a:pt x="4341" y="14363"/>
                      <a:pt x="4707" y="14589"/>
                      <a:pt x="5108" y="14746"/>
                    </a:cubicBezTo>
                    <a:cubicBezTo>
                      <a:pt x="5511" y="14909"/>
                      <a:pt x="5957" y="15030"/>
                      <a:pt x="6380" y="15030"/>
                    </a:cubicBezTo>
                    <a:cubicBezTo>
                      <a:pt x="6726" y="15030"/>
                      <a:pt x="7057" y="14950"/>
                      <a:pt x="7339" y="14746"/>
                    </a:cubicBezTo>
                    <a:cubicBezTo>
                      <a:pt x="7583" y="14554"/>
                      <a:pt x="7775" y="14310"/>
                      <a:pt x="7914" y="14032"/>
                    </a:cubicBezTo>
                    <a:cubicBezTo>
                      <a:pt x="8263" y="13334"/>
                      <a:pt x="8385" y="12567"/>
                      <a:pt x="8263" y="11800"/>
                    </a:cubicBezTo>
                    <a:lnTo>
                      <a:pt x="8263" y="11800"/>
                    </a:lnTo>
                    <a:cubicBezTo>
                      <a:pt x="8430" y="11908"/>
                      <a:pt x="8616" y="11956"/>
                      <a:pt x="8806" y="11956"/>
                    </a:cubicBezTo>
                    <a:cubicBezTo>
                      <a:pt x="9232" y="11956"/>
                      <a:pt x="9677" y="11714"/>
                      <a:pt x="9954" y="11365"/>
                    </a:cubicBezTo>
                    <a:cubicBezTo>
                      <a:pt x="10337" y="10859"/>
                      <a:pt x="10442" y="10179"/>
                      <a:pt x="10494" y="9534"/>
                    </a:cubicBezTo>
                    <a:cubicBezTo>
                      <a:pt x="10581" y="8558"/>
                      <a:pt x="10494" y="7408"/>
                      <a:pt x="9692" y="6867"/>
                    </a:cubicBezTo>
                    <a:cubicBezTo>
                      <a:pt x="9588" y="6815"/>
                      <a:pt x="9466" y="6728"/>
                      <a:pt x="9466" y="6623"/>
                    </a:cubicBezTo>
                    <a:cubicBezTo>
                      <a:pt x="9483" y="6536"/>
                      <a:pt x="9501" y="6466"/>
                      <a:pt x="9570" y="6397"/>
                    </a:cubicBezTo>
                    <a:cubicBezTo>
                      <a:pt x="10128" y="5665"/>
                      <a:pt x="10529" y="4636"/>
                      <a:pt x="10111" y="3782"/>
                    </a:cubicBezTo>
                    <a:cubicBezTo>
                      <a:pt x="9831" y="3273"/>
                      <a:pt x="9300" y="2977"/>
                      <a:pt x="8748" y="2977"/>
                    </a:cubicBezTo>
                    <a:cubicBezTo>
                      <a:pt x="8545" y="2977"/>
                      <a:pt x="8338" y="3018"/>
                      <a:pt x="8141" y="3102"/>
                    </a:cubicBezTo>
                    <a:cubicBezTo>
                      <a:pt x="8472" y="2475"/>
                      <a:pt x="8437" y="1725"/>
                      <a:pt x="8089" y="1132"/>
                    </a:cubicBezTo>
                    <a:cubicBezTo>
                      <a:pt x="7828" y="723"/>
                      <a:pt x="7400" y="261"/>
                      <a:pt x="6930" y="261"/>
                    </a:cubicBezTo>
                    <a:cubicBezTo>
                      <a:pt x="6739" y="261"/>
                      <a:pt x="6542" y="336"/>
                      <a:pt x="6346" y="522"/>
                    </a:cubicBezTo>
                    <a:lnTo>
                      <a:pt x="6346" y="540"/>
                    </a:lnTo>
                    <a:cubicBezTo>
                      <a:pt x="6107" y="140"/>
                      <a:pt x="5852" y="0"/>
                      <a:pt x="56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70" name="Google Shape;3470;p39"/>
              <p:cNvSpPr/>
              <p:nvPr/>
            </p:nvSpPr>
            <p:spPr>
              <a:xfrm>
                <a:off x="3094025" y="3417500"/>
                <a:ext cx="123350" cy="175250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7010" extrusionOk="0">
                    <a:moveTo>
                      <a:pt x="2465" y="1"/>
                    </a:moveTo>
                    <a:cubicBezTo>
                      <a:pt x="2451" y="1"/>
                      <a:pt x="2437" y="1"/>
                      <a:pt x="2424" y="1"/>
                    </a:cubicBezTo>
                    <a:cubicBezTo>
                      <a:pt x="2145" y="19"/>
                      <a:pt x="1883" y="106"/>
                      <a:pt x="1639" y="245"/>
                    </a:cubicBezTo>
                    <a:cubicBezTo>
                      <a:pt x="663" y="751"/>
                      <a:pt x="53" y="1866"/>
                      <a:pt x="18" y="2999"/>
                    </a:cubicBezTo>
                    <a:cubicBezTo>
                      <a:pt x="1" y="4132"/>
                      <a:pt x="419" y="5213"/>
                      <a:pt x="1169" y="6050"/>
                    </a:cubicBezTo>
                    <a:cubicBezTo>
                      <a:pt x="1587" y="6538"/>
                      <a:pt x="2127" y="6956"/>
                      <a:pt x="2755" y="7009"/>
                    </a:cubicBezTo>
                    <a:cubicBezTo>
                      <a:pt x="2779" y="7009"/>
                      <a:pt x="2804" y="7010"/>
                      <a:pt x="2829" y="7010"/>
                    </a:cubicBezTo>
                    <a:cubicBezTo>
                      <a:pt x="3292" y="7010"/>
                      <a:pt x="3750" y="6854"/>
                      <a:pt x="4115" y="6573"/>
                    </a:cubicBezTo>
                    <a:cubicBezTo>
                      <a:pt x="4481" y="6294"/>
                      <a:pt x="4760" y="5928"/>
                      <a:pt x="4934" y="5510"/>
                    </a:cubicBezTo>
                    <a:lnTo>
                      <a:pt x="4027" y="716"/>
                    </a:lnTo>
                    <a:cubicBezTo>
                      <a:pt x="3551" y="358"/>
                      <a:pt x="3040" y="1"/>
                      <a:pt x="2465" y="1"/>
                    </a:cubicBezTo>
                    <a:close/>
                  </a:path>
                </a:pathLst>
              </a:custGeom>
              <a:solidFill>
                <a:srgbClr val="B8824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71" name="Google Shape;3471;p39"/>
              <p:cNvSpPr/>
              <p:nvPr/>
            </p:nvSpPr>
            <p:spPr>
              <a:xfrm>
                <a:off x="3482325" y="3522075"/>
                <a:ext cx="125950" cy="87400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3496" extrusionOk="0">
                    <a:moveTo>
                      <a:pt x="4832" y="0"/>
                    </a:moveTo>
                    <a:cubicBezTo>
                      <a:pt x="4825" y="0"/>
                      <a:pt x="4818" y="1"/>
                      <a:pt x="4811" y="2"/>
                    </a:cubicBezTo>
                    <a:lnTo>
                      <a:pt x="209" y="594"/>
                    </a:lnTo>
                    <a:cubicBezTo>
                      <a:pt x="87" y="612"/>
                      <a:pt x="0" y="769"/>
                      <a:pt x="35" y="943"/>
                    </a:cubicBezTo>
                    <a:cubicBezTo>
                      <a:pt x="157" y="1815"/>
                      <a:pt x="645" y="2599"/>
                      <a:pt x="1360" y="3122"/>
                    </a:cubicBezTo>
                    <a:cubicBezTo>
                      <a:pt x="1767" y="3378"/>
                      <a:pt x="2198" y="3496"/>
                      <a:pt x="2618" y="3496"/>
                    </a:cubicBezTo>
                    <a:cubicBezTo>
                      <a:pt x="3511" y="3496"/>
                      <a:pt x="4349" y="2965"/>
                      <a:pt x="4776" y="2111"/>
                    </a:cubicBezTo>
                    <a:cubicBezTo>
                      <a:pt x="4968" y="1727"/>
                      <a:pt x="5038" y="891"/>
                      <a:pt x="5038" y="315"/>
                    </a:cubicBezTo>
                    <a:cubicBezTo>
                      <a:pt x="5038" y="135"/>
                      <a:pt x="4945" y="0"/>
                      <a:pt x="4832" y="0"/>
                    </a:cubicBezTo>
                    <a:close/>
                  </a:path>
                </a:pathLst>
              </a:custGeom>
              <a:solidFill>
                <a:srgbClr val="9765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72" name="Google Shape;3472;p39"/>
              <p:cNvSpPr/>
              <p:nvPr/>
            </p:nvSpPr>
            <p:spPr>
              <a:xfrm>
                <a:off x="3364225" y="3357200"/>
                <a:ext cx="42725" cy="56175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2247" extrusionOk="0">
                    <a:moveTo>
                      <a:pt x="748" y="1"/>
                    </a:moveTo>
                    <a:cubicBezTo>
                      <a:pt x="720" y="1"/>
                      <a:pt x="691" y="3"/>
                      <a:pt x="663" y="8"/>
                    </a:cubicBezTo>
                    <a:cubicBezTo>
                      <a:pt x="262" y="77"/>
                      <a:pt x="0" y="635"/>
                      <a:pt x="105" y="1245"/>
                    </a:cubicBezTo>
                    <a:cubicBezTo>
                      <a:pt x="202" y="1829"/>
                      <a:pt x="570" y="2246"/>
                      <a:pt x="944" y="2246"/>
                    </a:cubicBezTo>
                    <a:cubicBezTo>
                      <a:pt x="972" y="2246"/>
                      <a:pt x="1000" y="2244"/>
                      <a:pt x="1029" y="2239"/>
                    </a:cubicBezTo>
                    <a:cubicBezTo>
                      <a:pt x="1447" y="2169"/>
                      <a:pt x="1708" y="1611"/>
                      <a:pt x="1604" y="1001"/>
                    </a:cubicBezTo>
                    <a:cubicBezTo>
                      <a:pt x="1506" y="433"/>
                      <a:pt x="1137" y="1"/>
                      <a:pt x="7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73" name="Google Shape;3473;p39"/>
              <p:cNvSpPr/>
              <p:nvPr/>
            </p:nvSpPr>
            <p:spPr>
              <a:xfrm>
                <a:off x="3585150" y="3325600"/>
                <a:ext cx="46225" cy="56625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2265" extrusionOk="0">
                    <a:moveTo>
                      <a:pt x="777" y="1"/>
                    </a:moveTo>
                    <a:cubicBezTo>
                      <a:pt x="733" y="1"/>
                      <a:pt x="689" y="6"/>
                      <a:pt x="646" y="17"/>
                    </a:cubicBezTo>
                    <a:cubicBezTo>
                      <a:pt x="227" y="121"/>
                      <a:pt x="1" y="714"/>
                      <a:pt x="158" y="1324"/>
                    </a:cubicBezTo>
                    <a:cubicBezTo>
                      <a:pt x="298" y="1885"/>
                      <a:pt x="688" y="2264"/>
                      <a:pt x="1068" y="2264"/>
                    </a:cubicBezTo>
                    <a:cubicBezTo>
                      <a:pt x="1114" y="2264"/>
                      <a:pt x="1159" y="2259"/>
                      <a:pt x="1204" y="2248"/>
                    </a:cubicBezTo>
                    <a:cubicBezTo>
                      <a:pt x="1622" y="2143"/>
                      <a:pt x="1848" y="1568"/>
                      <a:pt x="1692" y="941"/>
                    </a:cubicBezTo>
                    <a:cubicBezTo>
                      <a:pt x="1551" y="394"/>
                      <a:pt x="1158" y="1"/>
                      <a:pt x="7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74" name="Google Shape;3474;p39"/>
              <p:cNvSpPr/>
              <p:nvPr/>
            </p:nvSpPr>
            <p:spPr>
              <a:xfrm>
                <a:off x="3504975" y="3396625"/>
                <a:ext cx="44025" cy="74425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2977" extrusionOk="0">
                    <a:moveTo>
                      <a:pt x="697" y="1"/>
                    </a:moveTo>
                    <a:cubicBezTo>
                      <a:pt x="609" y="1"/>
                      <a:pt x="506" y="38"/>
                      <a:pt x="384" y="122"/>
                    </a:cubicBezTo>
                    <a:cubicBezTo>
                      <a:pt x="0" y="400"/>
                      <a:pt x="454" y="1394"/>
                      <a:pt x="593" y="2527"/>
                    </a:cubicBezTo>
                    <a:cubicBezTo>
                      <a:pt x="618" y="2793"/>
                      <a:pt x="846" y="2976"/>
                      <a:pt x="1089" y="2976"/>
                    </a:cubicBezTo>
                    <a:cubicBezTo>
                      <a:pt x="1181" y="2976"/>
                      <a:pt x="1274" y="2950"/>
                      <a:pt x="1360" y="2893"/>
                    </a:cubicBezTo>
                    <a:cubicBezTo>
                      <a:pt x="1674" y="2684"/>
                      <a:pt x="1761" y="2248"/>
                      <a:pt x="1534" y="1952"/>
                    </a:cubicBezTo>
                    <a:cubicBezTo>
                      <a:pt x="1189" y="1456"/>
                      <a:pt x="1245" y="1"/>
                      <a:pt x="697" y="1"/>
                    </a:cubicBezTo>
                    <a:close/>
                  </a:path>
                </a:pathLst>
              </a:custGeom>
              <a:solidFill>
                <a:srgbClr val="9765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75" name="Google Shape;3475;p39"/>
              <p:cNvSpPr/>
              <p:nvPr/>
            </p:nvSpPr>
            <p:spPr>
              <a:xfrm>
                <a:off x="3412150" y="3475550"/>
                <a:ext cx="262200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10488" h="4416" extrusionOk="0">
                    <a:moveTo>
                      <a:pt x="5831" y="1"/>
                    </a:moveTo>
                    <a:cubicBezTo>
                      <a:pt x="3354" y="1"/>
                      <a:pt x="488" y="2408"/>
                      <a:pt x="70" y="3710"/>
                    </a:cubicBezTo>
                    <a:cubicBezTo>
                      <a:pt x="1" y="3885"/>
                      <a:pt x="1" y="4094"/>
                      <a:pt x="88" y="4268"/>
                    </a:cubicBezTo>
                    <a:cubicBezTo>
                      <a:pt x="152" y="4369"/>
                      <a:pt x="277" y="4416"/>
                      <a:pt x="438" y="4416"/>
                    </a:cubicBezTo>
                    <a:cubicBezTo>
                      <a:pt x="974" y="4416"/>
                      <a:pt x="1908" y="3899"/>
                      <a:pt x="2336" y="3135"/>
                    </a:cubicBezTo>
                    <a:cubicBezTo>
                      <a:pt x="2353" y="3101"/>
                      <a:pt x="2370" y="3067"/>
                      <a:pt x="2387" y="3049"/>
                    </a:cubicBezTo>
                    <a:lnTo>
                      <a:pt x="2387" y="3049"/>
                    </a:lnTo>
                    <a:cubicBezTo>
                      <a:pt x="2370" y="3067"/>
                      <a:pt x="2354" y="3101"/>
                      <a:pt x="2354" y="3118"/>
                    </a:cubicBezTo>
                    <a:cubicBezTo>
                      <a:pt x="2099" y="3649"/>
                      <a:pt x="2287" y="3855"/>
                      <a:pt x="2624" y="3855"/>
                    </a:cubicBezTo>
                    <a:cubicBezTo>
                      <a:pt x="3116" y="3855"/>
                      <a:pt x="3925" y="3416"/>
                      <a:pt x="4132" y="2909"/>
                    </a:cubicBezTo>
                    <a:cubicBezTo>
                      <a:pt x="4162" y="3054"/>
                      <a:pt x="4237" y="3116"/>
                      <a:pt x="4338" y="3116"/>
                    </a:cubicBezTo>
                    <a:cubicBezTo>
                      <a:pt x="4648" y="3116"/>
                      <a:pt x="5202" y="2537"/>
                      <a:pt x="5439" y="2037"/>
                    </a:cubicBezTo>
                    <a:cubicBezTo>
                      <a:pt x="6049" y="2560"/>
                      <a:pt x="6956" y="2909"/>
                      <a:pt x="7409" y="2909"/>
                    </a:cubicBezTo>
                    <a:cubicBezTo>
                      <a:pt x="7862" y="2909"/>
                      <a:pt x="7182" y="2246"/>
                      <a:pt x="7113" y="2176"/>
                    </a:cubicBezTo>
                    <a:lnTo>
                      <a:pt x="7113" y="2176"/>
                    </a:lnTo>
                    <a:cubicBezTo>
                      <a:pt x="7165" y="2194"/>
                      <a:pt x="7531" y="2299"/>
                      <a:pt x="8071" y="2490"/>
                    </a:cubicBezTo>
                    <a:cubicBezTo>
                      <a:pt x="8744" y="2724"/>
                      <a:pt x="9340" y="2877"/>
                      <a:pt x="9739" y="2877"/>
                    </a:cubicBezTo>
                    <a:cubicBezTo>
                      <a:pt x="10322" y="2877"/>
                      <a:pt x="10487" y="2550"/>
                      <a:pt x="9867" y="1671"/>
                    </a:cubicBezTo>
                    <a:cubicBezTo>
                      <a:pt x="9675" y="1410"/>
                      <a:pt x="9431" y="1165"/>
                      <a:pt x="9152" y="991"/>
                    </a:cubicBezTo>
                    <a:cubicBezTo>
                      <a:pt x="7932" y="137"/>
                      <a:pt x="6154" y="15"/>
                      <a:pt x="6154" y="15"/>
                    </a:cubicBezTo>
                    <a:cubicBezTo>
                      <a:pt x="6047" y="6"/>
                      <a:pt x="5940" y="1"/>
                      <a:pt x="58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76" name="Google Shape;3476;p39"/>
              <p:cNvSpPr/>
              <p:nvPr/>
            </p:nvSpPr>
            <p:spPr>
              <a:xfrm>
                <a:off x="3241750" y="3208025"/>
                <a:ext cx="188725" cy="76775"/>
              </a:xfrm>
              <a:custGeom>
                <a:avLst/>
                <a:gdLst/>
                <a:ahLst/>
                <a:cxnLst/>
                <a:rect l="l" t="t" r="r" b="b"/>
                <a:pathLst>
                  <a:path w="7549" h="3071" extrusionOk="0">
                    <a:moveTo>
                      <a:pt x="4977" y="0"/>
                    </a:moveTo>
                    <a:cubicBezTo>
                      <a:pt x="4498" y="0"/>
                      <a:pt x="4045" y="183"/>
                      <a:pt x="3906" y="501"/>
                    </a:cubicBezTo>
                    <a:cubicBezTo>
                      <a:pt x="3689" y="461"/>
                      <a:pt x="3468" y="441"/>
                      <a:pt x="3248" y="441"/>
                    </a:cubicBezTo>
                    <a:cubicBezTo>
                      <a:pt x="1767" y="441"/>
                      <a:pt x="298" y="1311"/>
                      <a:pt x="71" y="2419"/>
                    </a:cubicBezTo>
                    <a:cubicBezTo>
                      <a:pt x="1" y="2593"/>
                      <a:pt x="18" y="2767"/>
                      <a:pt x="123" y="2924"/>
                    </a:cubicBezTo>
                    <a:cubicBezTo>
                      <a:pt x="222" y="3032"/>
                      <a:pt x="376" y="3070"/>
                      <a:pt x="543" y="3070"/>
                    </a:cubicBezTo>
                    <a:cubicBezTo>
                      <a:pt x="700" y="3070"/>
                      <a:pt x="868" y="3036"/>
                      <a:pt x="1012" y="2994"/>
                    </a:cubicBezTo>
                    <a:cubicBezTo>
                      <a:pt x="1657" y="2785"/>
                      <a:pt x="2267" y="2506"/>
                      <a:pt x="2842" y="2175"/>
                    </a:cubicBezTo>
                    <a:lnTo>
                      <a:pt x="2842" y="2175"/>
                    </a:lnTo>
                    <a:cubicBezTo>
                      <a:pt x="2807" y="2314"/>
                      <a:pt x="2947" y="2436"/>
                      <a:pt x="3086" y="2471"/>
                    </a:cubicBezTo>
                    <a:cubicBezTo>
                      <a:pt x="3128" y="2476"/>
                      <a:pt x="3169" y="2478"/>
                      <a:pt x="3209" y="2478"/>
                    </a:cubicBezTo>
                    <a:cubicBezTo>
                      <a:pt x="3318" y="2478"/>
                      <a:pt x="3420" y="2462"/>
                      <a:pt x="3522" y="2436"/>
                    </a:cubicBezTo>
                    <a:cubicBezTo>
                      <a:pt x="4028" y="2332"/>
                      <a:pt x="4638" y="2192"/>
                      <a:pt x="4812" y="1756"/>
                    </a:cubicBezTo>
                    <a:cubicBezTo>
                      <a:pt x="5161" y="1791"/>
                      <a:pt x="5492" y="1809"/>
                      <a:pt x="5840" y="1809"/>
                    </a:cubicBezTo>
                    <a:cubicBezTo>
                      <a:pt x="6172" y="1756"/>
                      <a:pt x="7130" y="1826"/>
                      <a:pt x="7322" y="1617"/>
                    </a:cubicBezTo>
                    <a:cubicBezTo>
                      <a:pt x="7514" y="1425"/>
                      <a:pt x="7549" y="327"/>
                      <a:pt x="5980" y="310"/>
                    </a:cubicBezTo>
                    <a:lnTo>
                      <a:pt x="5980" y="327"/>
                    </a:lnTo>
                    <a:cubicBezTo>
                      <a:pt x="5711" y="103"/>
                      <a:pt x="5336" y="0"/>
                      <a:pt x="49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77" name="Google Shape;3477;p39"/>
              <p:cNvSpPr/>
              <p:nvPr/>
            </p:nvSpPr>
            <p:spPr>
              <a:xfrm>
                <a:off x="3542875" y="3174025"/>
                <a:ext cx="148625" cy="55850"/>
              </a:xfrm>
              <a:custGeom>
                <a:avLst/>
                <a:gdLst/>
                <a:ahLst/>
                <a:cxnLst/>
                <a:rect l="l" t="t" r="r" b="b"/>
                <a:pathLst>
                  <a:path w="5945" h="2234" extrusionOk="0">
                    <a:moveTo>
                      <a:pt x="3552" y="0"/>
                    </a:moveTo>
                    <a:cubicBezTo>
                      <a:pt x="3056" y="0"/>
                      <a:pt x="2577" y="136"/>
                      <a:pt x="2459" y="415"/>
                    </a:cubicBezTo>
                    <a:cubicBezTo>
                      <a:pt x="2318" y="348"/>
                      <a:pt x="2153" y="317"/>
                      <a:pt x="1976" y="317"/>
                    </a:cubicBezTo>
                    <a:cubicBezTo>
                      <a:pt x="1273" y="317"/>
                      <a:pt x="380" y="799"/>
                      <a:pt x="88" y="1426"/>
                    </a:cubicBezTo>
                    <a:cubicBezTo>
                      <a:pt x="1" y="1582"/>
                      <a:pt x="1" y="1757"/>
                      <a:pt x="71" y="1914"/>
                    </a:cubicBezTo>
                    <a:cubicBezTo>
                      <a:pt x="194" y="2115"/>
                      <a:pt x="414" y="2233"/>
                      <a:pt x="644" y="2233"/>
                    </a:cubicBezTo>
                    <a:cubicBezTo>
                      <a:pt x="674" y="2233"/>
                      <a:pt x="703" y="2231"/>
                      <a:pt x="733" y="2227"/>
                    </a:cubicBezTo>
                    <a:cubicBezTo>
                      <a:pt x="1221" y="2210"/>
                      <a:pt x="1692" y="2071"/>
                      <a:pt x="2128" y="1844"/>
                    </a:cubicBezTo>
                    <a:lnTo>
                      <a:pt x="2128" y="1844"/>
                    </a:lnTo>
                    <a:cubicBezTo>
                      <a:pt x="2110" y="1966"/>
                      <a:pt x="2162" y="2105"/>
                      <a:pt x="2267" y="2175"/>
                    </a:cubicBezTo>
                    <a:cubicBezTo>
                      <a:pt x="2332" y="2214"/>
                      <a:pt x="2408" y="2234"/>
                      <a:pt x="2485" y="2234"/>
                    </a:cubicBezTo>
                    <a:cubicBezTo>
                      <a:pt x="2511" y="2234"/>
                      <a:pt x="2537" y="2232"/>
                      <a:pt x="2563" y="2227"/>
                    </a:cubicBezTo>
                    <a:cubicBezTo>
                      <a:pt x="2912" y="2193"/>
                      <a:pt x="3330" y="2123"/>
                      <a:pt x="3557" y="1722"/>
                    </a:cubicBezTo>
                    <a:cubicBezTo>
                      <a:pt x="3784" y="1792"/>
                      <a:pt x="4010" y="1826"/>
                      <a:pt x="4254" y="1844"/>
                    </a:cubicBezTo>
                    <a:cubicBezTo>
                      <a:pt x="4285" y="1842"/>
                      <a:pt x="4323" y="1841"/>
                      <a:pt x="4367" y="1841"/>
                    </a:cubicBezTo>
                    <a:cubicBezTo>
                      <a:pt x="4451" y="1841"/>
                      <a:pt x="4557" y="1844"/>
                      <a:pt x="4668" y="1844"/>
                    </a:cubicBezTo>
                    <a:cubicBezTo>
                      <a:pt x="4931" y="1844"/>
                      <a:pt x="5225" y="1828"/>
                      <a:pt x="5352" y="1722"/>
                    </a:cubicBezTo>
                    <a:cubicBezTo>
                      <a:pt x="5562" y="1548"/>
                      <a:pt x="5945" y="606"/>
                      <a:pt x="4777" y="449"/>
                    </a:cubicBezTo>
                    <a:cubicBezTo>
                      <a:pt x="4624" y="153"/>
                      <a:pt x="4079" y="0"/>
                      <a:pt x="35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78" name="Google Shape;3478;p39"/>
              <p:cNvSpPr/>
              <p:nvPr/>
            </p:nvSpPr>
            <p:spPr>
              <a:xfrm>
                <a:off x="3263975" y="3483150"/>
                <a:ext cx="750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3000" h="1541" extrusionOk="0">
                    <a:moveTo>
                      <a:pt x="1836" y="1"/>
                    </a:moveTo>
                    <a:cubicBezTo>
                      <a:pt x="1690" y="1"/>
                      <a:pt x="1536" y="14"/>
                      <a:pt x="1378" y="42"/>
                    </a:cubicBezTo>
                    <a:cubicBezTo>
                      <a:pt x="576" y="164"/>
                      <a:pt x="1" y="600"/>
                      <a:pt x="71" y="1001"/>
                    </a:cubicBezTo>
                    <a:cubicBezTo>
                      <a:pt x="127" y="1339"/>
                      <a:pt x="583" y="1541"/>
                      <a:pt x="1180" y="1541"/>
                    </a:cubicBezTo>
                    <a:cubicBezTo>
                      <a:pt x="1320" y="1541"/>
                      <a:pt x="1469" y="1530"/>
                      <a:pt x="1622" y="1506"/>
                    </a:cubicBezTo>
                    <a:cubicBezTo>
                      <a:pt x="2406" y="1367"/>
                      <a:pt x="2999" y="931"/>
                      <a:pt x="2929" y="530"/>
                    </a:cubicBezTo>
                    <a:cubicBezTo>
                      <a:pt x="2874" y="210"/>
                      <a:pt x="2417" y="1"/>
                      <a:pt x="1836" y="1"/>
                    </a:cubicBezTo>
                    <a:close/>
                  </a:path>
                </a:pathLst>
              </a:custGeom>
              <a:solidFill>
                <a:srgbClr val="9765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79" name="Google Shape;3479;p39"/>
              <p:cNvSpPr/>
              <p:nvPr/>
            </p:nvSpPr>
            <p:spPr>
              <a:xfrm>
                <a:off x="3656200" y="3449875"/>
                <a:ext cx="59275" cy="30750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1230" extrusionOk="0">
                    <a:moveTo>
                      <a:pt x="1438" y="1"/>
                    </a:moveTo>
                    <a:cubicBezTo>
                      <a:pt x="1324" y="1"/>
                      <a:pt x="1204" y="11"/>
                      <a:pt x="1081" y="31"/>
                    </a:cubicBezTo>
                    <a:cubicBezTo>
                      <a:pt x="471" y="136"/>
                      <a:pt x="0" y="484"/>
                      <a:pt x="52" y="798"/>
                    </a:cubicBezTo>
                    <a:cubicBezTo>
                      <a:pt x="94" y="1064"/>
                      <a:pt x="463" y="1229"/>
                      <a:pt x="933" y="1229"/>
                    </a:cubicBezTo>
                    <a:cubicBezTo>
                      <a:pt x="1047" y="1229"/>
                      <a:pt x="1167" y="1219"/>
                      <a:pt x="1290" y="1199"/>
                    </a:cubicBezTo>
                    <a:cubicBezTo>
                      <a:pt x="1900" y="1094"/>
                      <a:pt x="2371" y="746"/>
                      <a:pt x="2318" y="432"/>
                    </a:cubicBezTo>
                    <a:cubicBezTo>
                      <a:pt x="2276" y="166"/>
                      <a:pt x="1907" y="1"/>
                      <a:pt x="1438" y="1"/>
                    </a:cubicBezTo>
                    <a:close/>
                  </a:path>
                </a:pathLst>
              </a:custGeom>
              <a:solidFill>
                <a:srgbClr val="9765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80" name="Google Shape;3480;p39"/>
              <p:cNvSpPr/>
              <p:nvPr/>
            </p:nvSpPr>
            <p:spPr>
              <a:xfrm>
                <a:off x="2802050" y="3871650"/>
                <a:ext cx="405750" cy="691125"/>
              </a:xfrm>
              <a:custGeom>
                <a:avLst/>
                <a:gdLst/>
                <a:ahLst/>
                <a:cxnLst/>
                <a:rect l="l" t="t" r="r" b="b"/>
                <a:pathLst>
                  <a:path w="16230" h="27645" extrusionOk="0">
                    <a:moveTo>
                      <a:pt x="7040" y="0"/>
                    </a:moveTo>
                    <a:cubicBezTo>
                      <a:pt x="5901" y="0"/>
                      <a:pt x="5108" y="330"/>
                      <a:pt x="5108" y="330"/>
                    </a:cubicBezTo>
                    <a:cubicBezTo>
                      <a:pt x="2738" y="2212"/>
                      <a:pt x="1587" y="4077"/>
                      <a:pt x="472" y="10597"/>
                    </a:cubicBezTo>
                    <a:cubicBezTo>
                      <a:pt x="262" y="11782"/>
                      <a:pt x="71" y="15547"/>
                      <a:pt x="1" y="18894"/>
                    </a:cubicBezTo>
                    <a:cubicBezTo>
                      <a:pt x="3661" y="22711"/>
                      <a:pt x="8106" y="25710"/>
                      <a:pt x="13039" y="27644"/>
                    </a:cubicBezTo>
                    <a:cubicBezTo>
                      <a:pt x="12970" y="27435"/>
                      <a:pt x="12917" y="27226"/>
                      <a:pt x="12883" y="27017"/>
                    </a:cubicBezTo>
                    <a:cubicBezTo>
                      <a:pt x="12848" y="26703"/>
                      <a:pt x="13039" y="26355"/>
                      <a:pt x="12848" y="26110"/>
                    </a:cubicBezTo>
                    <a:cubicBezTo>
                      <a:pt x="12743" y="25971"/>
                      <a:pt x="12534" y="25919"/>
                      <a:pt x="12464" y="25744"/>
                    </a:cubicBezTo>
                    <a:cubicBezTo>
                      <a:pt x="12412" y="25605"/>
                      <a:pt x="12447" y="25448"/>
                      <a:pt x="12517" y="25326"/>
                    </a:cubicBezTo>
                    <a:cubicBezTo>
                      <a:pt x="13562" y="22833"/>
                      <a:pt x="14486" y="18528"/>
                      <a:pt x="14974" y="15861"/>
                    </a:cubicBezTo>
                    <a:cubicBezTo>
                      <a:pt x="14974" y="15861"/>
                      <a:pt x="16229" y="9324"/>
                      <a:pt x="12307" y="3188"/>
                    </a:cubicBezTo>
                    <a:cubicBezTo>
                      <a:pt x="10626" y="567"/>
                      <a:pt x="8535" y="0"/>
                      <a:pt x="70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" name="Google Shape;3338;p36"/>
          <p:cNvSpPr/>
          <p:nvPr/>
        </p:nvSpPr>
        <p:spPr>
          <a:xfrm>
            <a:off x="1084733" y="2051340"/>
            <a:ext cx="894800" cy="8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8575" dist="28575" dir="156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39" name="Google Shape;3339;p36"/>
          <p:cNvSpPr/>
          <p:nvPr/>
        </p:nvSpPr>
        <p:spPr>
          <a:xfrm>
            <a:off x="10286731" y="6551883"/>
            <a:ext cx="5759" cy="1512"/>
          </a:xfrm>
          <a:custGeom>
            <a:avLst/>
            <a:gdLst/>
            <a:ahLst/>
            <a:cxnLst/>
            <a:rect l="l" t="t" r="r" b="b"/>
            <a:pathLst>
              <a:path w="80" h="21" extrusionOk="0">
                <a:moveTo>
                  <a:pt x="0" y="1"/>
                </a:moveTo>
                <a:cubicBezTo>
                  <a:pt x="14" y="14"/>
                  <a:pt x="27" y="21"/>
                  <a:pt x="40" y="21"/>
                </a:cubicBezTo>
                <a:cubicBezTo>
                  <a:pt x="53" y="21"/>
                  <a:pt x="66" y="14"/>
                  <a:pt x="79" y="1"/>
                </a:cubicBezTo>
                <a:lnTo>
                  <a:pt x="79" y="1"/>
                </a:lnTo>
                <a:cubicBezTo>
                  <a:pt x="79" y="1"/>
                  <a:pt x="68" y="12"/>
                  <a:pt x="44" y="12"/>
                </a:cubicBezTo>
                <a:cubicBezTo>
                  <a:pt x="33" y="12"/>
                  <a:pt x="18" y="10"/>
                  <a:pt x="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40" name="Google Shape;3340;p36"/>
          <p:cNvSpPr txBox="1">
            <a:spLocks noGrp="1"/>
          </p:cNvSpPr>
          <p:nvPr>
            <p:ph type="title"/>
          </p:nvPr>
        </p:nvSpPr>
        <p:spPr>
          <a:xfrm>
            <a:off x="963167" y="669233"/>
            <a:ext cx="10265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Avaliação Clínica</a:t>
            </a:r>
            <a:endParaRPr dirty="0"/>
          </a:p>
        </p:txBody>
      </p:sp>
      <p:sp>
        <p:nvSpPr>
          <p:cNvPr id="3341" name="Google Shape;3341;p36"/>
          <p:cNvSpPr/>
          <p:nvPr/>
        </p:nvSpPr>
        <p:spPr>
          <a:xfrm rot="-10205288" flipH="1">
            <a:off x="6122285" y="962738"/>
            <a:ext cx="729545" cy="369040"/>
          </a:xfrm>
          <a:custGeom>
            <a:avLst/>
            <a:gdLst/>
            <a:ahLst/>
            <a:cxnLst/>
            <a:rect l="l" t="t" r="r" b="b"/>
            <a:pathLst>
              <a:path w="9574" h="4843" extrusionOk="0">
                <a:moveTo>
                  <a:pt x="3457" y="1601"/>
                </a:moveTo>
                <a:cubicBezTo>
                  <a:pt x="3447" y="1808"/>
                  <a:pt x="3394" y="2006"/>
                  <a:pt x="3305" y="2195"/>
                </a:cubicBezTo>
                <a:cubicBezTo>
                  <a:pt x="3196" y="2429"/>
                  <a:pt x="3017" y="2621"/>
                  <a:pt x="2784" y="2744"/>
                </a:cubicBezTo>
                <a:cubicBezTo>
                  <a:pt x="2743" y="2758"/>
                  <a:pt x="2702" y="2758"/>
                  <a:pt x="2647" y="2758"/>
                </a:cubicBezTo>
                <a:cubicBezTo>
                  <a:pt x="2633" y="2744"/>
                  <a:pt x="2606" y="2744"/>
                  <a:pt x="2592" y="2730"/>
                </a:cubicBezTo>
                <a:lnTo>
                  <a:pt x="2578" y="2717"/>
                </a:lnTo>
                <a:lnTo>
                  <a:pt x="2537" y="2676"/>
                </a:lnTo>
                <a:cubicBezTo>
                  <a:pt x="2510" y="2634"/>
                  <a:pt x="2482" y="2593"/>
                  <a:pt x="2469" y="2552"/>
                </a:cubicBezTo>
                <a:cubicBezTo>
                  <a:pt x="2469" y="2497"/>
                  <a:pt x="2469" y="2429"/>
                  <a:pt x="2469" y="2374"/>
                </a:cubicBezTo>
                <a:cubicBezTo>
                  <a:pt x="2523" y="2113"/>
                  <a:pt x="2702" y="1880"/>
                  <a:pt x="2949" y="1757"/>
                </a:cubicBezTo>
                <a:cubicBezTo>
                  <a:pt x="3106" y="1674"/>
                  <a:pt x="3278" y="1621"/>
                  <a:pt x="3457" y="1601"/>
                </a:cubicBezTo>
                <a:close/>
                <a:moveTo>
                  <a:pt x="1673" y="0"/>
                </a:moveTo>
                <a:cubicBezTo>
                  <a:pt x="1434" y="0"/>
                  <a:pt x="1194" y="34"/>
                  <a:pt x="960" y="97"/>
                </a:cubicBezTo>
                <a:cubicBezTo>
                  <a:pt x="727" y="152"/>
                  <a:pt x="507" y="220"/>
                  <a:pt x="302" y="330"/>
                </a:cubicBezTo>
                <a:cubicBezTo>
                  <a:pt x="219" y="358"/>
                  <a:pt x="164" y="385"/>
                  <a:pt x="123" y="412"/>
                </a:cubicBezTo>
                <a:lnTo>
                  <a:pt x="68" y="440"/>
                </a:lnTo>
                <a:lnTo>
                  <a:pt x="82" y="467"/>
                </a:lnTo>
                <a:cubicBezTo>
                  <a:pt x="0" y="514"/>
                  <a:pt x="48" y="630"/>
                  <a:pt x="123" y="630"/>
                </a:cubicBezTo>
                <a:cubicBezTo>
                  <a:pt x="136" y="630"/>
                  <a:pt x="150" y="626"/>
                  <a:pt x="164" y="618"/>
                </a:cubicBezTo>
                <a:lnTo>
                  <a:pt x="219" y="591"/>
                </a:lnTo>
                <a:cubicBezTo>
                  <a:pt x="260" y="577"/>
                  <a:pt x="302" y="550"/>
                  <a:pt x="384" y="522"/>
                </a:cubicBezTo>
                <a:cubicBezTo>
                  <a:pt x="576" y="426"/>
                  <a:pt x="795" y="358"/>
                  <a:pt x="1001" y="316"/>
                </a:cubicBezTo>
                <a:cubicBezTo>
                  <a:pt x="1201" y="277"/>
                  <a:pt x="1401" y="255"/>
                  <a:pt x="1598" y="255"/>
                </a:cubicBezTo>
                <a:cubicBezTo>
                  <a:pt x="1739" y="255"/>
                  <a:pt x="1879" y="266"/>
                  <a:pt x="2016" y="289"/>
                </a:cubicBezTo>
                <a:lnTo>
                  <a:pt x="2167" y="316"/>
                </a:lnTo>
                <a:cubicBezTo>
                  <a:pt x="2222" y="330"/>
                  <a:pt x="2263" y="344"/>
                  <a:pt x="2318" y="358"/>
                </a:cubicBezTo>
                <a:cubicBezTo>
                  <a:pt x="2414" y="385"/>
                  <a:pt x="2510" y="426"/>
                  <a:pt x="2606" y="467"/>
                </a:cubicBezTo>
                <a:cubicBezTo>
                  <a:pt x="2715" y="522"/>
                  <a:pt x="2811" y="563"/>
                  <a:pt x="2907" y="632"/>
                </a:cubicBezTo>
                <a:cubicBezTo>
                  <a:pt x="2949" y="659"/>
                  <a:pt x="3004" y="687"/>
                  <a:pt x="3045" y="728"/>
                </a:cubicBezTo>
                <a:cubicBezTo>
                  <a:pt x="3086" y="755"/>
                  <a:pt x="3127" y="797"/>
                  <a:pt x="3168" y="838"/>
                </a:cubicBezTo>
                <a:cubicBezTo>
                  <a:pt x="3284" y="954"/>
                  <a:pt x="3366" y="1097"/>
                  <a:pt x="3414" y="1253"/>
                </a:cubicBezTo>
                <a:lnTo>
                  <a:pt x="3414" y="1253"/>
                </a:lnTo>
                <a:cubicBezTo>
                  <a:pt x="3192" y="1277"/>
                  <a:pt x="2974" y="1345"/>
                  <a:pt x="2770" y="1455"/>
                </a:cubicBezTo>
                <a:cubicBezTo>
                  <a:pt x="2441" y="1619"/>
                  <a:pt x="2208" y="1935"/>
                  <a:pt x="2139" y="2305"/>
                </a:cubicBezTo>
                <a:cubicBezTo>
                  <a:pt x="2098" y="2511"/>
                  <a:pt x="2167" y="2730"/>
                  <a:pt x="2304" y="2881"/>
                </a:cubicBezTo>
                <a:lnTo>
                  <a:pt x="2345" y="2922"/>
                </a:lnTo>
                <a:cubicBezTo>
                  <a:pt x="2359" y="2950"/>
                  <a:pt x="2386" y="2964"/>
                  <a:pt x="2414" y="2977"/>
                </a:cubicBezTo>
                <a:cubicBezTo>
                  <a:pt x="2469" y="3005"/>
                  <a:pt x="2523" y="3032"/>
                  <a:pt x="2578" y="3046"/>
                </a:cubicBezTo>
                <a:cubicBezTo>
                  <a:pt x="2613" y="3051"/>
                  <a:pt x="2650" y="3054"/>
                  <a:pt x="2688" y="3054"/>
                </a:cubicBezTo>
                <a:cubicBezTo>
                  <a:pt x="2753" y="3054"/>
                  <a:pt x="2819" y="3045"/>
                  <a:pt x="2880" y="3018"/>
                </a:cubicBezTo>
                <a:cubicBezTo>
                  <a:pt x="3045" y="2950"/>
                  <a:pt x="3196" y="2840"/>
                  <a:pt x="3305" y="2703"/>
                </a:cubicBezTo>
                <a:cubicBezTo>
                  <a:pt x="3415" y="2580"/>
                  <a:pt x="3497" y="2456"/>
                  <a:pt x="3566" y="2305"/>
                </a:cubicBezTo>
                <a:cubicBezTo>
                  <a:pt x="3674" y="2089"/>
                  <a:pt x="3740" y="1846"/>
                  <a:pt x="3749" y="1598"/>
                </a:cubicBezTo>
                <a:lnTo>
                  <a:pt x="3749" y="1598"/>
                </a:lnTo>
                <a:cubicBezTo>
                  <a:pt x="3770" y="1600"/>
                  <a:pt x="3791" y="1603"/>
                  <a:pt x="3813" y="1606"/>
                </a:cubicBezTo>
                <a:cubicBezTo>
                  <a:pt x="4416" y="1688"/>
                  <a:pt x="5006" y="2031"/>
                  <a:pt x="5500" y="2442"/>
                </a:cubicBezTo>
                <a:cubicBezTo>
                  <a:pt x="5993" y="2868"/>
                  <a:pt x="6432" y="3361"/>
                  <a:pt x="6789" y="3910"/>
                </a:cubicBezTo>
                <a:cubicBezTo>
                  <a:pt x="6981" y="4198"/>
                  <a:pt x="7228" y="4459"/>
                  <a:pt x="7516" y="4664"/>
                </a:cubicBezTo>
                <a:cubicBezTo>
                  <a:pt x="7667" y="4760"/>
                  <a:pt x="7845" y="4829"/>
                  <a:pt x="8037" y="4843"/>
                </a:cubicBezTo>
                <a:cubicBezTo>
                  <a:pt x="8215" y="4843"/>
                  <a:pt x="8394" y="4829"/>
                  <a:pt x="8572" y="4774"/>
                </a:cubicBezTo>
                <a:cubicBezTo>
                  <a:pt x="8613" y="4760"/>
                  <a:pt x="8641" y="4747"/>
                  <a:pt x="8695" y="4733"/>
                </a:cubicBezTo>
                <a:lnTo>
                  <a:pt x="8805" y="4692"/>
                </a:lnTo>
                <a:cubicBezTo>
                  <a:pt x="8887" y="4651"/>
                  <a:pt x="8956" y="4609"/>
                  <a:pt x="9038" y="4555"/>
                </a:cubicBezTo>
                <a:cubicBezTo>
                  <a:pt x="9176" y="4445"/>
                  <a:pt x="9299" y="4321"/>
                  <a:pt x="9381" y="4157"/>
                </a:cubicBezTo>
                <a:cubicBezTo>
                  <a:pt x="9532" y="3869"/>
                  <a:pt x="9573" y="3512"/>
                  <a:pt x="9491" y="3197"/>
                </a:cubicBezTo>
                <a:cubicBezTo>
                  <a:pt x="9422" y="2881"/>
                  <a:pt x="9258" y="2607"/>
                  <a:pt x="9011" y="2401"/>
                </a:cubicBezTo>
                <a:cubicBezTo>
                  <a:pt x="8901" y="2305"/>
                  <a:pt x="8750" y="2237"/>
                  <a:pt x="8599" y="2195"/>
                </a:cubicBezTo>
                <a:cubicBezTo>
                  <a:pt x="8532" y="2183"/>
                  <a:pt x="8464" y="2176"/>
                  <a:pt x="8397" y="2176"/>
                </a:cubicBezTo>
                <a:cubicBezTo>
                  <a:pt x="8316" y="2176"/>
                  <a:pt x="8236" y="2187"/>
                  <a:pt x="8161" y="2209"/>
                </a:cubicBezTo>
                <a:cubicBezTo>
                  <a:pt x="8023" y="2237"/>
                  <a:pt x="7886" y="2291"/>
                  <a:pt x="7777" y="2374"/>
                </a:cubicBezTo>
                <a:cubicBezTo>
                  <a:pt x="7667" y="2456"/>
                  <a:pt x="7571" y="2538"/>
                  <a:pt x="7502" y="2648"/>
                </a:cubicBezTo>
                <a:cubicBezTo>
                  <a:pt x="7351" y="2854"/>
                  <a:pt x="7283" y="3114"/>
                  <a:pt x="7324" y="3361"/>
                </a:cubicBezTo>
                <a:cubicBezTo>
                  <a:pt x="7365" y="3581"/>
                  <a:pt x="7488" y="3786"/>
                  <a:pt x="7667" y="3910"/>
                </a:cubicBezTo>
                <a:cubicBezTo>
                  <a:pt x="7783" y="3988"/>
                  <a:pt x="7921" y="4024"/>
                  <a:pt x="8059" y="4024"/>
                </a:cubicBezTo>
                <a:cubicBezTo>
                  <a:pt x="8116" y="4024"/>
                  <a:pt x="8173" y="4018"/>
                  <a:pt x="8229" y="4006"/>
                </a:cubicBezTo>
                <a:cubicBezTo>
                  <a:pt x="8394" y="3951"/>
                  <a:pt x="8517" y="3814"/>
                  <a:pt x="8545" y="3649"/>
                </a:cubicBezTo>
                <a:cubicBezTo>
                  <a:pt x="8572" y="3540"/>
                  <a:pt x="8558" y="3416"/>
                  <a:pt x="8517" y="3306"/>
                </a:cubicBezTo>
                <a:cubicBezTo>
                  <a:pt x="8490" y="3238"/>
                  <a:pt x="8462" y="3169"/>
                  <a:pt x="8407" y="3114"/>
                </a:cubicBezTo>
                <a:cubicBezTo>
                  <a:pt x="8394" y="3101"/>
                  <a:pt x="8366" y="3087"/>
                  <a:pt x="8353" y="3060"/>
                </a:cubicBezTo>
                <a:cubicBezTo>
                  <a:pt x="8333" y="3047"/>
                  <a:pt x="8314" y="3042"/>
                  <a:pt x="8296" y="3042"/>
                </a:cubicBezTo>
                <a:cubicBezTo>
                  <a:pt x="8215" y="3042"/>
                  <a:pt x="8164" y="3154"/>
                  <a:pt x="8243" y="3210"/>
                </a:cubicBezTo>
                <a:cubicBezTo>
                  <a:pt x="8298" y="3252"/>
                  <a:pt x="8325" y="3306"/>
                  <a:pt x="8339" y="3361"/>
                </a:cubicBezTo>
                <a:cubicBezTo>
                  <a:pt x="8366" y="3444"/>
                  <a:pt x="8366" y="3526"/>
                  <a:pt x="8353" y="3608"/>
                </a:cubicBezTo>
                <a:cubicBezTo>
                  <a:pt x="8339" y="3690"/>
                  <a:pt x="8270" y="3773"/>
                  <a:pt x="8174" y="3800"/>
                </a:cubicBezTo>
                <a:cubicBezTo>
                  <a:pt x="8140" y="3807"/>
                  <a:pt x="8106" y="3810"/>
                  <a:pt x="8072" y="3810"/>
                </a:cubicBezTo>
                <a:cubicBezTo>
                  <a:pt x="7970" y="3810"/>
                  <a:pt x="7873" y="3780"/>
                  <a:pt x="7790" y="3718"/>
                </a:cubicBezTo>
                <a:cubicBezTo>
                  <a:pt x="7667" y="3622"/>
                  <a:pt x="7584" y="3485"/>
                  <a:pt x="7557" y="3320"/>
                </a:cubicBezTo>
                <a:cubicBezTo>
                  <a:pt x="7530" y="3128"/>
                  <a:pt x="7584" y="2950"/>
                  <a:pt x="7694" y="2799"/>
                </a:cubicBezTo>
                <a:cubicBezTo>
                  <a:pt x="7722" y="2758"/>
                  <a:pt x="7763" y="2717"/>
                  <a:pt x="7790" y="2689"/>
                </a:cubicBezTo>
                <a:cubicBezTo>
                  <a:pt x="7831" y="2648"/>
                  <a:pt x="7873" y="2607"/>
                  <a:pt x="7927" y="2580"/>
                </a:cubicBezTo>
                <a:cubicBezTo>
                  <a:pt x="8010" y="2525"/>
                  <a:pt x="8106" y="2484"/>
                  <a:pt x="8215" y="2456"/>
                </a:cubicBezTo>
                <a:cubicBezTo>
                  <a:pt x="8271" y="2442"/>
                  <a:pt x="8327" y="2435"/>
                  <a:pt x="8382" y="2435"/>
                </a:cubicBezTo>
                <a:cubicBezTo>
                  <a:pt x="8544" y="2435"/>
                  <a:pt x="8700" y="2494"/>
                  <a:pt x="8833" y="2607"/>
                </a:cubicBezTo>
                <a:cubicBezTo>
                  <a:pt x="9011" y="2772"/>
                  <a:pt x="9148" y="2991"/>
                  <a:pt x="9189" y="3238"/>
                </a:cubicBezTo>
                <a:cubicBezTo>
                  <a:pt x="9258" y="3498"/>
                  <a:pt x="9217" y="3759"/>
                  <a:pt x="9107" y="3992"/>
                </a:cubicBezTo>
                <a:cubicBezTo>
                  <a:pt x="9038" y="4116"/>
                  <a:pt x="8942" y="4212"/>
                  <a:pt x="8833" y="4280"/>
                </a:cubicBezTo>
                <a:cubicBezTo>
                  <a:pt x="8778" y="4321"/>
                  <a:pt x="8723" y="4349"/>
                  <a:pt x="8668" y="4376"/>
                </a:cubicBezTo>
                <a:lnTo>
                  <a:pt x="8558" y="4417"/>
                </a:lnTo>
                <a:lnTo>
                  <a:pt x="8462" y="4445"/>
                </a:lnTo>
                <a:cubicBezTo>
                  <a:pt x="8359" y="4483"/>
                  <a:pt x="8249" y="4502"/>
                  <a:pt x="8139" y="4502"/>
                </a:cubicBezTo>
                <a:cubicBezTo>
                  <a:pt x="7973" y="4502"/>
                  <a:pt x="7807" y="4459"/>
                  <a:pt x="7667" y="4376"/>
                </a:cubicBezTo>
                <a:cubicBezTo>
                  <a:pt x="7420" y="4184"/>
                  <a:pt x="7214" y="3965"/>
                  <a:pt x="7050" y="3704"/>
                </a:cubicBezTo>
                <a:cubicBezTo>
                  <a:pt x="6666" y="3128"/>
                  <a:pt x="6213" y="2607"/>
                  <a:pt x="5705" y="2154"/>
                </a:cubicBezTo>
                <a:cubicBezTo>
                  <a:pt x="5431" y="1935"/>
                  <a:pt x="5143" y="1743"/>
                  <a:pt x="4828" y="1578"/>
                </a:cubicBezTo>
                <a:cubicBezTo>
                  <a:pt x="4512" y="1414"/>
                  <a:pt x="4183" y="1304"/>
                  <a:pt x="3826" y="1263"/>
                </a:cubicBezTo>
                <a:cubicBezTo>
                  <a:pt x="3789" y="1257"/>
                  <a:pt x="3752" y="1253"/>
                  <a:pt x="3715" y="1250"/>
                </a:cubicBezTo>
                <a:lnTo>
                  <a:pt x="3715" y="1250"/>
                </a:lnTo>
                <a:cubicBezTo>
                  <a:pt x="3657" y="1018"/>
                  <a:pt x="3541" y="801"/>
                  <a:pt x="3360" y="632"/>
                </a:cubicBezTo>
                <a:cubicBezTo>
                  <a:pt x="3319" y="577"/>
                  <a:pt x="3264" y="536"/>
                  <a:pt x="3209" y="495"/>
                </a:cubicBezTo>
                <a:cubicBezTo>
                  <a:pt x="3154" y="440"/>
                  <a:pt x="3113" y="426"/>
                  <a:pt x="3045" y="385"/>
                </a:cubicBezTo>
                <a:cubicBezTo>
                  <a:pt x="2949" y="316"/>
                  <a:pt x="2839" y="262"/>
                  <a:pt x="2715" y="207"/>
                </a:cubicBezTo>
                <a:cubicBezTo>
                  <a:pt x="2606" y="166"/>
                  <a:pt x="2496" y="124"/>
                  <a:pt x="2373" y="97"/>
                </a:cubicBezTo>
                <a:cubicBezTo>
                  <a:pt x="2318" y="83"/>
                  <a:pt x="2263" y="70"/>
                  <a:pt x="2208" y="56"/>
                </a:cubicBezTo>
                <a:lnTo>
                  <a:pt x="2043" y="28"/>
                </a:lnTo>
                <a:cubicBezTo>
                  <a:pt x="1921" y="10"/>
                  <a:pt x="1797" y="0"/>
                  <a:pt x="167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42" name="Google Shape;3342;p36"/>
          <p:cNvSpPr/>
          <p:nvPr/>
        </p:nvSpPr>
        <p:spPr>
          <a:xfrm>
            <a:off x="1084733" y="3097289"/>
            <a:ext cx="894800" cy="8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8575" dist="28575" dir="156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43" name="Google Shape;3343;p36"/>
          <p:cNvSpPr/>
          <p:nvPr/>
        </p:nvSpPr>
        <p:spPr>
          <a:xfrm>
            <a:off x="1084733" y="4143237"/>
            <a:ext cx="894800" cy="8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8575" dist="28575" dir="156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45" name="Google Shape;3345;p36"/>
          <p:cNvSpPr/>
          <p:nvPr/>
        </p:nvSpPr>
        <p:spPr>
          <a:xfrm>
            <a:off x="2655133" y="1990533"/>
            <a:ext cx="3094000" cy="1016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28575" dist="28575" dir="15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46" name="Google Shape;3346;p36"/>
          <p:cNvSpPr/>
          <p:nvPr/>
        </p:nvSpPr>
        <p:spPr>
          <a:xfrm>
            <a:off x="5776247" y="1990533"/>
            <a:ext cx="5452400" cy="10164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28575" dist="28575" dir="15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47" name="Google Shape;3347;p36"/>
          <p:cNvSpPr/>
          <p:nvPr/>
        </p:nvSpPr>
        <p:spPr>
          <a:xfrm>
            <a:off x="2655133" y="3036488"/>
            <a:ext cx="3094000" cy="1016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28575" dist="28575" dir="15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48" name="Google Shape;3348;p36"/>
          <p:cNvSpPr/>
          <p:nvPr/>
        </p:nvSpPr>
        <p:spPr>
          <a:xfrm>
            <a:off x="5776247" y="3036488"/>
            <a:ext cx="5452400" cy="10164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28575" dist="28575" dir="15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49" name="Google Shape;3349;p36"/>
          <p:cNvSpPr/>
          <p:nvPr/>
        </p:nvSpPr>
        <p:spPr>
          <a:xfrm>
            <a:off x="2655133" y="4082444"/>
            <a:ext cx="3094000" cy="1016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28575" dist="28575" dir="15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50" name="Google Shape;3350;p36"/>
          <p:cNvSpPr/>
          <p:nvPr/>
        </p:nvSpPr>
        <p:spPr>
          <a:xfrm>
            <a:off x="5776247" y="4082444"/>
            <a:ext cx="5452400" cy="10164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28575" dist="28575" dir="15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aphicFrame>
        <p:nvGraphicFramePr>
          <p:cNvPr id="3353" name="Google Shape;3353;p36"/>
          <p:cNvGraphicFramePr/>
          <p:nvPr>
            <p:extLst>
              <p:ext uri="{D42A27DB-BD31-4B8C-83A1-F6EECF244321}">
                <p14:modId xmlns:p14="http://schemas.microsoft.com/office/powerpoint/2010/main" val="324125928"/>
              </p:ext>
            </p:extLst>
          </p:nvPr>
        </p:nvGraphicFramePr>
        <p:xfrm>
          <a:off x="2654014" y="1990565"/>
          <a:ext cx="8574633" cy="310856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08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9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566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2100" b="1" dirty="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Sinais Vitais</a:t>
                      </a:r>
                      <a:endParaRPr sz="2100" b="1" dirty="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9999" marR="179999" lvl="0" indent="0" algn="ctr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TA: 86/55 mmHg; FC: 63 bpm; </a:t>
                      </a:r>
                    </a:p>
                    <a:p>
                      <a:pPr marL="179999" marR="179999" lvl="0" indent="0" algn="ctr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T: 36,2ºC; SpO2: 95% Dor: 4</a:t>
                      </a: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566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b="1" dirty="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Ferida Traumática</a:t>
                      </a:r>
                      <a:endParaRPr sz="2100" b="1" dirty="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9999" marR="179999" lvl="0" indent="0" algn="ctr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25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Desde 08/22; Boa evolução; Epitelização</a:t>
                      </a:r>
                      <a:endParaRPr sz="25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723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b="1" dirty="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Interações medicamentosas</a:t>
                      </a:r>
                      <a:endParaRPr sz="2100" b="1" dirty="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9999" marR="179999" lvl="0" indent="0" algn="ctr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Digoxina</a:t>
                      </a:r>
                      <a:endParaRPr sz="25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3385" name="Google Shape;3385;p36"/>
          <p:cNvCxnSpPr>
            <a:stCxn id="3338" idx="6"/>
            <a:endCxn id="3345" idx="1"/>
          </p:cNvCxnSpPr>
          <p:nvPr/>
        </p:nvCxnSpPr>
        <p:spPr>
          <a:xfrm>
            <a:off x="1979533" y="2498740"/>
            <a:ext cx="675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86" name="Google Shape;3386;p36"/>
          <p:cNvCxnSpPr>
            <a:stCxn id="3342" idx="6"/>
            <a:endCxn id="3347" idx="1"/>
          </p:cNvCxnSpPr>
          <p:nvPr/>
        </p:nvCxnSpPr>
        <p:spPr>
          <a:xfrm>
            <a:off x="1979533" y="3544689"/>
            <a:ext cx="675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87" name="Google Shape;3387;p36"/>
          <p:cNvCxnSpPr>
            <a:stCxn id="3343" idx="6"/>
            <a:endCxn id="3349" idx="1"/>
          </p:cNvCxnSpPr>
          <p:nvPr/>
        </p:nvCxnSpPr>
        <p:spPr>
          <a:xfrm>
            <a:off x="1979533" y="4590637"/>
            <a:ext cx="675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" name="Google Shape;9746;p78">
            <a:extLst>
              <a:ext uri="{FF2B5EF4-FFF2-40B4-BE49-F238E27FC236}">
                <a16:creationId xmlns:a16="http://schemas.microsoft.com/office/drawing/2014/main" id="{BB3FAC9C-74FF-5AE5-D474-5DA0D25A2FBB}"/>
              </a:ext>
            </a:extLst>
          </p:cNvPr>
          <p:cNvGrpSpPr/>
          <p:nvPr/>
        </p:nvGrpSpPr>
        <p:grpSpPr>
          <a:xfrm>
            <a:off x="1344473" y="3388573"/>
            <a:ext cx="375319" cy="352148"/>
            <a:chOff x="-26583625" y="3917025"/>
            <a:chExt cx="315050" cy="295600"/>
          </a:xfrm>
          <a:solidFill>
            <a:schemeClr val="bg1"/>
          </a:solidFill>
        </p:grpSpPr>
        <p:sp>
          <p:nvSpPr>
            <p:cNvPr id="4" name="Google Shape;9747;p78">
              <a:extLst>
                <a:ext uri="{FF2B5EF4-FFF2-40B4-BE49-F238E27FC236}">
                  <a16:creationId xmlns:a16="http://schemas.microsoft.com/office/drawing/2014/main" id="{B26065D6-5AAD-CD53-9258-41D84234A4B2}"/>
                </a:ext>
              </a:extLst>
            </p:cNvPr>
            <p:cNvSpPr/>
            <p:nvPr/>
          </p:nvSpPr>
          <p:spPr>
            <a:xfrm>
              <a:off x="-26413500" y="3918400"/>
              <a:ext cx="144925" cy="135125"/>
            </a:xfrm>
            <a:custGeom>
              <a:avLst/>
              <a:gdLst/>
              <a:ahLst/>
              <a:cxnLst/>
              <a:rect l="l" t="t" r="r" b="b"/>
              <a:pathLst>
                <a:path w="5797" h="5405" extrusionOk="0">
                  <a:moveTo>
                    <a:pt x="2317" y="1"/>
                  </a:moveTo>
                  <a:cubicBezTo>
                    <a:pt x="1515" y="1"/>
                    <a:pt x="685" y="309"/>
                    <a:pt x="0" y="993"/>
                  </a:cubicBezTo>
                  <a:lnTo>
                    <a:pt x="1008" y="1970"/>
                  </a:lnTo>
                  <a:cubicBezTo>
                    <a:pt x="1398" y="1581"/>
                    <a:pt x="1864" y="1407"/>
                    <a:pt x="2313" y="1407"/>
                  </a:cubicBezTo>
                  <a:cubicBezTo>
                    <a:pt x="2771" y="1407"/>
                    <a:pt x="3210" y="1588"/>
                    <a:pt x="3529" y="1907"/>
                  </a:cubicBezTo>
                  <a:cubicBezTo>
                    <a:pt x="3623" y="2002"/>
                    <a:pt x="3623" y="2254"/>
                    <a:pt x="3529" y="2380"/>
                  </a:cubicBezTo>
                  <a:cubicBezTo>
                    <a:pt x="3450" y="2427"/>
                    <a:pt x="3348" y="2450"/>
                    <a:pt x="3249" y="2450"/>
                  </a:cubicBezTo>
                  <a:cubicBezTo>
                    <a:pt x="3151" y="2450"/>
                    <a:pt x="3056" y="2427"/>
                    <a:pt x="2993" y="2380"/>
                  </a:cubicBezTo>
                  <a:cubicBezTo>
                    <a:pt x="2804" y="2175"/>
                    <a:pt x="2552" y="2057"/>
                    <a:pt x="2284" y="2057"/>
                  </a:cubicBezTo>
                  <a:cubicBezTo>
                    <a:pt x="2016" y="2057"/>
                    <a:pt x="1733" y="2175"/>
                    <a:pt x="1481" y="2443"/>
                  </a:cubicBezTo>
                  <a:lnTo>
                    <a:pt x="4411" y="5404"/>
                  </a:lnTo>
                  <a:cubicBezTo>
                    <a:pt x="5797" y="4018"/>
                    <a:pt x="5640" y="2065"/>
                    <a:pt x="4505" y="899"/>
                  </a:cubicBezTo>
                  <a:cubicBezTo>
                    <a:pt x="3931" y="325"/>
                    <a:pt x="3139" y="1"/>
                    <a:pt x="23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9748;p78">
              <a:extLst>
                <a:ext uri="{FF2B5EF4-FFF2-40B4-BE49-F238E27FC236}">
                  <a16:creationId xmlns:a16="http://schemas.microsoft.com/office/drawing/2014/main" id="{E32739E4-1850-5EB8-76CC-C5DC61B23B59}"/>
                </a:ext>
              </a:extLst>
            </p:cNvPr>
            <p:cNvSpPr/>
            <p:nvPr/>
          </p:nvSpPr>
          <p:spPr>
            <a:xfrm>
              <a:off x="-26466275" y="4026700"/>
              <a:ext cx="78775" cy="77225"/>
            </a:xfrm>
            <a:custGeom>
              <a:avLst/>
              <a:gdLst/>
              <a:ahLst/>
              <a:cxnLst/>
              <a:rect l="l" t="t" r="r" b="b"/>
              <a:pathLst>
                <a:path w="3151" h="3089" extrusionOk="0">
                  <a:moveTo>
                    <a:pt x="1339" y="1"/>
                  </a:moveTo>
                  <a:cubicBezTo>
                    <a:pt x="1253" y="1"/>
                    <a:pt x="1166" y="32"/>
                    <a:pt x="1103" y="95"/>
                  </a:cubicBezTo>
                  <a:lnTo>
                    <a:pt x="126" y="1072"/>
                  </a:lnTo>
                  <a:cubicBezTo>
                    <a:pt x="0" y="1198"/>
                    <a:pt x="0" y="1387"/>
                    <a:pt x="126" y="1545"/>
                  </a:cubicBezTo>
                  <a:lnTo>
                    <a:pt x="1576" y="2994"/>
                  </a:lnTo>
                  <a:cubicBezTo>
                    <a:pt x="1639" y="3057"/>
                    <a:pt x="1725" y="3088"/>
                    <a:pt x="1812" y="3088"/>
                  </a:cubicBezTo>
                  <a:cubicBezTo>
                    <a:pt x="1899" y="3088"/>
                    <a:pt x="1985" y="3057"/>
                    <a:pt x="2048" y="2994"/>
                  </a:cubicBezTo>
                  <a:lnTo>
                    <a:pt x="3025" y="2017"/>
                  </a:lnTo>
                  <a:cubicBezTo>
                    <a:pt x="3151" y="1891"/>
                    <a:pt x="3151" y="1671"/>
                    <a:pt x="3025" y="1545"/>
                  </a:cubicBezTo>
                  <a:lnTo>
                    <a:pt x="1576" y="95"/>
                  </a:lnTo>
                  <a:cubicBezTo>
                    <a:pt x="1513" y="32"/>
                    <a:pt x="1426" y="1"/>
                    <a:pt x="13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9749;p78">
              <a:extLst>
                <a:ext uri="{FF2B5EF4-FFF2-40B4-BE49-F238E27FC236}">
                  <a16:creationId xmlns:a16="http://schemas.microsoft.com/office/drawing/2014/main" id="{BAA8BAC1-DE69-97D4-49B8-797A8B4D56AC}"/>
                </a:ext>
              </a:extLst>
            </p:cNvPr>
            <p:cNvSpPr/>
            <p:nvPr/>
          </p:nvSpPr>
          <p:spPr>
            <a:xfrm>
              <a:off x="-26583625" y="4077125"/>
              <a:ext cx="144925" cy="134700"/>
            </a:xfrm>
            <a:custGeom>
              <a:avLst/>
              <a:gdLst/>
              <a:ahLst/>
              <a:cxnLst/>
              <a:rect l="l" t="t" r="r" b="b"/>
              <a:pathLst>
                <a:path w="5797" h="5388" extrusionOk="0">
                  <a:moveTo>
                    <a:pt x="1355" y="0"/>
                  </a:moveTo>
                  <a:cubicBezTo>
                    <a:pt x="0" y="1386"/>
                    <a:pt x="158" y="3340"/>
                    <a:pt x="1292" y="4474"/>
                  </a:cubicBezTo>
                  <a:cubicBezTo>
                    <a:pt x="1890" y="5072"/>
                    <a:pt x="2710" y="5388"/>
                    <a:pt x="3497" y="5388"/>
                  </a:cubicBezTo>
                  <a:cubicBezTo>
                    <a:pt x="4348" y="5388"/>
                    <a:pt x="5135" y="5072"/>
                    <a:pt x="5797" y="4411"/>
                  </a:cubicBezTo>
                  <a:lnTo>
                    <a:pt x="4820" y="3434"/>
                  </a:lnTo>
                  <a:cubicBezTo>
                    <a:pt x="4431" y="3824"/>
                    <a:pt x="3964" y="3997"/>
                    <a:pt x="3516" y="3997"/>
                  </a:cubicBezTo>
                  <a:cubicBezTo>
                    <a:pt x="3058" y="3997"/>
                    <a:pt x="2619" y="3816"/>
                    <a:pt x="2300" y="3497"/>
                  </a:cubicBezTo>
                  <a:cubicBezTo>
                    <a:pt x="2174" y="3371"/>
                    <a:pt x="2174" y="3151"/>
                    <a:pt x="2300" y="3025"/>
                  </a:cubicBezTo>
                  <a:cubicBezTo>
                    <a:pt x="2347" y="2962"/>
                    <a:pt x="2434" y="2930"/>
                    <a:pt x="2524" y="2930"/>
                  </a:cubicBezTo>
                  <a:cubicBezTo>
                    <a:pt x="2615" y="2930"/>
                    <a:pt x="2710" y="2962"/>
                    <a:pt x="2773" y="3025"/>
                  </a:cubicBezTo>
                  <a:cubicBezTo>
                    <a:pt x="2962" y="3229"/>
                    <a:pt x="3214" y="3348"/>
                    <a:pt x="3481" y="3348"/>
                  </a:cubicBezTo>
                  <a:cubicBezTo>
                    <a:pt x="3749" y="3348"/>
                    <a:pt x="4033" y="3229"/>
                    <a:pt x="4285" y="2962"/>
                  </a:cubicBezTo>
                  <a:lnTo>
                    <a:pt x="13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750;p78">
              <a:extLst>
                <a:ext uri="{FF2B5EF4-FFF2-40B4-BE49-F238E27FC236}">
                  <a16:creationId xmlns:a16="http://schemas.microsoft.com/office/drawing/2014/main" id="{F95B9210-EB9E-0F23-2E7C-924F3EDFB6B9}"/>
                </a:ext>
              </a:extLst>
            </p:cNvPr>
            <p:cNvSpPr/>
            <p:nvPr/>
          </p:nvSpPr>
          <p:spPr>
            <a:xfrm>
              <a:off x="-26581275" y="3917025"/>
              <a:ext cx="311125" cy="295600"/>
            </a:xfrm>
            <a:custGeom>
              <a:avLst/>
              <a:gdLst/>
              <a:ahLst/>
              <a:cxnLst/>
              <a:rect l="l" t="t" r="r" b="b"/>
              <a:pathLst>
                <a:path w="12445" h="11824" extrusionOk="0">
                  <a:moveTo>
                    <a:pt x="3419" y="1356"/>
                  </a:moveTo>
                  <a:cubicBezTo>
                    <a:pt x="3506" y="1356"/>
                    <a:pt x="3592" y="1379"/>
                    <a:pt x="3655" y="1426"/>
                  </a:cubicBezTo>
                  <a:cubicBezTo>
                    <a:pt x="3781" y="1552"/>
                    <a:pt x="3781" y="1741"/>
                    <a:pt x="3655" y="1899"/>
                  </a:cubicBezTo>
                  <a:cubicBezTo>
                    <a:pt x="3592" y="1962"/>
                    <a:pt x="3506" y="1994"/>
                    <a:pt x="3419" y="1994"/>
                  </a:cubicBezTo>
                  <a:cubicBezTo>
                    <a:pt x="3332" y="1994"/>
                    <a:pt x="3246" y="1962"/>
                    <a:pt x="3183" y="1899"/>
                  </a:cubicBezTo>
                  <a:cubicBezTo>
                    <a:pt x="3057" y="1804"/>
                    <a:pt x="3057" y="1552"/>
                    <a:pt x="3183" y="1426"/>
                  </a:cubicBezTo>
                  <a:cubicBezTo>
                    <a:pt x="3246" y="1379"/>
                    <a:pt x="3332" y="1356"/>
                    <a:pt x="3419" y="1356"/>
                  </a:cubicBezTo>
                  <a:close/>
                  <a:moveTo>
                    <a:pt x="4364" y="2277"/>
                  </a:moveTo>
                  <a:cubicBezTo>
                    <a:pt x="4451" y="2277"/>
                    <a:pt x="4537" y="2309"/>
                    <a:pt x="4600" y="2372"/>
                  </a:cubicBezTo>
                  <a:cubicBezTo>
                    <a:pt x="4726" y="2498"/>
                    <a:pt x="4726" y="2718"/>
                    <a:pt x="4600" y="2844"/>
                  </a:cubicBezTo>
                  <a:cubicBezTo>
                    <a:pt x="4537" y="2907"/>
                    <a:pt x="4451" y="2939"/>
                    <a:pt x="4364" y="2939"/>
                  </a:cubicBezTo>
                  <a:cubicBezTo>
                    <a:pt x="4277" y="2939"/>
                    <a:pt x="4191" y="2907"/>
                    <a:pt x="4128" y="2844"/>
                  </a:cubicBezTo>
                  <a:cubicBezTo>
                    <a:pt x="4002" y="2750"/>
                    <a:pt x="4002" y="2529"/>
                    <a:pt x="4128" y="2372"/>
                  </a:cubicBezTo>
                  <a:cubicBezTo>
                    <a:pt x="4191" y="2309"/>
                    <a:pt x="4277" y="2277"/>
                    <a:pt x="4364" y="2277"/>
                  </a:cubicBezTo>
                  <a:close/>
                  <a:moveTo>
                    <a:pt x="3179" y="2561"/>
                  </a:moveTo>
                  <a:cubicBezTo>
                    <a:pt x="3269" y="2561"/>
                    <a:pt x="3356" y="2592"/>
                    <a:pt x="3403" y="2655"/>
                  </a:cubicBezTo>
                  <a:cubicBezTo>
                    <a:pt x="3529" y="2781"/>
                    <a:pt x="3529" y="2970"/>
                    <a:pt x="3403" y="3128"/>
                  </a:cubicBezTo>
                  <a:cubicBezTo>
                    <a:pt x="3356" y="3191"/>
                    <a:pt x="3269" y="3222"/>
                    <a:pt x="3179" y="3222"/>
                  </a:cubicBezTo>
                  <a:cubicBezTo>
                    <a:pt x="3088" y="3222"/>
                    <a:pt x="2994" y="3191"/>
                    <a:pt x="2931" y="3128"/>
                  </a:cubicBezTo>
                  <a:cubicBezTo>
                    <a:pt x="2836" y="3002"/>
                    <a:pt x="2836" y="2781"/>
                    <a:pt x="2931" y="2655"/>
                  </a:cubicBezTo>
                  <a:cubicBezTo>
                    <a:pt x="2994" y="2592"/>
                    <a:pt x="3088" y="2561"/>
                    <a:pt x="3179" y="2561"/>
                  </a:cubicBezTo>
                  <a:close/>
                  <a:moveTo>
                    <a:pt x="1970" y="2813"/>
                  </a:moveTo>
                  <a:cubicBezTo>
                    <a:pt x="2056" y="2813"/>
                    <a:pt x="2143" y="2844"/>
                    <a:pt x="2206" y="2907"/>
                  </a:cubicBezTo>
                  <a:cubicBezTo>
                    <a:pt x="2300" y="3002"/>
                    <a:pt x="2300" y="3254"/>
                    <a:pt x="2206" y="3380"/>
                  </a:cubicBezTo>
                  <a:cubicBezTo>
                    <a:pt x="2143" y="3427"/>
                    <a:pt x="2048" y="3451"/>
                    <a:pt x="1958" y="3451"/>
                  </a:cubicBezTo>
                  <a:cubicBezTo>
                    <a:pt x="1867" y="3451"/>
                    <a:pt x="1781" y="3427"/>
                    <a:pt x="1733" y="3380"/>
                  </a:cubicBezTo>
                  <a:cubicBezTo>
                    <a:pt x="1607" y="3254"/>
                    <a:pt x="1607" y="3002"/>
                    <a:pt x="1733" y="2907"/>
                  </a:cubicBezTo>
                  <a:cubicBezTo>
                    <a:pt x="1796" y="2844"/>
                    <a:pt x="1883" y="2813"/>
                    <a:pt x="1970" y="2813"/>
                  </a:cubicBezTo>
                  <a:close/>
                  <a:moveTo>
                    <a:pt x="2946" y="3789"/>
                  </a:moveTo>
                  <a:cubicBezTo>
                    <a:pt x="3033" y="3789"/>
                    <a:pt x="3120" y="3821"/>
                    <a:pt x="3183" y="3884"/>
                  </a:cubicBezTo>
                  <a:cubicBezTo>
                    <a:pt x="3309" y="4010"/>
                    <a:pt x="3309" y="4199"/>
                    <a:pt x="3183" y="4356"/>
                  </a:cubicBezTo>
                  <a:cubicBezTo>
                    <a:pt x="3120" y="4419"/>
                    <a:pt x="3033" y="4451"/>
                    <a:pt x="2946" y="4451"/>
                  </a:cubicBezTo>
                  <a:cubicBezTo>
                    <a:pt x="2860" y="4451"/>
                    <a:pt x="2773" y="4419"/>
                    <a:pt x="2710" y="4356"/>
                  </a:cubicBezTo>
                  <a:cubicBezTo>
                    <a:pt x="2584" y="4230"/>
                    <a:pt x="2584" y="4010"/>
                    <a:pt x="2710" y="3884"/>
                  </a:cubicBezTo>
                  <a:cubicBezTo>
                    <a:pt x="2773" y="3821"/>
                    <a:pt x="2860" y="3789"/>
                    <a:pt x="2946" y="3789"/>
                  </a:cubicBezTo>
                  <a:close/>
                  <a:moveTo>
                    <a:pt x="9480" y="7381"/>
                  </a:moveTo>
                  <a:cubicBezTo>
                    <a:pt x="9570" y="7381"/>
                    <a:pt x="9657" y="7412"/>
                    <a:pt x="9704" y="7475"/>
                  </a:cubicBezTo>
                  <a:cubicBezTo>
                    <a:pt x="9830" y="7570"/>
                    <a:pt x="9830" y="7822"/>
                    <a:pt x="9704" y="7948"/>
                  </a:cubicBezTo>
                  <a:cubicBezTo>
                    <a:pt x="9657" y="7995"/>
                    <a:pt x="9570" y="8019"/>
                    <a:pt x="9480" y="8019"/>
                  </a:cubicBezTo>
                  <a:cubicBezTo>
                    <a:pt x="9389" y="8019"/>
                    <a:pt x="9295" y="7995"/>
                    <a:pt x="9232" y="7948"/>
                  </a:cubicBezTo>
                  <a:cubicBezTo>
                    <a:pt x="9074" y="7822"/>
                    <a:pt x="9074" y="7633"/>
                    <a:pt x="9232" y="7475"/>
                  </a:cubicBezTo>
                  <a:cubicBezTo>
                    <a:pt x="9295" y="7412"/>
                    <a:pt x="9389" y="7381"/>
                    <a:pt x="9480" y="7381"/>
                  </a:cubicBezTo>
                  <a:close/>
                  <a:moveTo>
                    <a:pt x="5955" y="3640"/>
                  </a:moveTo>
                  <a:cubicBezTo>
                    <a:pt x="6223" y="3640"/>
                    <a:pt x="6491" y="3742"/>
                    <a:pt x="6680" y="3947"/>
                  </a:cubicBezTo>
                  <a:lnTo>
                    <a:pt x="8129" y="5396"/>
                  </a:lnTo>
                  <a:cubicBezTo>
                    <a:pt x="8538" y="5806"/>
                    <a:pt x="8538" y="6467"/>
                    <a:pt x="8129" y="6877"/>
                  </a:cubicBezTo>
                  <a:lnTo>
                    <a:pt x="7152" y="7853"/>
                  </a:lnTo>
                  <a:cubicBezTo>
                    <a:pt x="6963" y="8058"/>
                    <a:pt x="6695" y="8161"/>
                    <a:pt x="6428" y="8161"/>
                  </a:cubicBezTo>
                  <a:cubicBezTo>
                    <a:pt x="6160" y="8161"/>
                    <a:pt x="5892" y="8058"/>
                    <a:pt x="5703" y="7853"/>
                  </a:cubicBezTo>
                  <a:lnTo>
                    <a:pt x="4254" y="6404"/>
                  </a:lnTo>
                  <a:cubicBezTo>
                    <a:pt x="3844" y="5995"/>
                    <a:pt x="3844" y="5333"/>
                    <a:pt x="4254" y="4955"/>
                  </a:cubicBezTo>
                  <a:lnTo>
                    <a:pt x="5230" y="3947"/>
                  </a:lnTo>
                  <a:cubicBezTo>
                    <a:pt x="5419" y="3742"/>
                    <a:pt x="5687" y="3640"/>
                    <a:pt x="5955" y="3640"/>
                  </a:cubicBezTo>
                  <a:close/>
                  <a:moveTo>
                    <a:pt x="10464" y="8357"/>
                  </a:moveTo>
                  <a:cubicBezTo>
                    <a:pt x="10555" y="8357"/>
                    <a:pt x="10649" y="8389"/>
                    <a:pt x="10712" y="8452"/>
                  </a:cubicBezTo>
                  <a:cubicBezTo>
                    <a:pt x="10807" y="8578"/>
                    <a:pt x="10807" y="8799"/>
                    <a:pt x="10712" y="8925"/>
                  </a:cubicBezTo>
                  <a:cubicBezTo>
                    <a:pt x="10649" y="8988"/>
                    <a:pt x="10555" y="9019"/>
                    <a:pt x="10464" y="9019"/>
                  </a:cubicBezTo>
                  <a:cubicBezTo>
                    <a:pt x="10374" y="9019"/>
                    <a:pt x="10287" y="8988"/>
                    <a:pt x="10240" y="8925"/>
                  </a:cubicBezTo>
                  <a:cubicBezTo>
                    <a:pt x="10082" y="8799"/>
                    <a:pt x="10082" y="8610"/>
                    <a:pt x="10240" y="8452"/>
                  </a:cubicBezTo>
                  <a:cubicBezTo>
                    <a:pt x="10287" y="8389"/>
                    <a:pt x="10374" y="8357"/>
                    <a:pt x="10464" y="8357"/>
                  </a:cubicBezTo>
                  <a:close/>
                  <a:moveTo>
                    <a:pt x="9247" y="8602"/>
                  </a:moveTo>
                  <a:cubicBezTo>
                    <a:pt x="9334" y="8602"/>
                    <a:pt x="9421" y="8625"/>
                    <a:pt x="9484" y="8673"/>
                  </a:cubicBezTo>
                  <a:cubicBezTo>
                    <a:pt x="9610" y="8799"/>
                    <a:pt x="9610" y="9051"/>
                    <a:pt x="9484" y="9145"/>
                  </a:cubicBezTo>
                  <a:cubicBezTo>
                    <a:pt x="9421" y="9208"/>
                    <a:pt x="9334" y="9240"/>
                    <a:pt x="9247" y="9240"/>
                  </a:cubicBezTo>
                  <a:cubicBezTo>
                    <a:pt x="9161" y="9240"/>
                    <a:pt x="9074" y="9208"/>
                    <a:pt x="9011" y="9145"/>
                  </a:cubicBezTo>
                  <a:cubicBezTo>
                    <a:pt x="8854" y="9051"/>
                    <a:pt x="8854" y="8830"/>
                    <a:pt x="9011" y="8673"/>
                  </a:cubicBezTo>
                  <a:cubicBezTo>
                    <a:pt x="9074" y="8625"/>
                    <a:pt x="9161" y="8602"/>
                    <a:pt x="9247" y="8602"/>
                  </a:cubicBezTo>
                  <a:close/>
                  <a:moveTo>
                    <a:pt x="8030" y="8862"/>
                  </a:moveTo>
                  <a:cubicBezTo>
                    <a:pt x="8121" y="8862"/>
                    <a:pt x="8208" y="8893"/>
                    <a:pt x="8255" y="8956"/>
                  </a:cubicBezTo>
                  <a:cubicBezTo>
                    <a:pt x="8381" y="9082"/>
                    <a:pt x="8381" y="9303"/>
                    <a:pt x="8255" y="9429"/>
                  </a:cubicBezTo>
                  <a:cubicBezTo>
                    <a:pt x="8192" y="9492"/>
                    <a:pt x="8105" y="9523"/>
                    <a:pt x="8019" y="9523"/>
                  </a:cubicBezTo>
                  <a:cubicBezTo>
                    <a:pt x="7932" y="9523"/>
                    <a:pt x="7845" y="9492"/>
                    <a:pt x="7782" y="9429"/>
                  </a:cubicBezTo>
                  <a:cubicBezTo>
                    <a:pt x="7656" y="9303"/>
                    <a:pt x="7656" y="9082"/>
                    <a:pt x="7782" y="8956"/>
                  </a:cubicBezTo>
                  <a:cubicBezTo>
                    <a:pt x="7845" y="8893"/>
                    <a:pt x="7940" y="8862"/>
                    <a:pt x="8030" y="8862"/>
                  </a:cubicBezTo>
                  <a:close/>
                  <a:moveTo>
                    <a:pt x="8964" y="9862"/>
                  </a:moveTo>
                  <a:cubicBezTo>
                    <a:pt x="9050" y="9862"/>
                    <a:pt x="9137" y="9885"/>
                    <a:pt x="9200" y="9933"/>
                  </a:cubicBezTo>
                  <a:cubicBezTo>
                    <a:pt x="9326" y="10059"/>
                    <a:pt x="9326" y="10279"/>
                    <a:pt x="9200" y="10405"/>
                  </a:cubicBezTo>
                  <a:cubicBezTo>
                    <a:pt x="9137" y="10468"/>
                    <a:pt x="9050" y="10500"/>
                    <a:pt x="8964" y="10500"/>
                  </a:cubicBezTo>
                  <a:cubicBezTo>
                    <a:pt x="8877" y="10500"/>
                    <a:pt x="8791" y="10468"/>
                    <a:pt x="8727" y="10405"/>
                  </a:cubicBezTo>
                  <a:cubicBezTo>
                    <a:pt x="8601" y="10311"/>
                    <a:pt x="8601" y="10059"/>
                    <a:pt x="8727" y="9933"/>
                  </a:cubicBezTo>
                  <a:cubicBezTo>
                    <a:pt x="8791" y="9885"/>
                    <a:pt x="8877" y="9862"/>
                    <a:pt x="8964" y="9862"/>
                  </a:cubicBezTo>
                  <a:close/>
                  <a:moveTo>
                    <a:pt x="3415" y="1"/>
                  </a:moveTo>
                  <a:cubicBezTo>
                    <a:pt x="2616" y="1"/>
                    <a:pt x="1812" y="308"/>
                    <a:pt x="1198" y="922"/>
                  </a:cubicBezTo>
                  <a:cubicBezTo>
                    <a:pt x="1" y="2151"/>
                    <a:pt x="1" y="4104"/>
                    <a:pt x="1198" y="5333"/>
                  </a:cubicBezTo>
                  <a:lnTo>
                    <a:pt x="6806" y="10941"/>
                  </a:lnTo>
                  <a:cubicBezTo>
                    <a:pt x="7404" y="11508"/>
                    <a:pt x="8223" y="11823"/>
                    <a:pt x="9011" y="11823"/>
                  </a:cubicBezTo>
                  <a:cubicBezTo>
                    <a:pt x="9799" y="11823"/>
                    <a:pt x="10618" y="11508"/>
                    <a:pt x="11216" y="10941"/>
                  </a:cubicBezTo>
                  <a:cubicBezTo>
                    <a:pt x="12445" y="9712"/>
                    <a:pt x="12445" y="7727"/>
                    <a:pt x="11216" y="6530"/>
                  </a:cubicBezTo>
                  <a:lnTo>
                    <a:pt x="5609" y="922"/>
                  </a:lnTo>
                  <a:cubicBezTo>
                    <a:pt x="5010" y="308"/>
                    <a:pt x="4214" y="1"/>
                    <a:pt x="34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" name="Google Shape;9752;p78">
            <a:extLst>
              <a:ext uri="{FF2B5EF4-FFF2-40B4-BE49-F238E27FC236}">
                <a16:creationId xmlns:a16="http://schemas.microsoft.com/office/drawing/2014/main" id="{ABD534E7-E326-3280-0B1E-4E93E157D5F5}"/>
              </a:ext>
            </a:extLst>
          </p:cNvPr>
          <p:cNvGrpSpPr/>
          <p:nvPr/>
        </p:nvGrpSpPr>
        <p:grpSpPr>
          <a:xfrm>
            <a:off x="1386674" y="4414220"/>
            <a:ext cx="289039" cy="352833"/>
            <a:chOff x="-24694925" y="3518700"/>
            <a:chExt cx="242625" cy="296175"/>
          </a:xfrm>
          <a:solidFill>
            <a:schemeClr val="bg1"/>
          </a:solidFill>
        </p:grpSpPr>
        <p:sp>
          <p:nvSpPr>
            <p:cNvPr id="11" name="Google Shape;9753;p78">
              <a:extLst>
                <a:ext uri="{FF2B5EF4-FFF2-40B4-BE49-F238E27FC236}">
                  <a16:creationId xmlns:a16="http://schemas.microsoft.com/office/drawing/2014/main" id="{D12EEE94-E44F-BCBB-9133-2A176EC6907F}"/>
                </a:ext>
              </a:extLst>
            </p:cNvPr>
            <p:cNvSpPr/>
            <p:nvPr/>
          </p:nvSpPr>
          <p:spPr>
            <a:xfrm>
              <a:off x="-24694925" y="3572250"/>
              <a:ext cx="104000" cy="112650"/>
            </a:xfrm>
            <a:custGeom>
              <a:avLst/>
              <a:gdLst/>
              <a:ahLst/>
              <a:cxnLst/>
              <a:rect l="l" t="t" r="r" b="b"/>
              <a:pathLst>
                <a:path w="4160" h="4506" extrusionOk="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lnTo>
                    <a:pt x="1" y="4506"/>
                  </a:lnTo>
                  <a:lnTo>
                    <a:pt x="4160" y="4506"/>
                  </a:lnTo>
                  <a:lnTo>
                    <a:pt x="4160" y="2080"/>
                  </a:lnTo>
                  <a:cubicBezTo>
                    <a:pt x="4160" y="946"/>
                    <a:pt x="3214" y="1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754;p78">
              <a:extLst>
                <a:ext uri="{FF2B5EF4-FFF2-40B4-BE49-F238E27FC236}">
                  <a16:creationId xmlns:a16="http://schemas.microsoft.com/office/drawing/2014/main" id="{A62829EC-D12B-16F3-CB21-5E8068F3F53A}"/>
                </a:ext>
              </a:extLst>
            </p:cNvPr>
            <p:cNvSpPr/>
            <p:nvPr/>
          </p:nvSpPr>
          <p:spPr>
            <a:xfrm>
              <a:off x="-24556300" y="3648650"/>
              <a:ext cx="104000" cy="113450"/>
            </a:xfrm>
            <a:custGeom>
              <a:avLst/>
              <a:gdLst/>
              <a:ahLst/>
              <a:cxnLst/>
              <a:rect l="l" t="t" r="r" b="b"/>
              <a:pathLst>
                <a:path w="4160" h="4538" extrusionOk="0">
                  <a:moveTo>
                    <a:pt x="1" y="1"/>
                  </a:moveTo>
                  <a:lnTo>
                    <a:pt x="1" y="2458"/>
                  </a:lnTo>
                  <a:cubicBezTo>
                    <a:pt x="1" y="3592"/>
                    <a:pt x="946" y="4537"/>
                    <a:pt x="2080" y="4537"/>
                  </a:cubicBezTo>
                  <a:cubicBezTo>
                    <a:pt x="3246" y="4537"/>
                    <a:pt x="4160" y="3592"/>
                    <a:pt x="4160" y="2458"/>
                  </a:cubicBezTo>
                  <a:lnTo>
                    <a:pt x="4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755;p78">
              <a:extLst>
                <a:ext uri="{FF2B5EF4-FFF2-40B4-BE49-F238E27FC236}">
                  <a16:creationId xmlns:a16="http://schemas.microsoft.com/office/drawing/2014/main" id="{67B7D327-1A0A-C8F0-07E2-38B4EA5601A7}"/>
                </a:ext>
              </a:extLst>
            </p:cNvPr>
            <p:cNvSpPr/>
            <p:nvPr/>
          </p:nvSpPr>
          <p:spPr>
            <a:xfrm>
              <a:off x="-24694925" y="3702200"/>
              <a:ext cx="104000" cy="112675"/>
            </a:xfrm>
            <a:custGeom>
              <a:avLst/>
              <a:gdLst/>
              <a:ahLst/>
              <a:cxnLst/>
              <a:rect l="l" t="t" r="r" b="b"/>
              <a:pathLst>
                <a:path w="4160" h="4507" extrusionOk="0">
                  <a:moveTo>
                    <a:pt x="1734" y="694"/>
                  </a:moveTo>
                  <a:cubicBezTo>
                    <a:pt x="1923" y="694"/>
                    <a:pt x="2080" y="852"/>
                    <a:pt x="2080" y="1041"/>
                  </a:cubicBezTo>
                  <a:lnTo>
                    <a:pt x="2080" y="2427"/>
                  </a:lnTo>
                  <a:cubicBezTo>
                    <a:pt x="2269" y="2427"/>
                    <a:pt x="2427" y="2584"/>
                    <a:pt x="2427" y="2773"/>
                  </a:cubicBezTo>
                  <a:cubicBezTo>
                    <a:pt x="2427" y="2962"/>
                    <a:pt x="2269" y="3120"/>
                    <a:pt x="2080" y="3120"/>
                  </a:cubicBezTo>
                  <a:cubicBezTo>
                    <a:pt x="1702" y="3120"/>
                    <a:pt x="1356" y="2805"/>
                    <a:pt x="1356" y="2427"/>
                  </a:cubicBezTo>
                  <a:lnTo>
                    <a:pt x="1356" y="1041"/>
                  </a:lnTo>
                  <a:cubicBezTo>
                    <a:pt x="1356" y="852"/>
                    <a:pt x="1513" y="694"/>
                    <a:pt x="1734" y="694"/>
                  </a:cubicBezTo>
                  <a:close/>
                  <a:moveTo>
                    <a:pt x="1" y="1"/>
                  </a:moveTo>
                  <a:lnTo>
                    <a:pt x="1" y="2427"/>
                  </a:lnTo>
                  <a:cubicBezTo>
                    <a:pt x="1" y="3561"/>
                    <a:pt x="946" y="4506"/>
                    <a:pt x="2080" y="4506"/>
                  </a:cubicBezTo>
                  <a:cubicBezTo>
                    <a:pt x="3214" y="4506"/>
                    <a:pt x="4160" y="3561"/>
                    <a:pt x="4160" y="2427"/>
                  </a:cubicBezTo>
                  <a:lnTo>
                    <a:pt x="4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756;p78">
              <a:extLst>
                <a:ext uri="{FF2B5EF4-FFF2-40B4-BE49-F238E27FC236}">
                  <a16:creationId xmlns:a16="http://schemas.microsoft.com/office/drawing/2014/main" id="{85625CFD-ADFF-B056-B240-7C4683C29642}"/>
                </a:ext>
              </a:extLst>
            </p:cNvPr>
            <p:cNvSpPr/>
            <p:nvPr/>
          </p:nvSpPr>
          <p:spPr>
            <a:xfrm>
              <a:off x="-24556300" y="3518700"/>
              <a:ext cx="104000" cy="113425"/>
            </a:xfrm>
            <a:custGeom>
              <a:avLst/>
              <a:gdLst/>
              <a:ahLst/>
              <a:cxnLst/>
              <a:rect l="l" t="t" r="r" b="b"/>
              <a:pathLst>
                <a:path w="4160" h="4537" extrusionOk="0">
                  <a:moveTo>
                    <a:pt x="2049" y="1387"/>
                  </a:moveTo>
                  <a:cubicBezTo>
                    <a:pt x="2427" y="1387"/>
                    <a:pt x="2742" y="1702"/>
                    <a:pt x="2742" y="2080"/>
                  </a:cubicBezTo>
                  <a:lnTo>
                    <a:pt x="2742" y="3466"/>
                  </a:lnTo>
                  <a:cubicBezTo>
                    <a:pt x="2742" y="3655"/>
                    <a:pt x="2584" y="3812"/>
                    <a:pt x="2395" y="3812"/>
                  </a:cubicBezTo>
                  <a:cubicBezTo>
                    <a:pt x="2206" y="3812"/>
                    <a:pt x="2049" y="3655"/>
                    <a:pt x="2049" y="3466"/>
                  </a:cubicBezTo>
                  <a:lnTo>
                    <a:pt x="2049" y="2080"/>
                  </a:lnTo>
                  <a:cubicBezTo>
                    <a:pt x="1860" y="2080"/>
                    <a:pt x="1702" y="1922"/>
                    <a:pt x="1702" y="1733"/>
                  </a:cubicBezTo>
                  <a:cubicBezTo>
                    <a:pt x="1702" y="1544"/>
                    <a:pt x="1860" y="1387"/>
                    <a:pt x="2049" y="1387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lnTo>
                    <a:pt x="1" y="4537"/>
                  </a:lnTo>
                  <a:lnTo>
                    <a:pt x="4160" y="4537"/>
                  </a:lnTo>
                  <a:lnTo>
                    <a:pt x="4160" y="2080"/>
                  </a:lnTo>
                  <a:cubicBezTo>
                    <a:pt x="4160" y="945"/>
                    <a:pt x="3214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9799;p78">
            <a:extLst>
              <a:ext uri="{FF2B5EF4-FFF2-40B4-BE49-F238E27FC236}">
                <a16:creationId xmlns:a16="http://schemas.microsoft.com/office/drawing/2014/main" id="{0536E71C-9C7B-CE58-0342-3577808E375E}"/>
              </a:ext>
            </a:extLst>
          </p:cNvPr>
          <p:cNvGrpSpPr/>
          <p:nvPr/>
        </p:nvGrpSpPr>
        <p:grpSpPr>
          <a:xfrm>
            <a:off x="1382461" y="2328464"/>
            <a:ext cx="299344" cy="351880"/>
            <a:chOff x="-27691025" y="3175300"/>
            <a:chExt cx="251275" cy="295375"/>
          </a:xfrm>
          <a:solidFill>
            <a:schemeClr val="bg1"/>
          </a:solidFill>
        </p:grpSpPr>
        <p:sp>
          <p:nvSpPr>
            <p:cNvPr id="16" name="Google Shape;9800;p78">
              <a:extLst>
                <a:ext uri="{FF2B5EF4-FFF2-40B4-BE49-F238E27FC236}">
                  <a16:creationId xmlns:a16="http://schemas.microsoft.com/office/drawing/2014/main" id="{36626734-85CB-79FA-87E9-0E143D715080}"/>
                </a:ext>
              </a:extLst>
            </p:cNvPr>
            <p:cNvSpPr/>
            <p:nvPr/>
          </p:nvSpPr>
          <p:spPr>
            <a:xfrm>
              <a:off x="-27492550" y="3298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99" y="663"/>
                    <a:pt x="725" y="505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801;p78">
              <a:extLst>
                <a:ext uri="{FF2B5EF4-FFF2-40B4-BE49-F238E27FC236}">
                  <a16:creationId xmlns:a16="http://schemas.microsoft.com/office/drawing/2014/main" id="{F4A6DBD5-CE2D-FAF4-A242-498CC1CAF15F}"/>
                </a:ext>
              </a:extLst>
            </p:cNvPr>
            <p:cNvSpPr/>
            <p:nvPr/>
          </p:nvSpPr>
          <p:spPr>
            <a:xfrm>
              <a:off x="-27613050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32" y="1922"/>
                    <a:pt x="158" y="2080"/>
                    <a:pt x="347" y="2080"/>
                  </a:cubicBezTo>
                  <a:cubicBezTo>
                    <a:pt x="536" y="2080"/>
                    <a:pt x="693" y="1922"/>
                    <a:pt x="693" y="1733"/>
                  </a:cubicBezTo>
                  <a:lnTo>
                    <a:pt x="693" y="1386"/>
                  </a:lnTo>
                  <a:lnTo>
                    <a:pt x="1040" y="1386"/>
                  </a:lnTo>
                  <a:cubicBezTo>
                    <a:pt x="1260" y="1386"/>
                    <a:pt x="1418" y="1544"/>
                    <a:pt x="1418" y="1733"/>
                  </a:cubicBezTo>
                  <a:lnTo>
                    <a:pt x="1418" y="2899"/>
                  </a:lnTo>
                  <a:cubicBezTo>
                    <a:pt x="1197" y="3025"/>
                    <a:pt x="1040" y="3277"/>
                    <a:pt x="1040" y="3497"/>
                  </a:cubicBezTo>
                  <a:lnTo>
                    <a:pt x="1040" y="4222"/>
                  </a:lnTo>
                  <a:lnTo>
                    <a:pt x="2426" y="4222"/>
                  </a:lnTo>
                  <a:lnTo>
                    <a:pt x="2426" y="3497"/>
                  </a:lnTo>
                  <a:cubicBezTo>
                    <a:pt x="2426" y="3214"/>
                    <a:pt x="2268" y="3025"/>
                    <a:pt x="2079" y="2899"/>
                  </a:cubicBezTo>
                  <a:lnTo>
                    <a:pt x="2079" y="1733"/>
                  </a:lnTo>
                  <a:cubicBezTo>
                    <a:pt x="2079" y="1134"/>
                    <a:pt x="1607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802;p78">
              <a:extLst>
                <a:ext uri="{FF2B5EF4-FFF2-40B4-BE49-F238E27FC236}">
                  <a16:creationId xmlns:a16="http://schemas.microsoft.com/office/drawing/2014/main" id="{4FEF3A4A-33D6-65ED-39D6-1FDEC672D981}"/>
                </a:ext>
              </a:extLst>
            </p:cNvPr>
            <p:cNvSpPr/>
            <p:nvPr/>
          </p:nvSpPr>
          <p:spPr>
            <a:xfrm>
              <a:off x="-27691025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2079" y="0"/>
                  </a:moveTo>
                  <a:cubicBezTo>
                    <a:pt x="1890" y="0"/>
                    <a:pt x="1733" y="158"/>
                    <a:pt x="1733" y="347"/>
                  </a:cubicBezTo>
                  <a:lnTo>
                    <a:pt x="1733" y="693"/>
                  </a:lnTo>
                  <a:lnTo>
                    <a:pt x="1386" y="693"/>
                  </a:lnTo>
                  <a:cubicBezTo>
                    <a:pt x="788" y="693"/>
                    <a:pt x="347" y="1166"/>
                    <a:pt x="347" y="1733"/>
                  </a:cubicBezTo>
                  <a:lnTo>
                    <a:pt x="347" y="2899"/>
                  </a:lnTo>
                  <a:cubicBezTo>
                    <a:pt x="158" y="3025"/>
                    <a:pt x="0" y="3277"/>
                    <a:pt x="0" y="3497"/>
                  </a:cubicBezTo>
                  <a:lnTo>
                    <a:pt x="0" y="4222"/>
                  </a:lnTo>
                  <a:lnTo>
                    <a:pt x="1386" y="4222"/>
                  </a:lnTo>
                  <a:lnTo>
                    <a:pt x="1386" y="3497"/>
                  </a:lnTo>
                  <a:cubicBezTo>
                    <a:pt x="1386" y="3214"/>
                    <a:pt x="1229" y="3025"/>
                    <a:pt x="1008" y="2899"/>
                  </a:cubicBezTo>
                  <a:lnTo>
                    <a:pt x="1008" y="1733"/>
                  </a:lnTo>
                  <a:cubicBezTo>
                    <a:pt x="1008" y="1544"/>
                    <a:pt x="1166" y="1386"/>
                    <a:pt x="1386" y="1386"/>
                  </a:cubicBezTo>
                  <a:lnTo>
                    <a:pt x="1733" y="1386"/>
                  </a:lnTo>
                  <a:lnTo>
                    <a:pt x="1733" y="1733"/>
                  </a:lnTo>
                  <a:cubicBezTo>
                    <a:pt x="1733" y="1922"/>
                    <a:pt x="1890" y="2080"/>
                    <a:pt x="2079" y="2080"/>
                  </a:cubicBezTo>
                  <a:cubicBezTo>
                    <a:pt x="2268" y="2080"/>
                    <a:pt x="2426" y="1922"/>
                    <a:pt x="2426" y="1733"/>
                  </a:cubicBezTo>
                  <a:lnTo>
                    <a:pt x="2426" y="347"/>
                  </a:lnTo>
                  <a:cubicBezTo>
                    <a:pt x="2426" y="158"/>
                    <a:pt x="2268" y="0"/>
                    <a:pt x="2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803;p78">
              <a:extLst>
                <a:ext uri="{FF2B5EF4-FFF2-40B4-BE49-F238E27FC236}">
                  <a16:creationId xmlns:a16="http://schemas.microsoft.com/office/drawing/2014/main" id="{082280D2-83D5-D323-2FB5-C964040FEC46}"/>
                </a:ext>
              </a:extLst>
            </p:cNvPr>
            <p:cNvSpPr/>
            <p:nvPr/>
          </p:nvSpPr>
          <p:spPr>
            <a:xfrm>
              <a:off x="-27691025" y="3263500"/>
              <a:ext cx="251275" cy="207175"/>
            </a:xfrm>
            <a:custGeom>
              <a:avLst/>
              <a:gdLst/>
              <a:ahLst/>
              <a:cxnLst/>
              <a:rect l="l" t="t" r="r" b="b"/>
              <a:pathLst>
                <a:path w="10051" h="8287" extrusionOk="0">
                  <a:moveTo>
                    <a:pt x="8317" y="725"/>
                  </a:moveTo>
                  <a:cubicBezTo>
                    <a:pt x="8885" y="725"/>
                    <a:pt x="9326" y="1198"/>
                    <a:pt x="9326" y="1733"/>
                  </a:cubicBezTo>
                  <a:cubicBezTo>
                    <a:pt x="9326" y="2332"/>
                    <a:pt x="8853" y="2773"/>
                    <a:pt x="8317" y="2773"/>
                  </a:cubicBezTo>
                  <a:cubicBezTo>
                    <a:pt x="7750" y="2773"/>
                    <a:pt x="7278" y="2301"/>
                    <a:pt x="7278" y="1733"/>
                  </a:cubicBezTo>
                  <a:cubicBezTo>
                    <a:pt x="7278" y="1166"/>
                    <a:pt x="7750" y="725"/>
                    <a:pt x="8317" y="725"/>
                  </a:cubicBezTo>
                  <a:close/>
                  <a:moveTo>
                    <a:pt x="8317" y="1"/>
                  </a:moveTo>
                  <a:cubicBezTo>
                    <a:pt x="7372" y="1"/>
                    <a:pt x="6585" y="788"/>
                    <a:pt x="6585" y="1733"/>
                  </a:cubicBezTo>
                  <a:cubicBezTo>
                    <a:pt x="6585" y="2584"/>
                    <a:pt x="7152" y="3277"/>
                    <a:pt x="7939" y="3435"/>
                  </a:cubicBezTo>
                  <a:lnTo>
                    <a:pt x="7939" y="5199"/>
                  </a:lnTo>
                  <a:cubicBezTo>
                    <a:pt x="7939" y="6554"/>
                    <a:pt x="6837" y="7656"/>
                    <a:pt x="5513" y="7656"/>
                  </a:cubicBezTo>
                  <a:cubicBezTo>
                    <a:pt x="4190" y="7656"/>
                    <a:pt x="3088" y="6554"/>
                    <a:pt x="3088" y="5199"/>
                  </a:cubicBezTo>
                  <a:lnTo>
                    <a:pt x="3088" y="4506"/>
                  </a:lnTo>
                  <a:lnTo>
                    <a:pt x="3088" y="4443"/>
                  </a:lnTo>
                  <a:cubicBezTo>
                    <a:pt x="4316" y="4317"/>
                    <a:pt x="5324" y="3309"/>
                    <a:pt x="5482" y="2049"/>
                  </a:cubicBezTo>
                  <a:cubicBezTo>
                    <a:pt x="5513" y="1797"/>
                    <a:pt x="5513" y="1891"/>
                    <a:pt x="5513" y="1355"/>
                  </a:cubicBezTo>
                  <a:lnTo>
                    <a:pt x="4127" y="1355"/>
                  </a:lnTo>
                  <a:cubicBezTo>
                    <a:pt x="4127" y="1607"/>
                    <a:pt x="4127" y="1765"/>
                    <a:pt x="4096" y="2049"/>
                  </a:cubicBezTo>
                  <a:cubicBezTo>
                    <a:pt x="3938" y="2710"/>
                    <a:pt x="3340" y="3088"/>
                    <a:pt x="2741" y="3088"/>
                  </a:cubicBezTo>
                  <a:cubicBezTo>
                    <a:pt x="2174" y="3088"/>
                    <a:pt x="1575" y="2773"/>
                    <a:pt x="1418" y="2049"/>
                  </a:cubicBezTo>
                  <a:cubicBezTo>
                    <a:pt x="1386" y="1828"/>
                    <a:pt x="1386" y="1607"/>
                    <a:pt x="1386" y="1355"/>
                  </a:cubicBezTo>
                  <a:lnTo>
                    <a:pt x="0" y="1355"/>
                  </a:lnTo>
                  <a:cubicBezTo>
                    <a:pt x="0" y="1670"/>
                    <a:pt x="0" y="1733"/>
                    <a:pt x="32" y="2049"/>
                  </a:cubicBezTo>
                  <a:cubicBezTo>
                    <a:pt x="221" y="3277"/>
                    <a:pt x="1166" y="4317"/>
                    <a:pt x="2426" y="4474"/>
                  </a:cubicBezTo>
                  <a:lnTo>
                    <a:pt x="2426" y="5168"/>
                  </a:lnTo>
                  <a:cubicBezTo>
                    <a:pt x="2426" y="5672"/>
                    <a:pt x="2552" y="6144"/>
                    <a:pt x="2804" y="6585"/>
                  </a:cubicBezTo>
                  <a:cubicBezTo>
                    <a:pt x="3308" y="7625"/>
                    <a:pt x="4379" y="8286"/>
                    <a:pt x="5545" y="8286"/>
                  </a:cubicBezTo>
                  <a:cubicBezTo>
                    <a:pt x="7278" y="8286"/>
                    <a:pt x="8664" y="6869"/>
                    <a:pt x="8664" y="5168"/>
                  </a:cubicBezTo>
                  <a:lnTo>
                    <a:pt x="8664" y="3435"/>
                  </a:lnTo>
                  <a:cubicBezTo>
                    <a:pt x="9452" y="3277"/>
                    <a:pt x="10050" y="2584"/>
                    <a:pt x="10050" y="1733"/>
                  </a:cubicBezTo>
                  <a:cubicBezTo>
                    <a:pt x="10050" y="788"/>
                    <a:pt x="9263" y="1"/>
                    <a:pt x="83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9" name="Google Shape;3339;p36"/>
          <p:cNvSpPr/>
          <p:nvPr/>
        </p:nvSpPr>
        <p:spPr>
          <a:xfrm>
            <a:off x="10286731" y="6551883"/>
            <a:ext cx="5759" cy="1512"/>
          </a:xfrm>
          <a:custGeom>
            <a:avLst/>
            <a:gdLst/>
            <a:ahLst/>
            <a:cxnLst/>
            <a:rect l="l" t="t" r="r" b="b"/>
            <a:pathLst>
              <a:path w="80" h="21" extrusionOk="0">
                <a:moveTo>
                  <a:pt x="0" y="1"/>
                </a:moveTo>
                <a:cubicBezTo>
                  <a:pt x="14" y="14"/>
                  <a:pt x="27" y="21"/>
                  <a:pt x="40" y="21"/>
                </a:cubicBezTo>
                <a:cubicBezTo>
                  <a:pt x="53" y="21"/>
                  <a:pt x="66" y="14"/>
                  <a:pt x="79" y="1"/>
                </a:cubicBezTo>
                <a:lnTo>
                  <a:pt x="79" y="1"/>
                </a:lnTo>
                <a:cubicBezTo>
                  <a:pt x="79" y="1"/>
                  <a:pt x="68" y="12"/>
                  <a:pt x="44" y="12"/>
                </a:cubicBezTo>
                <a:cubicBezTo>
                  <a:pt x="33" y="12"/>
                  <a:pt x="18" y="10"/>
                  <a:pt x="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40" name="Google Shape;3340;p36"/>
          <p:cNvSpPr txBox="1">
            <a:spLocks noGrp="1"/>
          </p:cNvSpPr>
          <p:nvPr>
            <p:ph type="title"/>
          </p:nvPr>
        </p:nvSpPr>
        <p:spPr>
          <a:xfrm>
            <a:off x="963167" y="669233"/>
            <a:ext cx="10265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Tabela Terapêutica</a:t>
            </a:r>
            <a:endParaRPr dirty="0"/>
          </a:p>
        </p:txBody>
      </p:sp>
      <p:sp>
        <p:nvSpPr>
          <p:cNvPr id="3341" name="Google Shape;3341;p36"/>
          <p:cNvSpPr/>
          <p:nvPr/>
        </p:nvSpPr>
        <p:spPr>
          <a:xfrm rot="-10205288" flipH="1">
            <a:off x="6122285" y="962738"/>
            <a:ext cx="729545" cy="369040"/>
          </a:xfrm>
          <a:custGeom>
            <a:avLst/>
            <a:gdLst/>
            <a:ahLst/>
            <a:cxnLst/>
            <a:rect l="l" t="t" r="r" b="b"/>
            <a:pathLst>
              <a:path w="9574" h="4843" extrusionOk="0">
                <a:moveTo>
                  <a:pt x="3457" y="1601"/>
                </a:moveTo>
                <a:cubicBezTo>
                  <a:pt x="3447" y="1808"/>
                  <a:pt x="3394" y="2006"/>
                  <a:pt x="3305" y="2195"/>
                </a:cubicBezTo>
                <a:cubicBezTo>
                  <a:pt x="3196" y="2429"/>
                  <a:pt x="3017" y="2621"/>
                  <a:pt x="2784" y="2744"/>
                </a:cubicBezTo>
                <a:cubicBezTo>
                  <a:pt x="2743" y="2758"/>
                  <a:pt x="2702" y="2758"/>
                  <a:pt x="2647" y="2758"/>
                </a:cubicBezTo>
                <a:cubicBezTo>
                  <a:pt x="2633" y="2744"/>
                  <a:pt x="2606" y="2744"/>
                  <a:pt x="2592" y="2730"/>
                </a:cubicBezTo>
                <a:lnTo>
                  <a:pt x="2578" y="2717"/>
                </a:lnTo>
                <a:lnTo>
                  <a:pt x="2537" y="2676"/>
                </a:lnTo>
                <a:cubicBezTo>
                  <a:pt x="2510" y="2634"/>
                  <a:pt x="2482" y="2593"/>
                  <a:pt x="2469" y="2552"/>
                </a:cubicBezTo>
                <a:cubicBezTo>
                  <a:pt x="2469" y="2497"/>
                  <a:pt x="2469" y="2429"/>
                  <a:pt x="2469" y="2374"/>
                </a:cubicBezTo>
                <a:cubicBezTo>
                  <a:pt x="2523" y="2113"/>
                  <a:pt x="2702" y="1880"/>
                  <a:pt x="2949" y="1757"/>
                </a:cubicBezTo>
                <a:cubicBezTo>
                  <a:pt x="3106" y="1674"/>
                  <a:pt x="3278" y="1621"/>
                  <a:pt x="3457" y="1601"/>
                </a:cubicBezTo>
                <a:close/>
                <a:moveTo>
                  <a:pt x="1673" y="0"/>
                </a:moveTo>
                <a:cubicBezTo>
                  <a:pt x="1434" y="0"/>
                  <a:pt x="1194" y="34"/>
                  <a:pt x="960" y="97"/>
                </a:cubicBezTo>
                <a:cubicBezTo>
                  <a:pt x="727" y="152"/>
                  <a:pt x="507" y="220"/>
                  <a:pt x="302" y="330"/>
                </a:cubicBezTo>
                <a:cubicBezTo>
                  <a:pt x="219" y="358"/>
                  <a:pt x="164" y="385"/>
                  <a:pt x="123" y="412"/>
                </a:cubicBezTo>
                <a:lnTo>
                  <a:pt x="68" y="440"/>
                </a:lnTo>
                <a:lnTo>
                  <a:pt x="82" y="467"/>
                </a:lnTo>
                <a:cubicBezTo>
                  <a:pt x="0" y="514"/>
                  <a:pt x="48" y="630"/>
                  <a:pt x="123" y="630"/>
                </a:cubicBezTo>
                <a:cubicBezTo>
                  <a:pt x="136" y="630"/>
                  <a:pt x="150" y="626"/>
                  <a:pt x="164" y="618"/>
                </a:cubicBezTo>
                <a:lnTo>
                  <a:pt x="219" y="591"/>
                </a:lnTo>
                <a:cubicBezTo>
                  <a:pt x="260" y="577"/>
                  <a:pt x="302" y="550"/>
                  <a:pt x="384" y="522"/>
                </a:cubicBezTo>
                <a:cubicBezTo>
                  <a:pt x="576" y="426"/>
                  <a:pt x="795" y="358"/>
                  <a:pt x="1001" y="316"/>
                </a:cubicBezTo>
                <a:cubicBezTo>
                  <a:pt x="1201" y="277"/>
                  <a:pt x="1401" y="255"/>
                  <a:pt x="1598" y="255"/>
                </a:cubicBezTo>
                <a:cubicBezTo>
                  <a:pt x="1739" y="255"/>
                  <a:pt x="1879" y="266"/>
                  <a:pt x="2016" y="289"/>
                </a:cubicBezTo>
                <a:lnTo>
                  <a:pt x="2167" y="316"/>
                </a:lnTo>
                <a:cubicBezTo>
                  <a:pt x="2222" y="330"/>
                  <a:pt x="2263" y="344"/>
                  <a:pt x="2318" y="358"/>
                </a:cubicBezTo>
                <a:cubicBezTo>
                  <a:pt x="2414" y="385"/>
                  <a:pt x="2510" y="426"/>
                  <a:pt x="2606" y="467"/>
                </a:cubicBezTo>
                <a:cubicBezTo>
                  <a:pt x="2715" y="522"/>
                  <a:pt x="2811" y="563"/>
                  <a:pt x="2907" y="632"/>
                </a:cubicBezTo>
                <a:cubicBezTo>
                  <a:pt x="2949" y="659"/>
                  <a:pt x="3004" y="687"/>
                  <a:pt x="3045" y="728"/>
                </a:cubicBezTo>
                <a:cubicBezTo>
                  <a:pt x="3086" y="755"/>
                  <a:pt x="3127" y="797"/>
                  <a:pt x="3168" y="838"/>
                </a:cubicBezTo>
                <a:cubicBezTo>
                  <a:pt x="3284" y="954"/>
                  <a:pt x="3366" y="1097"/>
                  <a:pt x="3414" y="1253"/>
                </a:cubicBezTo>
                <a:lnTo>
                  <a:pt x="3414" y="1253"/>
                </a:lnTo>
                <a:cubicBezTo>
                  <a:pt x="3192" y="1277"/>
                  <a:pt x="2974" y="1345"/>
                  <a:pt x="2770" y="1455"/>
                </a:cubicBezTo>
                <a:cubicBezTo>
                  <a:pt x="2441" y="1619"/>
                  <a:pt x="2208" y="1935"/>
                  <a:pt x="2139" y="2305"/>
                </a:cubicBezTo>
                <a:cubicBezTo>
                  <a:pt x="2098" y="2511"/>
                  <a:pt x="2167" y="2730"/>
                  <a:pt x="2304" y="2881"/>
                </a:cubicBezTo>
                <a:lnTo>
                  <a:pt x="2345" y="2922"/>
                </a:lnTo>
                <a:cubicBezTo>
                  <a:pt x="2359" y="2950"/>
                  <a:pt x="2386" y="2964"/>
                  <a:pt x="2414" y="2977"/>
                </a:cubicBezTo>
                <a:cubicBezTo>
                  <a:pt x="2469" y="3005"/>
                  <a:pt x="2523" y="3032"/>
                  <a:pt x="2578" y="3046"/>
                </a:cubicBezTo>
                <a:cubicBezTo>
                  <a:pt x="2613" y="3051"/>
                  <a:pt x="2650" y="3054"/>
                  <a:pt x="2688" y="3054"/>
                </a:cubicBezTo>
                <a:cubicBezTo>
                  <a:pt x="2753" y="3054"/>
                  <a:pt x="2819" y="3045"/>
                  <a:pt x="2880" y="3018"/>
                </a:cubicBezTo>
                <a:cubicBezTo>
                  <a:pt x="3045" y="2950"/>
                  <a:pt x="3196" y="2840"/>
                  <a:pt x="3305" y="2703"/>
                </a:cubicBezTo>
                <a:cubicBezTo>
                  <a:pt x="3415" y="2580"/>
                  <a:pt x="3497" y="2456"/>
                  <a:pt x="3566" y="2305"/>
                </a:cubicBezTo>
                <a:cubicBezTo>
                  <a:pt x="3674" y="2089"/>
                  <a:pt x="3740" y="1846"/>
                  <a:pt x="3749" y="1598"/>
                </a:cubicBezTo>
                <a:lnTo>
                  <a:pt x="3749" y="1598"/>
                </a:lnTo>
                <a:cubicBezTo>
                  <a:pt x="3770" y="1600"/>
                  <a:pt x="3791" y="1603"/>
                  <a:pt x="3813" y="1606"/>
                </a:cubicBezTo>
                <a:cubicBezTo>
                  <a:pt x="4416" y="1688"/>
                  <a:pt x="5006" y="2031"/>
                  <a:pt x="5500" y="2442"/>
                </a:cubicBezTo>
                <a:cubicBezTo>
                  <a:pt x="5993" y="2868"/>
                  <a:pt x="6432" y="3361"/>
                  <a:pt x="6789" y="3910"/>
                </a:cubicBezTo>
                <a:cubicBezTo>
                  <a:pt x="6981" y="4198"/>
                  <a:pt x="7228" y="4459"/>
                  <a:pt x="7516" y="4664"/>
                </a:cubicBezTo>
                <a:cubicBezTo>
                  <a:pt x="7667" y="4760"/>
                  <a:pt x="7845" y="4829"/>
                  <a:pt x="8037" y="4843"/>
                </a:cubicBezTo>
                <a:cubicBezTo>
                  <a:pt x="8215" y="4843"/>
                  <a:pt x="8394" y="4829"/>
                  <a:pt x="8572" y="4774"/>
                </a:cubicBezTo>
                <a:cubicBezTo>
                  <a:pt x="8613" y="4760"/>
                  <a:pt x="8641" y="4747"/>
                  <a:pt x="8695" y="4733"/>
                </a:cubicBezTo>
                <a:lnTo>
                  <a:pt x="8805" y="4692"/>
                </a:lnTo>
                <a:cubicBezTo>
                  <a:pt x="8887" y="4651"/>
                  <a:pt x="8956" y="4609"/>
                  <a:pt x="9038" y="4555"/>
                </a:cubicBezTo>
                <a:cubicBezTo>
                  <a:pt x="9176" y="4445"/>
                  <a:pt x="9299" y="4321"/>
                  <a:pt x="9381" y="4157"/>
                </a:cubicBezTo>
                <a:cubicBezTo>
                  <a:pt x="9532" y="3869"/>
                  <a:pt x="9573" y="3512"/>
                  <a:pt x="9491" y="3197"/>
                </a:cubicBezTo>
                <a:cubicBezTo>
                  <a:pt x="9422" y="2881"/>
                  <a:pt x="9258" y="2607"/>
                  <a:pt x="9011" y="2401"/>
                </a:cubicBezTo>
                <a:cubicBezTo>
                  <a:pt x="8901" y="2305"/>
                  <a:pt x="8750" y="2237"/>
                  <a:pt x="8599" y="2195"/>
                </a:cubicBezTo>
                <a:cubicBezTo>
                  <a:pt x="8532" y="2183"/>
                  <a:pt x="8464" y="2176"/>
                  <a:pt x="8397" y="2176"/>
                </a:cubicBezTo>
                <a:cubicBezTo>
                  <a:pt x="8316" y="2176"/>
                  <a:pt x="8236" y="2187"/>
                  <a:pt x="8161" y="2209"/>
                </a:cubicBezTo>
                <a:cubicBezTo>
                  <a:pt x="8023" y="2237"/>
                  <a:pt x="7886" y="2291"/>
                  <a:pt x="7777" y="2374"/>
                </a:cubicBezTo>
                <a:cubicBezTo>
                  <a:pt x="7667" y="2456"/>
                  <a:pt x="7571" y="2538"/>
                  <a:pt x="7502" y="2648"/>
                </a:cubicBezTo>
                <a:cubicBezTo>
                  <a:pt x="7351" y="2854"/>
                  <a:pt x="7283" y="3114"/>
                  <a:pt x="7324" y="3361"/>
                </a:cubicBezTo>
                <a:cubicBezTo>
                  <a:pt x="7365" y="3581"/>
                  <a:pt x="7488" y="3786"/>
                  <a:pt x="7667" y="3910"/>
                </a:cubicBezTo>
                <a:cubicBezTo>
                  <a:pt x="7783" y="3988"/>
                  <a:pt x="7921" y="4024"/>
                  <a:pt x="8059" y="4024"/>
                </a:cubicBezTo>
                <a:cubicBezTo>
                  <a:pt x="8116" y="4024"/>
                  <a:pt x="8173" y="4018"/>
                  <a:pt x="8229" y="4006"/>
                </a:cubicBezTo>
                <a:cubicBezTo>
                  <a:pt x="8394" y="3951"/>
                  <a:pt x="8517" y="3814"/>
                  <a:pt x="8545" y="3649"/>
                </a:cubicBezTo>
                <a:cubicBezTo>
                  <a:pt x="8572" y="3540"/>
                  <a:pt x="8558" y="3416"/>
                  <a:pt x="8517" y="3306"/>
                </a:cubicBezTo>
                <a:cubicBezTo>
                  <a:pt x="8490" y="3238"/>
                  <a:pt x="8462" y="3169"/>
                  <a:pt x="8407" y="3114"/>
                </a:cubicBezTo>
                <a:cubicBezTo>
                  <a:pt x="8394" y="3101"/>
                  <a:pt x="8366" y="3087"/>
                  <a:pt x="8353" y="3060"/>
                </a:cubicBezTo>
                <a:cubicBezTo>
                  <a:pt x="8333" y="3047"/>
                  <a:pt x="8314" y="3042"/>
                  <a:pt x="8296" y="3042"/>
                </a:cubicBezTo>
                <a:cubicBezTo>
                  <a:pt x="8215" y="3042"/>
                  <a:pt x="8164" y="3154"/>
                  <a:pt x="8243" y="3210"/>
                </a:cubicBezTo>
                <a:cubicBezTo>
                  <a:pt x="8298" y="3252"/>
                  <a:pt x="8325" y="3306"/>
                  <a:pt x="8339" y="3361"/>
                </a:cubicBezTo>
                <a:cubicBezTo>
                  <a:pt x="8366" y="3444"/>
                  <a:pt x="8366" y="3526"/>
                  <a:pt x="8353" y="3608"/>
                </a:cubicBezTo>
                <a:cubicBezTo>
                  <a:pt x="8339" y="3690"/>
                  <a:pt x="8270" y="3773"/>
                  <a:pt x="8174" y="3800"/>
                </a:cubicBezTo>
                <a:cubicBezTo>
                  <a:pt x="8140" y="3807"/>
                  <a:pt x="8106" y="3810"/>
                  <a:pt x="8072" y="3810"/>
                </a:cubicBezTo>
                <a:cubicBezTo>
                  <a:pt x="7970" y="3810"/>
                  <a:pt x="7873" y="3780"/>
                  <a:pt x="7790" y="3718"/>
                </a:cubicBezTo>
                <a:cubicBezTo>
                  <a:pt x="7667" y="3622"/>
                  <a:pt x="7584" y="3485"/>
                  <a:pt x="7557" y="3320"/>
                </a:cubicBezTo>
                <a:cubicBezTo>
                  <a:pt x="7530" y="3128"/>
                  <a:pt x="7584" y="2950"/>
                  <a:pt x="7694" y="2799"/>
                </a:cubicBezTo>
                <a:cubicBezTo>
                  <a:pt x="7722" y="2758"/>
                  <a:pt x="7763" y="2717"/>
                  <a:pt x="7790" y="2689"/>
                </a:cubicBezTo>
                <a:cubicBezTo>
                  <a:pt x="7831" y="2648"/>
                  <a:pt x="7873" y="2607"/>
                  <a:pt x="7927" y="2580"/>
                </a:cubicBezTo>
                <a:cubicBezTo>
                  <a:pt x="8010" y="2525"/>
                  <a:pt x="8106" y="2484"/>
                  <a:pt x="8215" y="2456"/>
                </a:cubicBezTo>
                <a:cubicBezTo>
                  <a:pt x="8271" y="2442"/>
                  <a:pt x="8327" y="2435"/>
                  <a:pt x="8382" y="2435"/>
                </a:cubicBezTo>
                <a:cubicBezTo>
                  <a:pt x="8544" y="2435"/>
                  <a:pt x="8700" y="2494"/>
                  <a:pt x="8833" y="2607"/>
                </a:cubicBezTo>
                <a:cubicBezTo>
                  <a:pt x="9011" y="2772"/>
                  <a:pt x="9148" y="2991"/>
                  <a:pt x="9189" y="3238"/>
                </a:cubicBezTo>
                <a:cubicBezTo>
                  <a:pt x="9258" y="3498"/>
                  <a:pt x="9217" y="3759"/>
                  <a:pt x="9107" y="3992"/>
                </a:cubicBezTo>
                <a:cubicBezTo>
                  <a:pt x="9038" y="4116"/>
                  <a:pt x="8942" y="4212"/>
                  <a:pt x="8833" y="4280"/>
                </a:cubicBezTo>
                <a:cubicBezTo>
                  <a:pt x="8778" y="4321"/>
                  <a:pt x="8723" y="4349"/>
                  <a:pt x="8668" y="4376"/>
                </a:cubicBezTo>
                <a:lnTo>
                  <a:pt x="8558" y="4417"/>
                </a:lnTo>
                <a:lnTo>
                  <a:pt x="8462" y="4445"/>
                </a:lnTo>
                <a:cubicBezTo>
                  <a:pt x="8359" y="4483"/>
                  <a:pt x="8249" y="4502"/>
                  <a:pt x="8139" y="4502"/>
                </a:cubicBezTo>
                <a:cubicBezTo>
                  <a:pt x="7973" y="4502"/>
                  <a:pt x="7807" y="4459"/>
                  <a:pt x="7667" y="4376"/>
                </a:cubicBezTo>
                <a:cubicBezTo>
                  <a:pt x="7420" y="4184"/>
                  <a:pt x="7214" y="3965"/>
                  <a:pt x="7050" y="3704"/>
                </a:cubicBezTo>
                <a:cubicBezTo>
                  <a:pt x="6666" y="3128"/>
                  <a:pt x="6213" y="2607"/>
                  <a:pt x="5705" y="2154"/>
                </a:cubicBezTo>
                <a:cubicBezTo>
                  <a:pt x="5431" y="1935"/>
                  <a:pt x="5143" y="1743"/>
                  <a:pt x="4828" y="1578"/>
                </a:cubicBezTo>
                <a:cubicBezTo>
                  <a:pt x="4512" y="1414"/>
                  <a:pt x="4183" y="1304"/>
                  <a:pt x="3826" y="1263"/>
                </a:cubicBezTo>
                <a:cubicBezTo>
                  <a:pt x="3789" y="1257"/>
                  <a:pt x="3752" y="1253"/>
                  <a:pt x="3715" y="1250"/>
                </a:cubicBezTo>
                <a:lnTo>
                  <a:pt x="3715" y="1250"/>
                </a:lnTo>
                <a:cubicBezTo>
                  <a:pt x="3657" y="1018"/>
                  <a:pt x="3541" y="801"/>
                  <a:pt x="3360" y="632"/>
                </a:cubicBezTo>
                <a:cubicBezTo>
                  <a:pt x="3319" y="577"/>
                  <a:pt x="3264" y="536"/>
                  <a:pt x="3209" y="495"/>
                </a:cubicBezTo>
                <a:cubicBezTo>
                  <a:pt x="3154" y="440"/>
                  <a:pt x="3113" y="426"/>
                  <a:pt x="3045" y="385"/>
                </a:cubicBezTo>
                <a:cubicBezTo>
                  <a:pt x="2949" y="316"/>
                  <a:pt x="2839" y="262"/>
                  <a:pt x="2715" y="207"/>
                </a:cubicBezTo>
                <a:cubicBezTo>
                  <a:pt x="2606" y="166"/>
                  <a:pt x="2496" y="124"/>
                  <a:pt x="2373" y="97"/>
                </a:cubicBezTo>
                <a:cubicBezTo>
                  <a:pt x="2318" y="83"/>
                  <a:pt x="2263" y="70"/>
                  <a:pt x="2208" y="56"/>
                </a:cubicBezTo>
                <a:lnTo>
                  <a:pt x="2043" y="28"/>
                </a:lnTo>
                <a:cubicBezTo>
                  <a:pt x="1921" y="10"/>
                  <a:pt x="1797" y="0"/>
                  <a:pt x="167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43" name="Google Shape;3343;p36"/>
          <p:cNvSpPr/>
          <p:nvPr/>
        </p:nvSpPr>
        <p:spPr>
          <a:xfrm>
            <a:off x="1063169" y="1932586"/>
            <a:ext cx="894800" cy="8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8575" dist="28575" dir="156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3387" name="Google Shape;3387;p36"/>
          <p:cNvCxnSpPr>
            <a:cxnSpLocks/>
            <a:stCxn id="3343" idx="6"/>
          </p:cNvCxnSpPr>
          <p:nvPr/>
        </p:nvCxnSpPr>
        <p:spPr>
          <a:xfrm>
            <a:off x="1957969" y="2379986"/>
            <a:ext cx="675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" name="Google Shape;9752;p78">
            <a:extLst>
              <a:ext uri="{FF2B5EF4-FFF2-40B4-BE49-F238E27FC236}">
                <a16:creationId xmlns:a16="http://schemas.microsoft.com/office/drawing/2014/main" id="{ABD534E7-E326-3280-0B1E-4E93E157D5F5}"/>
              </a:ext>
            </a:extLst>
          </p:cNvPr>
          <p:cNvGrpSpPr/>
          <p:nvPr/>
        </p:nvGrpSpPr>
        <p:grpSpPr>
          <a:xfrm>
            <a:off x="1366049" y="2203569"/>
            <a:ext cx="289039" cy="352833"/>
            <a:chOff x="-24694925" y="3518700"/>
            <a:chExt cx="242625" cy="296175"/>
          </a:xfrm>
          <a:solidFill>
            <a:schemeClr val="bg1"/>
          </a:solidFill>
        </p:grpSpPr>
        <p:sp>
          <p:nvSpPr>
            <p:cNvPr id="11" name="Google Shape;9753;p78">
              <a:extLst>
                <a:ext uri="{FF2B5EF4-FFF2-40B4-BE49-F238E27FC236}">
                  <a16:creationId xmlns:a16="http://schemas.microsoft.com/office/drawing/2014/main" id="{D12EEE94-E44F-BCBB-9133-2A176EC6907F}"/>
                </a:ext>
              </a:extLst>
            </p:cNvPr>
            <p:cNvSpPr/>
            <p:nvPr/>
          </p:nvSpPr>
          <p:spPr>
            <a:xfrm>
              <a:off x="-24694925" y="3572250"/>
              <a:ext cx="104000" cy="112650"/>
            </a:xfrm>
            <a:custGeom>
              <a:avLst/>
              <a:gdLst/>
              <a:ahLst/>
              <a:cxnLst/>
              <a:rect l="l" t="t" r="r" b="b"/>
              <a:pathLst>
                <a:path w="4160" h="4506" extrusionOk="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lnTo>
                    <a:pt x="1" y="4506"/>
                  </a:lnTo>
                  <a:lnTo>
                    <a:pt x="4160" y="4506"/>
                  </a:lnTo>
                  <a:lnTo>
                    <a:pt x="4160" y="2080"/>
                  </a:lnTo>
                  <a:cubicBezTo>
                    <a:pt x="4160" y="946"/>
                    <a:pt x="3214" y="1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754;p78">
              <a:extLst>
                <a:ext uri="{FF2B5EF4-FFF2-40B4-BE49-F238E27FC236}">
                  <a16:creationId xmlns:a16="http://schemas.microsoft.com/office/drawing/2014/main" id="{A62829EC-D12B-16F3-CB21-5E8068F3F53A}"/>
                </a:ext>
              </a:extLst>
            </p:cNvPr>
            <p:cNvSpPr/>
            <p:nvPr/>
          </p:nvSpPr>
          <p:spPr>
            <a:xfrm>
              <a:off x="-24556300" y="3648650"/>
              <a:ext cx="104000" cy="113450"/>
            </a:xfrm>
            <a:custGeom>
              <a:avLst/>
              <a:gdLst/>
              <a:ahLst/>
              <a:cxnLst/>
              <a:rect l="l" t="t" r="r" b="b"/>
              <a:pathLst>
                <a:path w="4160" h="4538" extrusionOk="0">
                  <a:moveTo>
                    <a:pt x="1" y="1"/>
                  </a:moveTo>
                  <a:lnTo>
                    <a:pt x="1" y="2458"/>
                  </a:lnTo>
                  <a:cubicBezTo>
                    <a:pt x="1" y="3592"/>
                    <a:pt x="946" y="4537"/>
                    <a:pt x="2080" y="4537"/>
                  </a:cubicBezTo>
                  <a:cubicBezTo>
                    <a:pt x="3246" y="4537"/>
                    <a:pt x="4160" y="3592"/>
                    <a:pt x="4160" y="2458"/>
                  </a:cubicBezTo>
                  <a:lnTo>
                    <a:pt x="4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755;p78">
              <a:extLst>
                <a:ext uri="{FF2B5EF4-FFF2-40B4-BE49-F238E27FC236}">
                  <a16:creationId xmlns:a16="http://schemas.microsoft.com/office/drawing/2014/main" id="{67B7D327-1A0A-C8F0-07E2-38B4EA5601A7}"/>
                </a:ext>
              </a:extLst>
            </p:cNvPr>
            <p:cNvSpPr/>
            <p:nvPr/>
          </p:nvSpPr>
          <p:spPr>
            <a:xfrm>
              <a:off x="-24694925" y="3702200"/>
              <a:ext cx="104000" cy="112675"/>
            </a:xfrm>
            <a:custGeom>
              <a:avLst/>
              <a:gdLst/>
              <a:ahLst/>
              <a:cxnLst/>
              <a:rect l="l" t="t" r="r" b="b"/>
              <a:pathLst>
                <a:path w="4160" h="4507" extrusionOk="0">
                  <a:moveTo>
                    <a:pt x="1734" y="694"/>
                  </a:moveTo>
                  <a:cubicBezTo>
                    <a:pt x="1923" y="694"/>
                    <a:pt x="2080" y="852"/>
                    <a:pt x="2080" y="1041"/>
                  </a:cubicBezTo>
                  <a:lnTo>
                    <a:pt x="2080" y="2427"/>
                  </a:lnTo>
                  <a:cubicBezTo>
                    <a:pt x="2269" y="2427"/>
                    <a:pt x="2427" y="2584"/>
                    <a:pt x="2427" y="2773"/>
                  </a:cubicBezTo>
                  <a:cubicBezTo>
                    <a:pt x="2427" y="2962"/>
                    <a:pt x="2269" y="3120"/>
                    <a:pt x="2080" y="3120"/>
                  </a:cubicBezTo>
                  <a:cubicBezTo>
                    <a:pt x="1702" y="3120"/>
                    <a:pt x="1356" y="2805"/>
                    <a:pt x="1356" y="2427"/>
                  </a:cubicBezTo>
                  <a:lnTo>
                    <a:pt x="1356" y="1041"/>
                  </a:lnTo>
                  <a:cubicBezTo>
                    <a:pt x="1356" y="852"/>
                    <a:pt x="1513" y="694"/>
                    <a:pt x="1734" y="694"/>
                  </a:cubicBezTo>
                  <a:close/>
                  <a:moveTo>
                    <a:pt x="1" y="1"/>
                  </a:moveTo>
                  <a:lnTo>
                    <a:pt x="1" y="2427"/>
                  </a:lnTo>
                  <a:cubicBezTo>
                    <a:pt x="1" y="3561"/>
                    <a:pt x="946" y="4506"/>
                    <a:pt x="2080" y="4506"/>
                  </a:cubicBezTo>
                  <a:cubicBezTo>
                    <a:pt x="3214" y="4506"/>
                    <a:pt x="4160" y="3561"/>
                    <a:pt x="4160" y="2427"/>
                  </a:cubicBezTo>
                  <a:lnTo>
                    <a:pt x="4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756;p78">
              <a:extLst>
                <a:ext uri="{FF2B5EF4-FFF2-40B4-BE49-F238E27FC236}">
                  <a16:creationId xmlns:a16="http://schemas.microsoft.com/office/drawing/2014/main" id="{85625CFD-ADFF-B056-B240-7C4683C29642}"/>
                </a:ext>
              </a:extLst>
            </p:cNvPr>
            <p:cNvSpPr/>
            <p:nvPr/>
          </p:nvSpPr>
          <p:spPr>
            <a:xfrm>
              <a:off x="-24556300" y="3518700"/>
              <a:ext cx="104000" cy="113425"/>
            </a:xfrm>
            <a:custGeom>
              <a:avLst/>
              <a:gdLst/>
              <a:ahLst/>
              <a:cxnLst/>
              <a:rect l="l" t="t" r="r" b="b"/>
              <a:pathLst>
                <a:path w="4160" h="4537" extrusionOk="0">
                  <a:moveTo>
                    <a:pt x="2049" y="1387"/>
                  </a:moveTo>
                  <a:cubicBezTo>
                    <a:pt x="2427" y="1387"/>
                    <a:pt x="2742" y="1702"/>
                    <a:pt x="2742" y="2080"/>
                  </a:cubicBezTo>
                  <a:lnTo>
                    <a:pt x="2742" y="3466"/>
                  </a:lnTo>
                  <a:cubicBezTo>
                    <a:pt x="2742" y="3655"/>
                    <a:pt x="2584" y="3812"/>
                    <a:pt x="2395" y="3812"/>
                  </a:cubicBezTo>
                  <a:cubicBezTo>
                    <a:pt x="2206" y="3812"/>
                    <a:pt x="2049" y="3655"/>
                    <a:pt x="2049" y="3466"/>
                  </a:cubicBezTo>
                  <a:lnTo>
                    <a:pt x="2049" y="2080"/>
                  </a:lnTo>
                  <a:cubicBezTo>
                    <a:pt x="1860" y="2080"/>
                    <a:pt x="1702" y="1922"/>
                    <a:pt x="1702" y="1733"/>
                  </a:cubicBezTo>
                  <a:cubicBezTo>
                    <a:pt x="1702" y="1544"/>
                    <a:pt x="1860" y="1387"/>
                    <a:pt x="2049" y="1387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lnTo>
                    <a:pt x="1" y="4537"/>
                  </a:lnTo>
                  <a:lnTo>
                    <a:pt x="4160" y="4537"/>
                  </a:lnTo>
                  <a:lnTo>
                    <a:pt x="4160" y="2080"/>
                  </a:lnTo>
                  <a:cubicBezTo>
                    <a:pt x="4160" y="945"/>
                    <a:pt x="3214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0" name="Tabela 20">
            <a:extLst>
              <a:ext uri="{FF2B5EF4-FFF2-40B4-BE49-F238E27FC236}">
                <a16:creationId xmlns:a16="http://schemas.microsoft.com/office/drawing/2014/main" id="{5AA8C697-979C-4375-0A65-7FFC716E8F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894212"/>
              </p:ext>
            </p:extLst>
          </p:nvPr>
        </p:nvGraphicFramePr>
        <p:xfrm>
          <a:off x="2425993" y="2203569"/>
          <a:ext cx="6951980" cy="216446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887980">
                  <a:extLst>
                    <a:ext uri="{9D8B030D-6E8A-4147-A177-3AD203B41FA5}">
                      <a16:colId xmlns:a16="http://schemas.microsoft.com/office/drawing/2014/main" val="76335593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738365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b="1" dirty="0" err="1">
                          <a:solidFill>
                            <a:schemeClr val="accent6"/>
                          </a:solidFill>
                          <a:latin typeface="Grand Hotel"/>
                        </a:rPr>
                        <a:t>Furosemida</a:t>
                      </a:r>
                      <a:endParaRPr lang="pt-PT" b="1" dirty="0">
                        <a:solidFill>
                          <a:schemeClr val="accent6"/>
                        </a:solidFill>
                        <a:latin typeface="Grand Hot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>
                          <a:solidFill>
                            <a:schemeClr val="accent6"/>
                          </a:solidFill>
                          <a:latin typeface="Grand Hotel"/>
                        </a:rPr>
                        <a:t>Ácido fólico + Complexo hidróxido férrico-</a:t>
                      </a:r>
                      <a:r>
                        <a:rPr lang="pt-PT" b="1" dirty="0" err="1">
                          <a:solidFill>
                            <a:schemeClr val="accent6"/>
                          </a:solidFill>
                          <a:latin typeface="Grand Hotel"/>
                        </a:rPr>
                        <a:t>polimaltose</a:t>
                      </a:r>
                      <a:endParaRPr lang="pt-PT" b="1" dirty="0">
                        <a:solidFill>
                          <a:schemeClr val="accent6"/>
                        </a:solidFill>
                        <a:latin typeface="Grand Hote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275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b="1" dirty="0" err="1">
                          <a:solidFill>
                            <a:schemeClr val="accent6"/>
                          </a:solidFill>
                          <a:latin typeface="Grand Hotel"/>
                        </a:rPr>
                        <a:t>Espironalactona</a:t>
                      </a:r>
                      <a:endParaRPr lang="pt-PT" b="1" dirty="0">
                        <a:solidFill>
                          <a:schemeClr val="accent6"/>
                        </a:solidFill>
                        <a:latin typeface="Grand Hot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err="1">
                          <a:solidFill>
                            <a:schemeClr val="accent6"/>
                          </a:solidFill>
                          <a:latin typeface="Grand Hotel"/>
                        </a:rPr>
                        <a:t>Metolazona</a:t>
                      </a:r>
                      <a:endParaRPr lang="pt-PT" b="1" dirty="0">
                        <a:solidFill>
                          <a:schemeClr val="accent6"/>
                        </a:solidFill>
                        <a:latin typeface="Grand Hote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969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b="1" dirty="0" err="1">
                          <a:solidFill>
                            <a:schemeClr val="accent6"/>
                          </a:solidFill>
                          <a:latin typeface="Grand Hotel"/>
                        </a:rPr>
                        <a:t>Bisoprolol</a:t>
                      </a:r>
                      <a:endParaRPr lang="pt-PT" b="1" dirty="0">
                        <a:solidFill>
                          <a:schemeClr val="accent6"/>
                        </a:solidFill>
                        <a:latin typeface="Grand Hot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err="1">
                          <a:solidFill>
                            <a:schemeClr val="accent6"/>
                          </a:solidFill>
                          <a:latin typeface="Grand Hotel"/>
                        </a:rPr>
                        <a:t>Atorvastatina</a:t>
                      </a:r>
                      <a:endParaRPr lang="pt-PT" b="1" dirty="0">
                        <a:solidFill>
                          <a:schemeClr val="accent6"/>
                        </a:solidFill>
                        <a:latin typeface="Grand Hote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95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b="1" dirty="0" err="1">
                          <a:solidFill>
                            <a:schemeClr val="accent6"/>
                          </a:solidFill>
                          <a:latin typeface="Grand Hotel"/>
                        </a:rPr>
                        <a:t>Diosmina+bioflavonoides</a:t>
                      </a:r>
                      <a:endParaRPr lang="pt-PT" b="1" dirty="0">
                        <a:solidFill>
                          <a:schemeClr val="accent6"/>
                        </a:solidFill>
                        <a:latin typeface="Grand Hot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err="1">
                          <a:solidFill>
                            <a:schemeClr val="accent6"/>
                          </a:solidFill>
                          <a:latin typeface="Grand Hotel"/>
                        </a:rPr>
                        <a:t>Rivaroxabano</a:t>
                      </a:r>
                      <a:endParaRPr lang="pt-PT" b="1" dirty="0">
                        <a:solidFill>
                          <a:schemeClr val="accent6"/>
                        </a:solidFill>
                        <a:latin typeface="Grand Hote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939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b="1" dirty="0">
                          <a:solidFill>
                            <a:schemeClr val="accent6"/>
                          </a:solidFill>
                          <a:latin typeface="Grand Hotel"/>
                        </a:rPr>
                        <a:t>Digoxina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>
                          <a:solidFill>
                            <a:schemeClr val="accent6"/>
                          </a:solidFill>
                          <a:latin typeface="Grand Hotel"/>
                        </a:rPr>
                        <a:t>Trinitrato de glicerilo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961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05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" name="Google Shape;3338;p36"/>
          <p:cNvSpPr/>
          <p:nvPr/>
        </p:nvSpPr>
        <p:spPr>
          <a:xfrm>
            <a:off x="1084733" y="2051340"/>
            <a:ext cx="894800" cy="8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8575" dist="28575" dir="156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39" name="Google Shape;3339;p36"/>
          <p:cNvSpPr/>
          <p:nvPr/>
        </p:nvSpPr>
        <p:spPr>
          <a:xfrm>
            <a:off x="10286731" y="6551883"/>
            <a:ext cx="5759" cy="1512"/>
          </a:xfrm>
          <a:custGeom>
            <a:avLst/>
            <a:gdLst/>
            <a:ahLst/>
            <a:cxnLst/>
            <a:rect l="l" t="t" r="r" b="b"/>
            <a:pathLst>
              <a:path w="80" h="21" extrusionOk="0">
                <a:moveTo>
                  <a:pt x="0" y="1"/>
                </a:moveTo>
                <a:cubicBezTo>
                  <a:pt x="14" y="14"/>
                  <a:pt x="27" y="21"/>
                  <a:pt x="40" y="21"/>
                </a:cubicBezTo>
                <a:cubicBezTo>
                  <a:pt x="53" y="21"/>
                  <a:pt x="66" y="14"/>
                  <a:pt x="79" y="1"/>
                </a:cubicBezTo>
                <a:lnTo>
                  <a:pt x="79" y="1"/>
                </a:lnTo>
                <a:cubicBezTo>
                  <a:pt x="79" y="1"/>
                  <a:pt x="68" y="12"/>
                  <a:pt x="44" y="12"/>
                </a:cubicBezTo>
                <a:cubicBezTo>
                  <a:pt x="33" y="12"/>
                  <a:pt x="18" y="10"/>
                  <a:pt x="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40" name="Google Shape;3340;p36"/>
          <p:cNvSpPr txBox="1">
            <a:spLocks noGrp="1"/>
          </p:cNvSpPr>
          <p:nvPr>
            <p:ph type="title"/>
          </p:nvPr>
        </p:nvSpPr>
        <p:spPr>
          <a:xfrm>
            <a:off x="963167" y="669233"/>
            <a:ext cx="10265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Avaliação Clínica</a:t>
            </a:r>
            <a:endParaRPr dirty="0"/>
          </a:p>
        </p:txBody>
      </p:sp>
      <p:sp>
        <p:nvSpPr>
          <p:cNvPr id="3341" name="Google Shape;3341;p36"/>
          <p:cNvSpPr/>
          <p:nvPr/>
        </p:nvSpPr>
        <p:spPr>
          <a:xfrm rot="-10205288" flipH="1">
            <a:off x="6122285" y="962738"/>
            <a:ext cx="729545" cy="369040"/>
          </a:xfrm>
          <a:custGeom>
            <a:avLst/>
            <a:gdLst/>
            <a:ahLst/>
            <a:cxnLst/>
            <a:rect l="l" t="t" r="r" b="b"/>
            <a:pathLst>
              <a:path w="9574" h="4843" extrusionOk="0">
                <a:moveTo>
                  <a:pt x="3457" y="1601"/>
                </a:moveTo>
                <a:cubicBezTo>
                  <a:pt x="3447" y="1808"/>
                  <a:pt x="3394" y="2006"/>
                  <a:pt x="3305" y="2195"/>
                </a:cubicBezTo>
                <a:cubicBezTo>
                  <a:pt x="3196" y="2429"/>
                  <a:pt x="3017" y="2621"/>
                  <a:pt x="2784" y="2744"/>
                </a:cubicBezTo>
                <a:cubicBezTo>
                  <a:pt x="2743" y="2758"/>
                  <a:pt x="2702" y="2758"/>
                  <a:pt x="2647" y="2758"/>
                </a:cubicBezTo>
                <a:cubicBezTo>
                  <a:pt x="2633" y="2744"/>
                  <a:pt x="2606" y="2744"/>
                  <a:pt x="2592" y="2730"/>
                </a:cubicBezTo>
                <a:lnTo>
                  <a:pt x="2578" y="2717"/>
                </a:lnTo>
                <a:lnTo>
                  <a:pt x="2537" y="2676"/>
                </a:lnTo>
                <a:cubicBezTo>
                  <a:pt x="2510" y="2634"/>
                  <a:pt x="2482" y="2593"/>
                  <a:pt x="2469" y="2552"/>
                </a:cubicBezTo>
                <a:cubicBezTo>
                  <a:pt x="2469" y="2497"/>
                  <a:pt x="2469" y="2429"/>
                  <a:pt x="2469" y="2374"/>
                </a:cubicBezTo>
                <a:cubicBezTo>
                  <a:pt x="2523" y="2113"/>
                  <a:pt x="2702" y="1880"/>
                  <a:pt x="2949" y="1757"/>
                </a:cubicBezTo>
                <a:cubicBezTo>
                  <a:pt x="3106" y="1674"/>
                  <a:pt x="3278" y="1621"/>
                  <a:pt x="3457" y="1601"/>
                </a:cubicBezTo>
                <a:close/>
                <a:moveTo>
                  <a:pt x="1673" y="0"/>
                </a:moveTo>
                <a:cubicBezTo>
                  <a:pt x="1434" y="0"/>
                  <a:pt x="1194" y="34"/>
                  <a:pt x="960" y="97"/>
                </a:cubicBezTo>
                <a:cubicBezTo>
                  <a:pt x="727" y="152"/>
                  <a:pt x="507" y="220"/>
                  <a:pt x="302" y="330"/>
                </a:cubicBezTo>
                <a:cubicBezTo>
                  <a:pt x="219" y="358"/>
                  <a:pt x="164" y="385"/>
                  <a:pt x="123" y="412"/>
                </a:cubicBezTo>
                <a:lnTo>
                  <a:pt x="68" y="440"/>
                </a:lnTo>
                <a:lnTo>
                  <a:pt x="82" y="467"/>
                </a:lnTo>
                <a:cubicBezTo>
                  <a:pt x="0" y="514"/>
                  <a:pt x="48" y="630"/>
                  <a:pt x="123" y="630"/>
                </a:cubicBezTo>
                <a:cubicBezTo>
                  <a:pt x="136" y="630"/>
                  <a:pt x="150" y="626"/>
                  <a:pt x="164" y="618"/>
                </a:cubicBezTo>
                <a:lnTo>
                  <a:pt x="219" y="591"/>
                </a:lnTo>
                <a:cubicBezTo>
                  <a:pt x="260" y="577"/>
                  <a:pt x="302" y="550"/>
                  <a:pt x="384" y="522"/>
                </a:cubicBezTo>
                <a:cubicBezTo>
                  <a:pt x="576" y="426"/>
                  <a:pt x="795" y="358"/>
                  <a:pt x="1001" y="316"/>
                </a:cubicBezTo>
                <a:cubicBezTo>
                  <a:pt x="1201" y="277"/>
                  <a:pt x="1401" y="255"/>
                  <a:pt x="1598" y="255"/>
                </a:cubicBezTo>
                <a:cubicBezTo>
                  <a:pt x="1739" y="255"/>
                  <a:pt x="1879" y="266"/>
                  <a:pt x="2016" y="289"/>
                </a:cubicBezTo>
                <a:lnTo>
                  <a:pt x="2167" y="316"/>
                </a:lnTo>
                <a:cubicBezTo>
                  <a:pt x="2222" y="330"/>
                  <a:pt x="2263" y="344"/>
                  <a:pt x="2318" y="358"/>
                </a:cubicBezTo>
                <a:cubicBezTo>
                  <a:pt x="2414" y="385"/>
                  <a:pt x="2510" y="426"/>
                  <a:pt x="2606" y="467"/>
                </a:cubicBezTo>
                <a:cubicBezTo>
                  <a:pt x="2715" y="522"/>
                  <a:pt x="2811" y="563"/>
                  <a:pt x="2907" y="632"/>
                </a:cubicBezTo>
                <a:cubicBezTo>
                  <a:pt x="2949" y="659"/>
                  <a:pt x="3004" y="687"/>
                  <a:pt x="3045" y="728"/>
                </a:cubicBezTo>
                <a:cubicBezTo>
                  <a:pt x="3086" y="755"/>
                  <a:pt x="3127" y="797"/>
                  <a:pt x="3168" y="838"/>
                </a:cubicBezTo>
                <a:cubicBezTo>
                  <a:pt x="3284" y="954"/>
                  <a:pt x="3366" y="1097"/>
                  <a:pt x="3414" y="1253"/>
                </a:cubicBezTo>
                <a:lnTo>
                  <a:pt x="3414" y="1253"/>
                </a:lnTo>
                <a:cubicBezTo>
                  <a:pt x="3192" y="1277"/>
                  <a:pt x="2974" y="1345"/>
                  <a:pt x="2770" y="1455"/>
                </a:cubicBezTo>
                <a:cubicBezTo>
                  <a:pt x="2441" y="1619"/>
                  <a:pt x="2208" y="1935"/>
                  <a:pt x="2139" y="2305"/>
                </a:cubicBezTo>
                <a:cubicBezTo>
                  <a:pt x="2098" y="2511"/>
                  <a:pt x="2167" y="2730"/>
                  <a:pt x="2304" y="2881"/>
                </a:cubicBezTo>
                <a:lnTo>
                  <a:pt x="2345" y="2922"/>
                </a:lnTo>
                <a:cubicBezTo>
                  <a:pt x="2359" y="2950"/>
                  <a:pt x="2386" y="2964"/>
                  <a:pt x="2414" y="2977"/>
                </a:cubicBezTo>
                <a:cubicBezTo>
                  <a:pt x="2469" y="3005"/>
                  <a:pt x="2523" y="3032"/>
                  <a:pt x="2578" y="3046"/>
                </a:cubicBezTo>
                <a:cubicBezTo>
                  <a:pt x="2613" y="3051"/>
                  <a:pt x="2650" y="3054"/>
                  <a:pt x="2688" y="3054"/>
                </a:cubicBezTo>
                <a:cubicBezTo>
                  <a:pt x="2753" y="3054"/>
                  <a:pt x="2819" y="3045"/>
                  <a:pt x="2880" y="3018"/>
                </a:cubicBezTo>
                <a:cubicBezTo>
                  <a:pt x="3045" y="2950"/>
                  <a:pt x="3196" y="2840"/>
                  <a:pt x="3305" y="2703"/>
                </a:cubicBezTo>
                <a:cubicBezTo>
                  <a:pt x="3415" y="2580"/>
                  <a:pt x="3497" y="2456"/>
                  <a:pt x="3566" y="2305"/>
                </a:cubicBezTo>
                <a:cubicBezTo>
                  <a:pt x="3674" y="2089"/>
                  <a:pt x="3740" y="1846"/>
                  <a:pt x="3749" y="1598"/>
                </a:cubicBezTo>
                <a:lnTo>
                  <a:pt x="3749" y="1598"/>
                </a:lnTo>
                <a:cubicBezTo>
                  <a:pt x="3770" y="1600"/>
                  <a:pt x="3791" y="1603"/>
                  <a:pt x="3813" y="1606"/>
                </a:cubicBezTo>
                <a:cubicBezTo>
                  <a:pt x="4416" y="1688"/>
                  <a:pt x="5006" y="2031"/>
                  <a:pt x="5500" y="2442"/>
                </a:cubicBezTo>
                <a:cubicBezTo>
                  <a:pt x="5993" y="2868"/>
                  <a:pt x="6432" y="3361"/>
                  <a:pt x="6789" y="3910"/>
                </a:cubicBezTo>
                <a:cubicBezTo>
                  <a:pt x="6981" y="4198"/>
                  <a:pt x="7228" y="4459"/>
                  <a:pt x="7516" y="4664"/>
                </a:cubicBezTo>
                <a:cubicBezTo>
                  <a:pt x="7667" y="4760"/>
                  <a:pt x="7845" y="4829"/>
                  <a:pt x="8037" y="4843"/>
                </a:cubicBezTo>
                <a:cubicBezTo>
                  <a:pt x="8215" y="4843"/>
                  <a:pt x="8394" y="4829"/>
                  <a:pt x="8572" y="4774"/>
                </a:cubicBezTo>
                <a:cubicBezTo>
                  <a:pt x="8613" y="4760"/>
                  <a:pt x="8641" y="4747"/>
                  <a:pt x="8695" y="4733"/>
                </a:cubicBezTo>
                <a:lnTo>
                  <a:pt x="8805" y="4692"/>
                </a:lnTo>
                <a:cubicBezTo>
                  <a:pt x="8887" y="4651"/>
                  <a:pt x="8956" y="4609"/>
                  <a:pt x="9038" y="4555"/>
                </a:cubicBezTo>
                <a:cubicBezTo>
                  <a:pt x="9176" y="4445"/>
                  <a:pt x="9299" y="4321"/>
                  <a:pt x="9381" y="4157"/>
                </a:cubicBezTo>
                <a:cubicBezTo>
                  <a:pt x="9532" y="3869"/>
                  <a:pt x="9573" y="3512"/>
                  <a:pt x="9491" y="3197"/>
                </a:cubicBezTo>
                <a:cubicBezTo>
                  <a:pt x="9422" y="2881"/>
                  <a:pt x="9258" y="2607"/>
                  <a:pt x="9011" y="2401"/>
                </a:cubicBezTo>
                <a:cubicBezTo>
                  <a:pt x="8901" y="2305"/>
                  <a:pt x="8750" y="2237"/>
                  <a:pt x="8599" y="2195"/>
                </a:cubicBezTo>
                <a:cubicBezTo>
                  <a:pt x="8532" y="2183"/>
                  <a:pt x="8464" y="2176"/>
                  <a:pt x="8397" y="2176"/>
                </a:cubicBezTo>
                <a:cubicBezTo>
                  <a:pt x="8316" y="2176"/>
                  <a:pt x="8236" y="2187"/>
                  <a:pt x="8161" y="2209"/>
                </a:cubicBezTo>
                <a:cubicBezTo>
                  <a:pt x="8023" y="2237"/>
                  <a:pt x="7886" y="2291"/>
                  <a:pt x="7777" y="2374"/>
                </a:cubicBezTo>
                <a:cubicBezTo>
                  <a:pt x="7667" y="2456"/>
                  <a:pt x="7571" y="2538"/>
                  <a:pt x="7502" y="2648"/>
                </a:cubicBezTo>
                <a:cubicBezTo>
                  <a:pt x="7351" y="2854"/>
                  <a:pt x="7283" y="3114"/>
                  <a:pt x="7324" y="3361"/>
                </a:cubicBezTo>
                <a:cubicBezTo>
                  <a:pt x="7365" y="3581"/>
                  <a:pt x="7488" y="3786"/>
                  <a:pt x="7667" y="3910"/>
                </a:cubicBezTo>
                <a:cubicBezTo>
                  <a:pt x="7783" y="3988"/>
                  <a:pt x="7921" y="4024"/>
                  <a:pt x="8059" y="4024"/>
                </a:cubicBezTo>
                <a:cubicBezTo>
                  <a:pt x="8116" y="4024"/>
                  <a:pt x="8173" y="4018"/>
                  <a:pt x="8229" y="4006"/>
                </a:cubicBezTo>
                <a:cubicBezTo>
                  <a:pt x="8394" y="3951"/>
                  <a:pt x="8517" y="3814"/>
                  <a:pt x="8545" y="3649"/>
                </a:cubicBezTo>
                <a:cubicBezTo>
                  <a:pt x="8572" y="3540"/>
                  <a:pt x="8558" y="3416"/>
                  <a:pt x="8517" y="3306"/>
                </a:cubicBezTo>
                <a:cubicBezTo>
                  <a:pt x="8490" y="3238"/>
                  <a:pt x="8462" y="3169"/>
                  <a:pt x="8407" y="3114"/>
                </a:cubicBezTo>
                <a:cubicBezTo>
                  <a:pt x="8394" y="3101"/>
                  <a:pt x="8366" y="3087"/>
                  <a:pt x="8353" y="3060"/>
                </a:cubicBezTo>
                <a:cubicBezTo>
                  <a:pt x="8333" y="3047"/>
                  <a:pt x="8314" y="3042"/>
                  <a:pt x="8296" y="3042"/>
                </a:cubicBezTo>
                <a:cubicBezTo>
                  <a:pt x="8215" y="3042"/>
                  <a:pt x="8164" y="3154"/>
                  <a:pt x="8243" y="3210"/>
                </a:cubicBezTo>
                <a:cubicBezTo>
                  <a:pt x="8298" y="3252"/>
                  <a:pt x="8325" y="3306"/>
                  <a:pt x="8339" y="3361"/>
                </a:cubicBezTo>
                <a:cubicBezTo>
                  <a:pt x="8366" y="3444"/>
                  <a:pt x="8366" y="3526"/>
                  <a:pt x="8353" y="3608"/>
                </a:cubicBezTo>
                <a:cubicBezTo>
                  <a:pt x="8339" y="3690"/>
                  <a:pt x="8270" y="3773"/>
                  <a:pt x="8174" y="3800"/>
                </a:cubicBezTo>
                <a:cubicBezTo>
                  <a:pt x="8140" y="3807"/>
                  <a:pt x="8106" y="3810"/>
                  <a:pt x="8072" y="3810"/>
                </a:cubicBezTo>
                <a:cubicBezTo>
                  <a:pt x="7970" y="3810"/>
                  <a:pt x="7873" y="3780"/>
                  <a:pt x="7790" y="3718"/>
                </a:cubicBezTo>
                <a:cubicBezTo>
                  <a:pt x="7667" y="3622"/>
                  <a:pt x="7584" y="3485"/>
                  <a:pt x="7557" y="3320"/>
                </a:cubicBezTo>
                <a:cubicBezTo>
                  <a:pt x="7530" y="3128"/>
                  <a:pt x="7584" y="2950"/>
                  <a:pt x="7694" y="2799"/>
                </a:cubicBezTo>
                <a:cubicBezTo>
                  <a:pt x="7722" y="2758"/>
                  <a:pt x="7763" y="2717"/>
                  <a:pt x="7790" y="2689"/>
                </a:cubicBezTo>
                <a:cubicBezTo>
                  <a:pt x="7831" y="2648"/>
                  <a:pt x="7873" y="2607"/>
                  <a:pt x="7927" y="2580"/>
                </a:cubicBezTo>
                <a:cubicBezTo>
                  <a:pt x="8010" y="2525"/>
                  <a:pt x="8106" y="2484"/>
                  <a:pt x="8215" y="2456"/>
                </a:cubicBezTo>
                <a:cubicBezTo>
                  <a:pt x="8271" y="2442"/>
                  <a:pt x="8327" y="2435"/>
                  <a:pt x="8382" y="2435"/>
                </a:cubicBezTo>
                <a:cubicBezTo>
                  <a:pt x="8544" y="2435"/>
                  <a:pt x="8700" y="2494"/>
                  <a:pt x="8833" y="2607"/>
                </a:cubicBezTo>
                <a:cubicBezTo>
                  <a:pt x="9011" y="2772"/>
                  <a:pt x="9148" y="2991"/>
                  <a:pt x="9189" y="3238"/>
                </a:cubicBezTo>
                <a:cubicBezTo>
                  <a:pt x="9258" y="3498"/>
                  <a:pt x="9217" y="3759"/>
                  <a:pt x="9107" y="3992"/>
                </a:cubicBezTo>
                <a:cubicBezTo>
                  <a:pt x="9038" y="4116"/>
                  <a:pt x="8942" y="4212"/>
                  <a:pt x="8833" y="4280"/>
                </a:cubicBezTo>
                <a:cubicBezTo>
                  <a:pt x="8778" y="4321"/>
                  <a:pt x="8723" y="4349"/>
                  <a:pt x="8668" y="4376"/>
                </a:cubicBezTo>
                <a:lnTo>
                  <a:pt x="8558" y="4417"/>
                </a:lnTo>
                <a:lnTo>
                  <a:pt x="8462" y="4445"/>
                </a:lnTo>
                <a:cubicBezTo>
                  <a:pt x="8359" y="4483"/>
                  <a:pt x="8249" y="4502"/>
                  <a:pt x="8139" y="4502"/>
                </a:cubicBezTo>
                <a:cubicBezTo>
                  <a:pt x="7973" y="4502"/>
                  <a:pt x="7807" y="4459"/>
                  <a:pt x="7667" y="4376"/>
                </a:cubicBezTo>
                <a:cubicBezTo>
                  <a:pt x="7420" y="4184"/>
                  <a:pt x="7214" y="3965"/>
                  <a:pt x="7050" y="3704"/>
                </a:cubicBezTo>
                <a:cubicBezTo>
                  <a:pt x="6666" y="3128"/>
                  <a:pt x="6213" y="2607"/>
                  <a:pt x="5705" y="2154"/>
                </a:cubicBezTo>
                <a:cubicBezTo>
                  <a:pt x="5431" y="1935"/>
                  <a:pt x="5143" y="1743"/>
                  <a:pt x="4828" y="1578"/>
                </a:cubicBezTo>
                <a:cubicBezTo>
                  <a:pt x="4512" y="1414"/>
                  <a:pt x="4183" y="1304"/>
                  <a:pt x="3826" y="1263"/>
                </a:cubicBezTo>
                <a:cubicBezTo>
                  <a:pt x="3789" y="1257"/>
                  <a:pt x="3752" y="1253"/>
                  <a:pt x="3715" y="1250"/>
                </a:cubicBezTo>
                <a:lnTo>
                  <a:pt x="3715" y="1250"/>
                </a:lnTo>
                <a:cubicBezTo>
                  <a:pt x="3657" y="1018"/>
                  <a:pt x="3541" y="801"/>
                  <a:pt x="3360" y="632"/>
                </a:cubicBezTo>
                <a:cubicBezTo>
                  <a:pt x="3319" y="577"/>
                  <a:pt x="3264" y="536"/>
                  <a:pt x="3209" y="495"/>
                </a:cubicBezTo>
                <a:cubicBezTo>
                  <a:pt x="3154" y="440"/>
                  <a:pt x="3113" y="426"/>
                  <a:pt x="3045" y="385"/>
                </a:cubicBezTo>
                <a:cubicBezTo>
                  <a:pt x="2949" y="316"/>
                  <a:pt x="2839" y="262"/>
                  <a:pt x="2715" y="207"/>
                </a:cubicBezTo>
                <a:cubicBezTo>
                  <a:pt x="2606" y="166"/>
                  <a:pt x="2496" y="124"/>
                  <a:pt x="2373" y="97"/>
                </a:cubicBezTo>
                <a:cubicBezTo>
                  <a:pt x="2318" y="83"/>
                  <a:pt x="2263" y="70"/>
                  <a:pt x="2208" y="56"/>
                </a:cubicBezTo>
                <a:lnTo>
                  <a:pt x="2043" y="28"/>
                </a:lnTo>
                <a:cubicBezTo>
                  <a:pt x="1921" y="10"/>
                  <a:pt x="1797" y="0"/>
                  <a:pt x="167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42" name="Google Shape;3342;p36"/>
          <p:cNvSpPr/>
          <p:nvPr/>
        </p:nvSpPr>
        <p:spPr>
          <a:xfrm>
            <a:off x="1084733" y="3097289"/>
            <a:ext cx="894800" cy="8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8575" dist="28575" dir="156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43" name="Google Shape;3343;p36"/>
          <p:cNvSpPr/>
          <p:nvPr/>
        </p:nvSpPr>
        <p:spPr>
          <a:xfrm>
            <a:off x="1084733" y="4143237"/>
            <a:ext cx="894800" cy="8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8575" dist="28575" dir="156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45" name="Google Shape;3345;p36"/>
          <p:cNvSpPr/>
          <p:nvPr/>
        </p:nvSpPr>
        <p:spPr>
          <a:xfrm>
            <a:off x="2655133" y="1990533"/>
            <a:ext cx="3094000" cy="1016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28575" dist="28575" dir="15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46" name="Google Shape;3346;p36"/>
          <p:cNvSpPr/>
          <p:nvPr/>
        </p:nvSpPr>
        <p:spPr>
          <a:xfrm>
            <a:off x="5776247" y="1990533"/>
            <a:ext cx="5452400" cy="10164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28575" dist="28575" dir="15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47" name="Google Shape;3347;p36"/>
          <p:cNvSpPr/>
          <p:nvPr/>
        </p:nvSpPr>
        <p:spPr>
          <a:xfrm>
            <a:off x="2655133" y="3036488"/>
            <a:ext cx="3094000" cy="1016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28575" dist="28575" dir="15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48" name="Google Shape;3348;p36"/>
          <p:cNvSpPr/>
          <p:nvPr/>
        </p:nvSpPr>
        <p:spPr>
          <a:xfrm>
            <a:off x="5776247" y="3036488"/>
            <a:ext cx="5452400" cy="10164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28575" dist="28575" dir="15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49" name="Google Shape;3349;p36"/>
          <p:cNvSpPr/>
          <p:nvPr/>
        </p:nvSpPr>
        <p:spPr>
          <a:xfrm>
            <a:off x="2655133" y="4082444"/>
            <a:ext cx="3094000" cy="1016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28575" dist="28575" dir="15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50" name="Google Shape;3350;p36"/>
          <p:cNvSpPr/>
          <p:nvPr/>
        </p:nvSpPr>
        <p:spPr>
          <a:xfrm>
            <a:off x="5776247" y="4082444"/>
            <a:ext cx="5452400" cy="10164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28575" dist="28575" dir="15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aphicFrame>
        <p:nvGraphicFramePr>
          <p:cNvPr id="3353" name="Google Shape;3353;p36"/>
          <p:cNvGraphicFramePr/>
          <p:nvPr/>
        </p:nvGraphicFramePr>
        <p:xfrm>
          <a:off x="2654014" y="1990565"/>
          <a:ext cx="8574633" cy="310856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08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9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566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2100" b="1" dirty="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Sinais Vitais</a:t>
                      </a:r>
                      <a:endParaRPr sz="2100" b="1" dirty="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9999" marR="179999" lvl="0" indent="0" algn="ctr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TA: 86/55 mmHg; FC: 63 bpm; </a:t>
                      </a:r>
                    </a:p>
                    <a:p>
                      <a:pPr marL="179999" marR="179999" lvl="0" indent="0" algn="ctr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T: 36,2ºC; SpO2: 95%</a:t>
                      </a: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566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b="1" dirty="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Ferida Traumática</a:t>
                      </a:r>
                      <a:endParaRPr sz="2100" b="1" dirty="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9999" marR="179999" lvl="0" indent="0" algn="ctr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25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Desde 08/22; Boa evolução; Epitelização</a:t>
                      </a:r>
                      <a:endParaRPr sz="25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723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b="1" dirty="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Interações medicamentosas</a:t>
                      </a:r>
                      <a:endParaRPr sz="2100" b="1" dirty="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9999" marR="179999" lvl="0" indent="0" algn="ctr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Digoxina</a:t>
                      </a:r>
                      <a:endParaRPr sz="25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3385" name="Google Shape;3385;p36"/>
          <p:cNvCxnSpPr>
            <a:stCxn id="3338" idx="6"/>
            <a:endCxn id="3345" idx="1"/>
          </p:cNvCxnSpPr>
          <p:nvPr/>
        </p:nvCxnSpPr>
        <p:spPr>
          <a:xfrm>
            <a:off x="1979533" y="2498740"/>
            <a:ext cx="675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86" name="Google Shape;3386;p36"/>
          <p:cNvCxnSpPr>
            <a:stCxn id="3342" idx="6"/>
            <a:endCxn id="3347" idx="1"/>
          </p:cNvCxnSpPr>
          <p:nvPr/>
        </p:nvCxnSpPr>
        <p:spPr>
          <a:xfrm>
            <a:off x="1979533" y="3544689"/>
            <a:ext cx="675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87" name="Google Shape;3387;p36"/>
          <p:cNvCxnSpPr>
            <a:stCxn id="3343" idx="6"/>
            <a:endCxn id="3349" idx="1"/>
          </p:cNvCxnSpPr>
          <p:nvPr/>
        </p:nvCxnSpPr>
        <p:spPr>
          <a:xfrm>
            <a:off x="1979533" y="4590637"/>
            <a:ext cx="675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" name="Google Shape;9746;p78">
            <a:extLst>
              <a:ext uri="{FF2B5EF4-FFF2-40B4-BE49-F238E27FC236}">
                <a16:creationId xmlns:a16="http://schemas.microsoft.com/office/drawing/2014/main" id="{BB3FAC9C-74FF-5AE5-D474-5DA0D25A2FBB}"/>
              </a:ext>
            </a:extLst>
          </p:cNvPr>
          <p:cNvGrpSpPr/>
          <p:nvPr/>
        </p:nvGrpSpPr>
        <p:grpSpPr>
          <a:xfrm>
            <a:off x="1344473" y="3388573"/>
            <a:ext cx="375319" cy="352148"/>
            <a:chOff x="-26583625" y="3917025"/>
            <a:chExt cx="315050" cy="295600"/>
          </a:xfrm>
          <a:solidFill>
            <a:schemeClr val="bg1"/>
          </a:solidFill>
        </p:grpSpPr>
        <p:sp>
          <p:nvSpPr>
            <p:cNvPr id="4" name="Google Shape;9747;p78">
              <a:extLst>
                <a:ext uri="{FF2B5EF4-FFF2-40B4-BE49-F238E27FC236}">
                  <a16:creationId xmlns:a16="http://schemas.microsoft.com/office/drawing/2014/main" id="{B26065D6-5AAD-CD53-9258-41D84234A4B2}"/>
                </a:ext>
              </a:extLst>
            </p:cNvPr>
            <p:cNvSpPr/>
            <p:nvPr/>
          </p:nvSpPr>
          <p:spPr>
            <a:xfrm>
              <a:off x="-26413500" y="3918400"/>
              <a:ext cx="144925" cy="135125"/>
            </a:xfrm>
            <a:custGeom>
              <a:avLst/>
              <a:gdLst/>
              <a:ahLst/>
              <a:cxnLst/>
              <a:rect l="l" t="t" r="r" b="b"/>
              <a:pathLst>
                <a:path w="5797" h="5405" extrusionOk="0">
                  <a:moveTo>
                    <a:pt x="2317" y="1"/>
                  </a:moveTo>
                  <a:cubicBezTo>
                    <a:pt x="1515" y="1"/>
                    <a:pt x="685" y="309"/>
                    <a:pt x="0" y="993"/>
                  </a:cubicBezTo>
                  <a:lnTo>
                    <a:pt x="1008" y="1970"/>
                  </a:lnTo>
                  <a:cubicBezTo>
                    <a:pt x="1398" y="1581"/>
                    <a:pt x="1864" y="1407"/>
                    <a:pt x="2313" y="1407"/>
                  </a:cubicBezTo>
                  <a:cubicBezTo>
                    <a:pt x="2771" y="1407"/>
                    <a:pt x="3210" y="1588"/>
                    <a:pt x="3529" y="1907"/>
                  </a:cubicBezTo>
                  <a:cubicBezTo>
                    <a:pt x="3623" y="2002"/>
                    <a:pt x="3623" y="2254"/>
                    <a:pt x="3529" y="2380"/>
                  </a:cubicBezTo>
                  <a:cubicBezTo>
                    <a:pt x="3450" y="2427"/>
                    <a:pt x="3348" y="2450"/>
                    <a:pt x="3249" y="2450"/>
                  </a:cubicBezTo>
                  <a:cubicBezTo>
                    <a:pt x="3151" y="2450"/>
                    <a:pt x="3056" y="2427"/>
                    <a:pt x="2993" y="2380"/>
                  </a:cubicBezTo>
                  <a:cubicBezTo>
                    <a:pt x="2804" y="2175"/>
                    <a:pt x="2552" y="2057"/>
                    <a:pt x="2284" y="2057"/>
                  </a:cubicBezTo>
                  <a:cubicBezTo>
                    <a:pt x="2016" y="2057"/>
                    <a:pt x="1733" y="2175"/>
                    <a:pt x="1481" y="2443"/>
                  </a:cubicBezTo>
                  <a:lnTo>
                    <a:pt x="4411" y="5404"/>
                  </a:lnTo>
                  <a:cubicBezTo>
                    <a:pt x="5797" y="4018"/>
                    <a:pt x="5640" y="2065"/>
                    <a:pt x="4505" y="899"/>
                  </a:cubicBezTo>
                  <a:cubicBezTo>
                    <a:pt x="3931" y="325"/>
                    <a:pt x="3139" y="1"/>
                    <a:pt x="23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9748;p78">
              <a:extLst>
                <a:ext uri="{FF2B5EF4-FFF2-40B4-BE49-F238E27FC236}">
                  <a16:creationId xmlns:a16="http://schemas.microsoft.com/office/drawing/2014/main" id="{E32739E4-1850-5EB8-76CC-C5DC61B23B59}"/>
                </a:ext>
              </a:extLst>
            </p:cNvPr>
            <p:cNvSpPr/>
            <p:nvPr/>
          </p:nvSpPr>
          <p:spPr>
            <a:xfrm>
              <a:off x="-26466275" y="4026700"/>
              <a:ext cx="78775" cy="77225"/>
            </a:xfrm>
            <a:custGeom>
              <a:avLst/>
              <a:gdLst/>
              <a:ahLst/>
              <a:cxnLst/>
              <a:rect l="l" t="t" r="r" b="b"/>
              <a:pathLst>
                <a:path w="3151" h="3089" extrusionOk="0">
                  <a:moveTo>
                    <a:pt x="1339" y="1"/>
                  </a:moveTo>
                  <a:cubicBezTo>
                    <a:pt x="1253" y="1"/>
                    <a:pt x="1166" y="32"/>
                    <a:pt x="1103" y="95"/>
                  </a:cubicBezTo>
                  <a:lnTo>
                    <a:pt x="126" y="1072"/>
                  </a:lnTo>
                  <a:cubicBezTo>
                    <a:pt x="0" y="1198"/>
                    <a:pt x="0" y="1387"/>
                    <a:pt x="126" y="1545"/>
                  </a:cubicBezTo>
                  <a:lnTo>
                    <a:pt x="1576" y="2994"/>
                  </a:lnTo>
                  <a:cubicBezTo>
                    <a:pt x="1639" y="3057"/>
                    <a:pt x="1725" y="3088"/>
                    <a:pt x="1812" y="3088"/>
                  </a:cubicBezTo>
                  <a:cubicBezTo>
                    <a:pt x="1899" y="3088"/>
                    <a:pt x="1985" y="3057"/>
                    <a:pt x="2048" y="2994"/>
                  </a:cubicBezTo>
                  <a:lnTo>
                    <a:pt x="3025" y="2017"/>
                  </a:lnTo>
                  <a:cubicBezTo>
                    <a:pt x="3151" y="1891"/>
                    <a:pt x="3151" y="1671"/>
                    <a:pt x="3025" y="1545"/>
                  </a:cubicBezTo>
                  <a:lnTo>
                    <a:pt x="1576" y="95"/>
                  </a:lnTo>
                  <a:cubicBezTo>
                    <a:pt x="1513" y="32"/>
                    <a:pt x="1426" y="1"/>
                    <a:pt x="13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9749;p78">
              <a:extLst>
                <a:ext uri="{FF2B5EF4-FFF2-40B4-BE49-F238E27FC236}">
                  <a16:creationId xmlns:a16="http://schemas.microsoft.com/office/drawing/2014/main" id="{BAA8BAC1-DE69-97D4-49B8-797A8B4D56AC}"/>
                </a:ext>
              </a:extLst>
            </p:cNvPr>
            <p:cNvSpPr/>
            <p:nvPr/>
          </p:nvSpPr>
          <p:spPr>
            <a:xfrm>
              <a:off x="-26583625" y="4077125"/>
              <a:ext cx="144925" cy="134700"/>
            </a:xfrm>
            <a:custGeom>
              <a:avLst/>
              <a:gdLst/>
              <a:ahLst/>
              <a:cxnLst/>
              <a:rect l="l" t="t" r="r" b="b"/>
              <a:pathLst>
                <a:path w="5797" h="5388" extrusionOk="0">
                  <a:moveTo>
                    <a:pt x="1355" y="0"/>
                  </a:moveTo>
                  <a:cubicBezTo>
                    <a:pt x="0" y="1386"/>
                    <a:pt x="158" y="3340"/>
                    <a:pt x="1292" y="4474"/>
                  </a:cubicBezTo>
                  <a:cubicBezTo>
                    <a:pt x="1890" y="5072"/>
                    <a:pt x="2710" y="5388"/>
                    <a:pt x="3497" y="5388"/>
                  </a:cubicBezTo>
                  <a:cubicBezTo>
                    <a:pt x="4348" y="5388"/>
                    <a:pt x="5135" y="5072"/>
                    <a:pt x="5797" y="4411"/>
                  </a:cubicBezTo>
                  <a:lnTo>
                    <a:pt x="4820" y="3434"/>
                  </a:lnTo>
                  <a:cubicBezTo>
                    <a:pt x="4431" y="3824"/>
                    <a:pt x="3964" y="3997"/>
                    <a:pt x="3516" y="3997"/>
                  </a:cubicBezTo>
                  <a:cubicBezTo>
                    <a:pt x="3058" y="3997"/>
                    <a:pt x="2619" y="3816"/>
                    <a:pt x="2300" y="3497"/>
                  </a:cubicBezTo>
                  <a:cubicBezTo>
                    <a:pt x="2174" y="3371"/>
                    <a:pt x="2174" y="3151"/>
                    <a:pt x="2300" y="3025"/>
                  </a:cubicBezTo>
                  <a:cubicBezTo>
                    <a:pt x="2347" y="2962"/>
                    <a:pt x="2434" y="2930"/>
                    <a:pt x="2524" y="2930"/>
                  </a:cubicBezTo>
                  <a:cubicBezTo>
                    <a:pt x="2615" y="2930"/>
                    <a:pt x="2710" y="2962"/>
                    <a:pt x="2773" y="3025"/>
                  </a:cubicBezTo>
                  <a:cubicBezTo>
                    <a:pt x="2962" y="3229"/>
                    <a:pt x="3214" y="3348"/>
                    <a:pt x="3481" y="3348"/>
                  </a:cubicBezTo>
                  <a:cubicBezTo>
                    <a:pt x="3749" y="3348"/>
                    <a:pt x="4033" y="3229"/>
                    <a:pt x="4285" y="2962"/>
                  </a:cubicBezTo>
                  <a:lnTo>
                    <a:pt x="13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750;p78">
              <a:extLst>
                <a:ext uri="{FF2B5EF4-FFF2-40B4-BE49-F238E27FC236}">
                  <a16:creationId xmlns:a16="http://schemas.microsoft.com/office/drawing/2014/main" id="{F95B9210-EB9E-0F23-2E7C-924F3EDFB6B9}"/>
                </a:ext>
              </a:extLst>
            </p:cNvPr>
            <p:cNvSpPr/>
            <p:nvPr/>
          </p:nvSpPr>
          <p:spPr>
            <a:xfrm>
              <a:off x="-26581275" y="3917025"/>
              <a:ext cx="311125" cy="295600"/>
            </a:xfrm>
            <a:custGeom>
              <a:avLst/>
              <a:gdLst/>
              <a:ahLst/>
              <a:cxnLst/>
              <a:rect l="l" t="t" r="r" b="b"/>
              <a:pathLst>
                <a:path w="12445" h="11824" extrusionOk="0">
                  <a:moveTo>
                    <a:pt x="3419" y="1356"/>
                  </a:moveTo>
                  <a:cubicBezTo>
                    <a:pt x="3506" y="1356"/>
                    <a:pt x="3592" y="1379"/>
                    <a:pt x="3655" y="1426"/>
                  </a:cubicBezTo>
                  <a:cubicBezTo>
                    <a:pt x="3781" y="1552"/>
                    <a:pt x="3781" y="1741"/>
                    <a:pt x="3655" y="1899"/>
                  </a:cubicBezTo>
                  <a:cubicBezTo>
                    <a:pt x="3592" y="1962"/>
                    <a:pt x="3506" y="1994"/>
                    <a:pt x="3419" y="1994"/>
                  </a:cubicBezTo>
                  <a:cubicBezTo>
                    <a:pt x="3332" y="1994"/>
                    <a:pt x="3246" y="1962"/>
                    <a:pt x="3183" y="1899"/>
                  </a:cubicBezTo>
                  <a:cubicBezTo>
                    <a:pt x="3057" y="1804"/>
                    <a:pt x="3057" y="1552"/>
                    <a:pt x="3183" y="1426"/>
                  </a:cubicBezTo>
                  <a:cubicBezTo>
                    <a:pt x="3246" y="1379"/>
                    <a:pt x="3332" y="1356"/>
                    <a:pt x="3419" y="1356"/>
                  </a:cubicBezTo>
                  <a:close/>
                  <a:moveTo>
                    <a:pt x="4364" y="2277"/>
                  </a:moveTo>
                  <a:cubicBezTo>
                    <a:pt x="4451" y="2277"/>
                    <a:pt x="4537" y="2309"/>
                    <a:pt x="4600" y="2372"/>
                  </a:cubicBezTo>
                  <a:cubicBezTo>
                    <a:pt x="4726" y="2498"/>
                    <a:pt x="4726" y="2718"/>
                    <a:pt x="4600" y="2844"/>
                  </a:cubicBezTo>
                  <a:cubicBezTo>
                    <a:pt x="4537" y="2907"/>
                    <a:pt x="4451" y="2939"/>
                    <a:pt x="4364" y="2939"/>
                  </a:cubicBezTo>
                  <a:cubicBezTo>
                    <a:pt x="4277" y="2939"/>
                    <a:pt x="4191" y="2907"/>
                    <a:pt x="4128" y="2844"/>
                  </a:cubicBezTo>
                  <a:cubicBezTo>
                    <a:pt x="4002" y="2750"/>
                    <a:pt x="4002" y="2529"/>
                    <a:pt x="4128" y="2372"/>
                  </a:cubicBezTo>
                  <a:cubicBezTo>
                    <a:pt x="4191" y="2309"/>
                    <a:pt x="4277" y="2277"/>
                    <a:pt x="4364" y="2277"/>
                  </a:cubicBezTo>
                  <a:close/>
                  <a:moveTo>
                    <a:pt x="3179" y="2561"/>
                  </a:moveTo>
                  <a:cubicBezTo>
                    <a:pt x="3269" y="2561"/>
                    <a:pt x="3356" y="2592"/>
                    <a:pt x="3403" y="2655"/>
                  </a:cubicBezTo>
                  <a:cubicBezTo>
                    <a:pt x="3529" y="2781"/>
                    <a:pt x="3529" y="2970"/>
                    <a:pt x="3403" y="3128"/>
                  </a:cubicBezTo>
                  <a:cubicBezTo>
                    <a:pt x="3356" y="3191"/>
                    <a:pt x="3269" y="3222"/>
                    <a:pt x="3179" y="3222"/>
                  </a:cubicBezTo>
                  <a:cubicBezTo>
                    <a:pt x="3088" y="3222"/>
                    <a:pt x="2994" y="3191"/>
                    <a:pt x="2931" y="3128"/>
                  </a:cubicBezTo>
                  <a:cubicBezTo>
                    <a:pt x="2836" y="3002"/>
                    <a:pt x="2836" y="2781"/>
                    <a:pt x="2931" y="2655"/>
                  </a:cubicBezTo>
                  <a:cubicBezTo>
                    <a:pt x="2994" y="2592"/>
                    <a:pt x="3088" y="2561"/>
                    <a:pt x="3179" y="2561"/>
                  </a:cubicBezTo>
                  <a:close/>
                  <a:moveTo>
                    <a:pt x="1970" y="2813"/>
                  </a:moveTo>
                  <a:cubicBezTo>
                    <a:pt x="2056" y="2813"/>
                    <a:pt x="2143" y="2844"/>
                    <a:pt x="2206" y="2907"/>
                  </a:cubicBezTo>
                  <a:cubicBezTo>
                    <a:pt x="2300" y="3002"/>
                    <a:pt x="2300" y="3254"/>
                    <a:pt x="2206" y="3380"/>
                  </a:cubicBezTo>
                  <a:cubicBezTo>
                    <a:pt x="2143" y="3427"/>
                    <a:pt x="2048" y="3451"/>
                    <a:pt x="1958" y="3451"/>
                  </a:cubicBezTo>
                  <a:cubicBezTo>
                    <a:pt x="1867" y="3451"/>
                    <a:pt x="1781" y="3427"/>
                    <a:pt x="1733" y="3380"/>
                  </a:cubicBezTo>
                  <a:cubicBezTo>
                    <a:pt x="1607" y="3254"/>
                    <a:pt x="1607" y="3002"/>
                    <a:pt x="1733" y="2907"/>
                  </a:cubicBezTo>
                  <a:cubicBezTo>
                    <a:pt x="1796" y="2844"/>
                    <a:pt x="1883" y="2813"/>
                    <a:pt x="1970" y="2813"/>
                  </a:cubicBezTo>
                  <a:close/>
                  <a:moveTo>
                    <a:pt x="2946" y="3789"/>
                  </a:moveTo>
                  <a:cubicBezTo>
                    <a:pt x="3033" y="3789"/>
                    <a:pt x="3120" y="3821"/>
                    <a:pt x="3183" y="3884"/>
                  </a:cubicBezTo>
                  <a:cubicBezTo>
                    <a:pt x="3309" y="4010"/>
                    <a:pt x="3309" y="4199"/>
                    <a:pt x="3183" y="4356"/>
                  </a:cubicBezTo>
                  <a:cubicBezTo>
                    <a:pt x="3120" y="4419"/>
                    <a:pt x="3033" y="4451"/>
                    <a:pt x="2946" y="4451"/>
                  </a:cubicBezTo>
                  <a:cubicBezTo>
                    <a:pt x="2860" y="4451"/>
                    <a:pt x="2773" y="4419"/>
                    <a:pt x="2710" y="4356"/>
                  </a:cubicBezTo>
                  <a:cubicBezTo>
                    <a:pt x="2584" y="4230"/>
                    <a:pt x="2584" y="4010"/>
                    <a:pt x="2710" y="3884"/>
                  </a:cubicBezTo>
                  <a:cubicBezTo>
                    <a:pt x="2773" y="3821"/>
                    <a:pt x="2860" y="3789"/>
                    <a:pt x="2946" y="3789"/>
                  </a:cubicBezTo>
                  <a:close/>
                  <a:moveTo>
                    <a:pt x="9480" y="7381"/>
                  </a:moveTo>
                  <a:cubicBezTo>
                    <a:pt x="9570" y="7381"/>
                    <a:pt x="9657" y="7412"/>
                    <a:pt x="9704" y="7475"/>
                  </a:cubicBezTo>
                  <a:cubicBezTo>
                    <a:pt x="9830" y="7570"/>
                    <a:pt x="9830" y="7822"/>
                    <a:pt x="9704" y="7948"/>
                  </a:cubicBezTo>
                  <a:cubicBezTo>
                    <a:pt x="9657" y="7995"/>
                    <a:pt x="9570" y="8019"/>
                    <a:pt x="9480" y="8019"/>
                  </a:cubicBezTo>
                  <a:cubicBezTo>
                    <a:pt x="9389" y="8019"/>
                    <a:pt x="9295" y="7995"/>
                    <a:pt x="9232" y="7948"/>
                  </a:cubicBezTo>
                  <a:cubicBezTo>
                    <a:pt x="9074" y="7822"/>
                    <a:pt x="9074" y="7633"/>
                    <a:pt x="9232" y="7475"/>
                  </a:cubicBezTo>
                  <a:cubicBezTo>
                    <a:pt x="9295" y="7412"/>
                    <a:pt x="9389" y="7381"/>
                    <a:pt x="9480" y="7381"/>
                  </a:cubicBezTo>
                  <a:close/>
                  <a:moveTo>
                    <a:pt x="5955" y="3640"/>
                  </a:moveTo>
                  <a:cubicBezTo>
                    <a:pt x="6223" y="3640"/>
                    <a:pt x="6491" y="3742"/>
                    <a:pt x="6680" y="3947"/>
                  </a:cubicBezTo>
                  <a:lnTo>
                    <a:pt x="8129" y="5396"/>
                  </a:lnTo>
                  <a:cubicBezTo>
                    <a:pt x="8538" y="5806"/>
                    <a:pt x="8538" y="6467"/>
                    <a:pt x="8129" y="6877"/>
                  </a:cubicBezTo>
                  <a:lnTo>
                    <a:pt x="7152" y="7853"/>
                  </a:lnTo>
                  <a:cubicBezTo>
                    <a:pt x="6963" y="8058"/>
                    <a:pt x="6695" y="8161"/>
                    <a:pt x="6428" y="8161"/>
                  </a:cubicBezTo>
                  <a:cubicBezTo>
                    <a:pt x="6160" y="8161"/>
                    <a:pt x="5892" y="8058"/>
                    <a:pt x="5703" y="7853"/>
                  </a:cubicBezTo>
                  <a:lnTo>
                    <a:pt x="4254" y="6404"/>
                  </a:lnTo>
                  <a:cubicBezTo>
                    <a:pt x="3844" y="5995"/>
                    <a:pt x="3844" y="5333"/>
                    <a:pt x="4254" y="4955"/>
                  </a:cubicBezTo>
                  <a:lnTo>
                    <a:pt x="5230" y="3947"/>
                  </a:lnTo>
                  <a:cubicBezTo>
                    <a:pt x="5419" y="3742"/>
                    <a:pt x="5687" y="3640"/>
                    <a:pt x="5955" y="3640"/>
                  </a:cubicBezTo>
                  <a:close/>
                  <a:moveTo>
                    <a:pt x="10464" y="8357"/>
                  </a:moveTo>
                  <a:cubicBezTo>
                    <a:pt x="10555" y="8357"/>
                    <a:pt x="10649" y="8389"/>
                    <a:pt x="10712" y="8452"/>
                  </a:cubicBezTo>
                  <a:cubicBezTo>
                    <a:pt x="10807" y="8578"/>
                    <a:pt x="10807" y="8799"/>
                    <a:pt x="10712" y="8925"/>
                  </a:cubicBezTo>
                  <a:cubicBezTo>
                    <a:pt x="10649" y="8988"/>
                    <a:pt x="10555" y="9019"/>
                    <a:pt x="10464" y="9019"/>
                  </a:cubicBezTo>
                  <a:cubicBezTo>
                    <a:pt x="10374" y="9019"/>
                    <a:pt x="10287" y="8988"/>
                    <a:pt x="10240" y="8925"/>
                  </a:cubicBezTo>
                  <a:cubicBezTo>
                    <a:pt x="10082" y="8799"/>
                    <a:pt x="10082" y="8610"/>
                    <a:pt x="10240" y="8452"/>
                  </a:cubicBezTo>
                  <a:cubicBezTo>
                    <a:pt x="10287" y="8389"/>
                    <a:pt x="10374" y="8357"/>
                    <a:pt x="10464" y="8357"/>
                  </a:cubicBezTo>
                  <a:close/>
                  <a:moveTo>
                    <a:pt x="9247" y="8602"/>
                  </a:moveTo>
                  <a:cubicBezTo>
                    <a:pt x="9334" y="8602"/>
                    <a:pt x="9421" y="8625"/>
                    <a:pt x="9484" y="8673"/>
                  </a:cubicBezTo>
                  <a:cubicBezTo>
                    <a:pt x="9610" y="8799"/>
                    <a:pt x="9610" y="9051"/>
                    <a:pt x="9484" y="9145"/>
                  </a:cubicBezTo>
                  <a:cubicBezTo>
                    <a:pt x="9421" y="9208"/>
                    <a:pt x="9334" y="9240"/>
                    <a:pt x="9247" y="9240"/>
                  </a:cubicBezTo>
                  <a:cubicBezTo>
                    <a:pt x="9161" y="9240"/>
                    <a:pt x="9074" y="9208"/>
                    <a:pt x="9011" y="9145"/>
                  </a:cubicBezTo>
                  <a:cubicBezTo>
                    <a:pt x="8854" y="9051"/>
                    <a:pt x="8854" y="8830"/>
                    <a:pt x="9011" y="8673"/>
                  </a:cubicBezTo>
                  <a:cubicBezTo>
                    <a:pt x="9074" y="8625"/>
                    <a:pt x="9161" y="8602"/>
                    <a:pt x="9247" y="8602"/>
                  </a:cubicBezTo>
                  <a:close/>
                  <a:moveTo>
                    <a:pt x="8030" y="8862"/>
                  </a:moveTo>
                  <a:cubicBezTo>
                    <a:pt x="8121" y="8862"/>
                    <a:pt x="8208" y="8893"/>
                    <a:pt x="8255" y="8956"/>
                  </a:cubicBezTo>
                  <a:cubicBezTo>
                    <a:pt x="8381" y="9082"/>
                    <a:pt x="8381" y="9303"/>
                    <a:pt x="8255" y="9429"/>
                  </a:cubicBezTo>
                  <a:cubicBezTo>
                    <a:pt x="8192" y="9492"/>
                    <a:pt x="8105" y="9523"/>
                    <a:pt x="8019" y="9523"/>
                  </a:cubicBezTo>
                  <a:cubicBezTo>
                    <a:pt x="7932" y="9523"/>
                    <a:pt x="7845" y="9492"/>
                    <a:pt x="7782" y="9429"/>
                  </a:cubicBezTo>
                  <a:cubicBezTo>
                    <a:pt x="7656" y="9303"/>
                    <a:pt x="7656" y="9082"/>
                    <a:pt x="7782" y="8956"/>
                  </a:cubicBezTo>
                  <a:cubicBezTo>
                    <a:pt x="7845" y="8893"/>
                    <a:pt x="7940" y="8862"/>
                    <a:pt x="8030" y="8862"/>
                  </a:cubicBezTo>
                  <a:close/>
                  <a:moveTo>
                    <a:pt x="8964" y="9862"/>
                  </a:moveTo>
                  <a:cubicBezTo>
                    <a:pt x="9050" y="9862"/>
                    <a:pt x="9137" y="9885"/>
                    <a:pt x="9200" y="9933"/>
                  </a:cubicBezTo>
                  <a:cubicBezTo>
                    <a:pt x="9326" y="10059"/>
                    <a:pt x="9326" y="10279"/>
                    <a:pt x="9200" y="10405"/>
                  </a:cubicBezTo>
                  <a:cubicBezTo>
                    <a:pt x="9137" y="10468"/>
                    <a:pt x="9050" y="10500"/>
                    <a:pt x="8964" y="10500"/>
                  </a:cubicBezTo>
                  <a:cubicBezTo>
                    <a:pt x="8877" y="10500"/>
                    <a:pt x="8791" y="10468"/>
                    <a:pt x="8727" y="10405"/>
                  </a:cubicBezTo>
                  <a:cubicBezTo>
                    <a:pt x="8601" y="10311"/>
                    <a:pt x="8601" y="10059"/>
                    <a:pt x="8727" y="9933"/>
                  </a:cubicBezTo>
                  <a:cubicBezTo>
                    <a:pt x="8791" y="9885"/>
                    <a:pt x="8877" y="9862"/>
                    <a:pt x="8964" y="9862"/>
                  </a:cubicBezTo>
                  <a:close/>
                  <a:moveTo>
                    <a:pt x="3415" y="1"/>
                  </a:moveTo>
                  <a:cubicBezTo>
                    <a:pt x="2616" y="1"/>
                    <a:pt x="1812" y="308"/>
                    <a:pt x="1198" y="922"/>
                  </a:cubicBezTo>
                  <a:cubicBezTo>
                    <a:pt x="1" y="2151"/>
                    <a:pt x="1" y="4104"/>
                    <a:pt x="1198" y="5333"/>
                  </a:cubicBezTo>
                  <a:lnTo>
                    <a:pt x="6806" y="10941"/>
                  </a:lnTo>
                  <a:cubicBezTo>
                    <a:pt x="7404" y="11508"/>
                    <a:pt x="8223" y="11823"/>
                    <a:pt x="9011" y="11823"/>
                  </a:cubicBezTo>
                  <a:cubicBezTo>
                    <a:pt x="9799" y="11823"/>
                    <a:pt x="10618" y="11508"/>
                    <a:pt x="11216" y="10941"/>
                  </a:cubicBezTo>
                  <a:cubicBezTo>
                    <a:pt x="12445" y="9712"/>
                    <a:pt x="12445" y="7727"/>
                    <a:pt x="11216" y="6530"/>
                  </a:cubicBezTo>
                  <a:lnTo>
                    <a:pt x="5609" y="922"/>
                  </a:lnTo>
                  <a:cubicBezTo>
                    <a:pt x="5010" y="308"/>
                    <a:pt x="4214" y="1"/>
                    <a:pt x="34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" name="Google Shape;9752;p78">
            <a:extLst>
              <a:ext uri="{FF2B5EF4-FFF2-40B4-BE49-F238E27FC236}">
                <a16:creationId xmlns:a16="http://schemas.microsoft.com/office/drawing/2014/main" id="{ABD534E7-E326-3280-0B1E-4E93E157D5F5}"/>
              </a:ext>
            </a:extLst>
          </p:cNvPr>
          <p:cNvGrpSpPr/>
          <p:nvPr/>
        </p:nvGrpSpPr>
        <p:grpSpPr>
          <a:xfrm>
            <a:off x="1386674" y="4414220"/>
            <a:ext cx="289039" cy="352833"/>
            <a:chOff x="-24694925" y="3518700"/>
            <a:chExt cx="242625" cy="296175"/>
          </a:xfrm>
          <a:solidFill>
            <a:schemeClr val="bg1"/>
          </a:solidFill>
        </p:grpSpPr>
        <p:sp>
          <p:nvSpPr>
            <p:cNvPr id="11" name="Google Shape;9753;p78">
              <a:extLst>
                <a:ext uri="{FF2B5EF4-FFF2-40B4-BE49-F238E27FC236}">
                  <a16:creationId xmlns:a16="http://schemas.microsoft.com/office/drawing/2014/main" id="{D12EEE94-E44F-BCBB-9133-2A176EC6907F}"/>
                </a:ext>
              </a:extLst>
            </p:cNvPr>
            <p:cNvSpPr/>
            <p:nvPr/>
          </p:nvSpPr>
          <p:spPr>
            <a:xfrm>
              <a:off x="-24694925" y="3572250"/>
              <a:ext cx="104000" cy="112650"/>
            </a:xfrm>
            <a:custGeom>
              <a:avLst/>
              <a:gdLst/>
              <a:ahLst/>
              <a:cxnLst/>
              <a:rect l="l" t="t" r="r" b="b"/>
              <a:pathLst>
                <a:path w="4160" h="4506" extrusionOk="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lnTo>
                    <a:pt x="1" y="4506"/>
                  </a:lnTo>
                  <a:lnTo>
                    <a:pt x="4160" y="4506"/>
                  </a:lnTo>
                  <a:lnTo>
                    <a:pt x="4160" y="2080"/>
                  </a:lnTo>
                  <a:cubicBezTo>
                    <a:pt x="4160" y="946"/>
                    <a:pt x="3214" y="1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754;p78">
              <a:extLst>
                <a:ext uri="{FF2B5EF4-FFF2-40B4-BE49-F238E27FC236}">
                  <a16:creationId xmlns:a16="http://schemas.microsoft.com/office/drawing/2014/main" id="{A62829EC-D12B-16F3-CB21-5E8068F3F53A}"/>
                </a:ext>
              </a:extLst>
            </p:cNvPr>
            <p:cNvSpPr/>
            <p:nvPr/>
          </p:nvSpPr>
          <p:spPr>
            <a:xfrm>
              <a:off x="-24556300" y="3648650"/>
              <a:ext cx="104000" cy="113450"/>
            </a:xfrm>
            <a:custGeom>
              <a:avLst/>
              <a:gdLst/>
              <a:ahLst/>
              <a:cxnLst/>
              <a:rect l="l" t="t" r="r" b="b"/>
              <a:pathLst>
                <a:path w="4160" h="4538" extrusionOk="0">
                  <a:moveTo>
                    <a:pt x="1" y="1"/>
                  </a:moveTo>
                  <a:lnTo>
                    <a:pt x="1" y="2458"/>
                  </a:lnTo>
                  <a:cubicBezTo>
                    <a:pt x="1" y="3592"/>
                    <a:pt x="946" y="4537"/>
                    <a:pt x="2080" y="4537"/>
                  </a:cubicBezTo>
                  <a:cubicBezTo>
                    <a:pt x="3246" y="4537"/>
                    <a:pt x="4160" y="3592"/>
                    <a:pt x="4160" y="2458"/>
                  </a:cubicBezTo>
                  <a:lnTo>
                    <a:pt x="4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755;p78">
              <a:extLst>
                <a:ext uri="{FF2B5EF4-FFF2-40B4-BE49-F238E27FC236}">
                  <a16:creationId xmlns:a16="http://schemas.microsoft.com/office/drawing/2014/main" id="{67B7D327-1A0A-C8F0-07E2-38B4EA5601A7}"/>
                </a:ext>
              </a:extLst>
            </p:cNvPr>
            <p:cNvSpPr/>
            <p:nvPr/>
          </p:nvSpPr>
          <p:spPr>
            <a:xfrm>
              <a:off x="-24694925" y="3702200"/>
              <a:ext cx="104000" cy="112675"/>
            </a:xfrm>
            <a:custGeom>
              <a:avLst/>
              <a:gdLst/>
              <a:ahLst/>
              <a:cxnLst/>
              <a:rect l="l" t="t" r="r" b="b"/>
              <a:pathLst>
                <a:path w="4160" h="4507" extrusionOk="0">
                  <a:moveTo>
                    <a:pt x="1734" y="694"/>
                  </a:moveTo>
                  <a:cubicBezTo>
                    <a:pt x="1923" y="694"/>
                    <a:pt x="2080" y="852"/>
                    <a:pt x="2080" y="1041"/>
                  </a:cubicBezTo>
                  <a:lnTo>
                    <a:pt x="2080" y="2427"/>
                  </a:lnTo>
                  <a:cubicBezTo>
                    <a:pt x="2269" y="2427"/>
                    <a:pt x="2427" y="2584"/>
                    <a:pt x="2427" y="2773"/>
                  </a:cubicBezTo>
                  <a:cubicBezTo>
                    <a:pt x="2427" y="2962"/>
                    <a:pt x="2269" y="3120"/>
                    <a:pt x="2080" y="3120"/>
                  </a:cubicBezTo>
                  <a:cubicBezTo>
                    <a:pt x="1702" y="3120"/>
                    <a:pt x="1356" y="2805"/>
                    <a:pt x="1356" y="2427"/>
                  </a:cubicBezTo>
                  <a:lnTo>
                    <a:pt x="1356" y="1041"/>
                  </a:lnTo>
                  <a:cubicBezTo>
                    <a:pt x="1356" y="852"/>
                    <a:pt x="1513" y="694"/>
                    <a:pt x="1734" y="694"/>
                  </a:cubicBezTo>
                  <a:close/>
                  <a:moveTo>
                    <a:pt x="1" y="1"/>
                  </a:moveTo>
                  <a:lnTo>
                    <a:pt x="1" y="2427"/>
                  </a:lnTo>
                  <a:cubicBezTo>
                    <a:pt x="1" y="3561"/>
                    <a:pt x="946" y="4506"/>
                    <a:pt x="2080" y="4506"/>
                  </a:cubicBezTo>
                  <a:cubicBezTo>
                    <a:pt x="3214" y="4506"/>
                    <a:pt x="4160" y="3561"/>
                    <a:pt x="4160" y="2427"/>
                  </a:cubicBezTo>
                  <a:lnTo>
                    <a:pt x="4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756;p78">
              <a:extLst>
                <a:ext uri="{FF2B5EF4-FFF2-40B4-BE49-F238E27FC236}">
                  <a16:creationId xmlns:a16="http://schemas.microsoft.com/office/drawing/2014/main" id="{85625CFD-ADFF-B056-B240-7C4683C29642}"/>
                </a:ext>
              </a:extLst>
            </p:cNvPr>
            <p:cNvSpPr/>
            <p:nvPr/>
          </p:nvSpPr>
          <p:spPr>
            <a:xfrm>
              <a:off x="-24556300" y="3518700"/>
              <a:ext cx="104000" cy="113425"/>
            </a:xfrm>
            <a:custGeom>
              <a:avLst/>
              <a:gdLst/>
              <a:ahLst/>
              <a:cxnLst/>
              <a:rect l="l" t="t" r="r" b="b"/>
              <a:pathLst>
                <a:path w="4160" h="4537" extrusionOk="0">
                  <a:moveTo>
                    <a:pt x="2049" y="1387"/>
                  </a:moveTo>
                  <a:cubicBezTo>
                    <a:pt x="2427" y="1387"/>
                    <a:pt x="2742" y="1702"/>
                    <a:pt x="2742" y="2080"/>
                  </a:cubicBezTo>
                  <a:lnTo>
                    <a:pt x="2742" y="3466"/>
                  </a:lnTo>
                  <a:cubicBezTo>
                    <a:pt x="2742" y="3655"/>
                    <a:pt x="2584" y="3812"/>
                    <a:pt x="2395" y="3812"/>
                  </a:cubicBezTo>
                  <a:cubicBezTo>
                    <a:pt x="2206" y="3812"/>
                    <a:pt x="2049" y="3655"/>
                    <a:pt x="2049" y="3466"/>
                  </a:cubicBezTo>
                  <a:lnTo>
                    <a:pt x="2049" y="2080"/>
                  </a:lnTo>
                  <a:cubicBezTo>
                    <a:pt x="1860" y="2080"/>
                    <a:pt x="1702" y="1922"/>
                    <a:pt x="1702" y="1733"/>
                  </a:cubicBezTo>
                  <a:cubicBezTo>
                    <a:pt x="1702" y="1544"/>
                    <a:pt x="1860" y="1387"/>
                    <a:pt x="2049" y="1387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lnTo>
                    <a:pt x="1" y="4537"/>
                  </a:lnTo>
                  <a:lnTo>
                    <a:pt x="4160" y="4537"/>
                  </a:lnTo>
                  <a:lnTo>
                    <a:pt x="4160" y="2080"/>
                  </a:lnTo>
                  <a:cubicBezTo>
                    <a:pt x="4160" y="945"/>
                    <a:pt x="3214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9799;p78">
            <a:extLst>
              <a:ext uri="{FF2B5EF4-FFF2-40B4-BE49-F238E27FC236}">
                <a16:creationId xmlns:a16="http://schemas.microsoft.com/office/drawing/2014/main" id="{0536E71C-9C7B-CE58-0342-3577808E375E}"/>
              </a:ext>
            </a:extLst>
          </p:cNvPr>
          <p:cNvGrpSpPr/>
          <p:nvPr/>
        </p:nvGrpSpPr>
        <p:grpSpPr>
          <a:xfrm>
            <a:off x="1382461" y="2328464"/>
            <a:ext cx="299344" cy="351880"/>
            <a:chOff x="-27691025" y="3175300"/>
            <a:chExt cx="251275" cy="295375"/>
          </a:xfrm>
          <a:solidFill>
            <a:schemeClr val="bg1"/>
          </a:solidFill>
        </p:grpSpPr>
        <p:sp>
          <p:nvSpPr>
            <p:cNvPr id="16" name="Google Shape;9800;p78">
              <a:extLst>
                <a:ext uri="{FF2B5EF4-FFF2-40B4-BE49-F238E27FC236}">
                  <a16:creationId xmlns:a16="http://schemas.microsoft.com/office/drawing/2014/main" id="{36626734-85CB-79FA-87E9-0E143D715080}"/>
                </a:ext>
              </a:extLst>
            </p:cNvPr>
            <p:cNvSpPr/>
            <p:nvPr/>
          </p:nvSpPr>
          <p:spPr>
            <a:xfrm>
              <a:off x="-27492550" y="3298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99" y="663"/>
                    <a:pt x="725" y="505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801;p78">
              <a:extLst>
                <a:ext uri="{FF2B5EF4-FFF2-40B4-BE49-F238E27FC236}">
                  <a16:creationId xmlns:a16="http://schemas.microsoft.com/office/drawing/2014/main" id="{F4A6DBD5-CE2D-FAF4-A242-498CC1CAF15F}"/>
                </a:ext>
              </a:extLst>
            </p:cNvPr>
            <p:cNvSpPr/>
            <p:nvPr/>
          </p:nvSpPr>
          <p:spPr>
            <a:xfrm>
              <a:off x="-27613050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32" y="1922"/>
                    <a:pt x="158" y="2080"/>
                    <a:pt x="347" y="2080"/>
                  </a:cubicBezTo>
                  <a:cubicBezTo>
                    <a:pt x="536" y="2080"/>
                    <a:pt x="693" y="1922"/>
                    <a:pt x="693" y="1733"/>
                  </a:cubicBezTo>
                  <a:lnTo>
                    <a:pt x="693" y="1386"/>
                  </a:lnTo>
                  <a:lnTo>
                    <a:pt x="1040" y="1386"/>
                  </a:lnTo>
                  <a:cubicBezTo>
                    <a:pt x="1260" y="1386"/>
                    <a:pt x="1418" y="1544"/>
                    <a:pt x="1418" y="1733"/>
                  </a:cubicBezTo>
                  <a:lnTo>
                    <a:pt x="1418" y="2899"/>
                  </a:lnTo>
                  <a:cubicBezTo>
                    <a:pt x="1197" y="3025"/>
                    <a:pt x="1040" y="3277"/>
                    <a:pt x="1040" y="3497"/>
                  </a:cubicBezTo>
                  <a:lnTo>
                    <a:pt x="1040" y="4222"/>
                  </a:lnTo>
                  <a:lnTo>
                    <a:pt x="2426" y="4222"/>
                  </a:lnTo>
                  <a:lnTo>
                    <a:pt x="2426" y="3497"/>
                  </a:lnTo>
                  <a:cubicBezTo>
                    <a:pt x="2426" y="3214"/>
                    <a:pt x="2268" y="3025"/>
                    <a:pt x="2079" y="2899"/>
                  </a:cubicBezTo>
                  <a:lnTo>
                    <a:pt x="2079" y="1733"/>
                  </a:lnTo>
                  <a:cubicBezTo>
                    <a:pt x="2079" y="1134"/>
                    <a:pt x="1607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802;p78">
              <a:extLst>
                <a:ext uri="{FF2B5EF4-FFF2-40B4-BE49-F238E27FC236}">
                  <a16:creationId xmlns:a16="http://schemas.microsoft.com/office/drawing/2014/main" id="{4FEF3A4A-33D6-65ED-39D6-1FDEC672D981}"/>
                </a:ext>
              </a:extLst>
            </p:cNvPr>
            <p:cNvSpPr/>
            <p:nvPr/>
          </p:nvSpPr>
          <p:spPr>
            <a:xfrm>
              <a:off x="-27691025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2079" y="0"/>
                  </a:moveTo>
                  <a:cubicBezTo>
                    <a:pt x="1890" y="0"/>
                    <a:pt x="1733" y="158"/>
                    <a:pt x="1733" y="347"/>
                  </a:cubicBezTo>
                  <a:lnTo>
                    <a:pt x="1733" y="693"/>
                  </a:lnTo>
                  <a:lnTo>
                    <a:pt x="1386" y="693"/>
                  </a:lnTo>
                  <a:cubicBezTo>
                    <a:pt x="788" y="693"/>
                    <a:pt x="347" y="1166"/>
                    <a:pt x="347" y="1733"/>
                  </a:cubicBezTo>
                  <a:lnTo>
                    <a:pt x="347" y="2899"/>
                  </a:lnTo>
                  <a:cubicBezTo>
                    <a:pt x="158" y="3025"/>
                    <a:pt x="0" y="3277"/>
                    <a:pt x="0" y="3497"/>
                  </a:cubicBezTo>
                  <a:lnTo>
                    <a:pt x="0" y="4222"/>
                  </a:lnTo>
                  <a:lnTo>
                    <a:pt x="1386" y="4222"/>
                  </a:lnTo>
                  <a:lnTo>
                    <a:pt x="1386" y="3497"/>
                  </a:lnTo>
                  <a:cubicBezTo>
                    <a:pt x="1386" y="3214"/>
                    <a:pt x="1229" y="3025"/>
                    <a:pt x="1008" y="2899"/>
                  </a:cubicBezTo>
                  <a:lnTo>
                    <a:pt x="1008" y="1733"/>
                  </a:lnTo>
                  <a:cubicBezTo>
                    <a:pt x="1008" y="1544"/>
                    <a:pt x="1166" y="1386"/>
                    <a:pt x="1386" y="1386"/>
                  </a:cubicBezTo>
                  <a:lnTo>
                    <a:pt x="1733" y="1386"/>
                  </a:lnTo>
                  <a:lnTo>
                    <a:pt x="1733" y="1733"/>
                  </a:lnTo>
                  <a:cubicBezTo>
                    <a:pt x="1733" y="1922"/>
                    <a:pt x="1890" y="2080"/>
                    <a:pt x="2079" y="2080"/>
                  </a:cubicBezTo>
                  <a:cubicBezTo>
                    <a:pt x="2268" y="2080"/>
                    <a:pt x="2426" y="1922"/>
                    <a:pt x="2426" y="1733"/>
                  </a:cubicBezTo>
                  <a:lnTo>
                    <a:pt x="2426" y="347"/>
                  </a:lnTo>
                  <a:cubicBezTo>
                    <a:pt x="2426" y="158"/>
                    <a:pt x="2268" y="0"/>
                    <a:pt x="2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803;p78">
              <a:extLst>
                <a:ext uri="{FF2B5EF4-FFF2-40B4-BE49-F238E27FC236}">
                  <a16:creationId xmlns:a16="http://schemas.microsoft.com/office/drawing/2014/main" id="{082280D2-83D5-D323-2FB5-C964040FEC46}"/>
                </a:ext>
              </a:extLst>
            </p:cNvPr>
            <p:cNvSpPr/>
            <p:nvPr/>
          </p:nvSpPr>
          <p:spPr>
            <a:xfrm>
              <a:off x="-27691025" y="3263500"/>
              <a:ext cx="251275" cy="207175"/>
            </a:xfrm>
            <a:custGeom>
              <a:avLst/>
              <a:gdLst/>
              <a:ahLst/>
              <a:cxnLst/>
              <a:rect l="l" t="t" r="r" b="b"/>
              <a:pathLst>
                <a:path w="10051" h="8287" extrusionOk="0">
                  <a:moveTo>
                    <a:pt x="8317" y="725"/>
                  </a:moveTo>
                  <a:cubicBezTo>
                    <a:pt x="8885" y="725"/>
                    <a:pt x="9326" y="1198"/>
                    <a:pt x="9326" y="1733"/>
                  </a:cubicBezTo>
                  <a:cubicBezTo>
                    <a:pt x="9326" y="2332"/>
                    <a:pt x="8853" y="2773"/>
                    <a:pt x="8317" y="2773"/>
                  </a:cubicBezTo>
                  <a:cubicBezTo>
                    <a:pt x="7750" y="2773"/>
                    <a:pt x="7278" y="2301"/>
                    <a:pt x="7278" y="1733"/>
                  </a:cubicBezTo>
                  <a:cubicBezTo>
                    <a:pt x="7278" y="1166"/>
                    <a:pt x="7750" y="725"/>
                    <a:pt x="8317" y="725"/>
                  </a:cubicBezTo>
                  <a:close/>
                  <a:moveTo>
                    <a:pt x="8317" y="1"/>
                  </a:moveTo>
                  <a:cubicBezTo>
                    <a:pt x="7372" y="1"/>
                    <a:pt x="6585" y="788"/>
                    <a:pt x="6585" y="1733"/>
                  </a:cubicBezTo>
                  <a:cubicBezTo>
                    <a:pt x="6585" y="2584"/>
                    <a:pt x="7152" y="3277"/>
                    <a:pt x="7939" y="3435"/>
                  </a:cubicBezTo>
                  <a:lnTo>
                    <a:pt x="7939" y="5199"/>
                  </a:lnTo>
                  <a:cubicBezTo>
                    <a:pt x="7939" y="6554"/>
                    <a:pt x="6837" y="7656"/>
                    <a:pt x="5513" y="7656"/>
                  </a:cubicBezTo>
                  <a:cubicBezTo>
                    <a:pt x="4190" y="7656"/>
                    <a:pt x="3088" y="6554"/>
                    <a:pt x="3088" y="5199"/>
                  </a:cubicBezTo>
                  <a:lnTo>
                    <a:pt x="3088" y="4506"/>
                  </a:lnTo>
                  <a:lnTo>
                    <a:pt x="3088" y="4443"/>
                  </a:lnTo>
                  <a:cubicBezTo>
                    <a:pt x="4316" y="4317"/>
                    <a:pt x="5324" y="3309"/>
                    <a:pt x="5482" y="2049"/>
                  </a:cubicBezTo>
                  <a:cubicBezTo>
                    <a:pt x="5513" y="1797"/>
                    <a:pt x="5513" y="1891"/>
                    <a:pt x="5513" y="1355"/>
                  </a:cubicBezTo>
                  <a:lnTo>
                    <a:pt x="4127" y="1355"/>
                  </a:lnTo>
                  <a:cubicBezTo>
                    <a:pt x="4127" y="1607"/>
                    <a:pt x="4127" y="1765"/>
                    <a:pt x="4096" y="2049"/>
                  </a:cubicBezTo>
                  <a:cubicBezTo>
                    <a:pt x="3938" y="2710"/>
                    <a:pt x="3340" y="3088"/>
                    <a:pt x="2741" y="3088"/>
                  </a:cubicBezTo>
                  <a:cubicBezTo>
                    <a:pt x="2174" y="3088"/>
                    <a:pt x="1575" y="2773"/>
                    <a:pt x="1418" y="2049"/>
                  </a:cubicBezTo>
                  <a:cubicBezTo>
                    <a:pt x="1386" y="1828"/>
                    <a:pt x="1386" y="1607"/>
                    <a:pt x="1386" y="1355"/>
                  </a:cubicBezTo>
                  <a:lnTo>
                    <a:pt x="0" y="1355"/>
                  </a:lnTo>
                  <a:cubicBezTo>
                    <a:pt x="0" y="1670"/>
                    <a:pt x="0" y="1733"/>
                    <a:pt x="32" y="2049"/>
                  </a:cubicBezTo>
                  <a:cubicBezTo>
                    <a:pt x="221" y="3277"/>
                    <a:pt x="1166" y="4317"/>
                    <a:pt x="2426" y="4474"/>
                  </a:cubicBezTo>
                  <a:lnTo>
                    <a:pt x="2426" y="5168"/>
                  </a:lnTo>
                  <a:cubicBezTo>
                    <a:pt x="2426" y="5672"/>
                    <a:pt x="2552" y="6144"/>
                    <a:pt x="2804" y="6585"/>
                  </a:cubicBezTo>
                  <a:cubicBezTo>
                    <a:pt x="3308" y="7625"/>
                    <a:pt x="4379" y="8286"/>
                    <a:pt x="5545" y="8286"/>
                  </a:cubicBezTo>
                  <a:cubicBezTo>
                    <a:pt x="7278" y="8286"/>
                    <a:pt x="8664" y="6869"/>
                    <a:pt x="8664" y="5168"/>
                  </a:cubicBezTo>
                  <a:lnTo>
                    <a:pt x="8664" y="3435"/>
                  </a:lnTo>
                  <a:cubicBezTo>
                    <a:pt x="9452" y="3277"/>
                    <a:pt x="10050" y="2584"/>
                    <a:pt x="10050" y="1733"/>
                  </a:cubicBezTo>
                  <a:cubicBezTo>
                    <a:pt x="10050" y="788"/>
                    <a:pt x="9263" y="1"/>
                    <a:pt x="83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FC084726-BF52-EF85-5714-28F97949DB7C}"/>
              </a:ext>
            </a:extLst>
          </p:cNvPr>
          <p:cNvGrpSpPr/>
          <p:nvPr/>
        </p:nvGrpSpPr>
        <p:grpSpPr>
          <a:xfrm>
            <a:off x="9683817" y="3519229"/>
            <a:ext cx="2243017" cy="3125183"/>
            <a:chOff x="3506116" y="1411794"/>
            <a:chExt cx="2243017" cy="3125183"/>
          </a:xfrm>
        </p:grpSpPr>
        <p:grpSp>
          <p:nvGrpSpPr>
            <p:cNvPr id="2" name="Google Shape;3897;p51">
              <a:extLst>
                <a:ext uri="{FF2B5EF4-FFF2-40B4-BE49-F238E27FC236}">
                  <a16:creationId xmlns:a16="http://schemas.microsoft.com/office/drawing/2014/main" id="{C1762A19-8BE3-831B-5406-B40C78281D07}"/>
                </a:ext>
              </a:extLst>
            </p:cNvPr>
            <p:cNvGrpSpPr/>
            <p:nvPr/>
          </p:nvGrpSpPr>
          <p:grpSpPr>
            <a:xfrm>
              <a:off x="3506116" y="1411794"/>
              <a:ext cx="2243017" cy="3125183"/>
              <a:chOff x="3450493" y="1508181"/>
              <a:chExt cx="2243017" cy="3125183"/>
            </a:xfrm>
          </p:grpSpPr>
          <p:sp>
            <p:nvSpPr>
              <p:cNvPr id="8" name="Google Shape;3898;p51">
                <a:extLst>
                  <a:ext uri="{FF2B5EF4-FFF2-40B4-BE49-F238E27FC236}">
                    <a16:creationId xmlns:a16="http://schemas.microsoft.com/office/drawing/2014/main" id="{FB87797A-DC13-4F85-4612-0F01561C05A3}"/>
                  </a:ext>
                </a:extLst>
              </p:cNvPr>
              <p:cNvSpPr/>
              <p:nvPr/>
            </p:nvSpPr>
            <p:spPr>
              <a:xfrm>
                <a:off x="3450493" y="1508181"/>
                <a:ext cx="2243017" cy="3125183"/>
              </a:xfrm>
              <a:prstGeom prst="roundRect">
                <a:avLst>
                  <a:gd name="adj" fmla="val 6586"/>
                </a:avLst>
              </a:prstGeom>
              <a:solidFill>
                <a:schemeClr val="accent3"/>
              </a:solidFill>
              <a:ln>
                <a:solidFill>
                  <a:schemeClr val="accent4"/>
                </a:solidFill>
              </a:ln>
              <a:effectLst>
                <a:outerShdw blurRad="28575" dist="28575" dir="156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" name="Google Shape;3899;p51">
                <a:extLst>
                  <a:ext uri="{FF2B5EF4-FFF2-40B4-BE49-F238E27FC236}">
                    <a16:creationId xmlns:a16="http://schemas.microsoft.com/office/drawing/2014/main" id="{15E7A0EB-949D-FB31-2EB3-7F9464E24F1B}"/>
                  </a:ext>
                </a:extLst>
              </p:cNvPr>
              <p:cNvSpPr/>
              <p:nvPr/>
            </p:nvSpPr>
            <p:spPr>
              <a:xfrm>
                <a:off x="4492169" y="4377452"/>
                <a:ext cx="159667" cy="16084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30A22BF4-26B1-4837-514F-776DB90457F7}"/>
                </a:ext>
              </a:extLst>
            </p:cNvPr>
            <p:cNvSpPr/>
            <p:nvPr/>
          </p:nvSpPr>
          <p:spPr>
            <a:xfrm>
              <a:off x="3687413" y="1623594"/>
              <a:ext cx="1880421" cy="2540206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pt-PT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just"/>
              <a:r>
                <a:rPr lang="pt-PT" b="1" dirty="0">
                  <a:solidFill>
                    <a:schemeClr val="bg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NHF afetadas: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pt-PT" b="1" dirty="0">
                  <a:solidFill>
                    <a:schemeClr val="bg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Evitar perigos</a:t>
              </a:r>
            </a:p>
            <a:p>
              <a:pPr algn="just"/>
              <a:r>
                <a:rPr lang="pt-PT" b="1" dirty="0">
                  <a:solidFill>
                    <a:schemeClr val="bg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pt-PT" b="1" dirty="0">
                  <a:solidFill>
                    <a:schemeClr val="bg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Estar limpo e proteger os tegumentos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531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4" name="Google Shape;4274;p61"/>
          <p:cNvSpPr txBox="1">
            <a:spLocks noGrp="1"/>
          </p:cNvSpPr>
          <p:nvPr>
            <p:ph type="title"/>
          </p:nvPr>
        </p:nvSpPr>
        <p:spPr>
          <a:xfrm>
            <a:off x="963167" y="669233"/>
            <a:ext cx="10265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Avaliação física</a:t>
            </a:r>
            <a:endParaRPr dirty="0"/>
          </a:p>
        </p:txBody>
      </p:sp>
      <p:sp>
        <p:nvSpPr>
          <p:cNvPr id="4275" name="Google Shape;4275;p61"/>
          <p:cNvSpPr txBox="1">
            <a:spLocks noGrp="1"/>
          </p:cNvSpPr>
          <p:nvPr>
            <p:ph type="title" idx="3"/>
          </p:nvPr>
        </p:nvSpPr>
        <p:spPr>
          <a:xfrm>
            <a:off x="963167" y="5460964"/>
            <a:ext cx="3346800" cy="41600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Acima dos 85 anos</a:t>
            </a:r>
            <a:endParaRPr dirty="0"/>
          </a:p>
        </p:txBody>
      </p:sp>
      <p:sp>
        <p:nvSpPr>
          <p:cNvPr id="4279" name="Google Shape;4279;p61"/>
          <p:cNvSpPr txBox="1">
            <a:spLocks noGrp="1"/>
          </p:cNvSpPr>
          <p:nvPr>
            <p:ph type="title" idx="13"/>
          </p:nvPr>
        </p:nvSpPr>
        <p:spPr>
          <a:xfrm>
            <a:off x="2390364" y="4889067"/>
            <a:ext cx="1919600" cy="68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50%</a:t>
            </a:r>
            <a:endParaRPr dirty="0"/>
          </a:p>
        </p:txBody>
      </p:sp>
      <p:sp>
        <p:nvSpPr>
          <p:cNvPr id="4280" name="Google Shape;4280;p61"/>
          <p:cNvSpPr txBox="1">
            <a:spLocks noGrp="1"/>
          </p:cNvSpPr>
          <p:nvPr>
            <p:ph type="title" idx="5"/>
          </p:nvPr>
        </p:nvSpPr>
        <p:spPr>
          <a:xfrm>
            <a:off x="1102214" y="2982555"/>
            <a:ext cx="3346800" cy="41600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Acima dos 65 anos</a:t>
            </a:r>
            <a:endParaRPr dirty="0"/>
          </a:p>
        </p:txBody>
      </p:sp>
      <p:grpSp>
        <p:nvGrpSpPr>
          <p:cNvPr id="4281" name="Google Shape;4281;p61"/>
          <p:cNvGrpSpPr/>
          <p:nvPr/>
        </p:nvGrpSpPr>
        <p:grpSpPr>
          <a:xfrm>
            <a:off x="4736881" y="4580510"/>
            <a:ext cx="1176999" cy="1173969"/>
            <a:chOff x="3635503" y="3529379"/>
            <a:chExt cx="816000" cy="813900"/>
          </a:xfrm>
        </p:grpSpPr>
        <p:sp>
          <p:nvSpPr>
            <p:cNvPr id="4282" name="Google Shape;4282;p61"/>
            <p:cNvSpPr/>
            <p:nvPr/>
          </p:nvSpPr>
          <p:spPr>
            <a:xfrm>
              <a:off x="3636553" y="3529379"/>
              <a:ext cx="813900" cy="813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83" name="Google Shape;4283;p61"/>
            <p:cNvSpPr/>
            <p:nvPr/>
          </p:nvSpPr>
          <p:spPr>
            <a:xfrm>
              <a:off x="3635503" y="3529379"/>
              <a:ext cx="816000" cy="813900"/>
            </a:xfrm>
            <a:prstGeom prst="pie">
              <a:avLst>
                <a:gd name="adj1" fmla="val 5418443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287" name="Google Shape;4287;p61"/>
          <p:cNvGrpSpPr/>
          <p:nvPr/>
        </p:nvGrpSpPr>
        <p:grpSpPr>
          <a:xfrm>
            <a:off x="4735367" y="2225550"/>
            <a:ext cx="1176999" cy="1173969"/>
            <a:chOff x="4747144" y="1880697"/>
            <a:chExt cx="816000" cy="813900"/>
          </a:xfrm>
        </p:grpSpPr>
        <p:sp>
          <p:nvSpPr>
            <p:cNvPr id="4288" name="Google Shape;4288;p61"/>
            <p:cNvSpPr/>
            <p:nvPr/>
          </p:nvSpPr>
          <p:spPr>
            <a:xfrm>
              <a:off x="4748194" y="1880697"/>
              <a:ext cx="813900" cy="81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89" name="Google Shape;4289;p61"/>
            <p:cNvSpPr/>
            <p:nvPr/>
          </p:nvSpPr>
          <p:spPr>
            <a:xfrm flipH="1">
              <a:off x="4747144" y="1880697"/>
              <a:ext cx="816000" cy="813900"/>
            </a:xfrm>
            <a:prstGeom prst="pie">
              <a:avLst>
                <a:gd name="adj1" fmla="val 9378864"/>
                <a:gd name="adj2" fmla="val 162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295" name="Google Shape;4295;p61"/>
          <p:cNvSpPr txBox="1">
            <a:spLocks noGrp="1"/>
          </p:cNvSpPr>
          <p:nvPr>
            <p:ph type="subTitle" idx="6"/>
          </p:nvPr>
        </p:nvSpPr>
        <p:spPr>
          <a:xfrm>
            <a:off x="1387511" y="3630629"/>
            <a:ext cx="3372346" cy="909600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dirty="0"/>
              <a:t>Caem pelo menos uma vez por ano</a:t>
            </a:r>
            <a:endParaRPr dirty="0"/>
          </a:p>
        </p:txBody>
      </p:sp>
      <p:sp>
        <p:nvSpPr>
          <p:cNvPr id="4298" name="Google Shape;4298;p61"/>
          <p:cNvSpPr txBox="1">
            <a:spLocks noGrp="1"/>
          </p:cNvSpPr>
          <p:nvPr>
            <p:ph type="title" idx="14"/>
          </p:nvPr>
        </p:nvSpPr>
        <p:spPr>
          <a:xfrm>
            <a:off x="3097143" y="2319862"/>
            <a:ext cx="1342580" cy="68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solidFill>
                  <a:schemeClr val="lt1"/>
                </a:solidFill>
              </a:rPr>
              <a:t>1/3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4299" name="Google Shape;4299;p61"/>
          <p:cNvSpPr/>
          <p:nvPr/>
        </p:nvSpPr>
        <p:spPr>
          <a:xfrm rot="-10205288" flipH="1">
            <a:off x="5828212" y="919000"/>
            <a:ext cx="729545" cy="369040"/>
          </a:xfrm>
          <a:custGeom>
            <a:avLst/>
            <a:gdLst/>
            <a:ahLst/>
            <a:cxnLst/>
            <a:rect l="l" t="t" r="r" b="b"/>
            <a:pathLst>
              <a:path w="9574" h="4843" extrusionOk="0">
                <a:moveTo>
                  <a:pt x="3457" y="1601"/>
                </a:moveTo>
                <a:cubicBezTo>
                  <a:pt x="3447" y="1808"/>
                  <a:pt x="3394" y="2006"/>
                  <a:pt x="3305" y="2195"/>
                </a:cubicBezTo>
                <a:cubicBezTo>
                  <a:pt x="3196" y="2429"/>
                  <a:pt x="3017" y="2621"/>
                  <a:pt x="2784" y="2744"/>
                </a:cubicBezTo>
                <a:cubicBezTo>
                  <a:pt x="2743" y="2758"/>
                  <a:pt x="2702" y="2758"/>
                  <a:pt x="2647" y="2758"/>
                </a:cubicBezTo>
                <a:cubicBezTo>
                  <a:pt x="2633" y="2744"/>
                  <a:pt x="2606" y="2744"/>
                  <a:pt x="2592" y="2730"/>
                </a:cubicBezTo>
                <a:lnTo>
                  <a:pt x="2578" y="2717"/>
                </a:lnTo>
                <a:lnTo>
                  <a:pt x="2537" y="2676"/>
                </a:lnTo>
                <a:cubicBezTo>
                  <a:pt x="2510" y="2634"/>
                  <a:pt x="2482" y="2593"/>
                  <a:pt x="2469" y="2552"/>
                </a:cubicBezTo>
                <a:cubicBezTo>
                  <a:pt x="2469" y="2497"/>
                  <a:pt x="2469" y="2429"/>
                  <a:pt x="2469" y="2374"/>
                </a:cubicBezTo>
                <a:cubicBezTo>
                  <a:pt x="2523" y="2113"/>
                  <a:pt x="2702" y="1880"/>
                  <a:pt x="2949" y="1757"/>
                </a:cubicBezTo>
                <a:cubicBezTo>
                  <a:pt x="3106" y="1674"/>
                  <a:pt x="3278" y="1621"/>
                  <a:pt x="3457" y="1601"/>
                </a:cubicBezTo>
                <a:close/>
                <a:moveTo>
                  <a:pt x="1673" y="0"/>
                </a:moveTo>
                <a:cubicBezTo>
                  <a:pt x="1434" y="0"/>
                  <a:pt x="1194" y="34"/>
                  <a:pt x="960" y="97"/>
                </a:cubicBezTo>
                <a:cubicBezTo>
                  <a:pt x="727" y="152"/>
                  <a:pt x="507" y="220"/>
                  <a:pt x="302" y="330"/>
                </a:cubicBezTo>
                <a:cubicBezTo>
                  <a:pt x="219" y="358"/>
                  <a:pt x="164" y="385"/>
                  <a:pt x="123" y="412"/>
                </a:cubicBezTo>
                <a:lnTo>
                  <a:pt x="68" y="440"/>
                </a:lnTo>
                <a:lnTo>
                  <a:pt x="82" y="467"/>
                </a:lnTo>
                <a:cubicBezTo>
                  <a:pt x="0" y="514"/>
                  <a:pt x="48" y="630"/>
                  <a:pt x="123" y="630"/>
                </a:cubicBezTo>
                <a:cubicBezTo>
                  <a:pt x="136" y="630"/>
                  <a:pt x="150" y="626"/>
                  <a:pt x="164" y="618"/>
                </a:cubicBezTo>
                <a:lnTo>
                  <a:pt x="219" y="591"/>
                </a:lnTo>
                <a:cubicBezTo>
                  <a:pt x="260" y="577"/>
                  <a:pt x="302" y="550"/>
                  <a:pt x="384" y="522"/>
                </a:cubicBezTo>
                <a:cubicBezTo>
                  <a:pt x="576" y="426"/>
                  <a:pt x="795" y="358"/>
                  <a:pt x="1001" y="316"/>
                </a:cubicBezTo>
                <a:cubicBezTo>
                  <a:pt x="1201" y="277"/>
                  <a:pt x="1401" y="255"/>
                  <a:pt x="1598" y="255"/>
                </a:cubicBezTo>
                <a:cubicBezTo>
                  <a:pt x="1739" y="255"/>
                  <a:pt x="1879" y="266"/>
                  <a:pt x="2016" y="289"/>
                </a:cubicBezTo>
                <a:lnTo>
                  <a:pt x="2167" y="316"/>
                </a:lnTo>
                <a:cubicBezTo>
                  <a:pt x="2222" y="330"/>
                  <a:pt x="2263" y="344"/>
                  <a:pt x="2318" y="358"/>
                </a:cubicBezTo>
                <a:cubicBezTo>
                  <a:pt x="2414" y="385"/>
                  <a:pt x="2510" y="426"/>
                  <a:pt x="2606" y="467"/>
                </a:cubicBezTo>
                <a:cubicBezTo>
                  <a:pt x="2715" y="522"/>
                  <a:pt x="2811" y="563"/>
                  <a:pt x="2907" y="632"/>
                </a:cubicBezTo>
                <a:cubicBezTo>
                  <a:pt x="2949" y="659"/>
                  <a:pt x="3004" y="687"/>
                  <a:pt x="3045" y="728"/>
                </a:cubicBezTo>
                <a:cubicBezTo>
                  <a:pt x="3086" y="755"/>
                  <a:pt x="3127" y="797"/>
                  <a:pt x="3168" y="838"/>
                </a:cubicBezTo>
                <a:cubicBezTo>
                  <a:pt x="3284" y="954"/>
                  <a:pt x="3366" y="1097"/>
                  <a:pt x="3414" y="1253"/>
                </a:cubicBezTo>
                <a:lnTo>
                  <a:pt x="3414" y="1253"/>
                </a:lnTo>
                <a:cubicBezTo>
                  <a:pt x="3192" y="1277"/>
                  <a:pt x="2974" y="1345"/>
                  <a:pt x="2770" y="1455"/>
                </a:cubicBezTo>
                <a:cubicBezTo>
                  <a:pt x="2441" y="1619"/>
                  <a:pt x="2208" y="1935"/>
                  <a:pt x="2139" y="2305"/>
                </a:cubicBezTo>
                <a:cubicBezTo>
                  <a:pt x="2098" y="2511"/>
                  <a:pt x="2167" y="2730"/>
                  <a:pt x="2304" y="2881"/>
                </a:cubicBezTo>
                <a:lnTo>
                  <a:pt x="2345" y="2922"/>
                </a:lnTo>
                <a:cubicBezTo>
                  <a:pt x="2359" y="2950"/>
                  <a:pt x="2386" y="2964"/>
                  <a:pt x="2414" y="2977"/>
                </a:cubicBezTo>
                <a:cubicBezTo>
                  <a:pt x="2469" y="3005"/>
                  <a:pt x="2523" y="3032"/>
                  <a:pt x="2578" y="3046"/>
                </a:cubicBezTo>
                <a:cubicBezTo>
                  <a:pt x="2613" y="3051"/>
                  <a:pt x="2650" y="3054"/>
                  <a:pt x="2688" y="3054"/>
                </a:cubicBezTo>
                <a:cubicBezTo>
                  <a:pt x="2753" y="3054"/>
                  <a:pt x="2819" y="3045"/>
                  <a:pt x="2880" y="3018"/>
                </a:cubicBezTo>
                <a:cubicBezTo>
                  <a:pt x="3045" y="2950"/>
                  <a:pt x="3196" y="2840"/>
                  <a:pt x="3305" y="2703"/>
                </a:cubicBezTo>
                <a:cubicBezTo>
                  <a:pt x="3415" y="2580"/>
                  <a:pt x="3497" y="2456"/>
                  <a:pt x="3566" y="2305"/>
                </a:cubicBezTo>
                <a:cubicBezTo>
                  <a:pt x="3674" y="2089"/>
                  <a:pt x="3740" y="1846"/>
                  <a:pt x="3749" y="1598"/>
                </a:cubicBezTo>
                <a:lnTo>
                  <a:pt x="3749" y="1598"/>
                </a:lnTo>
                <a:cubicBezTo>
                  <a:pt x="3770" y="1600"/>
                  <a:pt x="3791" y="1603"/>
                  <a:pt x="3813" y="1606"/>
                </a:cubicBezTo>
                <a:cubicBezTo>
                  <a:pt x="4416" y="1688"/>
                  <a:pt x="5006" y="2031"/>
                  <a:pt x="5500" y="2442"/>
                </a:cubicBezTo>
                <a:cubicBezTo>
                  <a:pt x="5993" y="2868"/>
                  <a:pt x="6432" y="3361"/>
                  <a:pt x="6789" y="3910"/>
                </a:cubicBezTo>
                <a:cubicBezTo>
                  <a:pt x="6981" y="4198"/>
                  <a:pt x="7228" y="4459"/>
                  <a:pt x="7516" y="4664"/>
                </a:cubicBezTo>
                <a:cubicBezTo>
                  <a:pt x="7667" y="4760"/>
                  <a:pt x="7845" y="4829"/>
                  <a:pt x="8037" y="4843"/>
                </a:cubicBezTo>
                <a:cubicBezTo>
                  <a:pt x="8215" y="4843"/>
                  <a:pt x="8394" y="4829"/>
                  <a:pt x="8572" y="4774"/>
                </a:cubicBezTo>
                <a:cubicBezTo>
                  <a:pt x="8613" y="4760"/>
                  <a:pt x="8641" y="4747"/>
                  <a:pt x="8695" y="4733"/>
                </a:cubicBezTo>
                <a:lnTo>
                  <a:pt x="8805" y="4692"/>
                </a:lnTo>
                <a:cubicBezTo>
                  <a:pt x="8887" y="4651"/>
                  <a:pt x="8956" y="4609"/>
                  <a:pt x="9038" y="4555"/>
                </a:cubicBezTo>
                <a:cubicBezTo>
                  <a:pt x="9176" y="4445"/>
                  <a:pt x="9299" y="4321"/>
                  <a:pt x="9381" y="4157"/>
                </a:cubicBezTo>
                <a:cubicBezTo>
                  <a:pt x="9532" y="3869"/>
                  <a:pt x="9573" y="3512"/>
                  <a:pt x="9491" y="3197"/>
                </a:cubicBezTo>
                <a:cubicBezTo>
                  <a:pt x="9422" y="2881"/>
                  <a:pt x="9258" y="2607"/>
                  <a:pt x="9011" y="2401"/>
                </a:cubicBezTo>
                <a:cubicBezTo>
                  <a:pt x="8901" y="2305"/>
                  <a:pt x="8750" y="2237"/>
                  <a:pt x="8599" y="2195"/>
                </a:cubicBezTo>
                <a:cubicBezTo>
                  <a:pt x="8532" y="2183"/>
                  <a:pt x="8464" y="2176"/>
                  <a:pt x="8397" y="2176"/>
                </a:cubicBezTo>
                <a:cubicBezTo>
                  <a:pt x="8316" y="2176"/>
                  <a:pt x="8236" y="2187"/>
                  <a:pt x="8161" y="2209"/>
                </a:cubicBezTo>
                <a:cubicBezTo>
                  <a:pt x="8023" y="2237"/>
                  <a:pt x="7886" y="2291"/>
                  <a:pt x="7777" y="2374"/>
                </a:cubicBezTo>
                <a:cubicBezTo>
                  <a:pt x="7667" y="2456"/>
                  <a:pt x="7571" y="2538"/>
                  <a:pt x="7502" y="2648"/>
                </a:cubicBezTo>
                <a:cubicBezTo>
                  <a:pt x="7351" y="2854"/>
                  <a:pt x="7283" y="3114"/>
                  <a:pt x="7324" y="3361"/>
                </a:cubicBezTo>
                <a:cubicBezTo>
                  <a:pt x="7365" y="3581"/>
                  <a:pt x="7488" y="3786"/>
                  <a:pt x="7667" y="3910"/>
                </a:cubicBezTo>
                <a:cubicBezTo>
                  <a:pt x="7783" y="3988"/>
                  <a:pt x="7921" y="4024"/>
                  <a:pt x="8059" y="4024"/>
                </a:cubicBezTo>
                <a:cubicBezTo>
                  <a:pt x="8116" y="4024"/>
                  <a:pt x="8173" y="4018"/>
                  <a:pt x="8229" y="4006"/>
                </a:cubicBezTo>
                <a:cubicBezTo>
                  <a:pt x="8394" y="3951"/>
                  <a:pt x="8517" y="3814"/>
                  <a:pt x="8545" y="3649"/>
                </a:cubicBezTo>
                <a:cubicBezTo>
                  <a:pt x="8572" y="3540"/>
                  <a:pt x="8558" y="3416"/>
                  <a:pt x="8517" y="3306"/>
                </a:cubicBezTo>
                <a:cubicBezTo>
                  <a:pt x="8490" y="3238"/>
                  <a:pt x="8462" y="3169"/>
                  <a:pt x="8407" y="3114"/>
                </a:cubicBezTo>
                <a:cubicBezTo>
                  <a:pt x="8394" y="3101"/>
                  <a:pt x="8366" y="3087"/>
                  <a:pt x="8353" y="3060"/>
                </a:cubicBezTo>
                <a:cubicBezTo>
                  <a:pt x="8333" y="3047"/>
                  <a:pt x="8314" y="3042"/>
                  <a:pt x="8296" y="3042"/>
                </a:cubicBezTo>
                <a:cubicBezTo>
                  <a:pt x="8215" y="3042"/>
                  <a:pt x="8164" y="3154"/>
                  <a:pt x="8243" y="3210"/>
                </a:cubicBezTo>
                <a:cubicBezTo>
                  <a:pt x="8298" y="3252"/>
                  <a:pt x="8325" y="3306"/>
                  <a:pt x="8339" y="3361"/>
                </a:cubicBezTo>
                <a:cubicBezTo>
                  <a:pt x="8366" y="3444"/>
                  <a:pt x="8366" y="3526"/>
                  <a:pt x="8353" y="3608"/>
                </a:cubicBezTo>
                <a:cubicBezTo>
                  <a:pt x="8339" y="3690"/>
                  <a:pt x="8270" y="3773"/>
                  <a:pt x="8174" y="3800"/>
                </a:cubicBezTo>
                <a:cubicBezTo>
                  <a:pt x="8140" y="3807"/>
                  <a:pt x="8106" y="3810"/>
                  <a:pt x="8072" y="3810"/>
                </a:cubicBezTo>
                <a:cubicBezTo>
                  <a:pt x="7970" y="3810"/>
                  <a:pt x="7873" y="3780"/>
                  <a:pt x="7790" y="3718"/>
                </a:cubicBezTo>
                <a:cubicBezTo>
                  <a:pt x="7667" y="3622"/>
                  <a:pt x="7584" y="3485"/>
                  <a:pt x="7557" y="3320"/>
                </a:cubicBezTo>
                <a:cubicBezTo>
                  <a:pt x="7530" y="3128"/>
                  <a:pt x="7584" y="2950"/>
                  <a:pt x="7694" y="2799"/>
                </a:cubicBezTo>
                <a:cubicBezTo>
                  <a:pt x="7722" y="2758"/>
                  <a:pt x="7763" y="2717"/>
                  <a:pt x="7790" y="2689"/>
                </a:cubicBezTo>
                <a:cubicBezTo>
                  <a:pt x="7831" y="2648"/>
                  <a:pt x="7873" y="2607"/>
                  <a:pt x="7927" y="2580"/>
                </a:cubicBezTo>
                <a:cubicBezTo>
                  <a:pt x="8010" y="2525"/>
                  <a:pt x="8106" y="2484"/>
                  <a:pt x="8215" y="2456"/>
                </a:cubicBezTo>
                <a:cubicBezTo>
                  <a:pt x="8271" y="2442"/>
                  <a:pt x="8327" y="2435"/>
                  <a:pt x="8382" y="2435"/>
                </a:cubicBezTo>
                <a:cubicBezTo>
                  <a:pt x="8544" y="2435"/>
                  <a:pt x="8700" y="2494"/>
                  <a:pt x="8833" y="2607"/>
                </a:cubicBezTo>
                <a:cubicBezTo>
                  <a:pt x="9011" y="2772"/>
                  <a:pt x="9148" y="2991"/>
                  <a:pt x="9189" y="3238"/>
                </a:cubicBezTo>
                <a:cubicBezTo>
                  <a:pt x="9258" y="3498"/>
                  <a:pt x="9217" y="3759"/>
                  <a:pt x="9107" y="3992"/>
                </a:cubicBezTo>
                <a:cubicBezTo>
                  <a:pt x="9038" y="4116"/>
                  <a:pt x="8942" y="4212"/>
                  <a:pt x="8833" y="4280"/>
                </a:cubicBezTo>
                <a:cubicBezTo>
                  <a:pt x="8778" y="4321"/>
                  <a:pt x="8723" y="4349"/>
                  <a:pt x="8668" y="4376"/>
                </a:cubicBezTo>
                <a:lnTo>
                  <a:pt x="8558" y="4417"/>
                </a:lnTo>
                <a:lnTo>
                  <a:pt x="8462" y="4445"/>
                </a:lnTo>
                <a:cubicBezTo>
                  <a:pt x="8359" y="4483"/>
                  <a:pt x="8249" y="4502"/>
                  <a:pt x="8139" y="4502"/>
                </a:cubicBezTo>
                <a:cubicBezTo>
                  <a:pt x="7973" y="4502"/>
                  <a:pt x="7807" y="4459"/>
                  <a:pt x="7667" y="4376"/>
                </a:cubicBezTo>
                <a:cubicBezTo>
                  <a:pt x="7420" y="4184"/>
                  <a:pt x="7214" y="3965"/>
                  <a:pt x="7050" y="3704"/>
                </a:cubicBezTo>
                <a:cubicBezTo>
                  <a:pt x="6666" y="3128"/>
                  <a:pt x="6213" y="2607"/>
                  <a:pt x="5705" y="2154"/>
                </a:cubicBezTo>
                <a:cubicBezTo>
                  <a:pt x="5431" y="1935"/>
                  <a:pt x="5143" y="1743"/>
                  <a:pt x="4828" y="1578"/>
                </a:cubicBezTo>
                <a:cubicBezTo>
                  <a:pt x="4512" y="1414"/>
                  <a:pt x="4183" y="1304"/>
                  <a:pt x="3826" y="1263"/>
                </a:cubicBezTo>
                <a:cubicBezTo>
                  <a:pt x="3789" y="1257"/>
                  <a:pt x="3752" y="1253"/>
                  <a:pt x="3715" y="1250"/>
                </a:cubicBezTo>
                <a:lnTo>
                  <a:pt x="3715" y="1250"/>
                </a:lnTo>
                <a:cubicBezTo>
                  <a:pt x="3657" y="1018"/>
                  <a:pt x="3541" y="801"/>
                  <a:pt x="3360" y="632"/>
                </a:cubicBezTo>
                <a:cubicBezTo>
                  <a:pt x="3319" y="577"/>
                  <a:pt x="3264" y="536"/>
                  <a:pt x="3209" y="495"/>
                </a:cubicBezTo>
                <a:cubicBezTo>
                  <a:pt x="3154" y="440"/>
                  <a:pt x="3113" y="426"/>
                  <a:pt x="3045" y="385"/>
                </a:cubicBezTo>
                <a:cubicBezTo>
                  <a:pt x="2949" y="316"/>
                  <a:pt x="2839" y="262"/>
                  <a:pt x="2715" y="207"/>
                </a:cubicBezTo>
                <a:cubicBezTo>
                  <a:pt x="2606" y="166"/>
                  <a:pt x="2496" y="124"/>
                  <a:pt x="2373" y="97"/>
                </a:cubicBezTo>
                <a:cubicBezTo>
                  <a:pt x="2318" y="83"/>
                  <a:pt x="2263" y="70"/>
                  <a:pt x="2208" y="56"/>
                </a:cubicBezTo>
                <a:lnTo>
                  <a:pt x="2043" y="28"/>
                </a:lnTo>
                <a:cubicBezTo>
                  <a:pt x="1921" y="10"/>
                  <a:pt x="1797" y="0"/>
                  <a:pt x="167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026" name="Picture 2" descr="Quedas de Idosos - Como o Fisioterapeuta Deve Avaliar o Risco?">
            <a:extLst>
              <a:ext uri="{FF2B5EF4-FFF2-40B4-BE49-F238E27FC236}">
                <a16:creationId xmlns:a16="http://schemas.microsoft.com/office/drawing/2014/main" id="{86A2B747-2B84-45B0-51A7-BCDB376BD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628" y="2337784"/>
            <a:ext cx="3659861" cy="2540883"/>
          </a:xfrm>
          <a:prstGeom prst="ellipse">
            <a:avLst/>
          </a:prstGeom>
          <a:ln w="63500" cap="rnd">
            <a:solidFill>
              <a:schemeClr val="accent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oogle Shape;9516;p77">
            <a:extLst>
              <a:ext uri="{FF2B5EF4-FFF2-40B4-BE49-F238E27FC236}">
                <a16:creationId xmlns:a16="http://schemas.microsoft.com/office/drawing/2014/main" id="{F761045C-4ECB-57A7-D522-08724C4F0464}"/>
              </a:ext>
            </a:extLst>
          </p:cNvPr>
          <p:cNvGrpSpPr/>
          <p:nvPr/>
        </p:nvGrpSpPr>
        <p:grpSpPr>
          <a:xfrm>
            <a:off x="669819" y="3777661"/>
            <a:ext cx="586696" cy="537954"/>
            <a:chOff x="6218300" y="4416175"/>
            <a:chExt cx="516000" cy="448000"/>
          </a:xfrm>
          <a:solidFill>
            <a:schemeClr val="accent2"/>
          </a:solidFill>
        </p:grpSpPr>
        <p:sp>
          <p:nvSpPr>
            <p:cNvPr id="17" name="Google Shape;9517;p77">
              <a:extLst>
                <a:ext uri="{FF2B5EF4-FFF2-40B4-BE49-F238E27FC236}">
                  <a16:creationId xmlns:a16="http://schemas.microsoft.com/office/drawing/2014/main" id="{D6EAD82E-1679-9EE5-6EF7-7E0CAB3CAC66}"/>
                </a:ext>
              </a:extLst>
            </p:cNvPr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" name="Google Shape;9518;p77">
              <a:extLst>
                <a:ext uri="{FF2B5EF4-FFF2-40B4-BE49-F238E27FC236}">
                  <a16:creationId xmlns:a16="http://schemas.microsoft.com/office/drawing/2014/main" id="{5DE10FCB-22E9-109A-0C8F-E89779E95DE1}"/>
                </a:ext>
              </a:extLst>
            </p:cNvPr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" name="Google Shape;9519;p77">
              <a:extLst>
                <a:ext uri="{FF2B5EF4-FFF2-40B4-BE49-F238E27FC236}">
                  <a16:creationId xmlns:a16="http://schemas.microsoft.com/office/drawing/2014/main" id="{816671F3-952D-A772-210A-C0F4EEA0C2D7}"/>
                </a:ext>
              </a:extLst>
            </p:cNvPr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Respect the Elderly Social Media by Slidesgo">
  <a:themeElements>
    <a:clrScheme name="Simple Light">
      <a:dk1>
        <a:srgbClr val="212121"/>
      </a:dk1>
      <a:lt1>
        <a:srgbClr val="FFFFFF"/>
      </a:lt1>
      <a:dk2>
        <a:srgbClr val="397A78"/>
      </a:dk2>
      <a:lt2>
        <a:srgbClr val="428481"/>
      </a:lt2>
      <a:accent1>
        <a:srgbClr val="74B5B0"/>
      </a:accent1>
      <a:accent2>
        <a:srgbClr val="F6E698"/>
      </a:accent2>
      <a:accent3>
        <a:srgbClr val="E89EB0"/>
      </a:accent3>
      <a:accent4>
        <a:srgbClr val="CE7695"/>
      </a:accent4>
      <a:accent5>
        <a:srgbClr val="4D4D56"/>
      </a:accent5>
      <a:accent6>
        <a:srgbClr val="397A78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580</Words>
  <Application>Microsoft Office PowerPoint</Application>
  <PresentationFormat>Ecrã Panorâmico</PresentationFormat>
  <Paragraphs>196</Paragraphs>
  <Slides>25</Slides>
  <Notes>25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25</vt:i4>
      </vt:variant>
    </vt:vector>
  </HeadingPairs>
  <TitlesOfParts>
    <vt:vector size="32" baseType="lpstr">
      <vt:lpstr>Arial</vt:lpstr>
      <vt:lpstr>Calibri</vt:lpstr>
      <vt:lpstr>Grand Hotel</vt:lpstr>
      <vt:lpstr>Harlow Solid Italic</vt:lpstr>
      <vt:lpstr>Open Sans</vt:lpstr>
      <vt:lpstr>Raleway</vt:lpstr>
      <vt:lpstr>Respect the Elderly Social Media by Slidesgo</vt:lpstr>
      <vt:lpstr>Avaliação Geriátrica Global</vt:lpstr>
      <vt:lpstr>Sumário</vt:lpstr>
      <vt:lpstr>Apresentação</vt:lpstr>
      <vt:lpstr>Sra. A.M.</vt:lpstr>
      <vt:lpstr>Avaliação Geriátrica Global</vt:lpstr>
      <vt:lpstr>Avaliação Clínica</vt:lpstr>
      <vt:lpstr>Tabela Terapêutica</vt:lpstr>
      <vt:lpstr>Avaliação Clínica</vt:lpstr>
      <vt:lpstr>Avaliação física</vt:lpstr>
      <vt:lpstr>Marcha e equilíbrio</vt:lpstr>
      <vt:lpstr>Marcha e equilíbrio</vt:lpstr>
      <vt:lpstr>Estado nutricional</vt:lpstr>
      <vt:lpstr>Estado nutricional</vt:lpstr>
      <vt:lpstr>Avaliação mental</vt:lpstr>
      <vt:lpstr>Avaliação mental</vt:lpstr>
      <vt:lpstr>Avaliação mental</vt:lpstr>
      <vt:lpstr>Avaliação mental</vt:lpstr>
      <vt:lpstr>Avaliação funcional</vt:lpstr>
      <vt:lpstr>Avaliação funcional</vt:lpstr>
      <vt:lpstr>Avaliação social</vt:lpstr>
      <vt:lpstr>Avaliação social</vt:lpstr>
      <vt:lpstr>Plano de Cuidados</vt:lpstr>
      <vt:lpstr>Plano de Cuidados</vt:lpstr>
      <vt:lpstr>—Antoine de Saint-Exupéry</vt:lpstr>
      <vt:lpstr>Avaliação Geriátrica Global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Avaliação Geriátrica Global</dc:title>
  <dc:creator>Daniela Gomes</dc:creator>
  <cp:lastModifiedBy>Daniela Gomes</cp:lastModifiedBy>
  <cp:revision>1</cp:revision>
  <dcterms:created xsi:type="dcterms:W3CDTF">2022-10-14T20:47:37Z</dcterms:created>
  <dcterms:modified xsi:type="dcterms:W3CDTF">2022-12-03T15:06:23Z</dcterms:modified>
</cp:coreProperties>
</file>