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312" r:id="rId3"/>
    <p:sldId id="319" r:id="rId4"/>
    <p:sldId id="261" r:id="rId5"/>
    <p:sldId id="311" r:id="rId6"/>
    <p:sldId id="313" r:id="rId7"/>
    <p:sldId id="314" r:id="rId8"/>
    <p:sldId id="315" r:id="rId9"/>
    <p:sldId id="268" r:id="rId10"/>
    <p:sldId id="316" r:id="rId11"/>
    <p:sldId id="317" r:id="rId12"/>
    <p:sldId id="260" r:id="rId13"/>
    <p:sldId id="301" r:id="rId14"/>
    <p:sldId id="318" r:id="rId15"/>
    <p:sldId id="296" r:id="rId16"/>
    <p:sldId id="320" r:id="rId17"/>
    <p:sldId id="321" r:id="rId18"/>
    <p:sldId id="323" r:id="rId19"/>
    <p:sldId id="324" r:id="rId20"/>
    <p:sldId id="325" r:id="rId21"/>
    <p:sldId id="327" r:id="rId22"/>
    <p:sldId id="328" r:id="rId2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FA3DAD-9734-403A-97AF-0AB12DFD7D73}" v="179" dt="2022-12-05T15:39:32.5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a Gomes" userId="90c252696d46064f" providerId="LiveId" clId="{E8FA3DAD-9734-403A-97AF-0AB12DFD7D73}"/>
    <pc:docChg chg="undo custSel addSld delSld modSld sldOrd modMainMaster">
      <pc:chgData name="Daniela Gomes" userId="90c252696d46064f" providerId="LiveId" clId="{E8FA3DAD-9734-403A-97AF-0AB12DFD7D73}" dt="2022-12-05T17:39:56.918" v="4187"/>
      <pc:docMkLst>
        <pc:docMk/>
      </pc:docMkLst>
      <pc:sldChg chg="modSp mod modTransition">
        <pc:chgData name="Daniela Gomes" userId="90c252696d46064f" providerId="LiveId" clId="{E8FA3DAD-9734-403A-97AF-0AB12DFD7D73}" dt="2022-12-05T15:39:32.514" v="4135"/>
        <pc:sldMkLst>
          <pc:docMk/>
          <pc:sldMk cId="0" sldId="257"/>
        </pc:sldMkLst>
        <pc:spChg chg="mod">
          <ac:chgData name="Daniela Gomes" userId="90c252696d46064f" providerId="LiveId" clId="{E8FA3DAD-9734-403A-97AF-0AB12DFD7D73}" dt="2022-12-05T15:38:35.200" v="4132" actId="1037"/>
          <ac:spMkLst>
            <pc:docMk/>
            <pc:sldMk cId="0" sldId="257"/>
            <ac:spMk id="146" creationId="{00000000-0000-0000-0000-000000000000}"/>
          </ac:spMkLst>
        </pc:spChg>
      </pc:sldChg>
      <pc:sldChg chg="addSp delSp modSp add del mod">
        <pc:chgData name="Daniela Gomes" userId="90c252696d46064f" providerId="LiveId" clId="{E8FA3DAD-9734-403A-97AF-0AB12DFD7D73}" dt="2022-11-29T20:24:17.889" v="86" actId="47"/>
        <pc:sldMkLst>
          <pc:docMk/>
          <pc:sldMk cId="0" sldId="258"/>
        </pc:sldMkLst>
        <pc:spChg chg="add del mod">
          <ac:chgData name="Daniela Gomes" userId="90c252696d46064f" providerId="LiveId" clId="{E8FA3DAD-9734-403A-97AF-0AB12DFD7D73}" dt="2022-11-29T20:12:52.268" v="84" actId="478"/>
          <ac:spMkLst>
            <pc:docMk/>
            <pc:sldMk cId="0" sldId="258"/>
            <ac:spMk id="3" creationId="{3A9BCC7E-54DE-470A-B0F9-545E21AF6AAB}"/>
          </ac:spMkLst>
        </pc:spChg>
        <pc:spChg chg="mod">
          <ac:chgData name="Daniela Gomes" userId="90c252696d46064f" providerId="LiveId" clId="{E8FA3DAD-9734-403A-97AF-0AB12DFD7D73}" dt="2022-11-29T20:11:19.906" v="22" actId="20577"/>
          <ac:spMkLst>
            <pc:docMk/>
            <pc:sldMk cId="0" sldId="258"/>
            <ac:spMk id="316" creationId="{00000000-0000-0000-0000-000000000000}"/>
          </ac:spMkLst>
        </pc:spChg>
        <pc:spChg chg="del mod">
          <ac:chgData name="Daniela Gomes" userId="90c252696d46064f" providerId="LiveId" clId="{E8FA3DAD-9734-403A-97AF-0AB12DFD7D73}" dt="2022-11-29T20:11:40.276" v="26" actId="478"/>
          <ac:spMkLst>
            <pc:docMk/>
            <pc:sldMk cId="0" sldId="258"/>
            <ac:spMk id="325" creationId="{00000000-0000-0000-0000-000000000000}"/>
          </ac:spMkLst>
        </pc:spChg>
        <pc:spChg chg="del">
          <ac:chgData name="Daniela Gomes" userId="90c252696d46064f" providerId="LiveId" clId="{E8FA3DAD-9734-403A-97AF-0AB12DFD7D73}" dt="2022-11-29T20:12:50.659" v="83" actId="478"/>
          <ac:spMkLst>
            <pc:docMk/>
            <pc:sldMk cId="0" sldId="258"/>
            <ac:spMk id="328" creationId="{00000000-0000-0000-0000-000000000000}"/>
          </ac:spMkLst>
        </pc:spChg>
        <pc:spChg chg="mod">
          <ac:chgData name="Daniela Gomes" userId="90c252696d46064f" providerId="LiveId" clId="{E8FA3DAD-9734-403A-97AF-0AB12DFD7D73}" dt="2022-11-29T20:12:55.056" v="85" actId="1076"/>
          <ac:spMkLst>
            <pc:docMk/>
            <pc:sldMk cId="0" sldId="258"/>
            <ac:spMk id="329" creationId="{00000000-0000-0000-0000-000000000000}"/>
          </ac:spMkLst>
        </pc:spChg>
        <pc:spChg chg="mod">
          <ac:chgData name="Daniela Gomes" userId="90c252696d46064f" providerId="LiveId" clId="{E8FA3DAD-9734-403A-97AF-0AB12DFD7D73}" dt="2022-11-29T20:11:53.948" v="53" actId="20577"/>
          <ac:spMkLst>
            <pc:docMk/>
            <pc:sldMk cId="0" sldId="258"/>
            <ac:spMk id="330" creationId="{00000000-0000-0000-0000-000000000000}"/>
          </ac:spMkLst>
        </pc:spChg>
      </pc:sldChg>
      <pc:sldChg chg="delSp modSp add mod modTransition">
        <pc:chgData name="Daniela Gomes" userId="90c252696d46064f" providerId="LiveId" clId="{E8FA3DAD-9734-403A-97AF-0AB12DFD7D73}" dt="2022-12-05T15:39:32.514" v="4135"/>
        <pc:sldMkLst>
          <pc:docMk/>
          <pc:sldMk cId="0" sldId="260"/>
        </pc:sldMkLst>
        <pc:spChg chg="mod">
          <ac:chgData name="Daniela Gomes" userId="90c252696d46064f" providerId="LiveId" clId="{E8FA3DAD-9734-403A-97AF-0AB12DFD7D73}" dt="2022-12-03T16:03:51.235" v="2034" actId="1076"/>
          <ac:spMkLst>
            <pc:docMk/>
            <pc:sldMk cId="0" sldId="260"/>
            <ac:spMk id="347" creationId="{00000000-0000-0000-0000-000000000000}"/>
          </ac:spMkLst>
        </pc:spChg>
        <pc:spChg chg="mod">
          <ac:chgData name="Daniela Gomes" userId="90c252696d46064f" providerId="LiveId" clId="{E8FA3DAD-9734-403A-97AF-0AB12DFD7D73}" dt="2022-12-03T16:06:46.736" v="2072" actId="1076"/>
          <ac:spMkLst>
            <pc:docMk/>
            <pc:sldMk cId="0" sldId="260"/>
            <ac:spMk id="349" creationId="{00000000-0000-0000-0000-000000000000}"/>
          </ac:spMkLst>
        </pc:spChg>
        <pc:spChg chg="del mod">
          <ac:chgData name="Daniela Gomes" userId="90c252696d46064f" providerId="LiveId" clId="{E8FA3DAD-9734-403A-97AF-0AB12DFD7D73}" dt="2022-12-03T16:00:56.549" v="2014" actId="478"/>
          <ac:spMkLst>
            <pc:docMk/>
            <pc:sldMk cId="0" sldId="260"/>
            <ac:spMk id="350" creationId="{00000000-0000-0000-0000-000000000000}"/>
          </ac:spMkLst>
        </pc:spChg>
        <pc:grpChg chg="del mod">
          <ac:chgData name="Daniela Gomes" userId="90c252696d46064f" providerId="LiveId" clId="{E8FA3DAD-9734-403A-97AF-0AB12DFD7D73}" dt="2022-12-03T16:00:35.694" v="2010" actId="478"/>
          <ac:grpSpMkLst>
            <pc:docMk/>
            <pc:sldMk cId="0" sldId="260"/>
            <ac:grpSpMk id="352" creationId="{00000000-0000-0000-0000-000000000000}"/>
          </ac:grpSpMkLst>
        </pc:grpChg>
        <pc:grpChg chg="del">
          <ac:chgData name="Daniela Gomes" userId="90c252696d46064f" providerId="LiveId" clId="{E8FA3DAD-9734-403A-97AF-0AB12DFD7D73}" dt="2022-12-03T16:00:40.070" v="2011" actId="478"/>
          <ac:grpSpMkLst>
            <pc:docMk/>
            <pc:sldMk cId="0" sldId="260"/>
            <ac:grpSpMk id="390" creationId="{00000000-0000-0000-0000-000000000000}"/>
          </ac:grpSpMkLst>
        </pc:grpChg>
        <pc:cxnChg chg="del">
          <ac:chgData name="Daniela Gomes" userId="90c252696d46064f" providerId="LiveId" clId="{E8FA3DAD-9734-403A-97AF-0AB12DFD7D73}" dt="2022-12-03T16:03:54.586" v="2035" actId="478"/>
          <ac:cxnSpMkLst>
            <pc:docMk/>
            <pc:sldMk cId="0" sldId="260"/>
            <ac:cxnSpMk id="351" creationId="{00000000-0000-0000-0000-000000000000}"/>
          </ac:cxnSpMkLst>
        </pc:cxnChg>
      </pc:sldChg>
      <pc:sldChg chg="addSp delSp modSp add mod ord modTransition">
        <pc:chgData name="Daniela Gomes" userId="90c252696d46064f" providerId="LiveId" clId="{E8FA3DAD-9734-403A-97AF-0AB12DFD7D73}" dt="2022-12-05T15:39:32.514" v="4135"/>
        <pc:sldMkLst>
          <pc:docMk/>
          <pc:sldMk cId="0" sldId="261"/>
        </pc:sldMkLst>
        <pc:spChg chg="add del mod">
          <ac:chgData name="Daniela Gomes" userId="90c252696d46064f" providerId="LiveId" clId="{E8FA3DAD-9734-403A-97AF-0AB12DFD7D73}" dt="2022-12-02T18:39:59.138" v="312" actId="478"/>
          <ac:spMkLst>
            <pc:docMk/>
            <pc:sldMk cId="0" sldId="261"/>
            <ac:spMk id="3" creationId="{3C3F5800-3981-F2A7-B8B5-0F4196A7D66B}"/>
          </ac:spMkLst>
        </pc:spChg>
        <pc:spChg chg="add del mod">
          <ac:chgData name="Daniela Gomes" userId="90c252696d46064f" providerId="LiveId" clId="{E8FA3DAD-9734-403A-97AF-0AB12DFD7D73}" dt="2022-12-02T18:40:02.046" v="314" actId="478"/>
          <ac:spMkLst>
            <pc:docMk/>
            <pc:sldMk cId="0" sldId="261"/>
            <ac:spMk id="5" creationId="{9AF690E7-E00B-1F76-19FD-B1753614034A}"/>
          </ac:spMkLst>
        </pc:spChg>
        <pc:spChg chg="add del mod">
          <ac:chgData name="Daniela Gomes" userId="90c252696d46064f" providerId="LiveId" clId="{E8FA3DAD-9734-403A-97AF-0AB12DFD7D73}" dt="2022-12-02T18:40:07.584" v="317" actId="478"/>
          <ac:spMkLst>
            <pc:docMk/>
            <pc:sldMk cId="0" sldId="261"/>
            <ac:spMk id="7" creationId="{31E2A826-AD47-C6A4-8853-647DD51258BB}"/>
          </ac:spMkLst>
        </pc:spChg>
        <pc:spChg chg="add del mod">
          <ac:chgData name="Daniela Gomes" userId="90c252696d46064f" providerId="LiveId" clId="{E8FA3DAD-9734-403A-97AF-0AB12DFD7D73}" dt="2022-12-02T18:45:43.330" v="321" actId="478"/>
          <ac:spMkLst>
            <pc:docMk/>
            <pc:sldMk cId="0" sldId="261"/>
            <ac:spMk id="9" creationId="{E4AA0B8E-6A21-484E-48BB-C2AD372D9357}"/>
          </ac:spMkLst>
        </pc:spChg>
        <pc:spChg chg="del mod">
          <ac:chgData name="Daniela Gomes" userId="90c252696d46064f" providerId="LiveId" clId="{E8FA3DAD-9734-403A-97AF-0AB12DFD7D73}" dt="2022-12-02T18:45:40.822" v="319" actId="478"/>
          <ac:spMkLst>
            <pc:docMk/>
            <pc:sldMk cId="0" sldId="261"/>
            <ac:spMk id="426" creationId="{00000000-0000-0000-0000-000000000000}"/>
          </ac:spMkLst>
        </pc:spChg>
        <pc:spChg chg="del">
          <ac:chgData name="Daniela Gomes" userId="90c252696d46064f" providerId="LiveId" clId="{E8FA3DAD-9734-403A-97AF-0AB12DFD7D73}" dt="2022-12-02T18:39:58.116" v="311" actId="478"/>
          <ac:spMkLst>
            <pc:docMk/>
            <pc:sldMk cId="0" sldId="261"/>
            <ac:spMk id="495" creationId="{00000000-0000-0000-0000-000000000000}"/>
          </ac:spMkLst>
        </pc:spChg>
        <pc:spChg chg="del">
          <ac:chgData name="Daniela Gomes" userId="90c252696d46064f" providerId="LiveId" clId="{E8FA3DAD-9734-403A-97AF-0AB12DFD7D73}" dt="2022-12-02T18:40:01.124" v="313" actId="478"/>
          <ac:spMkLst>
            <pc:docMk/>
            <pc:sldMk cId="0" sldId="261"/>
            <ac:spMk id="496" creationId="{00000000-0000-0000-0000-000000000000}"/>
          </ac:spMkLst>
        </pc:spChg>
        <pc:spChg chg="del mod">
          <ac:chgData name="Daniela Gomes" userId="90c252696d46064f" providerId="LiveId" clId="{E8FA3DAD-9734-403A-97AF-0AB12DFD7D73}" dt="2022-12-02T18:40:05.430" v="316" actId="478"/>
          <ac:spMkLst>
            <pc:docMk/>
            <pc:sldMk cId="0" sldId="261"/>
            <ac:spMk id="497" creationId="{00000000-0000-0000-0000-000000000000}"/>
          </ac:spMkLst>
        </pc:spChg>
        <pc:spChg chg="mod">
          <ac:chgData name="Daniela Gomes" userId="90c252696d46064f" providerId="LiveId" clId="{E8FA3DAD-9734-403A-97AF-0AB12DFD7D73}" dt="2022-12-02T18:37:17.369" v="241" actId="20577"/>
          <ac:spMkLst>
            <pc:docMk/>
            <pc:sldMk cId="0" sldId="261"/>
            <ac:spMk id="498" creationId="{00000000-0000-0000-0000-000000000000}"/>
          </ac:spMkLst>
        </pc:spChg>
        <pc:spChg chg="mod">
          <ac:chgData name="Daniela Gomes" userId="90c252696d46064f" providerId="LiveId" clId="{E8FA3DAD-9734-403A-97AF-0AB12DFD7D73}" dt="2022-12-02T18:37:33.317" v="276" actId="20577"/>
          <ac:spMkLst>
            <pc:docMk/>
            <pc:sldMk cId="0" sldId="261"/>
            <ac:spMk id="499" creationId="{00000000-0000-0000-0000-000000000000}"/>
          </ac:spMkLst>
        </pc:spChg>
        <pc:spChg chg="mod">
          <ac:chgData name="Daniela Gomes" userId="90c252696d46064f" providerId="LiveId" clId="{E8FA3DAD-9734-403A-97AF-0AB12DFD7D73}" dt="2022-12-02T18:37:57.416" v="310" actId="207"/>
          <ac:spMkLst>
            <pc:docMk/>
            <pc:sldMk cId="0" sldId="261"/>
            <ac:spMk id="500" creationId="{00000000-0000-0000-0000-000000000000}"/>
          </ac:spMkLst>
        </pc:spChg>
        <pc:grpChg chg="mod">
          <ac:chgData name="Daniela Gomes" userId="90c252696d46064f" providerId="LiveId" clId="{E8FA3DAD-9734-403A-97AF-0AB12DFD7D73}" dt="2022-12-02T18:46:46.197" v="322" actId="1076"/>
          <ac:grpSpMkLst>
            <pc:docMk/>
            <pc:sldMk cId="0" sldId="261"/>
            <ac:grpSpMk id="479" creationId="{00000000-0000-0000-0000-000000000000}"/>
          </ac:grpSpMkLst>
        </pc:grpChg>
      </pc:sldChg>
      <pc:sldChg chg="addSp delSp modSp add mod modTransition">
        <pc:chgData name="Daniela Gomes" userId="90c252696d46064f" providerId="LiveId" clId="{E8FA3DAD-9734-403A-97AF-0AB12DFD7D73}" dt="2022-12-05T15:39:32.514" v="4135"/>
        <pc:sldMkLst>
          <pc:docMk/>
          <pc:sldMk cId="0" sldId="268"/>
        </pc:sldMkLst>
        <pc:spChg chg="add del mod">
          <ac:chgData name="Daniela Gomes" userId="90c252696d46064f" providerId="LiveId" clId="{E8FA3DAD-9734-403A-97AF-0AB12DFD7D73}" dt="2022-12-03T14:39:32.031" v="1146" actId="478"/>
          <ac:spMkLst>
            <pc:docMk/>
            <pc:sldMk cId="0" sldId="268"/>
            <ac:spMk id="3" creationId="{9EE640E1-DBCC-2684-3B75-8D4F5D116CA3}"/>
          </ac:spMkLst>
        </pc:spChg>
        <pc:spChg chg="add del mod">
          <ac:chgData name="Daniela Gomes" userId="90c252696d46064f" providerId="LiveId" clId="{E8FA3DAD-9734-403A-97AF-0AB12DFD7D73}" dt="2022-12-03T14:39:39.318" v="1151" actId="478"/>
          <ac:spMkLst>
            <pc:docMk/>
            <pc:sldMk cId="0" sldId="268"/>
            <ac:spMk id="5" creationId="{A98B41E9-EF9F-EAFF-4C4C-B728569A8362}"/>
          </ac:spMkLst>
        </pc:spChg>
        <pc:spChg chg="add del mod">
          <ac:chgData name="Daniela Gomes" userId="90c252696d46064f" providerId="LiveId" clId="{E8FA3DAD-9734-403A-97AF-0AB12DFD7D73}" dt="2022-12-03T14:39:47.994" v="1155" actId="478"/>
          <ac:spMkLst>
            <pc:docMk/>
            <pc:sldMk cId="0" sldId="268"/>
            <ac:spMk id="7" creationId="{7F7CA12B-AD75-4AC1-54AB-AFCD90522E80}"/>
          </ac:spMkLst>
        </pc:spChg>
        <pc:spChg chg="add del mod">
          <ac:chgData name="Daniela Gomes" userId="90c252696d46064f" providerId="LiveId" clId="{E8FA3DAD-9734-403A-97AF-0AB12DFD7D73}" dt="2022-12-03T14:39:56.050" v="1160" actId="478"/>
          <ac:spMkLst>
            <pc:docMk/>
            <pc:sldMk cId="0" sldId="268"/>
            <ac:spMk id="9" creationId="{6D1A4374-1BA1-0232-3570-A2913D565AB2}"/>
          </ac:spMkLst>
        </pc:spChg>
        <pc:spChg chg="add mod">
          <ac:chgData name="Daniela Gomes" userId="90c252696d46064f" providerId="LiveId" clId="{E8FA3DAD-9734-403A-97AF-0AB12DFD7D73}" dt="2022-12-03T15:29:11.993" v="1409" actId="164"/>
          <ac:spMkLst>
            <pc:docMk/>
            <pc:sldMk cId="0" sldId="268"/>
            <ac:spMk id="12" creationId="{FD1EF780-84DF-4FE6-1F1C-EB067670FC73}"/>
          </ac:spMkLst>
        </pc:spChg>
        <pc:spChg chg="add mod">
          <ac:chgData name="Daniela Gomes" userId="90c252696d46064f" providerId="LiveId" clId="{E8FA3DAD-9734-403A-97AF-0AB12DFD7D73}" dt="2022-12-03T15:29:46.445" v="1410" actId="164"/>
          <ac:spMkLst>
            <pc:docMk/>
            <pc:sldMk cId="0" sldId="268"/>
            <ac:spMk id="21" creationId="{1A21F057-FD27-6F22-C9DD-A83BFF8C2263}"/>
          </ac:spMkLst>
        </pc:spChg>
        <pc:spChg chg="add mod">
          <ac:chgData name="Daniela Gomes" userId="90c252696d46064f" providerId="LiveId" clId="{E8FA3DAD-9734-403A-97AF-0AB12DFD7D73}" dt="2022-12-03T15:37:28.207" v="1494" actId="1076"/>
          <ac:spMkLst>
            <pc:docMk/>
            <pc:sldMk cId="0" sldId="268"/>
            <ac:spMk id="22" creationId="{F2F467B6-D3E5-BA42-AB91-0564D45C98BF}"/>
          </ac:spMkLst>
        </pc:spChg>
        <pc:spChg chg="add mod">
          <ac:chgData name="Daniela Gomes" userId="90c252696d46064f" providerId="LiveId" clId="{E8FA3DAD-9734-403A-97AF-0AB12DFD7D73}" dt="2022-12-03T15:29:00.615" v="1408" actId="164"/>
          <ac:spMkLst>
            <pc:docMk/>
            <pc:sldMk cId="0" sldId="268"/>
            <ac:spMk id="25" creationId="{EA909CE6-FD9D-07A0-6296-EF0C43EDFDB8}"/>
          </ac:spMkLst>
        </pc:spChg>
        <pc:spChg chg="mod">
          <ac:chgData name="Daniela Gomes" userId="90c252696d46064f" providerId="LiveId" clId="{E8FA3DAD-9734-403A-97AF-0AB12DFD7D73}" dt="2022-12-03T15:37:51.575" v="1522" actId="1076"/>
          <ac:spMkLst>
            <pc:docMk/>
            <pc:sldMk cId="0" sldId="268"/>
            <ac:spMk id="1039" creationId="{00000000-0000-0000-0000-000000000000}"/>
          </ac:spMkLst>
        </pc:spChg>
        <pc:spChg chg="mod">
          <ac:chgData name="Daniela Gomes" userId="90c252696d46064f" providerId="LiveId" clId="{E8FA3DAD-9734-403A-97AF-0AB12DFD7D73}" dt="2022-12-03T15:37:41.549" v="1496" actId="1076"/>
          <ac:spMkLst>
            <pc:docMk/>
            <pc:sldMk cId="0" sldId="268"/>
            <ac:spMk id="1040" creationId="{00000000-0000-0000-0000-000000000000}"/>
          </ac:spMkLst>
        </pc:spChg>
        <pc:spChg chg="del">
          <ac:chgData name="Daniela Gomes" userId="90c252696d46064f" providerId="LiveId" clId="{E8FA3DAD-9734-403A-97AF-0AB12DFD7D73}" dt="2022-12-03T14:39:28.782" v="1144" actId="478"/>
          <ac:spMkLst>
            <pc:docMk/>
            <pc:sldMk cId="0" sldId="268"/>
            <ac:spMk id="1041" creationId="{00000000-0000-0000-0000-000000000000}"/>
          </ac:spMkLst>
        </pc:spChg>
        <pc:spChg chg="mod">
          <ac:chgData name="Daniela Gomes" userId="90c252696d46064f" providerId="LiveId" clId="{E8FA3DAD-9734-403A-97AF-0AB12DFD7D73}" dt="2022-12-03T15:02:39.494" v="1270" actId="1076"/>
          <ac:spMkLst>
            <pc:docMk/>
            <pc:sldMk cId="0" sldId="268"/>
            <ac:spMk id="1043" creationId="{00000000-0000-0000-0000-000000000000}"/>
          </ac:spMkLst>
        </pc:spChg>
        <pc:spChg chg="del mod">
          <ac:chgData name="Daniela Gomes" userId="90c252696d46064f" providerId="LiveId" clId="{E8FA3DAD-9734-403A-97AF-0AB12DFD7D73}" dt="2022-12-03T15:02:22.393" v="1265" actId="478"/>
          <ac:spMkLst>
            <pc:docMk/>
            <pc:sldMk cId="0" sldId="268"/>
            <ac:spMk id="1044" creationId="{00000000-0000-0000-0000-000000000000}"/>
          </ac:spMkLst>
        </pc:spChg>
        <pc:spChg chg="del mod">
          <ac:chgData name="Daniela Gomes" userId="90c252696d46064f" providerId="LiveId" clId="{E8FA3DAD-9734-403A-97AF-0AB12DFD7D73}" dt="2022-12-03T15:01:56.048" v="1255" actId="478"/>
          <ac:spMkLst>
            <pc:docMk/>
            <pc:sldMk cId="0" sldId="268"/>
            <ac:spMk id="1045" creationId="{00000000-0000-0000-0000-000000000000}"/>
          </ac:spMkLst>
        </pc:spChg>
        <pc:spChg chg="mod">
          <ac:chgData name="Daniela Gomes" userId="90c252696d46064f" providerId="LiveId" clId="{E8FA3DAD-9734-403A-97AF-0AB12DFD7D73}" dt="2022-12-03T15:02:25.297" v="1266" actId="1076"/>
          <ac:spMkLst>
            <pc:docMk/>
            <pc:sldMk cId="0" sldId="268"/>
            <ac:spMk id="1058" creationId="{00000000-0000-0000-0000-000000000000}"/>
          </ac:spMkLst>
        </pc:spChg>
        <pc:spChg chg="mod">
          <ac:chgData name="Daniela Gomes" userId="90c252696d46064f" providerId="LiveId" clId="{E8FA3DAD-9734-403A-97AF-0AB12DFD7D73}" dt="2022-12-03T15:01:49.933" v="1251" actId="1076"/>
          <ac:spMkLst>
            <pc:docMk/>
            <pc:sldMk cId="0" sldId="268"/>
            <ac:spMk id="1059" creationId="{00000000-0000-0000-0000-000000000000}"/>
          </ac:spMkLst>
        </pc:spChg>
        <pc:spChg chg="del">
          <ac:chgData name="Daniela Gomes" userId="90c252696d46064f" providerId="LiveId" clId="{E8FA3DAD-9734-403A-97AF-0AB12DFD7D73}" dt="2022-12-03T15:02:12.937" v="1261" actId="478"/>
          <ac:spMkLst>
            <pc:docMk/>
            <pc:sldMk cId="0" sldId="268"/>
            <ac:spMk id="1060" creationId="{00000000-0000-0000-0000-000000000000}"/>
          </ac:spMkLst>
        </pc:spChg>
        <pc:spChg chg="del">
          <ac:chgData name="Daniela Gomes" userId="90c252696d46064f" providerId="LiveId" clId="{E8FA3DAD-9734-403A-97AF-0AB12DFD7D73}" dt="2022-12-03T15:02:17.567" v="1263" actId="478"/>
          <ac:spMkLst>
            <pc:docMk/>
            <pc:sldMk cId="0" sldId="268"/>
            <ac:spMk id="1061" creationId="{00000000-0000-0000-0000-000000000000}"/>
          </ac:spMkLst>
        </pc:spChg>
        <pc:spChg chg="mod">
          <ac:chgData name="Daniela Gomes" userId="90c252696d46064f" providerId="LiveId" clId="{E8FA3DAD-9734-403A-97AF-0AB12DFD7D73}" dt="2022-12-03T15:17:28.506" v="1338" actId="1076"/>
          <ac:spMkLst>
            <pc:docMk/>
            <pc:sldMk cId="0" sldId="268"/>
            <ac:spMk id="1065" creationId="{00000000-0000-0000-0000-000000000000}"/>
          </ac:spMkLst>
        </pc:spChg>
        <pc:spChg chg="del mod">
          <ac:chgData name="Daniela Gomes" userId="90c252696d46064f" providerId="LiveId" clId="{E8FA3DAD-9734-403A-97AF-0AB12DFD7D73}" dt="2022-12-03T15:17:04.519" v="1330" actId="478"/>
          <ac:spMkLst>
            <pc:docMk/>
            <pc:sldMk cId="0" sldId="268"/>
            <ac:spMk id="1072" creationId="{00000000-0000-0000-0000-000000000000}"/>
          </ac:spMkLst>
        </pc:spChg>
        <pc:spChg chg="mod">
          <ac:chgData name="Daniela Gomes" userId="90c252696d46064f" providerId="LiveId" clId="{E8FA3DAD-9734-403A-97AF-0AB12DFD7D73}" dt="2022-12-03T15:23:29.861" v="1357" actId="1076"/>
          <ac:spMkLst>
            <pc:docMk/>
            <pc:sldMk cId="0" sldId="268"/>
            <ac:spMk id="1089" creationId="{00000000-0000-0000-0000-000000000000}"/>
          </ac:spMkLst>
        </pc:spChg>
        <pc:spChg chg="mod">
          <ac:chgData name="Daniela Gomes" userId="90c252696d46064f" providerId="LiveId" clId="{E8FA3DAD-9734-403A-97AF-0AB12DFD7D73}" dt="2022-12-03T15:30:37.629" v="1419" actId="1076"/>
          <ac:spMkLst>
            <pc:docMk/>
            <pc:sldMk cId="0" sldId="268"/>
            <ac:spMk id="1135" creationId="{00000000-0000-0000-0000-000000000000}"/>
          </ac:spMkLst>
        </pc:spChg>
        <pc:spChg chg="del mod">
          <ac:chgData name="Daniela Gomes" userId="90c252696d46064f" providerId="LiveId" clId="{E8FA3DAD-9734-403A-97AF-0AB12DFD7D73}" dt="2022-12-03T14:39:42.032" v="1153" actId="478"/>
          <ac:spMkLst>
            <pc:docMk/>
            <pc:sldMk cId="0" sldId="268"/>
            <ac:spMk id="1136" creationId="{00000000-0000-0000-0000-000000000000}"/>
          </ac:spMkLst>
        </pc:spChg>
        <pc:spChg chg="mod">
          <ac:chgData name="Daniela Gomes" userId="90c252696d46064f" providerId="LiveId" clId="{E8FA3DAD-9734-403A-97AF-0AB12DFD7D73}" dt="2022-12-03T15:37:36.520" v="1495" actId="1076"/>
          <ac:spMkLst>
            <pc:docMk/>
            <pc:sldMk cId="0" sldId="268"/>
            <ac:spMk id="1138" creationId="{00000000-0000-0000-0000-000000000000}"/>
          </ac:spMkLst>
        </pc:spChg>
        <pc:spChg chg="del mod">
          <ac:chgData name="Daniela Gomes" userId="90c252696d46064f" providerId="LiveId" clId="{E8FA3DAD-9734-403A-97AF-0AB12DFD7D73}" dt="2022-12-03T14:39:35.121" v="1149" actId="478"/>
          <ac:spMkLst>
            <pc:docMk/>
            <pc:sldMk cId="0" sldId="268"/>
            <ac:spMk id="1139" creationId="{00000000-0000-0000-0000-000000000000}"/>
          </ac:spMkLst>
        </pc:spChg>
        <pc:spChg chg="del mod">
          <ac:chgData name="Daniela Gomes" userId="90c252696d46064f" providerId="LiveId" clId="{E8FA3DAD-9734-403A-97AF-0AB12DFD7D73}" dt="2022-12-03T14:39:55.002" v="1158" actId="478"/>
          <ac:spMkLst>
            <pc:docMk/>
            <pc:sldMk cId="0" sldId="268"/>
            <ac:spMk id="1140" creationId="{00000000-0000-0000-0000-000000000000}"/>
          </ac:spMkLst>
        </pc:spChg>
        <pc:spChg chg="mod">
          <ac:chgData name="Daniela Gomes" userId="90c252696d46064f" providerId="LiveId" clId="{E8FA3DAD-9734-403A-97AF-0AB12DFD7D73}" dt="2022-12-03T15:47:13.975" v="1723" actId="1582"/>
          <ac:spMkLst>
            <pc:docMk/>
            <pc:sldMk cId="0" sldId="268"/>
            <ac:spMk id="1141" creationId="{00000000-0000-0000-0000-000000000000}"/>
          </ac:spMkLst>
        </pc:spChg>
        <pc:spChg chg="mod">
          <ac:chgData name="Daniela Gomes" userId="90c252696d46064f" providerId="LiveId" clId="{E8FA3DAD-9734-403A-97AF-0AB12DFD7D73}" dt="2022-12-03T15:30:23.392" v="1417" actId="1076"/>
          <ac:spMkLst>
            <pc:docMk/>
            <pc:sldMk cId="0" sldId="268"/>
            <ac:spMk id="1142" creationId="{00000000-0000-0000-0000-000000000000}"/>
          </ac:spMkLst>
        </pc:spChg>
        <pc:grpChg chg="add mod">
          <ac:chgData name="Daniela Gomes" userId="90c252696d46064f" providerId="LiveId" clId="{E8FA3DAD-9734-403A-97AF-0AB12DFD7D73}" dt="2022-12-03T15:37:28.207" v="1494" actId="1076"/>
          <ac:grpSpMkLst>
            <pc:docMk/>
            <pc:sldMk cId="0" sldId="268"/>
            <ac:grpSpMk id="26" creationId="{8B289E6A-9FA7-6ECE-40CC-31F6A6B759C3}"/>
          </ac:grpSpMkLst>
        </pc:grpChg>
        <pc:grpChg chg="add mod">
          <ac:chgData name="Daniela Gomes" userId="90c252696d46064f" providerId="LiveId" clId="{E8FA3DAD-9734-403A-97AF-0AB12DFD7D73}" dt="2022-12-03T15:37:16.976" v="1463" actId="1037"/>
          <ac:grpSpMkLst>
            <pc:docMk/>
            <pc:sldMk cId="0" sldId="268"/>
            <ac:grpSpMk id="27" creationId="{B32C6471-468F-F19C-A265-F29B65D0714C}"/>
          </ac:grpSpMkLst>
        </pc:grpChg>
        <pc:grpChg chg="add mod">
          <ac:chgData name="Daniela Gomes" userId="90c252696d46064f" providerId="LiveId" clId="{E8FA3DAD-9734-403A-97AF-0AB12DFD7D73}" dt="2022-12-03T15:30:31.356" v="1418" actId="1076"/>
          <ac:grpSpMkLst>
            <pc:docMk/>
            <pc:sldMk cId="0" sldId="268"/>
            <ac:grpSpMk id="28" creationId="{7597307B-F6E9-B192-AA76-5BE035091AD1}"/>
          </ac:grpSpMkLst>
        </pc:grpChg>
        <pc:grpChg chg="add mod">
          <ac:chgData name="Daniela Gomes" userId="90c252696d46064f" providerId="LiveId" clId="{E8FA3DAD-9734-403A-97AF-0AB12DFD7D73}" dt="2022-12-03T15:30:17.193" v="1416" actId="1076"/>
          <ac:grpSpMkLst>
            <pc:docMk/>
            <pc:sldMk cId="0" sldId="268"/>
            <ac:grpSpMk id="29" creationId="{6C4D3D0B-ED01-AC3D-1E19-DA5B8B29DBAD}"/>
          </ac:grpSpMkLst>
        </pc:grpChg>
        <pc:grpChg chg="add del mod">
          <ac:chgData name="Daniela Gomes" userId="90c252696d46064f" providerId="LiveId" clId="{E8FA3DAD-9734-403A-97AF-0AB12DFD7D73}" dt="2022-12-03T15:02:54.183" v="1272" actId="478"/>
          <ac:grpSpMkLst>
            <pc:docMk/>
            <pc:sldMk cId="0" sldId="268"/>
            <ac:grpSpMk id="1042" creationId="{00000000-0000-0000-0000-000000000000}"/>
          </ac:grpSpMkLst>
        </pc:grpChg>
        <pc:grpChg chg="add del mod">
          <ac:chgData name="Daniela Gomes" userId="90c252696d46064f" providerId="LiveId" clId="{E8FA3DAD-9734-403A-97AF-0AB12DFD7D73}" dt="2022-12-03T15:17:34.558" v="1340" actId="478"/>
          <ac:grpSpMkLst>
            <pc:docMk/>
            <pc:sldMk cId="0" sldId="268"/>
            <ac:grpSpMk id="1064" creationId="{00000000-0000-0000-0000-000000000000}"/>
          </ac:grpSpMkLst>
        </pc:grpChg>
        <pc:grpChg chg="del mod">
          <ac:chgData name="Daniela Gomes" userId="90c252696d46064f" providerId="LiveId" clId="{E8FA3DAD-9734-403A-97AF-0AB12DFD7D73}" dt="2022-12-03T15:23:35.682" v="1359" actId="478"/>
          <ac:grpSpMkLst>
            <pc:docMk/>
            <pc:sldMk cId="0" sldId="268"/>
            <ac:grpSpMk id="1088" creationId="{00000000-0000-0000-0000-000000000000}"/>
          </ac:grpSpMkLst>
        </pc:grpChg>
        <pc:grpChg chg="del mod">
          <ac:chgData name="Daniela Gomes" userId="90c252696d46064f" providerId="LiveId" clId="{E8FA3DAD-9734-403A-97AF-0AB12DFD7D73}" dt="2022-12-03T15:26:16.759" v="1373" actId="478"/>
          <ac:grpSpMkLst>
            <pc:docMk/>
            <pc:sldMk cId="0" sldId="268"/>
            <ac:grpSpMk id="1103" creationId="{00000000-0000-0000-0000-000000000000}"/>
          </ac:grpSpMkLst>
        </pc:grpChg>
        <pc:picChg chg="add del mod">
          <ac:chgData name="Daniela Gomes" userId="90c252696d46064f" providerId="LiveId" clId="{E8FA3DAD-9734-403A-97AF-0AB12DFD7D73}" dt="2022-12-03T14:59:34.553" v="1247" actId="478"/>
          <ac:picMkLst>
            <pc:docMk/>
            <pc:sldMk cId="0" sldId="268"/>
            <ac:picMk id="11" creationId="{62A0E48E-EFE3-CF74-A486-818B9B8AE608}"/>
          </ac:picMkLst>
        </pc:picChg>
        <pc:picChg chg="add del mod modCrop">
          <ac:chgData name="Daniela Gomes" userId="90c252696d46064f" providerId="LiveId" clId="{E8FA3DAD-9734-403A-97AF-0AB12DFD7D73}" dt="2022-12-03T15:07:08.290" v="1296" actId="478"/>
          <ac:picMkLst>
            <pc:docMk/>
            <pc:sldMk cId="0" sldId="268"/>
            <ac:picMk id="14" creationId="{402AEBEB-086F-CE76-7911-4EA2F2199B3F}"/>
          </ac:picMkLst>
        </pc:picChg>
        <pc:picChg chg="add del mod">
          <ac:chgData name="Daniela Gomes" userId="90c252696d46064f" providerId="LiveId" clId="{E8FA3DAD-9734-403A-97AF-0AB12DFD7D73}" dt="2022-12-03T15:06:50.826" v="1293"/>
          <ac:picMkLst>
            <pc:docMk/>
            <pc:sldMk cId="0" sldId="268"/>
            <ac:picMk id="15" creationId="{3C293552-B386-0D95-4858-C85E599AC04D}"/>
          </ac:picMkLst>
        </pc:picChg>
        <pc:picChg chg="add del">
          <ac:chgData name="Daniela Gomes" userId="90c252696d46064f" providerId="LiveId" clId="{E8FA3DAD-9734-403A-97AF-0AB12DFD7D73}" dt="2022-12-03T15:07:02.997" v="1295" actId="478"/>
          <ac:picMkLst>
            <pc:docMk/>
            <pc:sldMk cId="0" sldId="268"/>
            <ac:picMk id="16" creationId="{D496CCA4-9638-3F54-26C4-D61E2D116567}"/>
          </ac:picMkLst>
        </pc:picChg>
        <pc:picChg chg="add mod modCrop">
          <ac:chgData name="Daniela Gomes" userId="90c252696d46064f" providerId="LiveId" clId="{E8FA3DAD-9734-403A-97AF-0AB12DFD7D73}" dt="2022-12-03T15:29:11.993" v="1409" actId="164"/>
          <ac:picMkLst>
            <pc:docMk/>
            <pc:sldMk cId="0" sldId="268"/>
            <ac:picMk id="18" creationId="{50188CD5-9882-E8FA-9239-8CF589819486}"/>
          </ac:picMkLst>
        </pc:picChg>
        <pc:picChg chg="add mod modCrop">
          <ac:chgData name="Daniela Gomes" userId="90c252696d46064f" providerId="LiveId" clId="{E8FA3DAD-9734-403A-97AF-0AB12DFD7D73}" dt="2022-12-03T15:29:46.445" v="1410" actId="164"/>
          <ac:picMkLst>
            <pc:docMk/>
            <pc:sldMk cId="0" sldId="268"/>
            <ac:picMk id="20" creationId="{F9628542-0BF0-D7FB-CBEC-621EE374D2EB}"/>
          </ac:picMkLst>
        </pc:picChg>
        <pc:picChg chg="add mod modCrop">
          <ac:chgData name="Daniela Gomes" userId="90c252696d46064f" providerId="LiveId" clId="{E8FA3DAD-9734-403A-97AF-0AB12DFD7D73}" dt="2022-12-03T15:29:00.615" v="1408" actId="164"/>
          <ac:picMkLst>
            <pc:docMk/>
            <pc:sldMk cId="0" sldId="268"/>
            <ac:picMk id="24" creationId="{32AA25B5-5D05-6F6A-82F3-9C5751029DC1}"/>
          </ac:picMkLst>
        </pc:picChg>
        <pc:picChg chg="add del">
          <ac:chgData name="Daniela Gomes" userId="90c252696d46064f" providerId="LiveId" clId="{E8FA3DAD-9734-403A-97AF-0AB12DFD7D73}" dt="2022-12-03T14:58:57.956" v="1245" actId="478"/>
          <ac:picMkLst>
            <pc:docMk/>
            <pc:sldMk cId="0" sldId="268"/>
            <ac:picMk id="1026" creationId="{DE13E61C-319F-6278-2C92-8123BC1C02D9}"/>
          </ac:picMkLst>
        </pc:picChg>
        <pc:picChg chg="add mod">
          <ac:chgData name="Daniela Gomes" userId="90c252696d46064f" providerId="LiveId" clId="{E8FA3DAD-9734-403A-97AF-0AB12DFD7D73}" dt="2022-12-03T15:37:28.207" v="1494" actId="1076"/>
          <ac:picMkLst>
            <pc:docMk/>
            <pc:sldMk cId="0" sldId="268"/>
            <ac:picMk id="1028" creationId="{AE9C244E-6945-2E24-BDFA-4D76B1ADCF51}"/>
          </ac:picMkLst>
        </pc:picChg>
        <pc:picChg chg="add del">
          <ac:chgData name="Daniela Gomes" userId="90c252696d46064f" providerId="LiveId" clId="{E8FA3DAD-9734-403A-97AF-0AB12DFD7D73}" dt="2022-12-03T15:23:24.911" v="1356"/>
          <ac:picMkLst>
            <pc:docMk/>
            <pc:sldMk cId="0" sldId="268"/>
            <ac:picMk id="1030" creationId="{445CAD1D-8132-1A9F-C119-5884B3483304}"/>
          </ac:picMkLst>
        </pc:picChg>
        <pc:picChg chg="add del mod">
          <ac:chgData name="Daniela Gomes" userId="90c252696d46064f" providerId="LiveId" clId="{E8FA3DAD-9734-403A-97AF-0AB12DFD7D73}" dt="2022-12-03T15:36:29.891" v="1436" actId="478"/>
          <ac:picMkLst>
            <pc:docMk/>
            <pc:sldMk cId="0" sldId="268"/>
            <ac:picMk id="1032" creationId="{CDD0F13F-8EE6-6FD1-5831-834A5FF9E368}"/>
          </ac:picMkLst>
        </pc:picChg>
        <pc:cxnChg chg="mod">
          <ac:chgData name="Daniela Gomes" userId="90c252696d46064f" providerId="LiveId" clId="{E8FA3DAD-9734-403A-97AF-0AB12DFD7D73}" dt="2022-12-03T15:38:06.048" v="1525" actId="1076"/>
          <ac:cxnSpMkLst>
            <pc:docMk/>
            <pc:sldMk cId="0" sldId="268"/>
            <ac:cxnSpMk id="1137" creationId="{00000000-0000-0000-0000-000000000000}"/>
          </ac:cxnSpMkLst>
        </pc:cxnChg>
      </pc:sldChg>
      <pc:sldChg chg="delSp modSp add mod modTransition">
        <pc:chgData name="Daniela Gomes" userId="90c252696d46064f" providerId="LiveId" clId="{E8FA3DAD-9734-403A-97AF-0AB12DFD7D73}" dt="2022-12-05T15:39:32.514" v="4135"/>
        <pc:sldMkLst>
          <pc:docMk/>
          <pc:sldMk cId="0" sldId="296"/>
        </pc:sldMkLst>
        <pc:spChg chg="mod">
          <ac:chgData name="Daniela Gomes" userId="90c252696d46064f" providerId="LiveId" clId="{E8FA3DAD-9734-403A-97AF-0AB12DFD7D73}" dt="2022-12-05T12:21:11.975" v="2728" actId="123"/>
          <ac:spMkLst>
            <pc:docMk/>
            <pc:sldMk cId="0" sldId="296"/>
            <ac:spMk id="2184" creationId="{00000000-0000-0000-0000-000000000000}"/>
          </ac:spMkLst>
        </pc:spChg>
        <pc:spChg chg="mod">
          <ac:chgData name="Daniela Gomes" userId="90c252696d46064f" providerId="LiveId" clId="{E8FA3DAD-9734-403A-97AF-0AB12DFD7D73}" dt="2022-12-05T14:25:41.560" v="3176" actId="1076"/>
          <ac:spMkLst>
            <pc:docMk/>
            <pc:sldMk cId="0" sldId="296"/>
            <ac:spMk id="2185" creationId="{00000000-0000-0000-0000-000000000000}"/>
          </ac:spMkLst>
        </pc:spChg>
        <pc:spChg chg="del mod">
          <ac:chgData name="Daniela Gomes" userId="90c252696d46064f" providerId="LiveId" clId="{E8FA3DAD-9734-403A-97AF-0AB12DFD7D73}" dt="2022-12-05T12:21:38.430" v="2731" actId="478"/>
          <ac:spMkLst>
            <pc:docMk/>
            <pc:sldMk cId="0" sldId="296"/>
            <ac:spMk id="2186" creationId="{00000000-0000-0000-0000-000000000000}"/>
          </ac:spMkLst>
        </pc:spChg>
        <pc:spChg chg="mod">
          <ac:chgData name="Daniela Gomes" userId="90c252696d46064f" providerId="LiveId" clId="{E8FA3DAD-9734-403A-97AF-0AB12DFD7D73}" dt="2022-12-05T12:20:59.980" v="2726" actId="123"/>
          <ac:spMkLst>
            <pc:docMk/>
            <pc:sldMk cId="0" sldId="296"/>
            <ac:spMk id="2192" creationId="{00000000-0000-0000-0000-000000000000}"/>
          </ac:spMkLst>
        </pc:spChg>
        <pc:spChg chg="mod">
          <ac:chgData name="Daniela Gomes" userId="90c252696d46064f" providerId="LiveId" clId="{E8FA3DAD-9734-403A-97AF-0AB12DFD7D73}" dt="2022-12-05T12:17:32.431" v="2676" actId="20577"/>
          <ac:spMkLst>
            <pc:docMk/>
            <pc:sldMk cId="0" sldId="296"/>
            <ac:spMk id="2193" creationId="{00000000-0000-0000-0000-000000000000}"/>
          </ac:spMkLst>
        </pc:spChg>
        <pc:spChg chg="mod">
          <ac:chgData name="Daniela Gomes" userId="90c252696d46064f" providerId="LiveId" clId="{E8FA3DAD-9734-403A-97AF-0AB12DFD7D73}" dt="2022-12-05T12:21:05.603" v="2727" actId="123"/>
          <ac:spMkLst>
            <pc:docMk/>
            <pc:sldMk cId="0" sldId="296"/>
            <ac:spMk id="2194" creationId="{00000000-0000-0000-0000-000000000000}"/>
          </ac:spMkLst>
        </pc:spChg>
        <pc:spChg chg="mod">
          <ac:chgData name="Daniela Gomes" userId="90c252696d46064f" providerId="LiveId" clId="{E8FA3DAD-9734-403A-97AF-0AB12DFD7D73}" dt="2022-12-05T12:17:49.952" v="2718" actId="14100"/>
          <ac:spMkLst>
            <pc:docMk/>
            <pc:sldMk cId="0" sldId="296"/>
            <ac:spMk id="2195" creationId="{00000000-0000-0000-0000-000000000000}"/>
          </ac:spMkLst>
        </pc:spChg>
        <pc:cxnChg chg="mod">
          <ac:chgData name="Daniela Gomes" userId="90c252696d46064f" providerId="LiveId" clId="{E8FA3DAD-9734-403A-97AF-0AB12DFD7D73}" dt="2022-12-05T12:20:53.733" v="2725" actId="1076"/>
          <ac:cxnSpMkLst>
            <pc:docMk/>
            <pc:sldMk cId="0" sldId="296"/>
            <ac:cxnSpMk id="2188" creationId="{00000000-0000-0000-0000-000000000000}"/>
          </ac:cxnSpMkLst>
        </pc:cxnChg>
      </pc:sldChg>
      <pc:sldChg chg="delSp modSp add mod ord modTransition">
        <pc:chgData name="Daniela Gomes" userId="90c252696d46064f" providerId="LiveId" clId="{E8FA3DAD-9734-403A-97AF-0AB12DFD7D73}" dt="2022-12-05T17:39:56.918" v="4187"/>
        <pc:sldMkLst>
          <pc:docMk/>
          <pc:sldMk cId="0" sldId="301"/>
        </pc:sldMkLst>
        <pc:spChg chg="mod">
          <ac:chgData name="Daniela Gomes" userId="90c252696d46064f" providerId="LiveId" clId="{E8FA3DAD-9734-403A-97AF-0AB12DFD7D73}" dt="2022-12-05T14:22:42.773" v="3165" actId="404"/>
          <ac:spMkLst>
            <pc:docMk/>
            <pc:sldMk cId="0" sldId="301"/>
            <ac:spMk id="2791" creationId="{00000000-0000-0000-0000-000000000000}"/>
          </ac:spMkLst>
        </pc:spChg>
        <pc:spChg chg="mod">
          <ac:chgData name="Daniela Gomes" userId="90c252696d46064f" providerId="LiveId" clId="{E8FA3DAD-9734-403A-97AF-0AB12DFD7D73}" dt="2022-12-05T14:18:58.510" v="2951" actId="1076"/>
          <ac:spMkLst>
            <pc:docMk/>
            <pc:sldMk cId="0" sldId="301"/>
            <ac:spMk id="2792" creationId="{00000000-0000-0000-0000-000000000000}"/>
          </ac:spMkLst>
        </pc:spChg>
        <pc:spChg chg="mod">
          <ac:chgData name="Daniela Gomes" userId="90c252696d46064f" providerId="LiveId" clId="{E8FA3DAD-9734-403A-97AF-0AB12DFD7D73}" dt="2022-12-05T14:18:56.584" v="2950" actId="123"/>
          <ac:spMkLst>
            <pc:docMk/>
            <pc:sldMk cId="0" sldId="301"/>
            <ac:spMk id="2793" creationId="{00000000-0000-0000-0000-000000000000}"/>
          </ac:spMkLst>
        </pc:spChg>
        <pc:spChg chg="mod">
          <ac:chgData name="Daniela Gomes" userId="90c252696d46064f" providerId="LiveId" clId="{E8FA3DAD-9734-403A-97AF-0AB12DFD7D73}" dt="2022-12-05T14:18:44.421" v="2946" actId="123"/>
          <ac:spMkLst>
            <pc:docMk/>
            <pc:sldMk cId="0" sldId="301"/>
            <ac:spMk id="2794" creationId="{00000000-0000-0000-0000-000000000000}"/>
          </ac:spMkLst>
        </pc:spChg>
        <pc:spChg chg="mod">
          <ac:chgData name="Daniela Gomes" userId="90c252696d46064f" providerId="LiveId" clId="{E8FA3DAD-9734-403A-97AF-0AB12DFD7D73}" dt="2022-12-05T14:19:09.782" v="2952" actId="20577"/>
          <ac:spMkLst>
            <pc:docMk/>
            <pc:sldMk cId="0" sldId="301"/>
            <ac:spMk id="2795" creationId="{00000000-0000-0000-0000-000000000000}"/>
          </ac:spMkLst>
        </pc:spChg>
        <pc:spChg chg="del">
          <ac:chgData name="Daniela Gomes" userId="90c252696d46064f" providerId="LiveId" clId="{E8FA3DAD-9734-403A-97AF-0AB12DFD7D73}" dt="2022-12-05T14:17:02.125" v="2920" actId="478"/>
          <ac:spMkLst>
            <pc:docMk/>
            <pc:sldMk cId="0" sldId="301"/>
            <ac:spMk id="2796" creationId="{00000000-0000-0000-0000-000000000000}"/>
          </ac:spMkLst>
        </pc:spChg>
        <pc:spChg chg="mod">
          <ac:chgData name="Daniela Gomes" userId="90c252696d46064f" providerId="LiveId" clId="{E8FA3DAD-9734-403A-97AF-0AB12DFD7D73}" dt="2022-12-05T14:22:39.404" v="3164" actId="403"/>
          <ac:spMkLst>
            <pc:docMk/>
            <pc:sldMk cId="0" sldId="301"/>
            <ac:spMk id="2797" creationId="{00000000-0000-0000-0000-000000000000}"/>
          </ac:spMkLst>
        </pc:spChg>
        <pc:cxnChg chg="mod">
          <ac:chgData name="Daniela Gomes" userId="90c252696d46064f" providerId="LiveId" clId="{E8FA3DAD-9734-403A-97AF-0AB12DFD7D73}" dt="2022-12-05T14:22:51.989" v="3175" actId="1035"/>
          <ac:cxnSpMkLst>
            <pc:docMk/>
            <pc:sldMk cId="0" sldId="301"/>
            <ac:cxnSpMk id="2798" creationId="{00000000-0000-0000-0000-000000000000}"/>
          </ac:cxnSpMkLst>
        </pc:cxnChg>
      </pc:sldChg>
      <pc:sldChg chg="addSp delSp modSp add mod modTransition modNotes">
        <pc:chgData name="Daniela Gomes" userId="90c252696d46064f" providerId="LiveId" clId="{E8FA3DAD-9734-403A-97AF-0AB12DFD7D73}" dt="2022-12-05T15:39:32.514" v="4135"/>
        <pc:sldMkLst>
          <pc:docMk/>
          <pc:sldMk cId="0" sldId="311"/>
        </pc:sldMkLst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" creationId="{035C0A08-7755-02E6-595D-A67498504822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4" creationId="{9276E15B-5D28-0639-F64A-5EB24F17DFD2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5" creationId="{797F0A1C-0F22-E860-B2C6-A42F471FD687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6" creationId="{E4198716-6A46-1818-075E-65130F452A72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7" creationId="{AEC6FD38-8F1A-CD39-FA5B-23F88D7C699D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8" creationId="{06638B0F-EDC8-C3DE-89D5-2F81CFAA0B9D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9" creationId="{22E0AEAC-44EB-AE61-6880-25D6DBBDCB8D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10" creationId="{6FDB2BA2-DC9B-0A65-F23D-08F286A648F4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11" creationId="{058CECF3-69E1-06D0-133E-FDC962E5B977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12" creationId="{B5236BEE-5096-1179-1FF5-C693F929F157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13" creationId="{6D0AAA9E-BC20-7258-C783-D8F36840F715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14" creationId="{83EC5BA8-7017-5C5E-7FC6-6D7B5721B0E5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15" creationId="{88B497BB-01E8-2429-F9B4-1FCDD3B2BAD8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16" creationId="{415A7F45-2F30-87B3-EA18-BA476154F7CA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17" creationId="{9FDA4B71-D881-62CF-33B5-535275AAC244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18" creationId="{3BABD26B-251C-8E83-D5C8-C9B8DE19C9E9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19" creationId="{04D69487-3DA6-1EF1-9161-D7B180E26105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20" creationId="{7FEE6157-0C92-FF00-5B5C-25C3159A249E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21" creationId="{AC595C06-832A-FDFC-BE79-46883794633E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22" creationId="{76611B20-6B3E-FF9E-F157-F47CC55C7FB2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23" creationId="{A8786939-08EB-ABC9-3921-DE012D702765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24" creationId="{7B0A0F00-5258-CF3C-BD60-CC0924D6EDD2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25" creationId="{3E0458A5-0E84-8D51-F071-769AB0222B96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26" creationId="{3E5CA44A-FEAF-D9FC-AE96-D8643457C7E9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27" creationId="{39D509E3-2922-B253-516A-2A165AA4C146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28" creationId="{57758E25-EE0F-1023-482C-42560FE73950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29" creationId="{14A09D5A-C5E4-E466-CDB6-4C0AB33EC0BD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0" creationId="{74DC0EC3-CAE6-439E-46AE-E911CF99BDA6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1" creationId="{E87DF862-70B9-7BF5-A263-66A23EA27142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2" creationId="{795BAC3C-F8EC-D403-ECB1-6E172C36A364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3" creationId="{03865E64-3566-4088-612E-31A99A64FAEE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4" creationId="{7E8CB7FE-8239-EE80-BAB8-856F40B1A93C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5" creationId="{14870BAB-67C6-6A59-4493-E1EE306B961C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6" creationId="{3ABAF7A2-D741-4745-080C-FD9A28A6707A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7" creationId="{7D4898F3-6D22-9F98-AFC0-C982A3BB314A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8" creationId="{219B6DA3-77B8-4992-D48E-D25D4C8B8313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9" creationId="{CCDD68CE-EFA9-7760-F2E8-1E93AED89CB0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40" creationId="{4E7E4F1C-A7DC-23B5-FF17-6FBE6B2C2C69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41" creationId="{D8452307-AC79-3027-48F1-AD288585D183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42" creationId="{0304B991-D168-883E-81C0-9890AF3B7ABD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43" creationId="{44249811-849A-BEA7-20BA-832204219943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44" creationId="{02E5093A-DF07-836B-93E2-D674BF20D83D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45" creationId="{4462345B-5D9A-3801-89E1-5C8FC4B8E1CF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46" creationId="{05067813-224E-D1E5-CB6D-E11292010958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47" creationId="{99F9DD08-82AB-D5AE-581B-F18EF71E7A21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48" creationId="{0B780BFB-2D36-C51F-6F9F-70E80AA1EDDE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49" creationId="{D39AF6A3-F2FE-A62C-5AD2-D6BBD31D95DE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50" creationId="{9E696BD7-1C66-B741-ADD4-121295E36593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51" creationId="{674FE3B4-7732-CF73-2E4D-1215FC0D561F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52" creationId="{E75A2ECA-21B9-DCD9-C5BA-20BCB8FC4364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53" creationId="{79573B32-A48F-C319-6DAF-415061799928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54" creationId="{867B05D0-D894-CF0D-B74A-F5FDF27264F2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55" creationId="{98AEEF7F-2F65-76A2-A3ED-F4198A898905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56" creationId="{68EB8D87-D164-F7A3-553C-13AB5AF2FA73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57" creationId="{628CFDAE-9BD0-68F7-CAB4-2FCCC1621C08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58" creationId="{0B139516-AF60-C2F5-7531-8FFA24039893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59" creationId="{FDA345D3-EB21-A8C3-9AC3-335E93677FC9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60" creationId="{23970D7E-0954-BD2C-D7D7-018A369B118A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61" creationId="{3B0E37D8-BC7B-118C-45EE-903FCD94E452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62" creationId="{674E7860-3749-5220-2334-F1E094A47A0C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63" creationId="{5132DBD3-80DA-56BC-3C7D-9C6DEBB0539C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008" creationId="{ED46D990-7A0A-C2CB-76D3-4E560A0EDDC2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009" creationId="{9FC8CB3F-2555-52AC-F066-140A263FFB5E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010" creationId="{7B0CA2F3-C3E9-81DB-0ECC-6E313FC16399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011" creationId="{5D20460C-C68A-9656-6DAD-567844A8B5F5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012" creationId="{995BDAFF-0123-0D7D-F136-C80195FDE236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013" creationId="{7018C1FB-841B-AE58-30BC-A8CCD60AC32B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014" creationId="{62D7CFD0-0B5E-95B7-11BA-BFFBC52D1FB8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015" creationId="{E9C5F381-DC95-26A8-1DE4-C84CCD872246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016" creationId="{E552B23C-242A-65DC-B4EE-C721143BEA00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017" creationId="{1F547E08-E5FC-4307-3AF5-30C67E8522FE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018" creationId="{35CAD8AC-AC58-2E0E-8FA5-0A8A9056622A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019" creationId="{43A794A7-A03F-D43E-DA22-A33E5A2B7AB1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020" creationId="{ABE9EE7D-1249-BEB0-EC6B-96BA9C231EE2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021" creationId="{A4B7E76D-EFEA-7B96-051A-01DF8FD9EE37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022" creationId="{2F62BAFB-79F1-788E-643F-BEA0ABF8ECD3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024" creationId="{E96C3E7F-FDC9-1662-BEF3-99CAEC876DB4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025" creationId="{A065DC9E-3411-1552-CA90-5BEA1DE68606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026" creationId="{F865CD46-4928-E344-F1B9-689DEF66857A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027" creationId="{881CB6C7-513C-BB3E-2B14-A45447E683BC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028" creationId="{78101745-3AD5-847E-478B-71125EEF935B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029" creationId="{C886CC7C-2DD3-B7BD-1A54-A09FAC63912C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030" creationId="{A5B09532-BABF-5D76-7B22-997BB50E379E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031" creationId="{9CA0E13D-AA2B-824D-8224-E023824689CA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032" creationId="{43759981-AF9A-DC19-919D-C9F450576C07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033" creationId="{B4787DCA-C507-0AC1-0065-25A792B516E2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034" creationId="{FA6B0F29-D84F-1AA2-D799-FF5AE3E8B26E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035" creationId="{F6B36FE6-4DDF-F6E0-B6C4-407921A4C36A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036" creationId="{0DC7F050-059A-04B4-4887-3341F97C2B98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037" creationId="{7870AD00-5B2C-E4D7-CF4D-772A4260E78B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038" creationId="{8DBB0CBD-9E51-336B-9C21-DFEA6D078DEB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039" creationId="{940F4760-6070-2726-987C-3C76C790DBC7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040" creationId="{D5B60588-8B12-1020-D78C-2E1E4CAFC49E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041" creationId="{FCA66CF0-9969-8E40-8757-1B5839792092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042" creationId="{2B5446F3-6E51-F1F8-D549-5FBCA29B0352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043" creationId="{495F1758-8CAE-BD54-963D-531A3EE18E5B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044" creationId="{CC69F7DC-2101-5988-5A89-666EF29B73EB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045" creationId="{7D755D07-C54B-6865-F0A8-0801F3D0AD8A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046" creationId="{1A70D524-863C-0548-B60E-196A6066015B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047" creationId="{45557A5C-6E67-F88C-B8C1-FAA85E0B9E10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048" creationId="{5337CEDD-8F28-0D52-C020-59A624B9C44A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049" creationId="{73BAA161-C6AF-6F66-C8F6-3F47BFDFA9DB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050" creationId="{D876E3F8-1D2E-B9AE-FC1B-8CDF5AD911B4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051" creationId="{FD6C0EEF-B641-919C-334F-3E0364EE42AD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052" creationId="{49D2C0C4-5B3C-352C-EAD7-BA9253C74C04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053" creationId="{C39B3A50-5520-3EDE-CDBA-9448F22F7BE1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054" creationId="{A0F16C77-50CB-F00F-317D-51026BBDB71B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055" creationId="{D3C3888C-1292-29E8-2ABB-C7A3A947E30B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056" creationId="{60531B38-ED8E-7341-740E-9AA3C6DA41CC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057" creationId="{9D393E7C-BCFA-4E3C-9C69-E16E3D12B735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058" creationId="{7F81F867-9809-8859-0F0E-300C3B0C6005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059" creationId="{8BF48BA2-375C-9D33-93BA-00176F120B9A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060" creationId="{4B6CC8CF-7405-F69B-2015-B5264E7B4256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061" creationId="{DF8316CD-905F-BAD1-F3D0-90EC991895F8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062" creationId="{E18F1735-E7BF-0397-C03B-E158C428E5B1}"/>
          </ac:spMkLst>
        </pc:spChg>
        <pc:spChg chg="mod">
          <ac:chgData name="Daniela Gomes" userId="90c252696d46064f" providerId="LiveId" clId="{E8FA3DAD-9734-403A-97AF-0AB12DFD7D73}" dt="2022-12-02T19:10:25.323" v="436" actId="404"/>
          <ac:spMkLst>
            <pc:docMk/>
            <pc:sldMk cId="0" sldId="311"/>
            <ac:spMk id="3063" creationId="{00000000-0000-0000-0000-000000000000}"/>
          </ac:spMkLst>
        </pc:spChg>
        <pc:spChg chg="mod">
          <ac:chgData name="Daniela Gomes" userId="90c252696d46064f" providerId="LiveId" clId="{E8FA3DAD-9734-403A-97AF-0AB12DFD7D73}" dt="2022-12-03T14:32:39.015" v="888" actId="207"/>
          <ac:spMkLst>
            <pc:docMk/>
            <pc:sldMk cId="0" sldId="311"/>
            <ac:spMk id="3147" creationId="{00000000-0000-0000-0000-000000000000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148" creationId="{BD30D717-07C5-1696-F5A9-CE84B80E7D11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149" creationId="{97A9831A-EB13-FCA5-8C03-09BC423A813B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150" creationId="{4EAB3143-C68E-E891-5E16-2C6EBD7813AB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151" creationId="{DA76D026-9764-D7B8-711B-A636EE1C2429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152" creationId="{F6523E60-638A-247B-B38C-333E70EA7C57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153" creationId="{61FCA554-E4ED-90D5-E9E3-D3F831308809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154" creationId="{6AB04D4E-48DC-0B4B-8B52-F748451C8656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155" creationId="{9E59A489-B891-DD17-5F47-41AD6CB6AD41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156" creationId="{EED363B4-D6B6-F0DC-AC60-8D9886FBC792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157" creationId="{BA1AF781-FA09-9724-C190-B97BF6F7EA26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158" creationId="{43B6AB80-F85B-AC54-C58A-23B512D35F70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159" creationId="{3EBF9AC7-5E73-86A0-4A04-6E52DEA05D9A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160" creationId="{AECC5FD6-C218-32B4-9543-C5A3A0198245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161" creationId="{237EF7C8-12E7-6750-24A1-DE012E3D36D3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162" creationId="{C747464E-A274-F467-5FA7-173588993973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163" creationId="{73079703-B772-EB9C-B4A9-116B7214AAFB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164" creationId="{E6F4B07A-3114-7C7F-D149-AEAA62EE1015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165" creationId="{F5DBDC14-1576-F587-D200-20B5DD960067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166" creationId="{E58B62CC-50D9-E9BF-FB87-A175E66826ED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167" creationId="{DB804E52-FA09-33D9-61A7-C32A8E6D6B42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168" creationId="{0FBAE06B-187C-EB3E-F6F6-92334493AF17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169" creationId="{B0FF7CEA-2E0E-3BD6-096F-1C98CF362222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170" creationId="{0AFF8ABA-FA10-9CE0-3345-D333294B73B7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171" creationId="{1B2FF995-6103-3D1F-BD91-99CAE3B5E9BC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172" creationId="{40EC72CF-D9C0-ECA7-CC7B-562B65D76ECB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173" creationId="{4E47E4DA-2FBF-1950-9165-D621F891D40B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174" creationId="{AA8AC5E5-3DD1-376F-3F65-6B5EE5F48035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175" creationId="{CBA85EBD-0269-C836-6F46-684454FC0597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176" creationId="{1EB7577E-A24E-789B-2E9B-29979943162F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177" creationId="{8CAC897B-FBDA-DC4F-450D-E98623BDD4C6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178" creationId="{E292641E-7BC5-BD0A-5D1F-C53AB7F56664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179" creationId="{AFF1ABB0-D1BF-1302-636B-62EFFCFE585E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180" creationId="{EF032506-4F2C-7C7E-A0B3-8062DA1355D9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181" creationId="{517E8363-874C-99DA-41B5-1E0378455ADC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182" creationId="{D20A78BE-B061-3CD3-CF70-86475637563F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183" creationId="{B406A426-5562-44E2-A696-73EF757EE033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184" creationId="{B2061ADD-AF2F-2354-70C0-04345653792A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185" creationId="{1BAFC73D-A3CB-71F9-B341-E9B3DC401F35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186" creationId="{BF299908-E95C-28F6-AF9E-D88B3E2E5879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187" creationId="{D0EC04E9-40C3-A5DE-C2ED-52B77227886C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188" creationId="{83F41927-1A49-B185-A11E-6FD32433FC69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189" creationId="{20D0F084-6873-D7FD-2804-1C150C4117DE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190" creationId="{7AA391B5-4566-F3F0-E49A-D35D3882812A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191" creationId="{C01CA1DD-F428-0E66-D177-7E38C00EB66C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192" creationId="{4EC8C419-8718-27E4-B8AF-A2E52166A888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193" creationId="{D4320ED5-E70D-274A-6DA5-3CBC01E21CAE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194" creationId="{3756ED0B-B50C-37ED-DD3E-1BE013A663CF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195" creationId="{971EE59F-16A7-903E-C9F7-BC57FA7C85C8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196" creationId="{51897819-09E1-C7D6-9B10-59DF71E4C488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197" creationId="{2C2220C8-E137-04FD-9DB8-0BA6AC87C2C4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198" creationId="{2238C314-80A7-6926-A865-B6CF5FB12565}"/>
          </ac:spMkLst>
        </pc:spChg>
        <pc:spChg chg="mod">
          <ac:chgData name="Daniela Gomes" userId="90c252696d46064f" providerId="LiveId" clId="{E8FA3DAD-9734-403A-97AF-0AB12DFD7D73}" dt="2022-12-02T19:08:18.846" v="374"/>
          <ac:spMkLst>
            <pc:docMk/>
            <pc:sldMk cId="0" sldId="311"/>
            <ac:spMk id="3199" creationId="{D4F4AA37-1D0D-AE85-9105-662B1DB0898C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00" creationId="{A55AD251-C868-343D-99BE-5C3D39B68A50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01" creationId="{A255C2F2-ACB0-65D6-AB28-BC428FC575E7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02" creationId="{020F0315-F1BA-B115-F9E5-9A7D724CF5D3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03" creationId="{302A6029-3B8A-3A4D-64EE-58DE8ECE1002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04" creationId="{2FF4566B-B0B3-E3EE-966F-EEE1792ADAE5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05" creationId="{4DF20A35-4374-5BF7-7209-E99917AAA92C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06" creationId="{791B210B-CDF8-89D7-92BB-33861902D5B0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07" creationId="{A76F3895-08B1-4851-9BA2-01843104865F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08" creationId="{F00ED8DD-072E-0A66-5BF6-6D0F5DEB8835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09" creationId="{C72413E7-7074-4317-1717-791B139DC582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10" creationId="{1794EE88-0AC7-A5D0-0082-45E6C18CDBF9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11" creationId="{A36EE412-788A-0D7B-BDB4-CE279F09236C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12" creationId="{60AA9BA6-13BC-11BB-4958-30BD580E9BBE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13" creationId="{254E3F02-4021-CFC6-44C5-924EF50F59ED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14" creationId="{2D2E2CBC-9882-0B82-A48D-87C59AE71E1D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15" creationId="{0E51ED8D-2C43-2F2A-4A33-BBBB95D1A6C4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16" creationId="{1CFEF71C-9B8A-C1AB-6727-AB9ECA3B9B90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17" creationId="{EBED98DB-D7FE-AD50-E405-662AC99A3150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18" creationId="{80221123-785D-B8AB-E260-1971479EE5DB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19" creationId="{CC206FB3-67C8-F722-B947-BEAFB31207FE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20" creationId="{C8EAF738-C280-5E3C-CCBF-8B320B60512F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21" creationId="{399A351C-BF75-B6E8-9092-37C0C621C4E2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22" creationId="{0F944B6F-7C07-0E69-ABE1-214B11C3BAA5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23" creationId="{BBEA43F8-C070-F4C5-0122-C595FC0701C3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24" creationId="{EC200487-73AA-DF70-5F82-DF4972D67379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25" creationId="{A8C850EE-BEC2-65B8-682E-33909C5A9D56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26" creationId="{455770C4-EDC9-1B9E-EF45-19D4760F31A3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27" creationId="{6FD29D00-1EEE-5370-1535-3CD1F84BBAA7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28" creationId="{54CF7E08-F11D-3831-9F27-1B67C8BB7E1F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29" creationId="{9F5D161B-0972-2895-3785-D803BD5C574A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30" creationId="{AE42B892-5C41-5DE8-DDD6-9F2C52D569F3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31" creationId="{EB20A87D-D55D-535A-D81B-3AFB9C4494FB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32" creationId="{72C78C81-DABE-8A0F-10D7-8D46DE63CEA9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33" creationId="{DF56BB6B-EC45-11B7-C5EC-605D747F7BDB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34" creationId="{79A472AE-3144-C04B-D8E0-75177AFD6FD7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35" creationId="{3D896CC9-6893-2A15-C62D-24E335ADBE44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36" creationId="{9823E7DC-FAF5-B988-3942-617E66ED6BDE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37" creationId="{5D01D44A-FC06-7653-CE9D-CE7E82C1720E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38" creationId="{D5C375A7-9A94-F800-C444-D48DAB93C56B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39" creationId="{4EFB6441-12AF-3574-6B76-85E7F99F577C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40" creationId="{24AB5245-0695-257D-1D7C-BBD802F98715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41" creationId="{4467A243-737E-9E38-9FC0-41022759A79F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42" creationId="{DA633796-DFE5-3BBA-1CC4-11E3DE1B252D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43" creationId="{F9C611E9-1323-8602-4F9B-F33A2B3A7E45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44" creationId="{0DF4EB7C-2B97-E045-01E1-0FC0641936C0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45" creationId="{EE76EFA9-D55B-C0F6-C6D1-C06A9BF523D2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46" creationId="{A6AC7168-B353-79BE-AEAF-6FBBCCC250B9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47" creationId="{8482E39B-D301-7BD4-3282-85E3722CFD90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48" creationId="{732D8452-BA22-8CF0-2CB7-FE9201B3FB8D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49" creationId="{92BA28ED-55D0-9F70-D367-FDE436424C30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50" creationId="{F64A07BA-7C5F-683A-61C0-BFB8B3C7183C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51" creationId="{5C00B7FD-1750-E847-9D9D-1B66B3044459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52" creationId="{0A1F1185-6281-DAC1-B685-FDFF3DD35C11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53" creationId="{A4EE4753-4341-4CC8-4AB5-D8CDF84C0AC2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54" creationId="{2D8DDAD4-9EBB-E68B-01EE-2267E6828735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55" creationId="{3626FDBB-C32F-21BE-F06E-7D02A877DD6A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56" creationId="{AE6BD440-8FC8-4CA5-15EE-E1361543A1A2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57" creationId="{7FA94E18-2349-BED3-C778-E217CD66F7A5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58" creationId="{EF6502D2-1336-1C00-B1BF-13366B7F7724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59" creationId="{6A84488C-ACFF-5090-86DD-DE899DD372D7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60" creationId="{F065705B-CA8B-64D8-72EA-0656ADC8FB65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61" creationId="{DB8A155B-514D-99FA-9E4E-5D6EE3CE141A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62" creationId="{38AB9B95-C849-77E5-F50F-25F07BB9E909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63" creationId="{C3360382-8831-5FCD-E962-9AD31F3D3396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64" creationId="{97507465-D0C3-B7C5-6CE3-AB2C8EE018F3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65" creationId="{CCFAC303-D99A-D954-5C0B-B654AF4E6D9E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66" creationId="{4FFD5BD8-C962-4A85-592C-33269845621E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67" creationId="{1D43FEF7-6773-127F-B6FF-2A40F5DF409E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68" creationId="{5B604A71-EAAC-52B8-9EA5-E37FE0B4E9C1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69" creationId="{680E2BB9-D682-70E5-62D6-F5C1A164D622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70" creationId="{6C674542-9A22-3CFE-E997-A4F64DE5D278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71" creationId="{435B3E67-C9C5-D885-C54E-A49938383169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72" creationId="{88532193-31CC-2305-43ED-9D3D1354DF68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73" creationId="{E889928B-94E6-3B0D-E8A9-5267A838C097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74" creationId="{EDEBEBDF-9966-BDBD-8C67-E0BEA3A33A2E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75" creationId="{AB11BEE1-1D67-F5E7-4F6B-F8C14E8D9411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76" creationId="{A5E3FB04-0D93-A3E2-F86B-72E3AB261F82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77" creationId="{0552D7D0-99B3-E4DF-D8B2-DBEFE21681D8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78" creationId="{D70D65F8-E82A-9559-B9DC-801DF008FF0D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79" creationId="{B5F4471F-F026-2E8F-AC5D-3EC02D21F7A4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80" creationId="{88E76DB6-A797-4C47-120F-A2247BDE93CF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81" creationId="{61FAA95F-116A-F910-2814-DEE1C916F40D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82" creationId="{D10B6A1C-FCC5-C566-8DE2-7F6250935DB4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83" creationId="{90E8B65C-7875-7661-E2C2-E3DF5CBD6152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84" creationId="{05E3B3BA-DC0D-8703-03E7-3CC4D445E371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85" creationId="{F45BDD62-34EC-340D-9C6D-D79CF8CBE582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86" creationId="{C625E4B7-5418-7F4B-0ECD-5CB39D54DFFC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87" creationId="{4D8CB4A4-7B26-CFBD-494F-0DC831354D7F}"/>
          </ac:spMkLst>
        </pc:spChg>
        <pc:spChg chg="mod">
          <ac:chgData name="Daniela Gomes" userId="90c252696d46064f" providerId="LiveId" clId="{E8FA3DAD-9734-403A-97AF-0AB12DFD7D73}" dt="2022-12-02T19:08:26.229" v="378"/>
          <ac:spMkLst>
            <pc:docMk/>
            <pc:sldMk cId="0" sldId="311"/>
            <ac:spMk id="3288" creationId="{76FB8F00-1FAA-7207-F0DF-90262FD1A05B}"/>
          </ac:spMkLst>
        </pc:spChg>
        <pc:spChg chg="add del">
          <ac:chgData name="Daniela Gomes" userId="90c252696d46064f" providerId="LiveId" clId="{E8FA3DAD-9734-403A-97AF-0AB12DFD7D73}" dt="2022-12-02T19:39:44.250" v="733" actId="22"/>
          <ac:spMkLst>
            <pc:docMk/>
            <pc:sldMk cId="0" sldId="311"/>
            <ac:spMk id="3290" creationId="{15184FEF-76EF-5632-E714-E8B163F0053F}"/>
          </ac:spMkLst>
        </pc:spChg>
        <pc:grpChg chg="add del mod">
          <ac:chgData name="Daniela Gomes" userId="90c252696d46064f" providerId="LiveId" clId="{E8FA3DAD-9734-403A-97AF-0AB12DFD7D73}" dt="2022-12-02T19:08:26.191" v="377"/>
          <ac:grpSpMkLst>
            <pc:docMk/>
            <pc:sldMk cId="0" sldId="311"/>
            <ac:grpSpMk id="2" creationId="{FE268E3D-62C2-45E4-D8FA-8B796B04C012}"/>
          </ac:grpSpMkLst>
        </pc:grpChg>
        <pc:grpChg chg="add mod">
          <ac:chgData name="Daniela Gomes" userId="90c252696d46064f" providerId="LiveId" clId="{E8FA3DAD-9734-403A-97AF-0AB12DFD7D73}" dt="2022-12-02T19:09:06.559" v="385" actId="196"/>
          <ac:grpSpMkLst>
            <pc:docMk/>
            <pc:sldMk cId="0" sldId="311"/>
            <ac:grpSpMk id="3023" creationId="{711536F8-7230-A60D-731F-484FB459C724}"/>
          </ac:grpSpMkLst>
        </pc:grpChg>
        <pc:grpChg chg="add del mod">
          <ac:chgData name="Daniela Gomes" userId="90c252696d46064f" providerId="LiveId" clId="{E8FA3DAD-9734-403A-97AF-0AB12DFD7D73}" dt="2022-12-02T19:08:45.224" v="383" actId="478"/>
          <ac:grpSpMkLst>
            <pc:docMk/>
            <pc:sldMk cId="0" sldId="311"/>
            <ac:grpSpMk id="3064" creationId="{00000000-0000-0000-0000-000000000000}"/>
          </ac:grpSpMkLst>
        </pc:grpChg>
      </pc:sldChg>
      <pc:sldChg chg="add del setBg modNotes">
        <pc:chgData name="Daniela Gomes" userId="90c252696d46064f" providerId="LiveId" clId="{E8FA3DAD-9734-403A-97AF-0AB12DFD7D73}" dt="2022-11-29T20:27:06.461" v="90" actId="47"/>
        <pc:sldMkLst>
          <pc:docMk/>
          <pc:sldMk cId="0" sldId="312"/>
        </pc:sldMkLst>
      </pc:sldChg>
      <pc:sldChg chg="addSp delSp modSp new mod ord modTransition">
        <pc:chgData name="Daniela Gomes" userId="90c252696d46064f" providerId="LiveId" clId="{E8FA3DAD-9734-403A-97AF-0AB12DFD7D73}" dt="2022-12-05T15:39:32.514" v="4135"/>
        <pc:sldMkLst>
          <pc:docMk/>
          <pc:sldMk cId="1160387499" sldId="312"/>
        </pc:sldMkLst>
        <pc:spChg chg="mod">
          <ac:chgData name="Daniela Gomes" userId="90c252696d46064f" providerId="LiveId" clId="{E8FA3DAD-9734-403A-97AF-0AB12DFD7D73}" dt="2022-12-02T18:03:35.995" v="155" actId="1035"/>
          <ac:spMkLst>
            <pc:docMk/>
            <pc:sldMk cId="1160387499" sldId="312"/>
            <ac:spMk id="2" creationId="{E21ADF4A-1DAB-4461-16B9-B353D37F6466}"/>
          </ac:spMkLst>
        </pc:spChg>
        <pc:spChg chg="del">
          <ac:chgData name="Daniela Gomes" userId="90c252696d46064f" providerId="LiveId" clId="{E8FA3DAD-9734-403A-97AF-0AB12DFD7D73}" dt="2022-12-02T18:03:41.300" v="156" actId="478"/>
          <ac:spMkLst>
            <pc:docMk/>
            <pc:sldMk cId="1160387499" sldId="312"/>
            <ac:spMk id="3" creationId="{5FE77D4D-34F9-71B7-8C0E-06B5A5962A14}"/>
          </ac:spMkLst>
        </pc:spChg>
        <pc:spChg chg="mod">
          <ac:chgData name="Daniela Gomes" userId="90c252696d46064f" providerId="LiveId" clId="{E8FA3DAD-9734-403A-97AF-0AB12DFD7D73}" dt="2022-12-02T18:56:15.281" v="371" actId="14861"/>
          <ac:spMkLst>
            <pc:docMk/>
            <pc:sldMk cId="1160387499" sldId="312"/>
            <ac:spMk id="4" creationId="{3F1AE0CE-78A8-E62A-7D91-072E75A27221}"/>
          </ac:spMkLst>
        </pc:spChg>
        <pc:picChg chg="add mod modCrop">
          <ac:chgData name="Daniela Gomes" userId="90c252696d46064f" providerId="LiveId" clId="{E8FA3DAD-9734-403A-97AF-0AB12DFD7D73}" dt="2022-12-02T18:05:49.247" v="167" actId="14100"/>
          <ac:picMkLst>
            <pc:docMk/>
            <pc:sldMk cId="1160387499" sldId="312"/>
            <ac:picMk id="6" creationId="{9ECE4397-F710-7600-2E52-B0DE785ADA13}"/>
          </ac:picMkLst>
        </pc:picChg>
      </pc:sldChg>
      <pc:sldChg chg="modSp new del mod">
        <pc:chgData name="Daniela Gomes" userId="90c252696d46064f" providerId="LiveId" clId="{E8FA3DAD-9734-403A-97AF-0AB12DFD7D73}" dt="2022-12-02T18:29:02.015" v="193" actId="680"/>
        <pc:sldMkLst>
          <pc:docMk/>
          <pc:sldMk cId="110066316" sldId="313"/>
        </pc:sldMkLst>
        <pc:spChg chg="mod">
          <ac:chgData name="Daniela Gomes" userId="90c252696d46064f" providerId="LiveId" clId="{E8FA3DAD-9734-403A-97AF-0AB12DFD7D73}" dt="2022-12-02T18:29:00.982" v="192" actId="1076"/>
          <ac:spMkLst>
            <pc:docMk/>
            <pc:sldMk cId="110066316" sldId="313"/>
            <ac:spMk id="2" creationId="{197DA092-505F-5902-01C5-FCD7C0015363}"/>
          </ac:spMkLst>
        </pc:spChg>
      </pc:sldChg>
      <pc:sldChg chg="modSp add mod modTransition">
        <pc:chgData name="Daniela Gomes" userId="90c252696d46064f" providerId="LiveId" clId="{E8FA3DAD-9734-403A-97AF-0AB12DFD7D73}" dt="2022-12-05T15:39:32.514" v="4135"/>
        <pc:sldMkLst>
          <pc:docMk/>
          <pc:sldMk cId="4161484278" sldId="313"/>
        </pc:sldMkLst>
        <pc:spChg chg="mod">
          <ac:chgData name="Daniela Gomes" userId="90c252696d46064f" providerId="LiveId" clId="{E8FA3DAD-9734-403A-97AF-0AB12DFD7D73}" dt="2022-12-02T19:40:08.513" v="768" actId="20577"/>
          <ac:spMkLst>
            <pc:docMk/>
            <pc:sldMk cId="4161484278" sldId="313"/>
            <ac:spMk id="3063" creationId="{00000000-0000-0000-0000-000000000000}"/>
          </ac:spMkLst>
        </pc:spChg>
        <pc:spChg chg="mod">
          <ac:chgData name="Daniela Gomes" userId="90c252696d46064f" providerId="LiveId" clId="{E8FA3DAD-9734-403A-97AF-0AB12DFD7D73}" dt="2022-12-03T11:42:31.658" v="798" actId="9"/>
          <ac:spMkLst>
            <pc:docMk/>
            <pc:sldMk cId="4161484278" sldId="313"/>
            <ac:spMk id="3147" creationId="{00000000-0000-0000-0000-000000000000}"/>
          </ac:spMkLst>
        </pc:spChg>
      </pc:sldChg>
      <pc:sldChg chg="addSp delSp modSp add mod modTransition">
        <pc:chgData name="Daniela Gomes" userId="90c252696d46064f" providerId="LiveId" clId="{E8FA3DAD-9734-403A-97AF-0AB12DFD7D73}" dt="2022-12-05T15:39:32.514" v="4135"/>
        <pc:sldMkLst>
          <pc:docMk/>
          <pc:sldMk cId="552774120" sldId="314"/>
        </pc:sldMkLst>
        <pc:spChg chg="add del">
          <ac:chgData name="Daniela Gomes" userId="90c252696d46064f" providerId="LiveId" clId="{E8FA3DAD-9734-403A-97AF-0AB12DFD7D73}" dt="2022-12-03T14:26:14.002" v="814" actId="22"/>
          <ac:spMkLst>
            <pc:docMk/>
            <pc:sldMk cId="552774120" sldId="314"/>
            <ac:spMk id="3" creationId="{6CAC4578-8DD8-B31D-4FDF-37AF41C11FFA}"/>
          </ac:spMkLst>
        </pc:spChg>
        <pc:spChg chg="mod">
          <ac:chgData name="Daniela Gomes" userId="90c252696d46064f" providerId="LiveId" clId="{E8FA3DAD-9734-403A-97AF-0AB12DFD7D73}" dt="2022-12-03T12:05:24.696" v="810" actId="12"/>
          <ac:spMkLst>
            <pc:docMk/>
            <pc:sldMk cId="552774120" sldId="314"/>
            <ac:spMk id="3147" creationId="{00000000-0000-0000-0000-000000000000}"/>
          </ac:spMkLst>
        </pc:spChg>
      </pc:sldChg>
      <pc:sldChg chg="new del">
        <pc:chgData name="Daniela Gomes" userId="90c252696d46064f" providerId="LiveId" clId="{E8FA3DAD-9734-403A-97AF-0AB12DFD7D73}" dt="2022-12-03T12:08:03.901" v="812" actId="680"/>
        <pc:sldMkLst>
          <pc:docMk/>
          <pc:sldMk cId="1966853950" sldId="315"/>
        </pc:sldMkLst>
      </pc:sldChg>
      <pc:sldChg chg="modSp add mod modTransition">
        <pc:chgData name="Daniela Gomes" userId="90c252696d46064f" providerId="LiveId" clId="{E8FA3DAD-9734-403A-97AF-0AB12DFD7D73}" dt="2022-12-05T15:39:32.514" v="4135"/>
        <pc:sldMkLst>
          <pc:docMk/>
          <pc:sldMk cId="3597586496" sldId="315"/>
        </pc:sldMkLst>
        <pc:spChg chg="mod">
          <ac:chgData name="Daniela Gomes" userId="90c252696d46064f" providerId="LiveId" clId="{E8FA3DAD-9734-403A-97AF-0AB12DFD7D73}" dt="2022-12-03T14:27:06.611" v="852" actId="20577"/>
          <ac:spMkLst>
            <pc:docMk/>
            <pc:sldMk cId="3597586496" sldId="315"/>
            <ac:spMk id="3063" creationId="{00000000-0000-0000-0000-000000000000}"/>
          </ac:spMkLst>
        </pc:spChg>
        <pc:spChg chg="mod">
          <ac:chgData name="Daniela Gomes" userId="90c252696d46064f" providerId="LiveId" clId="{E8FA3DAD-9734-403A-97AF-0AB12DFD7D73}" dt="2022-12-03T14:32:49.256" v="889" actId="20577"/>
          <ac:spMkLst>
            <pc:docMk/>
            <pc:sldMk cId="3597586496" sldId="315"/>
            <ac:spMk id="3147" creationId="{00000000-0000-0000-0000-000000000000}"/>
          </ac:spMkLst>
        </pc:spChg>
      </pc:sldChg>
      <pc:sldChg chg="addSp delSp modSp add mod modTransition">
        <pc:chgData name="Daniela Gomes" userId="90c252696d46064f" providerId="LiveId" clId="{E8FA3DAD-9734-403A-97AF-0AB12DFD7D73}" dt="2022-12-05T15:39:32.514" v="4135"/>
        <pc:sldMkLst>
          <pc:docMk/>
          <pc:sldMk cId="2988794029" sldId="316"/>
        </pc:sldMkLst>
        <pc:spChg chg="add del mod">
          <ac:chgData name="Daniela Gomes" userId="90c252696d46064f" providerId="LiveId" clId="{E8FA3DAD-9734-403A-97AF-0AB12DFD7D73}" dt="2022-12-03T15:41:35.527" v="1689" actId="478"/>
          <ac:spMkLst>
            <pc:docMk/>
            <pc:sldMk cId="2988794029" sldId="316"/>
            <ac:spMk id="3" creationId="{2054084D-59D2-6F94-A297-680FAF7DAF8F}"/>
          </ac:spMkLst>
        </pc:spChg>
        <pc:spChg chg="topLvl">
          <ac:chgData name="Daniela Gomes" userId="90c252696d46064f" providerId="LiveId" clId="{E8FA3DAD-9734-403A-97AF-0AB12DFD7D73}" dt="2022-12-03T15:41:23.986" v="1684" actId="478"/>
          <ac:spMkLst>
            <pc:docMk/>
            <pc:sldMk cId="2988794029" sldId="316"/>
            <ac:spMk id="12" creationId="{FD1EF780-84DF-4FE6-1F1C-EB067670FC73}"/>
          </ac:spMkLst>
        </pc:spChg>
        <pc:spChg chg="mod">
          <ac:chgData name="Daniela Gomes" userId="90c252696d46064f" providerId="LiveId" clId="{E8FA3DAD-9734-403A-97AF-0AB12DFD7D73}" dt="2022-12-03T15:41:19.952" v="1683" actId="478"/>
          <ac:spMkLst>
            <pc:docMk/>
            <pc:sldMk cId="2988794029" sldId="316"/>
            <ac:spMk id="22" creationId="{F2F467B6-D3E5-BA42-AB91-0564D45C98BF}"/>
          </ac:spMkLst>
        </pc:spChg>
        <pc:spChg chg="topLvl">
          <ac:chgData name="Daniela Gomes" userId="90c252696d46064f" providerId="LiveId" clId="{E8FA3DAD-9734-403A-97AF-0AB12DFD7D73}" dt="2022-12-03T15:41:27.224" v="1685" actId="478"/>
          <ac:spMkLst>
            <pc:docMk/>
            <pc:sldMk cId="2988794029" sldId="316"/>
            <ac:spMk id="25" creationId="{EA909CE6-FD9D-07A0-6296-EF0C43EDFDB8}"/>
          </ac:spMkLst>
        </pc:spChg>
        <pc:spChg chg="mod">
          <ac:chgData name="Daniela Gomes" userId="90c252696d46064f" providerId="LiveId" clId="{E8FA3DAD-9734-403A-97AF-0AB12DFD7D73}" dt="2022-12-03T15:41:13.547" v="1682" actId="1076"/>
          <ac:spMkLst>
            <pc:docMk/>
            <pc:sldMk cId="2988794029" sldId="316"/>
            <ac:spMk id="1040" creationId="{00000000-0000-0000-0000-000000000000}"/>
          </ac:spMkLst>
        </pc:spChg>
        <pc:spChg chg="mod">
          <ac:chgData name="Daniela Gomes" userId="90c252696d46064f" providerId="LiveId" clId="{E8FA3DAD-9734-403A-97AF-0AB12DFD7D73}" dt="2022-12-03T15:40:48.783" v="1627" actId="1076"/>
          <ac:spMkLst>
            <pc:docMk/>
            <pc:sldMk cId="2988794029" sldId="316"/>
            <ac:spMk id="1135" creationId="{00000000-0000-0000-0000-000000000000}"/>
          </ac:spMkLst>
        </pc:spChg>
        <pc:spChg chg="mod">
          <ac:chgData name="Daniela Gomes" userId="90c252696d46064f" providerId="LiveId" clId="{E8FA3DAD-9734-403A-97AF-0AB12DFD7D73}" dt="2022-12-03T15:42:44.117" v="1690" actId="1076"/>
          <ac:spMkLst>
            <pc:docMk/>
            <pc:sldMk cId="2988794029" sldId="316"/>
            <ac:spMk id="1138" creationId="{00000000-0000-0000-0000-000000000000}"/>
          </ac:spMkLst>
        </pc:spChg>
        <pc:spChg chg="mod">
          <ac:chgData name="Daniela Gomes" userId="90c252696d46064f" providerId="LiveId" clId="{E8FA3DAD-9734-403A-97AF-0AB12DFD7D73}" dt="2022-12-03T15:47:45.445" v="1724" actId="1582"/>
          <ac:spMkLst>
            <pc:docMk/>
            <pc:sldMk cId="2988794029" sldId="316"/>
            <ac:spMk id="1141" creationId="{00000000-0000-0000-0000-000000000000}"/>
          </ac:spMkLst>
        </pc:spChg>
        <pc:spChg chg="del">
          <ac:chgData name="Daniela Gomes" userId="90c252696d46064f" providerId="LiveId" clId="{E8FA3DAD-9734-403A-97AF-0AB12DFD7D73}" dt="2022-12-03T15:41:33.300" v="1687" actId="478"/>
          <ac:spMkLst>
            <pc:docMk/>
            <pc:sldMk cId="2988794029" sldId="316"/>
            <ac:spMk id="1142" creationId="{00000000-0000-0000-0000-000000000000}"/>
          </ac:spMkLst>
        </pc:spChg>
        <pc:grpChg chg="del mod">
          <ac:chgData name="Daniela Gomes" userId="90c252696d46064f" providerId="LiveId" clId="{E8FA3DAD-9734-403A-97AF-0AB12DFD7D73}" dt="2022-12-03T15:41:19.952" v="1683" actId="478"/>
          <ac:grpSpMkLst>
            <pc:docMk/>
            <pc:sldMk cId="2988794029" sldId="316"/>
            <ac:grpSpMk id="26" creationId="{8B289E6A-9FA7-6ECE-40CC-31F6A6B759C3}"/>
          </ac:grpSpMkLst>
        </pc:grpChg>
        <pc:grpChg chg="del">
          <ac:chgData name="Daniela Gomes" userId="90c252696d46064f" providerId="LiveId" clId="{E8FA3DAD-9734-403A-97AF-0AB12DFD7D73}" dt="2022-12-03T15:41:27.224" v="1685" actId="478"/>
          <ac:grpSpMkLst>
            <pc:docMk/>
            <pc:sldMk cId="2988794029" sldId="316"/>
            <ac:grpSpMk id="27" creationId="{B32C6471-468F-F19C-A265-F29B65D0714C}"/>
          </ac:grpSpMkLst>
        </pc:grpChg>
        <pc:grpChg chg="del">
          <ac:chgData name="Daniela Gomes" userId="90c252696d46064f" providerId="LiveId" clId="{E8FA3DAD-9734-403A-97AF-0AB12DFD7D73}" dt="2022-12-03T15:41:23.986" v="1684" actId="478"/>
          <ac:grpSpMkLst>
            <pc:docMk/>
            <pc:sldMk cId="2988794029" sldId="316"/>
            <ac:grpSpMk id="28" creationId="{7597307B-F6E9-B192-AA76-5BE035091AD1}"/>
          </ac:grpSpMkLst>
        </pc:grpChg>
        <pc:grpChg chg="del">
          <ac:chgData name="Daniela Gomes" userId="90c252696d46064f" providerId="LiveId" clId="{E8FA3DAD-9734-403A-97AF-0AB12DFD7D73}" dt="2022-12-03T15:41:29.585" v="1686" actId="478"/>
          <ac:grpSpMkLst>
            <pc:docMk/>
            <pc:sldMk cId="2988794029" sldId="316"/>
            <ac:grpSpMk id="29" creationId="{6C4D3D0B-ED01-AC3D-1E19-DA5B8B29DBAD}"/>
          </ac:grpSpMkLst>
        </pc:grpChg>
        <pc:picChg chg="del topLvl">
          <ac:chgData name="Daniela Gomes" userId="90c252696d46064f" providerId="LiveId" clId="{E8FA3DAD-9734-403A-97AF-0AB12DFD7D73}" dt="2022-12-03T15:41:23.986" v="1684" actId="478"/>
          <ac:picMkLst>
            <pc:docMk/>
            <pc:sldMk cId="2988794029" sldId="316"/>
            <ac:picMk id="18" creationId="{50188CD5-9882-E8FA-9239-8CF589819486}"/>
          </ac:picMkLst>
        </pc:picChg>
        <pc:picChg chg="del topLvl">
          <ac:chgData name="Daniela Gomes" userId="90c252696d46064f" providerId="LiveId" clId="{E8FA3DAD-9734-403A-97AF-0AB12DFD7D73}" dt="2022-12-03T15:41:27.224" v="1685" actId="478"/>
          <ac:picMkLst>
            <pc:docMk/>
            <pc:sldMk cId="2988794029" sldId="316"/>
            <ac:picMk id="24" creationId="{32AA25B5-5D05-6F6A-82F3-9C5751029DC1}"/>
          </ac:picMkLst>
        </pc:picChg>
        <pc:picChg chg="del">
          <ac:chgData name="Daniela Gomes" userId="90c252696d46064f" providerId="LiveId" clId="{E8FA3DAD-9734-403A-97AF-0AB12DFD7D73}" dt="2022-12-03T15:41:19.952" v="1683" actId="478"/>
          <ac:picMkLst>
            <pc:docMk/>
            <pc:sldMk cId="2988794029" sldId="316"/>
            <ac:picMk id="1028" creationId="{AE9C244E-6945-2E24-BDFA-4D76B1ADCF51}"/>
          </ac:picMkLst>
        </pc:picChg>
        <pc:picChg chg="add mod">
          <ac:chgData name="Daniela Gomes" userId="90c252696d46064f" providerId="LiveId" clId="{E8FA3DAD-9734-403A-97AF-0AB12DFD7D73}" dt="2022-12-03T15:43:03.417" v="1696" actId="14100"/>
          <ac:picMkLst>
            <pc:docMk/>
            <pc:sldMk cId="2988794029" sldId="316"/>
            <ac:picMk id="2050" creationId="{A7209EB5-4910-6409-D9A9-1EA2A0EBD1A9}"/>
          </ac:picMkLst>
        </pc:picChg>
        <pc:picChg chg="add del mod">
          <ac:chgData name="Daniela Gomes" userId="90c252696d46064f" providerId="LiveId" clId="{E8FA3DAD-9734-403A-97AF-0AB12DFD7D73}" dt="2022-12-03T15:44:43.146" v="1705" actId="478"/>
          <ac:picMkLst>
            <pc:docMk/>
            <pc:sldMk cId="2988794029" sldId="316"/>
            <ac:picMk id="2052" creationId="{B6D1257A-8829-11C1-CD28-EF94AA302146}"/>
          </ac:picMkLst>
        </pc:picChg>
        <pc:picChg chg="add mod">
          <ac:chgData name="Daniela Gomes" userId="90c252696d46064f" providerId="LiveId" clId="{E8FA3DAD-9734-403A-97AF-0AB12DFD7D73}" dt="2022-12-03T15:44:57.246" v="1710" actId="1076"/>
          <ac:picMkLst>
            <pc:docMk/>
            <pc:sldMk cId="2988794029" sldId="316"/>
            <ac:picMk id="2054" creationId="{B87D7226-94C0-3E67-83F4-AB5268B98896}"/>
          </ac:picMkLst>
        </pc:picChg>
        <pc:picChg chg="add mod">
          <ac:chgData name="Daniela Gomes" userId="90c252696d46064f" providerId="LiveId" clId="{E8FA3DAD-9734-403A-97AF-0AB12DFD7D73}" dt="2022-12-03T15:46:43.231" v="1722" actId="1038"/>
          <ac:picMkLst>
            <pc:docMk/>
            <pc:sldMk cId="2988794029" sldId="316"/>
            <ac:picMk id="2056" creationId="{1CA8DF3B-4D12-BA22-8D4C-CA3DE30CF29F}"/>
          </ac:picMkLst>
        </pc:picChg>
      </pc:sldChg>
      <pc:sldChg chg="addSp delSp modSp add mod modTransition">
        <pc:chgData name="Daniela Gomes" userId="90c252696d46064f" providerId="LiveId" clId="{E8FA3DAD-9734-403A-97AF-0AB12DFD7D73}" dt="2022-12-05T15:39:32.514" v="4135"/>
        <pc:sldMkLst>
          <pc:docMk/>
          <pc:sldMk cId="3092604026" sldId="317"/>
        </pc:sldMkLst>
        <pc:spChg chg="add del mod">
          <ac:chgData name="Daniela Gomes" userId="90c252696d46064f" providerId="LiveId" clId="{E8FA3DAD-9734-403A-97AF-0AB12DFD7D73}" dt="2022-12-03T15:49:20.347" v="1817" actId="478"/>
          <ac:spMkLst>
            <pc:docMk/>
            <pc:sldMk cId="3092604026" sldId="317"/>
            <ac:spMk id="3" creationId="{0788695E-9A94-C5F1-A0E4-D11B96DC378C}"/>
          </ac:spMkLst>
        </pc:spChg>
        <pc:spChg chg="mod">
          <ac:chgData name="Daniela Gomes" userId="90c252696d46064f" providerId="LiveId" clId="{E8FA3DAD-9734-403A-97AF-0AB12DFD7D73}" dt="2022-12-03T15:49:56.672" v="1980" actId="1076"/>
          <ac:spMkLst>
            <pc:docMk/>
            <pc:sldMk cId="3092604026" sldId="317"/>
            <ac:spMk id="12" creationId="{FD1EF780-84DF-4FE6-1F1C-EB067670FC73}"/>
          </ac:spMkLst>
        </pc:spChg>
        <pc:spChg chg="mod">
          <ac:chgData name="Daniela Gomes" userId="90c252696d46064f" providerId="LiveId" clId="{E8FA3DAD-9734-403A-97AF-0AB12DFD7D73}" dt="2022-12-03T15:49:30.612" v="1860" actId="1036"/>
          <ac:spMkLst>
            <pc:docMk/>
            <pc:sldMk cId="3092604026" sldId="317"/>
            <ac:spMk id="22" creationId="{F2F467B6-D3E5-BA42-AB91-0564D45C98BF}"/>
          </ac:spMkLst>
        </pc:spChg>
        <pc:spChg chg="del mod">
          <ac:chgData name="Daniela Gomes" userId="90c252696d46064f" providerId="LiveId" clId="{E8FA3DAD-9734-403A-97AF-0AB12DFD7D73}" dt="2022-12-03T15:48:38.929" v="1748" actId="478"/>
          <ac:spMkLst>
            <pc:docMk/>
            <pc:sldMk cId="3092604026" sldId="317"/>
            <ac:spMk id="25" creationId="{EA909CE6-FD9D-07A0-6296-EF0C43EDFDB8}"/>
          </ac:spMkLst>
        </pc:spChg>
        <pc:spChg chg="del">
          <ac:chgData name="Daniela Gomes" userId="90c252696d46064f" providerId="LiveId" clId="{E8FA3DAD-9734-403A-97AF-0AB12DFD7D73}" dt="2022-12-03T15:48:42.676" v="1749" actId="478"/>
          <ac:spMkLst>
            <pc:docMk/>
            <pc:sldMk cId="3092604026" sldId="317"/>
            <ac:spMk id="1040" creationId="{00000000-0000-0000-0000-000000000000}"/>
          </ac:spMkLst>
        </pc:spChg>
        <pc:spChg chg="mod">
          <ac:chgData name="Daniela Gomes" userId="90c252696d46064f" providerId="LiveId" clId="{E8FA3DAD-9734-403A-97AF-0AB12DFD7D73}" dt="2022-12-03T15:50:02.439" v="1983" actId="1036"/>
          <ac:spMkLst>
            <pc:docMk/>
            <pc:sldMk cId="3092604026" sldId="317"/>
            <ac:spMk id="1135" creationId="{00000000-0000-0000-0000-000000000000}"/>
          </ac:spMkLst>
        </pc:spChg>
        <pc:spChg chg="mod">
          <ac:chgData name="Daniela Gomes" userId="90c252696d46064f" providerId="LiveId" clId="{E8FA3DAD-9734-403A-97AF-0AB12DFD7D73}" dt="2022-12-03T15:49:35.990" v="1901" actId="1036"/>
          <ac:spMkLst>
            <pc:docMk/>
            <pc:sldMk cId="3092604026" sldId="317"/>
            <ac:spMk id="1138" creationId="{00000000-0000-0000-0000-000000000000}"/>
          </ac:spMkLst>
        </pc:spChg>
        <pc:spChg chg="mod">
          <ac:chgData name="Daniela Gomes" userId="90c252696d46064f" providerId="LiveId" clId="{E8FA3DAD-9734-403A-97AF-0AB12DFD7D73}" dt="2022-12-03T15:48:26.480" v="1744" actId="20577"/>
          <ac:spMkLst>
            <pc:docMk/>
            <pc:sldMk cId="3092604026" sldId="317"/>
            <ac:spMk id="1141" creationId="{00000000-0000-0000-0000-000000000000}"/>
          </ac:spMkLst>
        </pc:spChg>
        <pc:picChg chg="del">
          <ac:chgData name="Daniela Gomes" userId="90c252696d46064f" providerId="LiveId" clId="{E8FA3DAD-9734-403A-97AF-0AB12DFD7D73}" dt="2022-12-03T15:48:53.997" v="1750" actId="478"/>
          <ac:picMkLst>
            <pc:docMk/>
            <pc:sldMk cId="3092604026" sldId="317"/>
            <ac:picMk id="2050" creationId="{A7209EB5-4910-6409-D9A9-1EA2A0EBD1A9}"/>
          </ac:picMkLst>
        </pc:picChg>
        <pc:picChg chg="del">
          <ac:chgData name="Daniela Gomes" userId="90c252696d46064f" providerId="LiveId" clId="{E8FA3DAD-9734-403A-97AF-0AB12DFD7D73}" dt="2022-12-03T15:48:31.336" v="1745" actId="478"/>
          <ac:picMkLst>
            <pc:docMk/>
            <pc:sldMk cId="3092604026" sldId="317"/>
            <ac:picMk id="2054" creationId="{B87D7226-94C0-3E67-83F4-AB5268B98896}"/>
          </ac:picMkLst>
        </pc:picChg>
        <pc:picChg chg="del">
          <ac:chgData name="Daniela Gomes" userId="90c252696d46064f" providerId="LiveId" clId="{E8FA3DAD-9734-403A-97AF-0AB12DFD7D73}" dt="2022-12-03T15:48:37.537" v="1747" actId="478"/>
          <ac:picMkLst>
            <pc:docMk/>
            <pc:sldMk cId="3092604026" sldId="317"/>
            <ac:picMk id="2056" creationId="{1CA8DF3B-4D12-BA22-8D4C-CA3DE30CF29F}"/>
          </ac:picMkLst>
        </pc:picChg>
        <pc:picChg chg="add mod">
          <ac:chgData name="Daniela Gomes" userId="90c252696d46064f" providerId="LiveId" clId="{E8FA3DAD-9734-403A-97AF-0AB12DFD7D73}" dt="2022-12-03T15:51:17.764" v="1991" actId="1076"/>
          <ac:picMkLst>
            <pc:docMk/>
            <pc:sldMk cId="3092604026" sldId="317"/>
            <ac:picMk id="3074" creationId="{E358CF20-A6F0-B590-C0E0-443CECC3F387}"/>
          </ac:picMkLst>
        </pc:picChg>
        <pc:picChg chg="add mod">
          <ac:chgData name="Daniela Gomes" userId="90c252696d46064f" providerId="LiveId" clId="{E8FA3DAD-9734-403A-97AF-0AB12DFD7D73}" dt="2022-12-03T15:57:43.996" v="2004" actId="1076"/>
          <ac:picMkLst>
            <pc:docMk/>
            <pc:sldMk cId="3092604026" sldId="317"/>
            <ac:picMk id="3076" creationId="{EA7C7F0A-E7AC-9587-9026-1A3F26827E9A}"/>
          </ac:picMkLst>
        </pc:picChg>
        <pc:picChg chg="add del">
          <ac:chgData name="Daniela Gomes" userId="90c252696d46064f" providerId="LiveId" clId="{E8FA3DAD-9734-403A-97AF-0AB12DFD7D73}" dt="2022-12-03T16:00:16.818" v="2007"/>
          <ac:picMkLst>
            <pc:docMk/>
            <pc:sldMk cId="3092604026" sldId="317"/>
            <ac:picMk id="3078" creationId="{37E8855D-AA3C-4E31-D35C-1657F66C2A0E}"/>
          </ac:picMkLst>
        </pc:picChg>
      </pc:sldChg>
      <pc:sldChg chg="addSp delSp modSp new mod ord modTransition">
        <pc:chgData name="Daniela Gomes" userId="90c252696d46064f" providerId="LiveId" clId="{E8FA3DAD-9734-403A-97AF-0AB12DFD7D73}" dt="2022-12-05T17:37:57.176" v="4185"/>
        <pc:sldMkLst>
          <pc:docMk/>
          <pc:sldMk cId="3118476077" sldId="318"/>
        </pc:sldMkLst>
        <pc:spChg chg="del">
          <ac:chgData name="Daniela Gomes" userId="90c252696d46064f" providerId="LiveId" clId="{E8FA3DAD-9734-403A-97AF-0AB12DFD7D73}" dt="2022-12-04T12:03:07.656" v="2111" actId="478"/>
          <ac:spMkLst>
            <pc:docMk/>
            <pc:sldMk cId="3118476077" sldId="318"/>
            <ac:spMk id="2" creationId="{018020E9-2FA6-758B-9A24-83F0CBD05727}"/>
          </ac:spMkLst>
        </pc:spChg>
        <pc:spChg chg="del">
          <ac:chgData name="Daniela Gomes" userId="90c252696d46064f" providerId="LiveId" clId="{E8FA3DAD-9734-403A-97AF-0AB12DFD7D73}" dt="2022-12-04T12:02:35.454" v="2105" actId="478"/>
          <ac:spMkLst>
            <pc:docMk/>
            <pc:sldMk cId="3118476077" sldId="318"/>
            <ac:spMk id="5" creationId="{B5B1BB5B-767A-A414-0F58-B5ED8A8CB384}"/>
          </ac:spMkLst>
        </pc:spChg>
        <pc:spChg chg="del">
          <ac:chgData name="Daniela Gomes" userId="90c252696d46064f" providerId="LiveId" clId="{E8FA3DAD-9734-403A-97AF-0AB12DFD7D73}" dt="2022-12-04T12:02:38.993" v="2106" actId="478"/>
          <ac:spMkLst>
            <pc:docMk/>
            <pc:sldMk cId="3118476077" sldId="318"/>
            <ac:spMk id="6" creationId="{C6A390B3-9F50-84CF-521A-BE45356D85DF}"/>
          </ac:spMkLst>
        </pc:spChg>
        <pc:spChg chg="del">
          <ac:chgData name="Daniela Gomes" userId="90c252696d46064f" providerId="LiveId" clId="{E8FA3DAD-9734-403A-97AF-0AB12DFD7D73}" dt="2022-12-04T12:02:40.402" v="2107" actId="478"/>
          <ac:spMkLst>
            <pc:docMk/>
            <pc:sldMk cId="3118476077" sldId="318"/>
            <ac:spMk id="7" creationId="{F0DEF0EB-4CAE-ADB8-FBB7-3AD440A2F8EF}"/>
          </ac:spMkLst>
        </pc:spChg>
        <pc:spChg chg="del mod">
          <ac:chgData name="Daniela Gomes" userId="90c252696d46064f" providerId="LiveId" clId="{E8FA3DAD-9734-403A-97AF-0AB12DFD7D73}" dt="2022-12-04T12:02:41.842" v="2109" actId="478"/>
          <ac:spMkLst>
            <pc:docMk/>
            <pc:sldMk cId="3118476077" sldId="318"/>
            <ac:spMk id="8" creationId="{2ADDA9DE-764F-5064-367A-4AB11C5EE043}"/>
          </ac:spMkLst>
        </pc:spChg>
        <pc:spChg chg="del">
          <ac:chgData name="Daniela Gomes" userId="90c252696d46064f" providerId="LiveId" clId="{E8FA3DAD-9734-403A-97AF-0AB12DFD7D73}" dt="2022-12-04T12:02:44.086" v="2110" actId="478"/>
          <ac:spMkLst>
            <pc:docMk/>
            <pc:sldMk cId="3118476077" sldId="318"/>
            <ac:spMk id="11" creationId="{48DECA28-8D1B-16CC-2EBB-D02907C4DD0D}"/>
          </ac:spMkLst>
        </pc:spChg>
        <pc:spChg chg="add del">
          <ac:chgData name="Daniela Gomes" userId="90c252696d46064f" providerId="LiveId" clId="{E8FA3DAD-9734-403A-97AF-0AB12DFD7D73}" dt="2022-12-05T12:11:33.517" v="2119" actId="22"/>
          <ac:spMkLst>
            <pc:docMk/>
            <pc:sldMk cId="3118476077" sldId="318"/>
            <ac:spMk id="22" creationId="{75A0026E-5C3B-8671-CEFB-EACC505F9A6D}"/>
          </ac:spMkLst>
        </pc:spChg>
        <pc:spChg chg="add del">
          <ac:chgData name="Daniela Gomes" userId="90c252696d46064f" providerId="LiveId" clId="{E8FA3DAD-9734-403A-97AF-0AB12DFD7D73}" dt="2022-12-05T12:11:32.331" v="2118" actId="22"/>
          <ac:spMkLst>
            <pc:docMk/>
            <pc:sldMk cId="3118476077" sldId="318"/>
            <ac:spMk id="24" creationId="{47ADFC4C-CF67-A672-4521-422A02ECE473}"/>
          </ac:spMkLst>
        </pc:spChg>
        <pc:graphicFrameChg chg="add del mod">
          <ac:chgData name="Daniela Gomes" userId="90c252696d46064f" providerId="LiveId" clId="{E8FA3DAD-9734-403A-97AF-0AB12DFD7D73}" dt="2022-12-04T11:52:14.823" v="2083" actId="1957"/>
          <ac:graphicFrameMkLst>
            <pc:docMk/>
            <pc:sldMk cId="3118476077" sldId="318"/>
            <ac:graphicFrameMk id="15" creationId="{E2AE5E14-58F6-A253-0CCE-A3B7E75EB0E8}"/>
          </ac:graphicFrameMkLst>
        </pc:graphicFrameChg>
        <pc:graphicFrameChg chg="add del">
          <ac:chgData name="Daniela Gomes" userId="90c252696d46064f" providerId="LiveId" clId="{E8FA3DAD-9734-403A-97AF-0AB12DFD7D73}" dt="2022-12-04T11:55:28.656" v="2098"/>
          <ac:graphicFrameMkLst>
            <pc:docMk/>
            <pc:sldMk cId="3118476077" sldId="318"/>
            <ac:graphicFrameMk id="18" creationId="{05D6A4DC-119F-DA44-2E98-CA14A52D3E9C}"/>
          </ac:graphicFrameMkLst>
        </pc:graphicFrameChg>
        <pc:picChg chg="add mod modCrop">
          <ac:chgData name="Daniela Gomes" userId="90c252696d46064f" providerId="LiveId" clId="{E8FA3DAD-9734-403A-97AF-0AB12DFD7D73}" dt="2022-12-04T12:05:03.884" v="2114" actId="1440"/>
          <ac:picMkLst>
            <pc:docMk/>
            <pc:sldMk cId="3118476077" sldId="318"/>
            <ac:picMk id="20" creationId="{BDDE9225-6D7E-56EF-42BD-5536A2C76346}"/>
          </ac:picMkLst>
        </pc:picChg>
      </pc:sldChg>
      <pc:sldChg chg="modSp add mod modTransition">
        <pc:chgData name="Daniela Gomes" userId="90c252696d46064f" providerId="LiveId" clId="{E8FA3DAD-9734-403A-97AF-0AB12DFD7D73}" dt="2022-12-05T16:01:00.920" v="4183" actId="1076"/>
        <pc:sldMkLst>
          <pc:docMk/>
          <pc:sldMk cId="828610935" sldId="319"/>
        </pc:sldMkLst>
        <pc:spChg chg="mod">
          <ac:chgData name="Daniela Gomes" userId="90c252696d46064f" providerId="LiveId" clId="{E8FA3DAD-9734-403A-97AF-0AB12DFD7D73}" dt="2022-12-03T16:06:02.341" v="2066" actId="1076"/>
          <ac:spMkLst>
            <pc:docMk/>
            <pc:sldMk cId="828610935" sldId="319"/>
            <ac:spMk id="347" creationId="{00000000-0000-0000-0000-000000000000}"/>
          </ac:spMkLst>
        </pc:spChg>
        <pc:spChg chg="mod">
          <ac:chgData name="Daniela Gomes" userId="90c252696d46064f" providerId="LiveId" clId="{E8FA3DAD-9734-403A-97AF-0AB12DFD7D73}" dt="2022-12-05T16:00:59.114" v="4182" actId="1035"/>
          <ac:spMkLst>
            <pc:docMk/>
            <pc:sldMk cId="828610935" sldId="319"/>
            <ac:spMk id="349" creationId="{00000000-0000-0000-0000-000000000000}"/>
          </ac:spMkLst>
        </pc:spChg>
        <pc:cxnChg chg="mod">
          <ac:chgData name="Daniela Gomes" userId="90c252696d46064f" providerId="LiveId" clId="{E8FA3DAD-9734-403A-97AF-0AB12DFD7D73}" dt="2022-12-05T16:01:00.920" v="4183" actId="1076"/>
          <ac:cxnSpMkLst>
            <pc:docMk/>
            <pc:sldMk cId="828610935" sldId="319"/>
            <ac:cxnSpMk id="348" creationId="{00000000-0000-0000-0000-000000000000}"/>
          </ac:cxnSpMkLst>
        </pc:cxnChg>
      </pc:sldChg>
      <pc:sldChg chg="new del">
        <pc:chgData name="Daniela Gomes" userId="90c252696d46064f" providerId="LiveId" clId="{E8FA3DAD-9734-403A-97AF-0AB12DFD7D73}" dt="2022-12-05T12:11:37.171" v="2120" actId="680"/>
        <pc:sldMkLst>
          <pc:docMk/>
          <pc:sldMk cId="2508444313" sldId="320"/>
        </pc:sldMkLst>
      </pc:sldChg>
      <pc:sldChg chg="delSp modSp add mod modTransition">
        <pc:chgData name="Daniela Gomes" userId="90c252696d46064f" providerId="LiveId" clId="{E8FA3DAD-9734-403A-97AF-0AB12DFD7D73}" dt="2022-12-05T15:39:32.514" v="4135"/>
        <pc:sldMkLst>
          <pc:docMk/>
          <pc:sldMk cId="4085220002" sldId="320"/>
        </pc:sldMkLst>
        <pc:spChg chg="mod">
          <ac:chgData name="Daniela Gomes" userId="90c252696d46064f" providerId="LiveId" clId="{E8FA3DAD-9734-403A-97AF-0AB12DFD7D73}" dt="2022-12-05T14:32:52.967" v="3334" actId="20577"/>
          <ac:spMkLst>
            <pc:docMk/>
            <pc:sldMk cId="4085220002" sldId="320"/>
            <ac:spMk id="2791" creationId="{00000000-0000-0000-0000-000000000000}"/>
          </ac:spMkLst>
        </pc:spChg>
        <pc:spChg chg="mod">
          <ac:chgData name="Daniela Gomes" userId="90c252696d46064f" providerId="LiveId" clId="{E8FA3DAD-9734-403A-97AF-0AB12DFD7D73}" dt="2022-12-05T14:34:17.127" v="3335" actId="1076"/>
          <ac:spMkLst>
            <pc:docMk/>
            <pc:sldMk cId="4085220002" sldId="320"/>
            <ac:spMk id="2792" creationId="{00000000-0000-0000-0000-000000000000}"/>
          </ac:spMkLst>
        </pc:spChg>
        <pc:spChg chg="mod">
          <ac:chgData name="Daniela Gomes" userId="90c252696d46064f" providerId="LiveId" clId="{E8FA3DAD-9734-403A-97AF-0AB12DFD7D73}" dt="2022-12-05T14:35:48.734" v="3357" actId="1076"/>
          <ac:spMkLst>
            <pc:docMk/>
            <pc:sldMk cId="4085220002" sldId="320"/>
            <ac:spMk id="2793" creationId="{00000000-0000-0000-0000-000000000000}"/>
          </ac:spMkLst>
        </pc:spChg>
        <pc:spChg chg="del mod">
          <ac:chgData name="Daniela Gomes" userId="90c252696d46064f" providerId="LiveId" clId="{E8FA3DAD-9734-403A-97AF-0AB12DFD7D73}" dt="2022-12-05T14:34:31.197" v="3338" actId="478"/>
          <ac:spMkLst>
            <pc:docMk/>
            <pc:sldMk cId="4085220002" sldId="320"/>
            <ac:spMk id="2794" creationId="{00000000-0000-0000-0000-000000000000}"/>
          </ac:spMkLst>
        </pc:spChg>
        <pc:spChg chg="mod">
          <ac:chgData name="Daniela Gomes" userId="90c252696d46064f" providerId="LiveId" clId="{E8FA3DAD-9734-403A-97AF-0AB12DFD7D73}" dt="2022-12-05T14:34:23.576" v="3336" actId="20577"/>
          <ac:spMkLst>
            <pc:docMk/>
            <pc:sldMk cId="4085220002" sldId="320"/>
            <ac:spMk id="2795" creationId="{00000000-0000-0000-0000-000000000000}"/>
          </ac:spMkLst>
        </pc:spChg>
        <pc:spChg chg="mod">
          <ac:chgData name="Daniela Gomes" userId="90c252696d46064f" providerId="LiveId" clId="{E8FA3DAD-9734-403A-97AF-0AB12DFD7D73}" dt="2022-12-05T14:32:36.061" v="3282" actId="14100"/>
          <ac:spMkLst>
            <pc:docMk/>
            <pc:sldMk cId="4085220002" sldId="320"/>
            <ac:spMk id="2797" creationId="{00000000-0000-0000-0000-000000000000}"/>
          </ac:spMkLst>
        </pc:spChg>
      </pc:sldChg>
      <pc:sldChg chg="modSp add mod modTransition">
        <pc:chgData name="Daniela Gomes" userId="90c252696d46064f" providerId="LiveId" clId="{E8FA3DAD-9734-403A-97AF-0AB12DFD7D73}" dt="2022-12-05T15:39:32.514" v="4135"/>
        <pc:sldMkLst>
          <pc:docMk/>
          <pc:sldMk cId="1778443785" sldId="321"/>
        </pc:sldMkLst>
        <pc:spChg chg="mod">
          <ac:chgData name="Daniela Gomes" userId="90c252696d46064f" providerId="LiveId" clId="{E8FA3DAD-9734-403A-97AF-0AB12DFD7D73}" dt="2022-12-05T14:43:44.737" v="3387" actId="20577"/>
          <ac:spMkLst>
            <pc:docMk/>
            <pc:sldMk cId="1778443785" sldId="321"/>
            <ac:spMk id="349" creationId="{00000000-0000-0000-0000-000000000000}"/>
          </ac:spMkLst>
        </pc:spChg>
      </pc:sldChg>
      <pc:sldChg chg="modSp new del mod">
        <pc:chgData name="Daniela Gomes" userId="90c252696d46064f" providerId="LiveId" clId="{E8FA3DAD-9734-403A-97AF-0AB12DFD7D73}" dt="2022-12-05T15:03:13.364" v="3406" actId="47"/>
        <pc:sldMkLst>
          <pc:docMk/>
          <pc:sldMk cId="3421341666" sldId="322"/>
        </pc:sldMkLst>
        <pc:spChg chg="mod">
          <ac:chgData name="Daniela Gomes" userId="90c252696d46064f" providerId="LiveId" clId="{E8FA3DAD-9734-403A-97AF-0AB12DFD7D73}" dt="2022-12-05T15:01:05.009" v="3402" actId="404"/>
          <ac:spMkLst>
            <pc:docMk/>
            <pc:sldMk cId="3421341666" sldId="322"/>
            <ac:spMk id="3" creationId="{9A0D8B44-3DF5-14AE-8C87-F1FB91F3DA09}"/>
          </ac:spMkLst>
        </pc:spChg>
      </pc:sldChg>
      <pc:sldChg chg="addSp modSp new modTransition">
        <pc:chgData name="Daniela Gomes" userId="90c252696d46064f" providerId="LiveId" clId="{E8FA3DAD-9734-403A-97AF-0AB12DFD7D73}" dt="2022-12-05T15:39:32.514" v="4135"/>
        <pc:sldMkLst>
          <pc:docMk/>
          <pc:sldMk cId="385937660" sldId="323"/>
        </pc:sldMkLst>
        <pc:picChg chg="add mod">
          <ac:chgData name="Daniela Gomes" userId="90c252696d46064f" providerId="LiveId" clId="{E8FA3DAD-9734-403A-97AF-0AB12DFD7D73}" dt="2022-12-05T15:02:58.806" v="3405" actId="1440"/>
          <ac:picMkLst>
            <pc:docMk/>
            <pc:sldMk cId="385937660" sldId="323"/>
            <ac:picMk id="4098" creationId="{7F38A004-7D9A-1371-BF68-7F8D20FFB764}"/>
          </ac:picMkLst>
        </pc:picChg>
      </pc:sldChg>
      <pc:sldChg chg="modSp add mod modTransition">
        <pc:chgData name="Daniela Gomes" userId="90c252696d46064f" providerId="LiveId" clId="{E8FA3DAD-9734-403A-97AF-0AB12DFD7D73}" dt="2022-12-05T15:39:32.514" v="4135"/>
        <pc:sldMkLst>
          <pc:docMk/>
          <pc:sldMk cId="0" sldId="324"/>
        </pc:sldMkLst>
        <pc:spChg chg="mod">
          <ac:chgData name="Daniela Gomes" userId="90c252696d46064f" providerId="LiveId" clId="{E8FA3DAD-9734-403A-97AF-0AB12DFD7D73}" dt="2022-12-05T15:09:54.794" v="3477" actId="14100"/>
          <ac:spMkLst>
            <pc:docMk/>
            <pc:sldMk cId="0" sldId="324"/>
            <ac:spMk id="3305" creationId="{00000000-0000-0000-0000-000000000000}"/>
          </ac:spMkLst>
        </pc:spChg>
        <pc:spChg chg="mod">
          <ac:chgData name="Daniela Gomes" userId="90c252696d46064f" providerId="LiveId" clId="{E8FA3DAD-9734-403A-97AF-0AB12DFD7D73}" dt="2022-12-05T15:24:57.691" v="3918" actId="20577"/>
          <ac:spMkLst>
            <pc:docMk/>
            <pc:sldMk cId="0" sldId="324"/>
            <ac:spMk id="3306" creationId="{00000000-0000-0000-0000-000000000000}"/>
          </ac:spMkLst>
        </pc:spChg>
      </pc:sldChg>
      <pc:sldChg chg="addSp delSp modSp add mod modTransition">
        <pc:chgData name="Daniela Gomes" userId="90c252696d46064f" providerId="LiveId" clId="{E8FA3DAD-9734-403A-97AF-0AB12DFD7D73}" dt="2022-12-05T15:39:32.514" v="4135"/>
        <pc:sldMkLst>
          <pc:docMk/>
          <pc:sldMk cId="0" sldId="325"/>
        </pc:sldMkLst>
        <pc:spChg chg="add del">
          <ac:chgData name="Daniela Gomes" userId="90c252696d46064f" providerId="LiveId" clId="{E8FA3DAD-9734-403A-97AF-0AB12DFD7D73}" dt="2022-12-05T15:31:28.469" v="3966" actId="22"/>
          <ac:spMkLst>
            <pc:docMk/>
            <pc:sldMk cId="0" sldId="325"/>
            <ac:spMk id="3" creationId="{0B067719-9010-7B61-0543-BD7E60CE2850}"/>
          </ac:spMkLst>
        </pc:spChg>
        <pc:spChg chg="mod">
          <ac:chgData name="Daniela Gomes" userId="90c252696d46064f" providerId="LiveId" clId="{E8FA3DAD-9734-403A-97AF-0AB12DFD7D73}" dt="2022-12-05T15:28:57.054" v="3953" actId="20577"/>
          <ac:spMkLst>
            <pc:docMk/>
            <pc:sldMk cId="0" sldId="325"/>
            <ac:spMk id="3305" creationId="{00000000-0000-0000-0000-000000000000}"/>
          </ac:spMkLst>
        </pc:spChg>
        <pc:spChg chg="mod">
          <ac:chgData name="Daniela Gomes" userId="90c252696d46064f" providerId="LiveId" clId="{E8FA3DAD-9734-403A-97AF-0AB12DFD7D73}" dt="2022-12-05T15:29:50.096" v="3964" actId="20577"/>
          <ac:spMkLst>
            <pc:docMk/>
            <pc:sldMk cId="0" sldId="325"/>
            <ac:spMk id="3306" creationId="{00000000-0000-0000-0000-000000000000}"/>
          </ac:spMkLst>
        </pc:spChg>
      </pc:sldChg>
      <pc:sldChg chg="modSp add del mod">
        <pc:chgData name="Daniela Gomes" userId="90c252696d46064f" providerId="LiveId" clId="{E8FA3DAD-9734-403A-97AF-0AB12DFD7D73}" dt="2022-12-05T15:37:44.518" v="4122" actId="47"/>
        <pc:sldMkLst>
          <pc:docMk/>
          <pc:sldMk cId="0" sldId="326"/>
        </pc:sldMkLst>
        <pc:spChg chg="mod">
          <ac:chgData name="Daniela Gomes" userId="90c252696d46064f" providerId="LiveId" clId="{E8FA3DAD-9734-403A-97AF-0AB12DFD7D73}" dt="2022-12-05T15:31:53.999" v="3998" actId="14100"/>
          <ac:spMkLst>
            <pc:docMk/>
            <pc:sldMk cId="0" sldId="326"/>
            <ac:spMk id="3063" creationId="{00000000-0000-0000-0000-000000000000}"/>
          </ac:spMkLst>
        </pc:spChg>
        <pc:spChg chg="mod">
          <ac:chgData name="Daniela Gomes" userId="90c252696d46064f" providerId="LiveId" clId="{E8FA3DAD-9734-403A-97AF-0AB12DFD7D73}" dt="2022-12-05T15:32:19.913" v="4000"/>
          <ac:spMkLst>
            <pc:docMk/>
            <pc:sldMk cId="0" sldId="326"/>
            <ac:spMk id="3147" creationId="{00000000-0000-0000-0000-000000000000}"/>
          </ac:spMkLst>
        </pc:spChg>
      </pc:sldChg>
      <pc:sldChg chg="addSp delSp modSp new mod modTransition">
        <pc:chgData name="Daniela Gomes" userId="90c252696d46064f" providerId="LiveId" clId="{E8FA3DAD-9734-403A-97AF-0AB12DFD7D73}" dt="2022-12-05T15:39:32.514" v="4135"/>
        <pc:sldMkLst>
          <pc:docMk/>
          <pc:sldMk cId="2904045891" sldId="327"/>
        </pc:sldMkLst>
        <pc:spChg chg="mod">
          <ac:chgData name="Daniela Gomes" userId="90c252696d46064f" providerId="LiveId" clId="{E8FA3DAD-9734-403A-97AF-0AB12DFD7D73}" dt="2022-12-05T15:36:03.285" v="4036" actId="123"/>
          <ac:spMkLst>
            <pc:docMk/>
            <pc:sldMk cId="2904045891" sldId="327"/>
            <ac:spMk id="2" creationId="{702A716A-A93D-EC64-7259-ACEF740B2506}"/>
          </ac:spMkLst>
        </pc:spChg>
        <pc:spChg chg="del">
          <ac:chgData name="Daniela Gomes" userId="90c252696d46064f" providerId="LiveId" clId="{E8FA3DAD-9734-403A-97AF-0AB12DFD7D73}" dt="2022-12-05T15:35:39.270" v="4026" actId="478"/>
          <ac:spMkLst>
            <pc:docMk/>
            <pc:sldMk cId="2904045891" sldId="327"/>
            <ac:spMk id="3" creationId="{FE2586D7-EA94-3A51-C977-F38166E48F67}"/>
          </ac:spMkLst>
        </pc:spChg>
        <pc:spChg chg="add del mod">
          <ac:chgData name="Daniela Gomes" userId="90c252696d46064f" providerId="LiveId" clId="{E8FA3DAD-9734-403A-97AF-0AB12DFD7D73}" dt="2022-12-05T15:35:35.532" v="4025" actId="478"/>
          <ac:spMkLst>
            <pc:docMk/>
            <pc:sldMk cId="2904045891" sldId="327"/>
            <ac:spMk id="4" creationId="{E06DCB8C-F0DB-4AE9-4F3E-3E16AF0278D7}"/>
          </ac:spMkLst>
        </pc:spChg>
        <pc:spChg chg="add mod">
          <ac:chgData name="Daniela Gomes" userId="90c252696d46064f" providerId="LiveId" clId="{E8FA3DAD-9734-403A-97AF-0AB12DFD7D73}" dt="2022-12-05T15:35:40.218" v="4027"/>
          <ac:spMkLst>
            <pc:docMk/>
            <pc:sldMk cId="2904045891" sldId="327"/>
            <ac:spMk id="5" creationId="{3A551B1F-53F0-D5C2-8724-7BF10C8A7A70}"/>
          </ac:spMkLst>
        </pc:spChg>
      </pc:sldChg>
      <pc:sldChg chg="addSp modSp add mod modTransition">
        <pc:chgData name="Daniela Gomes" userId="90c252696d46064f" providerId="LiveId" clId="{E8FA3DAD-9734-403A-97AF-0AB12DFD7D73}" dt="2022-12-05T15:39:32.514" v="4135"/>
        <pc:sldMkLst>
          <pc:docMk/>
          <pc:sldMk cId="1178641746" sldId="328"/>
        </pc:sldMkLst>
        <pc:spChg chg="add mod">
          <ac:chgData name="Daniela Gomes" userId="90c252696d46064f" providerId="LiveId" clId="{E8FA3DAD-9734-403A-97AF-0AB12DFD7D73}" dt="2022-12-05T15:37:17.210" v="4085" actId="1076"/>
          <ac:spMkLst>
            <pc:docMk/>
            <pc:sldMk cId="1178641746" sldId="328"/>
            <ac:spMk id="3" creationId="{14B36BA6-D21E-F13D-1B59-5C92C0C742E7}"/>
          </ac:spMkLst>
        </pc:spChg>
        <pc:spChg chg="mod">
          <ac:chgData name="Daniela Gomes" userId="90c252696d46064f" providerId="LiveId" clId="{E8FA3DAD-9734-403A-97AF-0AB12DFD7D73}" dt="2022-12-05T15:37:27.328" v="4102" actId="1038"/>
          <ac:spMkLst>
            <pc:docMk/>
            <pc:sldMk cId="1178641746" sldId="328"/>
            <ac:spMk id="146" creationId="{00000000-0000-0000-0000-000000000000}"/>
          </ac:spMkLst>
        </pc:spChg>
      </pc:sldChg>
      <pc:sldMasterChg chg="modTransition delSldLayout modSldLayout">
        <pc:chgData name="Daniela Gomes" userId="90c252696d46064f" providerId="LiveId" clId="{E8FA3DAD-9734-403A-97AF-0AB12DFD7D73}" dt="2022-12-05T15:39:32.514" v="4135"/>
        <pc:sldMasterMkLst>
          <pc:docMk/>
          <pc:sldMasterMk cId="505002469" sldId="2147483660"/>
        </pc:sldMasterMkLst>
        <pc:sldLayoutChg chg="modTransition">
          <pc:chgData name="Daniela Gomes" userId="90c252696d46064f" providerId="LiveId" clId="{E8FA3DAD-9734-403A-97AF-0AB12DFD7D73}" dt="2022-12-05T15:39:32.514" v="4135"/>
          <pc:sldLayoutMkLst>
            <pc:docMk/>
            <pc:sldMasterMk cId="505002469" sldId="2147483660"/>
            <pc:sldLayoutMk cId="2854321115" sldId="2147483661"/>
          </pc:sldLayoutMkLst>
        </pc:sldLayoutChg>
        <pc:sldLayoutChg chg="modTransition">
          <pc:chgData name="Daniela Gomes" userId="90c252696d46064f" providerId="LiveId" clId="{E8FA3DAD-9734-403A-97AF-0AB12DFD7D73}" dt="2022-12-05T15:39:32.514" v="4135"/>
          <pc:sldLayoutMkLst>
            <pc:docMk/>
            <pc:sldMasterMk cId="505002469" sldId="2147483660"/>
            <pc:sldLayoutMk cId="2581955300" sldId="2147483662"/>
          </pc:sldLayoutMkLst>
        </pc:sldLayoutChg>
        <pc:sldLayoutChg chg="modTransition">
          <pc:chgData name="Daniela Gomes" userId="90c252696d46064f" providerId="LiveId" clId="{E8FA3DAD-9734-403A-97AF-0AB12DFD7D73}" dt="2022-12-05T15:39:32.514" v="4135"/>
          <pc:sldLayoutMkLst>
            <pc:docMk/>
            <pc:sldMasterMk cId="505002469" sldId="2147483660"/>
            <pc:sldLayoutMk cId="3231010855" sldId="2147483663"/>
          </pc:sldLayoutMkLst>
        </pc:sldLayoutChg>
        <pc:sldLayoutChg chg="modTransition">
          <pc:chgData name="Daniela Gomes" userId="90c252696d46064f" providerId="LiveId" clId="{E8FA3DAD-9734-403A-97AF-0AB12DFD7D73}" dt="2022-12-05T15:39:32.514" v="4135"/>
          <pc:sldLayoutMkLst>
            <pc:docMk/>
            <pc:sldMasterMk cId="505002469" sldId="2147483660"/>
            <pc:sldLayoutMk cId="1601449927" sldId="2147483664"/>
          </pc:sldLayoutMkLst>
        </pc:sldLayoutChg>
        <pc:sldLayoutChg chg="modTransition">
          <pc:chgData name="Daniela Gomes" userId="90c252696d46064f" providerId="LiveId" clId="{E8FA3DAD-9734-403A-97AF-0AB12DFD7D73}" dt="2022-12-05T15:39:32.514" v="4135"/>
          <pc:sldLayoutMkLst>
            <pc:docMk/>
            <pc:sldMasterMk cId="505002469" sldId="2147483660"/>
            <pc:sldLayoutMk cId="4149414398" sldId="2147483665"/>
          </pc:sldLayoutMkLst>
        </pc:sldLayoutChg>
        <pc:sldLayoutChg chg="modTransition">
          <pc:chgData name="Daniela Gomes" userId="90c252696d46064f" providerId="LiveId" clId="{E8FA3DAD-9734-403A-97AF-0AB12DFD7D73}" dt="2022-12-05T15:39:32.514" v="4135"/>
          <pc:sldLayoutMkLst>
            <pc:docMk/>
            <pc:sldMasterMk cId="505002469" sldId="2147483660"/>
            <pc:sldLayoutMk cId="3787834613" sldId="2147483666"/>
          </pc:sldLayoutMkLst>
        </pc:sldLayoutChg>
        <pc:sldLayoutChg chg="modTransition">
          <pc:chgData name="Daniela Gomes" userId="90c252696d46064f" providerId="LiveId" clId="{E8FA3DAD-9734-403A-97AF-0AB12DFD7D73}" dt="2022-12-05T15:39:32.514" v="4135"/>
          <pc:sldLayoutMkLst>
            <pc:docMk/>
            <pc:sldMasterMk cId="505002469" sldId="2147483660"/>
            <pc:sldLayoutMk cId="4145321939" sldId="2147483667"/>
          </pc:sldLayoutMkLst>
        </pc:sldLayoutChg>
        <pc:sldLayoutChg chg="modTransition">
          <pc:chgData name="Daniela Gomes" userId="90c252696d46064f" providerId="LiveId" clId="{E8FA3DAD-9734-403A-97AF-0AB12DFD7D73}" dt="2022-12-05T15:39:32.514" v="4135"/>
          <pc:sldLayoutMkLst>
            <pc:docMk/>
            <pc:sldMasterMk cId="505002469" sldId="2147483660"/>
            <pc:sldLayoutMk cId="2951260834" sldId="2147483668"/>
          </pc:sldLayoutMkLst>
        </pc:sldLayoutChg>
        <pc:sldLayoutChg chg="modTransition">
          <pc:chgData name="Daniela Gomes" userId="90c252696d46064f" providerId="LiveId" clId="{E8FA3DAD-9734-403A-97AF-0AB12DFD7D73}" dt="2022-12-05T15:39:32.514" v="4135"/>
          <pc:sldLayoutMkLst>
            <pc:docMk/>
            <pc:sldMasterMk cId="505002469" sldId="2147483660"/>
            <pc:sldLayoutMk cId="2721327396" sldId="2147483669"/>
          </pc:sldLayoutMkLst>
        </pc:sldLayoutChg>
        <pc:sldLayoutChg chg="modTransition">
          <pc:chgData name="Daniela Gomes" userId="90c252696d46064f" providerId="LiveId" clId="{E8FA3DAD-9734-403A-97AF-0AB12DFD7D73}" dt="2022-12-05T15:39:32.514" v="4135"/>
          <pc:sldLayoutMkLst>
            <pc:docMk/>
            <pc:sldMasterMk cId="505002469" sldId="2147483660"/>
            <pc:sldLayoutMk cId="424787873" sldId="2147483670"/>
          </pc:sldLayoutMkLst>
        </pc:sldLayoutChg>
        <pc:sldLayoutChg chg="del">
          <pc:chgData name="Daniela Gomes" userId="90c252696d46064f" providerId="LiveId" clId="{E8FA3DAD-9734-403A-97AF-0AB12DFD7D73}" dt="2022-11-29T20:26:43.330" v="88" actId="47"/>
          <pc:sldLayoutMkLst>
            <pc:docMk/>
            <pc:sldMasterMk cId="505002469" sldId="2147483660"/>
            <pc:sldLayoutMk cId="3129830770" sldId="2147483671"/>
          </pc:sldLayoutMkLst>
        </pc:sldLayoutChg>
        <pc:sldLayoutChg chg="del">
          <pc:chgData name="Daniela Gomes" userId="90c252696d46064f" providerId="LiveId" clId="{E8FA3DAD-9734-403A-97AF-0AB12DFD7D73}" dt="2022-11-29T20:24:17.889" v="86" actId="47"/>
          <pc:sldLayoutMkLst>
            <pc:docMk/>
            <pc:sldMasterMk cId="505002469" sldId="2147483660"/>
            <pc:sldLayoutMk cId="2175415499" sldId="2147483672"/>
          </pc:sldLayoutMkLst>
        </pc:sldLayoutChg>
        <pc:sldLayoutChg chg="modTransition">
          <pc:chgData name="Daniela Gomes" userId="90c252696d46064f" providerId="LiveId" clId="{E8FA3DAD-9734-403A-97AF-0AB12DFD7D73}" dt="2022-12-05T15:39:32.514" v="4135"/>
          <pc:sldLayoutMkLst>
            <pc:docMk/>
            <pc:sldMasterMk cId="505002469" sldId="2147483660"/>
            <pc:sldLayoutMk cId="2392986365" sldId="2147483673"/>
          </pc:sldLayoutMkLst>
        </pc:sldLayoutChg>
        <pc:sldLayoutChg chg="modTransition">
          <pc:chgData name="Daniela Gomes" userId="90c252696d46064f" providerId="LiveId" clId="{E8FA3DAD-9734-403A-97AF-0AB12DFD7D73}" dt="2022-12-05T15:39:32.514" v="4135"/>
          <pc:sldLayoutMkLst>
            <pc:docMk/>
            <pc:sldMasterMk cId="505002469" sldId="2147483660"/>
            <pc:sldLayoutMk cId="73644884" sldId="2147483674"/>
          </pc:sldLayoutMkLst>
        </pc:sldLayoutChg>
        <pc:sldLayoutChg chg="modTransition">
          <pc:chgData name="Daniela Gomes" userId="90c252696d46064f" providerId="LiveId" clId="{E8FA3DAD-9734-403A-97AF-0AB12DFD7D73}" dt="2022-12-05T15:39:32.514" v="4135"/>
          <pc:sldLayoutMkLst>
            <pc:docMk/>
            <pc:sldMasterMk cId="505002469" sldId="2147483660"/>
            <pc:sldLayoutMk cId="3140263171" sldId="2147483675"/>
          </pc:sldLayoutMkLst>
        </pc:sldLayoutChg>
        <pc:sldLayoutChg chg="modTransition">
          <pc:chgData name="Daniela Gomes" userId="90c252696d46064f" providerId="LiveId" clId="{E8FA3DAD-9734-403A-97AF-0AB12DFD7D73}" dt="2022-12-05T15:39:32.514" v="4135"/>
          <pc:sldLayoutMkLst>
            <pc:docMk/>
            <pc:sldMasterMk cId="505002469" sldId="2147483660"/>
            <pc:sldLayoutMk cId="564672018" sldId="2147483676"/>
          </pc:sldLayoutMkLst>
        </pc:sldLayoutChg>
        <pc:sldLayoutChg chg="modTransition">
          <pc:chgData name="Daniela Gomes" userId="90c252696d46064f" providerId="LiveId" clId="{E8FA3DAD-9734-403A-97AF-0AB12DFD7D73}" dt="2022-12-05T15:39:32.514" v="4135"/>
          <pc:sldLayoutMkLst>
            <pc:docMk/>
            <pc:sldMasterMk cId="505002469" sldId="2147483660"/>
            <pc:sldLayoutMk cId="920605385" sldId="2147483677"/>
          </pc:sldLayoutMkLst>
        </pc:sldLayoutChg>
        <pc:sldLayoutChg chg="modTransition">
          <pc:chgData name="Daniela Gomes" userId="90c252696d46064f" providerId="LiveId" clId="{E8FA3DAD-9734-403A-97AF-0AB12DFD7D73}" dt="2022-12-05T15:39:32.514" v="4135"/>
          <pc:sldLayoutMkLst>
            <pc:docMk/>
            <pc:sldMasterMk cId="505002469" sldId="2147483660"/>
            <pc:sldLayoutMk cId="3496431106" sldId="2147483678"/>
          </pc:sldLayoutMkLst>
        </pc:sldLayoutChg>
        <pc:sldLayoutChg chg="modTransition">
          <pc:chgData name="Daniela Gomes" userId="90c252696d46064f" providerId="LiveId" clId="{E8FA3DAD-9734-403A-97AF-0AB12DFD7D73}" dt="2022-12-05T15:39:32.514" v="4135"/>
          <pc:sldLayoutMkLst>
            <pc:docMk/>
            <pc:sldMasterMk cId="505002469" sldId="2147483660"/>
            <pc:sldLayoutMk cId="3530931581" sldId="2147483679"/>
          </pc:sldLayoutMkLst>
        </pc:sldLayoutChg>
        <pc:sldLayoutChg chg="modTransition">
          <pc:chgData name="Daniela Gomes" userId="90c252696d46064f" providerId="LiveId" clId="{E8FA3DAD-9734-403A-97AF-0AB12DFD7D73}" dt="2022-12-05T15:39:32.514" v="4135"/>
          <pc:sldLayoutMkLst>
            <pc:docMk/>
            <pc:sldMasterMk cId="505002469" sldId="2147483660"/>
            <pc:sldLayoutMk cId="978675956" sldId="2147483680"/>
          </pc:sldLayoutMkLst>
        </pc:sldLayoutChg>
        <pc:sldLayoutChg chg="modTransition">
          <pc:chgData name="Daniela Gomes" userId="90c252696d46064f" providerId="LiveId" clId="{E8FA3DAD-9734-403A-97AF-0AB12DFD7D73}" dt="2022-12-05T15:39:32.514" v="4135"/>
          <pc:sldLayoutMkLst>
            <pc:docMk/>
            <pc:sldMasterMk cId="505002469" sldId="2147483660"/>
            <pc:sldLayoutMk cId="1473437200" sldId="2147483681"/>
          </pc:sldLayoutMkLst>
        </pc:sldLayoutChg>
        <pc:sldLayoutChg chg="modTransition">
          <pc:chgData name="Daniela Gomes" userId="90c252696d46064f" providerId="LiveId" clId="{E8FA3DAD-9734-403A-97AF-0AB12DFD7D73}" dt="2022-12-05T15:39:32.514" v="4135"/>
          <pc:sldLayoutMkLst>
            <pc:docMk/>
            <pc:sldMasterMk cId="505002469" sldId="2147483660"/>
            <pc:sldLayoutMk cId="739701880" sldId="2147483682"/>
          </pc:sldLayoutMkLst>
        </pc:sldLayoutChg>
        <pc:sldLayoutChg chg="modTransition">
          <pc:chgData name="Daniela Gomes" userId="90c252696d46064f" providerId="LiveId" clId="{E8FA3DAD-9734-403A-97AF-0AB12DFD7D73}" dt="2022-12-05T15:39:32.514" v="4135"/>
          <pc:sldLayoutMkLst>
            <pc:docMk/>
            <pc:sldMasterMk cId="505002469" sldId="2147483660"/>
            <pc:sldLayoutMk cId="3869331600" sldId="2147483683"/>
          </pc:sldLayoutMkLst>
        </pc:sldLayoutChg>
        <pc:sldLayoutChg chg="modTransition">
          <pc:chgData name="Daniela Gomes" userId="90c252696d46064f" providerId="LiveId" clId="{E8FA3DAD-9734-403A-97AF-0AB12DFD7D73}" dt="2022-12-05T15:39:32.514" v="4135"/>
          <pc:sldLayoutMkLst>
            <pc:docMk/>
            <pc:sldMasterMk cId="505002469" sldId="2147483660"/>
            <pc:sldLayoutMk cId="2391145562" sldId="2147483684"/>
          </pc:sldLayoutMkLst>
        </pc:sldLayoutChg>
        <pc:sldLayoutChg chg="del">
          <pc:chgData name="Daniela Gomes" userId="90c252696d46064f" providerId="LiveId" clId="{E8FA3DAD-9734-403A-97AF-0AB12DFD7D73}" dt="2022-11-29T20:27:06.461" v="90" actId="47"/>
          <pc:sldLayoutMkLst>
            <pc:docMk/>
            <pc:sldMasterMk cId="505002469" sldId="2147483660"/>
            <pc:sldLayoutMk cId="1490289714" sldId="214748368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702E7-CC63-4111-A874-D41E1FD6E3A0}" type="datetimeFigureOut">
              <a:rPr lang="pt-PT" smtClean="0"/>
              <a:t>02/12/2022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93D67-0EB1-420B-BFE5-D230CF4316F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1967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b7ba77226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b7ba77226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b7ba77226e_0_10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b7ba77226e_0_10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9318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b7ba77226e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b7ba77226e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8" name="Google Shape;2788;gb7ba77226e_0_27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9" name="Google Shape;2789;gb7ba77226e_0_27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" name="Google Shape;2181;gb7ba77226e_0_2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2" name="Google Shape;2182;gb7ba77226e_0_2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8" name="Google Shape;2788;gb7ba77226e_0_27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9" name="Google Shape;2789;gb7ba77226e_0_27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0792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b7ba77226e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b7ba77226e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6944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1" name="Google Shape;3301;gb7ba77226e_0_3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2" name="Google Shape;3302;gb7ba77226e_0_3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1" name="Google Shape;3301;gb7ba77226e_0_3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2" name="Google Shape;3302;gb7ba77226e_0_3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b7ba77226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b7ba77226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8411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b7ba77226e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b7ba77226e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3195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b7ba77226e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b7ba77226e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0" name="Google Shape;3060;gb7ba77226e_0_3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1" name="Google Shape;3061;gb7ba77226e_0_3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0" name="Google Shape;3060;gb7ba77226e_0_3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1" name="Google Shape;3061;gb7ba77226e_0_3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5929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0" name="Google Shape;3060;gb7ba77226e_0_3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1" name="Google Shape;3061;gb7ba77226e_0_3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3009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0" name="Google Shape;3060;gb7ba77226e_0_3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1" name="Google Shape;3061;gb7ba77226e_0_3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1625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b7ba77226e_0_10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b7ba77226e_0_10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b7ba77226e_0_10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b7ba77226e_0_10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077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951173" y="2471500"/>
            <a:ext cx="5476400" cy="23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Lexend Deca"/>
              <a:buNone/>
              <a:defRPr sz="80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074428" y="4681600"/>
            <a:ext cx="5272000" cy="9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ssistant Light"/>
              <a:buNone/>
              <a:defRPr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432111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/>
          <p:nvPr/>
        </p:nvSpPr>
        <p:spPr>
          <a:xfrm>
            <a:off x="1933552" y="864400"/>
            <a:ext cx="5129200" cy="5129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1930152" y="2175088"/>
            <a:ext cx="5136000" cy="14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subTitle" idx="1"/>
          </p:nvPr>
        </p:nvSpPr>
        <p:spPr>
          <a:xfrm flipH="1">
            <a:off x="1930152" y="3413688"/>
            <a:ext cx="5136000" cy="8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78787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8264033" y="1008200"/>
            <a:ext cx="2932800" cy="5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333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333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333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333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333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333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333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333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3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827619" y="573483"/>
            <a:ext cx="3487600" cy="1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2"/>
          </p:nvPr>
        </p:nvSpPr>
        <p:spPr>
          <a:xfrm>
            <a:off x="3843233" y="1059967"/>
            <a:ext cx="3682000" cy="5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333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333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333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333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333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333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333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333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3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3"/>
          </p:nvPr>
        </p:nvSpPr>
        <p:spPr>
          <a:xfrm>
            <a:off x="832057" y="2859935"/>
            <a:ext cx="2543600" cy="2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2986365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ctrTitle"/>
          </p:nvPr>
        </p:nvSpPr>
        <p:spPr>
          <a:xfrm>
            <a:off x="1299792" y="1991076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1"/>
          </p:nvPr>
        </p:nvSpPr>
        <p:spPr>
          <a:xfrm>
            <a:off x="1299792" y="4878284"/>
            <a:ext cx="25084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ctrTitle" idx="2"/>
          </p:nvPr>
        </p:nvSpPr>
        <p:spPr>
          <a:xfrm>
            <a:off x="4849932" y="1991076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3"/>
          </p:nvPr>
        </p:nvSpPr>
        <p:spPr>
          <a:xfrm>
            <a:off x="4849932" y="4878284"/>
            <a:ext cx="25084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ctrTitle" idx="4"/>
          </p:nvPr>
        </p:nvSpPr>
        <p:spPr>
          <a:xfrm>
            <a:off x="8400072" y="1991076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5"/>
          </p:nvPr>
        </p:nvSpPr>
        <p:spPr>
          <a:xfrm>
            <a:off x="8400072" y="4878284"/>
            <a:ext cx="25084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 idx="6"/>
          </p:nvPr>
        </p:nvSpPr>
        <p:spPr>
          <a:xfrm>
            <a:off x="827619" y="573483"/>
            <a:ext cx="3487600" cy="1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64488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827633" y="573467"/>
            <a:ext cx="2360000" cy="1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ctrTitle" idx="2"/>
          </p:nvPr>
        </p:nvSpPr>
        <p:spPr>
          <a:xfrm>
            <a:off x="4558808" y="1931985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4558800" y="2551979"/>
            <a:ext cx="2508400" cy="10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ctrTitle" idx="3"/>
          </p:nvPr>
        </p:nvSpPr>
        <p:spPr>
          <a:xfrm>
            <a:off x="7894375" y="1931985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ubTitle" idx="4"/>
          </p:nvPr>
        </p:nvSpPr>
        <p:spPr>
          <a:xfrm>
            <a:off x="7894367" y="2551979"/>
            <a:ext cx="2508400" cy="10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ctrTitle" idx="5"/>
          </p:nvPr>
        </p:nvSpPr>
        <p:spPr>
          <a:xfrm>
            <a:off x="7894375" y="4467185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ubTitle" idx="6"/>
          </p:nvPr>
        </p:nvSpPr>
        <p:spPr>
          <a:xfrm>
            <a:off x="7894373" y="5149932"/>
            <a:ext cx="2508400" cy="10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ctrTitle" idx="7"/>
          </p:nvPr>
        </p:nvSpPr>
        <p:spPr>
          <a:xfrm>
            <a:off x="4558825" y="4467185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subTitle" idx="8"/>
          </p:nvPr>
        </p:nvSpPr>
        <p:spPr>
          <a:xfrm>
            <a:off x="4558833" y="5149932"/>
            <a:ext cx="2508400" cy="10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ctrTitle" idx="9"/>
          </p:nvPr>
        </p:nvSpPr>
        <p:spPr>
          <a:xfrm>
            <a:off x="832065" y="2769643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0263171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827633" y="573467"/>
            <a:ext cx="2360000" cy="1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ctrTitle" idx="2"/>
          </p:nvPr>
        </p:nvSpPr>
        <p:spPr>
          <a:xfrm>
            <a:off x="960000" y="3970352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ubTitle" idx="1"/>
          </p:nvPr>
        </p:nvSpPr>
        <p:spPr>
          <a:xfrm>
            <a:off x="960000" y="4653099"/>
            <a:ext cx="2508400" cy="10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ctrTitle" idx="3"/>
          </p:nvPr>
        </p:nvSpPr>
        <p:spPr>
          <a:xfrm>
            <a:off x="6131067" y="3970352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subTitle" idx="4"/>
          </p:nvPr>
        </p:nvSpPr>
        <p:spPr>
          <a:xfrm>
            <a:off x="6131067" y="4653099"/>
            <a:ext cx="2508400" cy="10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ctrTitle" idx="5"/>
          </p:nvPr>
        </p:nvSpPr>
        <p:spPr>
          <a:xfrm>
            <a:off x="8716677" y="3081832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subTitle" idx="6"/>
          </p:nvPr>
        </p:nvSpPr>
        <p:spPr>
          <a:xfrm>
            <a:off x="8716677" y="3764577"/>
            <a:ext cx="2508400" cy="10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ctrTitle" idx="7"/>
          </p:nvPr>
        </p:nvSpPr>
        <p:spPr>
          <a:xfrm>
            <a:off x="3545533" y="3081832"/>
            <a:ext cx="25084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subTitle" idx="8"/>
          </p:nvPr>
        </p:nvSpPr>
        <p:spPr>
          <a:xfrm>
            <a:off x="3545533" y="3764577"/>
            <a:ext cx="2508400" cy="10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467201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ctrTitle"/>
          </p:nvPr>
        </p:nvSpPr>
        <p:spPr>
          <a:xfrm>
            <a:off x="1578665" y="2305435"/>
            <a:ext cx="29260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subTitle" idx="1"/>
          </p:nvPr>
        </p:nvSpPr>
        <p:spPr>
          <a:xfrm>
            <a:off x="1710300" y="2830132"/>
            <a:ext cx="2662800" cy="8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title" idx="2"/>
          </p:nvPr>
        </p:nvSpPr>
        <p:spPr>
          <a:xfrm>
            <a:off x="827619" y="573483"/>
            <a:ext cx="3487600" cy="1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ctrTitle" idx="3"/>
          </p:nvPr>
        </p:nvSpPr>
        <p:spPr>
          <a:xfrm>
            <a:off x="4632999" y="2305435"/>
            <a:ext cx="29260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subTitle" idx="4"/>
          </p:nvPr>
        </p:nvSpPr>
        <p:spPr>
          <a:xfrm>
            <a:off x="4764633" y="2830132"/>
            <a:ext cx="2662800" cy="8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ctrTitle" idx="5"/>
          </p:nvPr>
        </p:nvSpPr>
        <p:spPr>
          <a:xfrm>
            <a:off x="7687332" y="2305435"/>
            <a:ext cx="29260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6"/>
          </p:nvPr>
        </p:nvSpPr>
        <p:spPr>
          <a:xfrm>
            <a:off x="7818967" y="2830132"/>
            <a:ext cx="2662800" cy="8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ctrTitle" idx="7"/>
          </p:nvPr>
        </p:nvSpPr>
        <p:spPr>
          <a:xfrm>
            <a:off x="3113871" y="4555848"/>
            <a:ext cx="29260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ubTitle" idx="8"/>
          </p:nvPr>
        </p:nvSpPr>
        <p:spPr>
          <a:xfrm>
            <a:off x="3245505" y="5080547"/>
            <a:ext cx="2662800" cy="8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ctrTitle" idx="9"/>
          </p:nvPr>
        </p:nvSpPr>
        <p:spPr>
          <a:xfrm>
            <a:off x="6163427" y="4555848"/>
            <a:ext cx="29260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subTitle" idx="13"/>
          </p:nvPr>
        </p:nvSpPr>
        <p:spPr>
          <a:xfrm>
            <a:off x="6295061" y="5080547"/>
            <a:ext cx="2662800" cy="8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0605385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827632" y="573467"/>
            <a:ext cx="3080800" cy="1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ctrTitle" idx="2"/>
          </p:nvPr>
        </p:nvSpPr>
        <p:spPr>
          <a:xfrm>
            <a:off x="55028" y="1742667"/>
            <a:ext cx="34876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subTitle" idx="1"/>
          </p:nvPr>
        </p:nvSpPr>
        <p:spPr>
          <a:xfrm>
            <a:off x="1034228" y="2187085"/>
            <a:ext cx="2508400" cy="8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ctrTitle" idx="3"/>
          </p:nvPr>
        </p:nvSpPr>
        <p:spPr>
          <a:xfrm>
            <a:off x="55028" y="3231045"/>
            <a:ext cx="34876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subTitle" idx="4"/>
          </p:nvPr>
        </p:nvSpPr>
        <p:spPr>
          <a:xfrm>
            <a:off x="1034228" y="3675469"/>
            <a:ext cx="2508400" cy="8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ctrTitle" idx="5"/>
          </p:nvPr>
        </p:nvSpPr>
        <p:spPr>
          <a:xfrm>
            <a:off x="55028" y="4763328"/>
            <a:ext cx="34876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subTitle" idx="6"/>
          </p:nvPr>
        </p:nvSpPr>
        <p:spPr>
          <a:xfrm>
            <a:off x="1034228" y="5207752"/>
            <a:ext cx="2508400" cy="8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ctrTitle" idx="7"/>
          </p:nvPr>
        </p:nvSpPr>
        <p:spPr>
          <a:xfrm>
            <a:off x="8647757" y="1742667"/>
            <a:ext cx="34876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subTitle" idx="8"/>
          </p:nvPr>
        </p:nvSpPr>
        <p:spPr>
          <a:xfrm>
            <a:off x="8647757" y="2187085"/>
            <a:ext cx="2508400" cy="8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ctrTitle" idx="9"/>
          </p:nvPr>
        </p:nvSpPr>
        <p:spPr>
          <a:xfrm>
            <a:off x="8647757" y="3231045"/>
            <a:ext cx="34876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subTitle" idx="13"/>
          </p:nvPr>
        </p:nvSpPr>
        <p:spPr>
          <a:xfrm>
            <a:off x="8647757" y="3675469"/>
            <a:ext cx="2508400" cy="8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ctrTitle" idx="14"/>
          </p:nvPr>
        </p:nvSpPr>
        <p:spPr>
          <a:xfrm>
            <a:off x="8647757" y="4763328"/>
            <a:ext cx="34876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subTitle" idx="15"/>
          </p:nvPr>
        </p:nvSpPr>
        <p:spPr>
          <a:xfrm>
            <a:off x="8647757" y="5207752"/>
            <a:ext cx="2508400" cy="8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6431106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827633" y="573467"/>
            <a:ext cx="52684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0931581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ctrTitle"/>
          </p:nvPr>
        </p:nvSpPr>
        <p:spPr>
          <a:xfrm>
            <a:off x="1108267" y="-514003"/>
            <a:ext cx="5156400" cy="27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ubTitle" idx="1"/>
          </p:nvPr>
        </p:nvSpPr>
        <p:spPr>
          <a:xfrm>
            <a:off x="1108267" y="2069633"/>
            <a:ext cx="4108800" cy="2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8675956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/>
          <p:nvPr/>
        </p:nvSpPr>
        <p:spPr>
          <a:xfrm>
            <a:off x="-2171233" y="1952700"/>
            <a:ext cx="9382800" cy="3776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   </a:t>
            </a:r>
            <a:endParaRPr sz="2400"/>
          </a:p>
        </p:txBody>
      </p:sp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827633" y="573467"/>
            <a:ext cx="2360000" cy="1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827633" y="2708333"/>
            <a:ext cx="6164400" cy="22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>
                <a:solidFill>
                  <a:schemeClr val="accent1"/>
                </a:solidFill>
              </a:defRPr>
            </a:lvl1pPr>
            <a:lvl2pPr marL="1219170" lvl="1" indent="-406390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>
                <a:solidFill>
                  <a:schemeClr val="accent1"/>
                </a:solidFill>
              </a:defRPr>
            </a:lvl2pPr>
            <a:lvl3pPr marL="1828754" lvl="2" indent="-406390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>
                <a:solidFill>
                  <a:schemeClr val="accent1"/>
                </a:solidFill>
              </a:defRPr>
            </a:lvl3pPr>
            <a:lvl4pPr marL="2438339" lvl="3" indent="-406390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>
                <a:solidFill>
                  <a:schemeClr val="accent1"/>
                </a:solidFill>
              </a:defRPr>
            </a:lvl4pPr>
            <a:lvl5pPr marL="3047924" lvl="4" indent="-406390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>
                <a:solidFill>
                  <a:schemeClr val="accent1"/>
                </a:solidFill>
              </a:defRPr>
            </a:lvl5pPr>
            <a:lvl6pPr marL="3657509" lvl="5" indent="-406390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>
                <a:solidFill>
                  <a:schemeClr val="accent1"/>
                </a:solidFill>
              </a:defRPr>
            </a:lvl6pPr>
            <a:lvl7pPr marL="4267093" lvl="6" indent="-406390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>
                <a:solidFill>
                  <a:schemeClr val="accent1"/>
                </a:solidFill>
              </a:defRPr>
            </a:lvl7pPr>
            <a:lvl8pPr marL="4876678" lvl="7" indent="-406390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>
                <a:solidFill>
                  <a:schemeClr val="accent1"/>
                </a:solidFill>
              </a:defRPr>
            </a:lvl8pPr>
            <a:lvl9pPr marL="5486263" lvl="8" indent="-406390" rtl="0">
              <a:lnSpc>
                <a:spcPct val="150000"/>
              </a:lnSpc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2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34372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6564000" y="2656241"/>
            <a:ext cx="4208800" cy="1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5333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9351269" y="1294708"/>
            <a:ext cx="1253200" cy="8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8235800" y="4184575"/>
            <a:ext cx="2537200" cy="6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1955300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827619" y="573483"/>
            <a:ext cx="3487600" cy="1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subTitle" idx="1"/>
          </p:nvPr>
        </p:nvSpPr>
        <p:spPr>
          <a:xfrm>
            <a:off x="3024000" y="2552600"/>
            <a:ext cx="6144000" cy="2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970188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">
  <p:cSld name="Thanks 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ctrTitle"/>
          </p:nvPr>
        </p:nvSpPr>
        <p:spPr>
          <a:xfrm>
            <a:off x="803633" y="1089167"/>
            <a:ext cx="5156400" cy="152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subTitle" idx="1"/>
          </p:nvPr>
        </p:nvSpPr>
        <p:spPr>
          <a:xfrm>
            <a:off x="821933" y="2387333"/>
            <a:ext cx="4108800" cy="13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ssistant"/>
              <a:buNone/>
              <a:defRPr sz="1867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4"/>
          <p:cNvSpPr txBox="1"/>
          <p:nvPr/>
        </p:nvSpPr>
        <p:spPr>
          <a:xfrm>
            <a:off x="821933" y="3672311"/>
            <a:ext cx="4108800" cy="9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CREDITS: This presentation template was created by </a:t>
            </a:r>
            <a:r>
              <a:rPr lang="en" sz="1600" b="1">
                <a:solidFill>
                  <a:schemeClr val="dk2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2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, including icons by </a:t>
            </a:r>
            <a:r>
              <a:rPr lang="en" sz="1600" b="1">
                <a:solidFill>
                  <a:schemeClr val="dk2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2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, infographics &amp; images by </a:t>
            </a:r>
            <a:r>
              <a:rPr lang="en" sz="1600" b="1">
                <a:solidFill>
                  <a:schemeClr val="dk2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>
              <a:solidFill>
                <a:schemeClr val="dk2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</p:spTree>
    <p:extLst>
      <p:ext uri="{BB962C8B-B14F-4D97-AF65-F5344CB8AC3E}">
        <p14:creationId xmlns:p14="http://schemas.microsoft.com/office/powerpoint/2010/main" val="3869331600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14556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827633" y="1395200"/>
            <a:ext cx="9446400" cy="46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827633" y="573467"/>
            <a:ext cx="5268400" cy="7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101085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/>
          <p:nvPr/>
        </p:nvSpPr>
        <p:spPr>
          <a:xfrm flipH="1"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827633" y="573467"/>
            <a:ext cx="2360000" cy="1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1610100" y="4658933"/>
            <a:ext cx="28604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400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2"/>
          </p:nvPr>
        </p:nvSpPr>
        <p:spPr>
          <a:xfrm>
            <a:off x="1610100" y="5079200"/>
            <a:ext cx="2860400" cy="10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3"/>
          </p:nvPr>
        </p:nvSpPr>
        <p:spPr>
          <a:xfrm>
            <a:off x="7713800" y="4658933"/>
            <a:ext cx="28604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400">
                <a:solidFill>
                  <a:schemeClr val="accent2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4"/>
          </p:nvPr>
        </p:nvSpPr>
        <p:spPr>
          <a:xfrm>
            <a:off x="7713800" y="5079200"/>
            <a:ext cx="2860400" cy="10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144992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096000" y="573467"/>
            <a:ext cx="34108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/>
          <p:nvPr/>
        </p:nvSpPr>
        <p:spPr>
          <a:xfrm flipH="1">
            <a:off x="-100" y="0"/>
            <a:ext cx="529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4941439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ctrTitle"/>
          </p:nvPr>
        </p:nvSpPr>
        <p:spPr>
          <a:xfrm>
            <a:off x="1108267" y="-514003"/>
            <a:ext cx="5156400" cy="27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ubTitle" idx="1"/>
          </p:nvPr>
        </p:nvSpPr>
        <p:spPr>
          <a:xfrm>
            <a:off x="1148733" y="2130333"/>
            <a:ext cx="4108800" cy="2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783461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5595800" y="2086803"/>
            <a:ext cx="5636400" cy="26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532193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ctrTitle"/>
          </p:nvPr>
        </p:nvSpPr>
        <p:spPr>
          <a:xfrm>
            <a:off x="1108267" y="-514003"/>
            <a:ext cx="5156400" cy="27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1108267" y="2069633"/>
            <a:ext cx="4108800" cy="2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126083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7369867" y="2118400"/>
            <a:ext cx="3345600" cy="2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cxnSp>
        <p:nvCxnSpPr>
          <p:cNvPr id="38" name="Google Shape;38;p10"/>
          <p:cNvCxnSpPr/>
          <p:nvPr/>
        </p:nvCxnSpPr>
        <p:spPr>
          <a:xfrm rot="10800000">
            <a:off x="10529324" y="723133"/>
            <a:ext cx="0" cy="13048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39" name="Google Shape;39;p10"/>
          <p:cNvCxnSpPr/>
          <p:nvPr/>
        </p:nvCxnSpPr>
        <p:spPr>
          <a:xfrm rot="10800000">
            <a:off x="10529324" y="4830067"/>
            <a:ext cx="0" cy="13048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272132739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27633" y="573467"/>
            <a:ext cx="5268400" cy="7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exend Deca"/>
              <a:buNone/>
              <a:defRPr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4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ssistant Light"/>
              <a:buChar char="●"/>
              <a:defRPr sz="1200">
                <a:solidFill>
                  <a:schemeClr val="dk2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ssistant Light"/>
              <a:buChar char="○"/>
              <a:defRPr sz="1200">
                <a:solidFill>
                  <a:schemeClr val="dk2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ssistant Light"/>
              <a:buChar char="■"/>
              <a:defRPr sz="1200">
                <a:solidFill>
                  <a:schemeClr val="dk2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ssistant Light"/>
              <a:buChar char="●"/>
              <a:defRPr sz="1200">
                <a:solidFill>
                  <a:schemeClr val="dk2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ssistant Light"/>
              <a:buChar char="○"/>
              <a:defRPr sz="1200">
                <a:solidFill>
                  <a:schemeClr val="dk2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ssistant Light"/>
              <a:buChar char="■"/>
              <a:defRPr sz="1200">
                <a:solidFill>
                  <a:schemeClr val="dk2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ssistant Light"/>
              <a:buChar char="●"/>
              <a:defRPr sz="1200">
                <a:solidFill>
                  <a:schemeClr val="dk2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ssistant Light"/>
              <a:buChar char="○"/>
              <a:defRPr sz="1200">
                <a:solidFill>
                  <a:schemeClr val="dk2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ssistant Light"/>
              <a:buChar char="■"/>
              <a:defRPr sz="1200">
                <a:solidFill>
                  <a:schemeClr val="dk2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50024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</p:sldLayoutIdLst>
  <p:transition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/>
          <p:nvPr/>
        </p:nvSpPr>
        <p:spPr>
          <a:xfrm>
            <a:off x="509667" y="634984"/>
            <a:ext cx="5588000" cy="558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5" name="Google Shape;145;p28"/>
          <p:cNvSpPr txBox="1">
            <a:spLocks noGrp="1"/>
          </p:cNvSpPr>
          <p:nvPr>
            <p:ph type="subTitle" idx="1"/>
          </p:nvPr>
        </p:nvSpPr>
        <p:spPr>
          <a:xfrm>
            <a:off x="5960585" y="5210376"/>
            <a:ext cx="5721747" cy="1471707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457200" lvl="1" indent="0" algn="ctr"/>
            <a:r>
              <a:rPr lang="en" sz="1600" b="1" dirty="0"/>
              <a:t>Ensino Clínico de Enfermagem Médico-Cirúrgica e Reabilitação no serviço de Medicina Interna B  </a:t>
            </a:r>
          </a:p>
          <a:p>
            <a:pPr marL="457200" lvl="1" indent="0" algn="ctr"/>
            <a:r>
              <a:rPr lang="en" sz="1600" b="1" dirty="0"/>
              <a:t>Trabalho realizado por: Daniela Gomes</a:t>
            </a:r>
          </a:p>
          <a:p>
            <a:pPr marL="457200" lvl="1" indent="0" algn="ctr"/>
            <a:r>
              <a:rPr lang="en" sz="1600" b="1" dirty="0"/>
              <a:t>Estudante do 4º ano de Licenciatura em Enfermagem</a:t>
            </a:r>
          </a:p>
          <a:p>
            <a:pPr marL="457200" lvl="1" indent="0" algn="ctr"/>
            <a:r>
              <a:rPr lang="en" sz="1600" b="1" dirty="0"/>
              <a:t>2022/2023</a:t>
            </a:r>
            <a:endParaRPr sz="1600" b="1" dirty="0"/>
          </a:p>
        </p:txBody>
      </p:sp>
      <p:sp>
        <p:nvSpPr>
          <p:cNvPr id="146" name="Google Shape;146;p28"/>
          <p:cNvSpPr txBox="1">
            <a:spLocks noGrp="1"/>
          </p:cNvSpPr>
          <p:nvPr>
            <p:ph type="ctrTitle"/>
          </p:nvPr>
        </p:nvSpPr>
        <p:spPr>
          <a:xfrm>
            <a:off x="6296940" y="2134280"/>
            <a:ext cx="6121073" cy="23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pt-PT" sz="2400" dirty="0"/>
              <a:t>JOURNAL CLUB: “A influência do ambiente de prática de </a:t>
            </a:r>
            <a:br>
              <a:rPr lang="pt-PT" sz="2400" dirty="0"/>
            </a:br>
            <a:r>
              <a:rPr lang="pt-PT" sz="2400" dirty="0"/>
              <a:t>enfermagem nos cuidados omissos e na individualização dos </a:t>
            </a:r>
            <a:br>
              <a:rPr lang="pt-PT" sz="2400" dirty="0"/>
            </a:br>
            <a:r>
              <a:rPr lang="pt-PT" sz="2400" dirty="0"/>
              <a:t>cuidados” </a:t>
            </a:r>
          </a:p>
        </p:txBody>
      </p:sp>
      <p:grpSp>
        <p:nvGrpSpPr>
          <p:cNvPr id="147" name="Google Shape;147;p28"/>
          <p:cNvGrpSpPr/>
          <p:nvPr/>
        </p:nvGrpSpPr>
        <p:grpSpPr>
          <a:xfrm>
            <a:off x="840484" y="534654"/>
            <a:ext cx="5763589" cy="5045509"/>
            <a:chOff x="823875" y="238100"/>
            <a:chExt cx="1018950" cy="892000"/>
          </a:xfrm>
        </p:grpSpPr>
        <p:sp>
          <p:nvSpPr>
            <p:cNvPr id="148" name="Google Shape;148;p28"/>
            <p:cNvSpPr/>
            <p:nvPr/>
          </p:nvSpPr>
          <p:spPr>
            <a:xfrm>
              <a:off x="1389900" y="501250"/>
              <a:ext cx="152200" cy="137950"/>
            </a:xfrm>
            <a:custGeom>
              <a:avLst/>
              <a:gdLst/>
              <a:ahLst/>
              <a:cxnLst/>
              <a:rect l="l" t="t" r="r" b="b"/>
              <a:pathLst>
                <a:path w="6088" h="5518" extrusionOk="0">
                  <a:moveTo>
                    <a:pt x="3580" y="0"/>
                  </a:moveTo>
                  <a:cubicBezTo>
                    <a:pt x="3545" y="0"/>
                    <a:pt x="3509" y="2"/>
                    <a:pt x="3474" y="6"/>
                  </a:cubicBezTo>
                  <a:cubicBezTo>
                    <a:pt x="3123" y="29"/>
                    <a:pt x="2741" y="164"/>
                    <a:pt x="2565" y="474"/>
                  </a:cubicBezTo>
                  <a:lnTo>
                    <a:pt x="1490" y="1261"/>
                  </a:lnTo>
                  <a:cubicBezTo>
                    <a:pt x="1454" y="1247"/>
                    <a:pt x="1416" y="1241"/>
                    <a:pt x="1378" y="1241"/>
                  </a:cubicBezTo>
                  <a:cubicBezTo>
                    <a:pt x="1199" y="1241"/>
                    <a:pt x="1020" y="1386"/>
                    <a:pt x="1009" y="1572"/>
                  </a:cubicBezTo>
                  <a:cubicBezTo>
                    <a:pt x="907" y="1557"/>
                    <a:pt x="799" y="1544"/>
                    <a:pt x="693" y="1544"/>
                  </a:cubicBezTo>
                  <a:cubicBezTo>
                    <a:pt x="512" y="1544"/>
                    <a:pt x="338" y="1582"/>
                    <a:pt x="221" y="1716"/>
                  </a:cubicBezTo>
                  <a:cubicBezTo>
                    <a:pt x="1" y="1963"/>
                    <a:pt x="163" y="2391"/>
                    <a:pt x="451" y="2557"/>
                  </a:cubicBezTo>
                  <a:cubicBezTo>
                    <a:pt x="638" y="2664"/>
                    <a:pt x="852" y="2693"/>
                    <a:pt x="1068" y="2693"/>
                  </a:cubicBezTo>
                  <a:cubicBezTo>
                    <a:pt x="1190" y="2693"/>
                    <a:pt x="1312" y="2684"/>
                    <a:pt x="1431" y="2674"/>
                  </a:cubicBezTo>
                  <a:lnTo>
                    <a:pt x="1431" y="2674"/>
                  </a:lnTo>
                  <a:cubicBezTo>
                    <a:pt x="1261" y="2827"/>
                    <a:pt x="1090" y="2980"/>
                    <a:pt x="986" y="3182"/>
                  </a:cubicBezTo>
                  <a:cubicBezTo>
                    <a:pt x="883" y="3380"/>
                    <a:pt x="860" y="3641"/>
                    <a:pt x="991" y="3826"/>
                  </a:cubicBezTo>
                  <a:cubicBezTo>
                    <a:pt x="1067" y="3925"/>
                    <a:pt x="1171" y="4006"/>
                    <a:pt x="1288" y="4060"/>
                  </a:cubicBezTo>
                  <a:cubicBezTo>
                    <a:pt x="1701" y="4284"/>
                    <a:pt x="2165" y="4406"/>
                    <a:pt x="2642" y="4415"/>
                  </a:cubicBezTo>
                  <a:cubicBezTo>
                    <a:pt x="2645" y="4984"/>
                    <a:pt x="3112" y="5394"/>
                    <a:pt x="3626" y="5394"/>
                  </a:cubicBezTo>
                  <a:cubicBezTo>
                    <a:pt x="3766" y="5394"/>
                    <a:pt x="3910" y="5363"/>
                    <a:pt x="4050" y="5297"/>
                  </a:cubicBezTo>
                  <a:cubicBezTo>
                    <a:pt x="4139" y="5459"/>
                    <a:pt x="4343" y="5517"/>
                    <a:pt x="4578" y="5517"/>
                  </a:cubicBezTo>
                  <a:cubicBezTo>
                    <a:pt x="4967" y="5517"/>
                    <a:pt x="5444" y="5358"/>
                    <a:pt x="5638" y="5252"/>
                  </a:cubicBezTo>
                  <a:cubicBezTo>
                    <a:pt x="5732" y="5202"/>
                    <a:pt x="5809" y="5135"/>
                    <a:pt x="5867" y="5049"/>
                  </a:cubicBezTo>
                  <a:cubicBezTo>
                    <a:pt x="5971" y="4865"/>
                    <a:pt x="5917" y="4640"/>
                    <a:pt x="5746" y="4523"/>
                  </a:cubicBezTo>
                  <a:cubicBezTo>
                    <a:pt x="5998" y="4401"/>
                    <a:pt x="6088" y="4073"/>
                    <a:pt x="6043" y="3794"/>
                  </a:cubicBezTo>
                  <a:cubicBezTo>
                    <a:pt x="6025" y="3673"/>
                    <a:pt x="5971" y="3556"/>
                    <a:pt x="5890" y="3461"/>
                  </a:cubicBezTo>
                  <a:cubicBezTo>
                    <a:pt x="5773" y="3335"/>
                    <a:pt x="5602" y="3394"/>
                    <a:pt x="5539" y="3223"/>
                  </a:cubicBezTo>
                  <a:cubicBezTo>
                    <a:pt x="5467" y="3038"/>
                    <a:pt x="5435" y="2908"/>
                    <a:pt x="5458" y="2705"/>
                  </a:cubicBezTo>
                  <a:cubicBezTo>
                    <a:pt x="5476" y="2548"/>
                    <a:pt x="5548" y="2382"/>
                    <a:pt x="5458" y="2229"/>
                  </a:cubicBezTo>
                  <a:cubicBezTo>
                    <a:pt x="5393" y="2118"/>
                    <a:pt x="5261" y="2066"/>
                    <a:pt x="5129" y="2066"/>
                  </a:cubicBezTo>
                  <a:cubicBezTo>
                    <a:pt x="5105" y="2066"/>
                    <a:pt x="5081" y="2068"/>
                    <a:pt x="5057" y="2071"/>
                  </a:cubicBezTo>
                  <a:cubicBezTo>
                    <a:pt x="5309" y="2022"/>
                    <a:pt x="5552" y="1918"/>
                    <a:pt x="5759" y="1765"/>
                  </a:cubicBezTo>
                  <a:cubicBezTo>
                    <a:pt x="5818" y="1729"/>
                    <a:pt x="5863" y="1675"/>
                    <a:pt x="5885" y="1608"/>
                  </a:cubicBezTo>
                  <a:cubicBezTo>
                    <a:pt x="5903" y="1527"/>
                    <a:pt x="5854" y="1446"/>
                    <a:pt x="5800" y="1383"/>
                  </a:cubicBezTo>
                  <a:cubicBezTo>
                    <a:pt x="5377" y="856"/>
                    <a:pt x="4679" y="767"/>
                    <a:pt x="4045" y="753"/>
                  </a:cubicBezTo>
                  <a:cubicBezTo>
                    <a:pt x="4185" y="699"/>
                    <a:pt x="4252" y="524"/>
                    <a:pt x="4216" y="380"/>
                  </a:cubicBezTo>
                  <a:cubicBezTo>
                    <a:pt x="4171" y="231"/>
                    <a:pt x="4063" y="114"/>
                    <a:pt x="3919" y="60"/>
                  </a:cubicBezTo>
                  <a:cubicBezTo>
                    <a:pt x="3812" y="22"/>
                    <a:pt x="3697" y="0"/>
                    <a:pt x="35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1423425" y="509275"/>
              <a:ext cx="32525" cy="27075"/>
            </a:xfrm>
            <a:custGeom>
              <a:avLst/>
              <a:gdLst/>
              <a:ahLst/>
              <a:cxnLst/>
              <a:rect l="l" t="t" r="r" b="b"/>
              <a:pathLst>
                <a:path w="1301" h="1083" extrusionOk="0">
                  <a:moveTo>
                    <a:pt x="891" y="0"/>
                  </a:moveTo>
                  <a:cubicBezTo>
                    <a:pt x="711" y="0"/>
                    <a:pt x="612" y="257"/>
                    <a:pt x="446" y="378"/>
                  </a:cubicBezTo>
                  <a:cubicBezTo>
                    <a:pt x="284" y="500"/>
                    <a:pt x="185" y="432"/>
                    <a:pt x="50" y="576"/>
                  </a:cubicBezTo>
                  <a:cubicBezTo>
                    <a:pt x="19" y="607"/>
                    <a:pt x="1" y="648"/>
                    <a:pt x="1" y="697"/>
                  </a:cubicBezTo>
                  <a:cubicBezTo>
                    <a:pt x="14" y="751"/>
                    <a:pt x="45" y="801"/>
                    <a:pt x="95" y="832"/>
                  </a:cubicBezTo>
                  <a:cubicBezTo>
                    <a:pt x="88" y="1020"/>
                    <a:pt x="151" y="1083"/>
                    <a:pt x="224" y="1083"/>
                  </a:cubicBezTo>
                  <a:cubicBezTo>
                    <a:pt x="287" y="1083"/>
                    <a:pt x="356" y="1035"/>
                    <a:pt x="392" y="981"/>
                  </a:cubicBezTo>
                  <a:cubicBezTo>
                    <a:pt x="437" y="918"/>
                    <a:pt x="500" y="922"/>
                    <a:pt x="590" y="918"/>
                  </a:cubicBezTo>
                  <a:cubicBezTo>
                    <a:pt x="596" y="918"/>
                    <a:pt x="602" y="918"/>
                    <a:pt x="607" y="918"/>
                  </a:cubicBezTo>
                  <a:cubicBezTo>
                    <a:pt x="741" y="918"/>
                    <a:pt x="869" y="869"/>
                    <a:pt x="972" y="792"/>
                  </a:cubicBezTo>
                  <a:cubicBezTo>
                    <a:pt x="1053" y="733"/>
                    <a:pt x="1121" y="670"/>
                    <a:pt x="1184" y="594"/>
                  </a:cubicBezTo>
                  <a:cubicBezTo>
                    <a:pt x="1251" y="518"/>
                    <a:pt x="1292" y="423"/>
                    <a:pt x="1301" y="324"/>
                  </a:cubicBezTo>
                  <a:cubicBezTo>
                    <a:pt x="1301" y="167"/>
                    <a:pt x="1256" y="189"/>
                    <a:pt x="1166" y="167"/>
                  </a:cubicBezTo>
                  <a:cubicBezTo>
                    <a:pt x="1076" y="144"/>
                    <a:pt x="1067" y="0"/>
                    <a:pt x="8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8"/>
            <p:cNvSpPr/>
            <p:nvPr/>
          </p:nvSpPr>
          <p:spPr>
            <a:xfrm>
              <a:off x="1443100" y="1047750"/>
              <a:ext cx="42775" cy="31075"/>
            </a:xfrm>
            <a:custGeom>
              <a:avLst/>
              <a:gdLst/>
              <a:ahLst/>
              <a:cxnLst/>
              <a:rect l="l" t="t" r="r" b="b"/>
              <a:pathLst>
                <a:path w="1711" h="1243" extrusionOk="0">
                  <a:moveTo>
                    <a:pt x="1706" y="1"/>
                  </a:moveTo>
                  <a:cubicBezTo>
                    <a:pt x="1356" y="204"/>
                    <a:pt x="715" y="212"/>
                    <a:pt x="620" y="212"/>
                  </a:cubicBezTo>
                  <a:cubicBezTo>
                    <a:pt x="612" y="212"/>
                    <a:pt x="608" y="212"/>
                    <a:pt x="608" y="212"/>
                  </a:cubicBezTo>
                  <a:cubicBezTo>
                    <a:pt x="608" y="212"/>
                    <a:pt x="1" y="995"/>
                    <a:pt x="91" y="1184"/>
                  </a:cubicBezTo>
                  <a:cubicBezTo>
                    <a:pt x="110" y="1225"/>
                    <a:pt x="155" y="1243"/>
                    <a:pt x="218" y="1243"/>
                  </a:cubicBezTo>
                  <a:cubicBezTo>
                    <a:pt x="592" y="1243"/>
                    <a:pt x="1606" y="618"/>
                    <a:pt x="1683" y="441"/>
                  </a:cubicBezTo>
                  <a:cubicBezTo>
                    <a:pt x="1697" y="405"/>
                    <a:pt x="1706" y="243"/>
                    <a:pt x="17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8"/>
            <p:cNvSpPr/>
            <p:nvPr/>
          </p:nvSpPr>
          <p:spPr>
            <a:xfrm>
              <a:off x="1299375" y="1048325"/>
              <a:ext cx="45225" cy="24275"/>
            </a:xfrm>
            <a:custGeom>
              <a:avLst/>
              <a:gdLst/>
              <a:ahLst/>
              <a:cxnLst/>
              <a:rect l="l" t="t" r="r" b="b"/>
              <a:pathLst>
                <a:path w="1809" h="971" extrusionOk="0">
                  <a:moveTo>
                    <a:pt x="657" y="0"/>
                  </a:moveTo>
                  <a:cubicBezTo>
                    <a:pt x="657" y="0"/>
                    <a:pt x="1" y="792"/>
                    <a:pt x="100" y="927"/>
                  </a:cubicBezTo>
                  <a:cubicBezTo>
                    <a:pt x="122" y="957"/>
                    <a:pt x="168" y="971"/>
                    <a:pt x="230" y="971"/>
                  </a:cubicBezTo>
                  <a:cubicBezTo>
                    <a:pt x="624" y="971"/>
                    <a:pt x="1682" y="430"/>
                    <a:pt x="1733" y="328"/>
                  </a:cubicBezTo>
                  <a:cubicBezTo>
                    <a:pt x="1737" y="319"/>
                    <a:pt x="1764" y="265"/>
                    <a:pt x="1809" y="162"/>
                  </a:cubicBezTo>
                  <a:lnTo>
                    <a:pt x="1777" y="153"/>
                  </a:lnTo>
                  <a:cubicBezTo>
                    <a:pt x="1753" y="154"/>
                    <a:pt x="1728" y="155"/>
                    <a:pt x="1702" y="155"/>
                  </a:cubicBezTo>
                  <a:cubicBezTo>
                    <a:pt x="1293" y="155"/>
                    <a:pt x="657" y="0"/>
                    <a:pt x="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8"/>
            <p:cNvSpPr/>
            <p:nvPr/>
          </p:nvSpPr>
          <p:spPr>
            <a:xfrm>
              <a:off x="1316700" y="705850"/>
              <a:ext cx="178950" cy="337325"/>
            </a:xfrm>
            <a:custGeom>
              <a:avLst/>
              <a:gdLst/>
              <a:ahLst/>
              <a:cxnLst/>
              <a:rect l="l" t="t" r="r" b="b"/>
              <a:pathLst>
                <a:path w="7158" h="13493" extrusionOk="0">
                  <a:moveTo>
                    <a:pt x="2232" y="1"/>
                  </a:moveTo>
                  <a:cubicBezTo>
                    <a:pt x="2232" y="1"/>
                    <a:pt x="1404" y="1337"/>
                    <a:pt x="1233" y="2034"/>
                  </a:cubicBezTo>
                  <a:cubicBezTo>
                    <a:pt x="959" y="3123"/>
                    <a:pt x="185" y="11346"/>
                    <a:pt x="0" y="13290"/>
                  </a:cubicBezTo>
                  <a:cubicBezTo>
                    <a:pt x="180" y="13326"/>
                    <a:pt x="860" y="13470"/>
                    <a:pt x="1282" y="13492"/>
                  </a:cubicBezTo>
                  <a:cubicBezTo>
                    <a:pt x="1831" y="12241"/>
                    <a:pt x="3104" y="9241"/>
                    <a:pt x="2821" y="8836"/>
                  </a:cubicBezTo>
                  <a:lnTo>
                    <a:pt x="3590" y="5593"/>
                  </a:lnTo>
                  <a:lnTo>
                    <a:pt x="3617" y="5593"/>
                  </a:lnTo>
                  <a:cubicBezTo>
                    <a:pt x="3734" y="6699"/>
                    <a:pt x="3856" y="7774"/>
                    <a:pt x="3941" y="8220"/>
                  </a:cubicBezTo>
                  <a:cubicBezTo>
                    <a:pt x="4112" y="9101"/>
                    <a:pt x="5142" y="12286"/>
                    <a:pt x="5525" y="13456"/>
                  </a:cubicBezTo>
                  <a:cubicBezTo>
                    <a:pt x="5525" y="13456"/>
                    <a:pt x="6361" y="13434"/>
                    <a:pt x="6739" y="13168"/>
                  </a:cubicBezTo>
                  <a:lnTo>
                    <a:pt x="6766" y="13168"/>
                  </a:lnTo>
                  <a:cubicBezTo>
                    <a:pt x="6762" y="11801"/>
                    <a:pt x="6690" y="9416"/>
                    <a:pt x="6681" y="9160"/>
                  </a:cubicBezTo>
                  <a:cubicBezTo>
                    <a:pt x="6654" y="8688"/>
                    <a:pt x="6555" y="8220"/>
                    <a:pt x="6384" y="7779"/>
                  </a:cubicBezTo>
                  <a:cubicBezTo>
                    <a:pt x="6384" y="7779"/>
                    <a:pt x="7158" y="3150"/>
                    <a:pt x="6856" y="2066"/>
                  </a:cubicBezTo>
                  <a:cubicBezTo>
                    <a:pt x="6559" y="1004"/>
                    <a:pt x="5736" y="64"/>
                    <a:pt x="5736" y="64"/>
                  </a:cubicBezTo>
                  <a:cubicBezTo>
                    <a:pt x="5146" y="134"/>
                    <a:pt x="4608" y="159"/>
                    <a:pt x="4140" y="159"/>
                  </a:cubicBezTo>
                  <a:cubicBezTo>
                    <a:pt x="2965" y="159"/>
                    <a:pt x="2232" y="1"/>
                    <a:pt x="2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8"/>
            <p:cNvSpPr/>
            <p:nvPr/>
          </p:nvSpPr>
          <p:spPr>
            <a:xfrm>
              <a:off x="1315800" y="1038075"/>
              <a:ext cx="32975" cy="14425"/>
            </a:xfrm>
            <a:custGeom>
              <a:avLst/>
              <a:gdLst/>
              <a:ahLst/>
              <a:cxnLst/>
              <a:rect l="l" t="t" r="r" b="b"/>
              <a:pathLst>
                <a:path w="1319" h="577" extrusionOk="0">
                  <a:moveTo>
                    <a:pt x="36" y="1"/>
                  </a:moveTo>
                  <a:cubicBezTo>
                    <a:pt x="14" y="262"/>
                    <a:pt x="0" y="410"/>
                    <a:pt x="0" y="410"/>
                  </a:cubicBezTo>
                  <a:cubicBezTo>
                    <a:pt x="0" y="410"/>
                    <a:pt x="636" y="565"/>
                    <a:pt x="1045" y="565"/>
                  </a:cubicBezTo>
                  <a:cubicBezTo>
                    <a:pt x="1071" y="565"/>
                    <a:pt x="1096" y="564"/>
                    <a:pt x="1120" y="563"/>
                  </a:cubicBezTo>
                  <a:lnTo>
                    <a:pt x="1147" y="576"/>
                  </a:lnTo>
                  <a:cubicBezTo>
                    <a:pt x="1192" y="482"/>
                    <a:pt x="1251" y="356"/>
                    <a:pt x="1318" y="203"/>
                  </a:cubicBezTo>
                  <a:cubicBezTo>
                    <a:pt x="896" y="181"/>
                    <a:pt x="216" y="37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8"/>
            <p:cNvSpPr/>
            <p:nvPr/>
          </p:nvSpPr>
          <p:spPr>
            <a:xfrm>
              <a:off x="1454800" y="1035050"/>
              <a:ext cx="31075" cy="18000"/>
            </a:xfrm>
            <a:custGeom>
              <a:avLst/>
              <a:gdLst/>
              <a:ahLst/>
              <a:cxnLst/>
              <a:rect l="l" t="t" r="r" b="b"/>
              <a:pathLst>
                <a:path w="1243" h="720" extrusionOk="0">
                  <a:moveTo>
                    <a:pt x="1215" y="0"/>
                  </a:moveTo>
                  <a:cubicBezTo>
                    <a:pt x="837" y="261"/>
                    <a:pt x="1" y="284"/>
                    <a:pt x="1" y="284"/>
                  </a:cubicBezTo>
                  <a:cubicBezTo>
                    <a:pt x="86" y="558"/>
                    <a:pt x="140" y="720"/>
                    <a:pt x="140" y="720"/>
                  </a:cubicBezTo>
                  <a:cubicBezTo>
                    <a:pt x="140" y="720"/>
                    <a:pt x="141" y="720"/>
                    <a:pt x="143" y="720"/>
                  </a:cubicBezTo>
                  <a:cubicBezTo>
                    <a:pt x="196" y="720"/>
                    <a:pt x="879" y="716"/>
                    <a:pt x="1238" y="504"/>
                  </a:cubicBezTo>
                  <a:lnTo>
                    <a:pt x="1242" y="504"/>
                  </a:lnTo>
                  <a:lnTo>
                    <a:pt x="12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8"/>
            <p:cNvSpPr/>
            <p:nvPr/>
          </p:nvSpPr>
          <p:spPr>
            <a:xfrm>
              <a:off x="1376975" y="546825"/>
              <a:ext cx="46150" cy="30400"/>
            </a:xfrm>
            <a:custGeom>
              <a:avLst/>
              <a:gdLst/>
              <a:ahLst/>
              <a:cxnLst/>
              <a:rect l="l" t="t" r="r" b="b"/>
              <a:pathLst>
                <a:path w="1846" h="1216" extrusionOk="0">
                  <a:moveTo>
                    <a:pt x="1620" y="1"/>
                  </a:moveTo>
                  <a:cubicBezTo>
                    <a:pt x="1620" y="1"/>
                    <a:pt x="770" y="1017"/>
                    <a:pt x="549" y="1017"/>
                  </a:cubicBezTo>
                  <a:cubicBezTo>
                    <a:pt x="284" y="1017"/>
                    <a:pt x="158" y="266"/>
                    <a:pt x="158" y="266"/>
                  </a:cubicBezTo>
                  <a:cubicBezTo>
                    <a:pt x="109" y="248"/>
                    <a:pt x="55" y="239"/>
                    <a:pt x="1" y="230"/>
                  </a:cubicBezTo>
                  <a:lnTo>
                    <a:pt x="1" y="235"/>
                  </a:lnTo>
                  <a:cubicBezTo>
                    <a:pt x="1" y="235"/>
                    <a:pt x="131" y="1206"/>
                    <a:pt x="531" y="1215"/>
                  </a:cubicBezTo>
                  <a:cubicBezTo>
                    <a:pt x="534" y="1215"/>
                    <a:pt x="536" y="1215"/>
                    <a:pt x="538" y="1215"/>
                  </a:cubicBezTo>
                  <a:cubicBezTo>
                    <a:pt x="937" y="1215"/>
                    <a:pt x="1845" y="23"/>
                    <a:pt x="1845" y="23"/>
                  </a:cubicBezTo>
                  <a:lnTo>
                    <a:pt x="1845" y="14"/>
                  </a:lnTo>
                  <a:cubicBezTo>
                    <a:pt x="1706" y="1"/>
                    <a:pt x="1620" y="1"/>
                    <a:pt x="16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8"/>
            <p:cNvSpPr/>
            <p:nvPr/>
          </p:nvSpPr>
          <p:spPr>
            <a:xfrm>
              <a:off x="1368550" y="620500"/>
              <a:ext cx="109325" cy="94100"/>
            </a:xfrm>
            <a:custGeom>
              <a:avLst/>
              <a:gdLst/>
              <a:ahLst/>
              <a:cxnLst/>
              <a:rect l="l" t="t" r="r" b="b"/>
              <a:pathLst>
                <a:path w="4373" h="3764" extrusionOk="0">
                  <a:moveTo>
                    <a:pt x="4134" y="0"/>
                  </a:moveTo>
                  <a:cubicBezTo>
                    <a:pt x="3577" y="914"/>
                    <a:pt x="3046" y="1237"/>
                    <a:pt x="2807" y="1354"/>
                  </a:cubicBezTo>
                  <a:cubicBezTo>
                    <a:pt x="2800" y="1358"/>
                    <a:pt x="2790" y="1360"/>
                    <a:pt x="2779" y="1360"/>
                  </a:cubicBezTo>
                  <a:cubicBezTo>
                    <a:pt x="2726" y="1360"/>
                    <a:pt x="2637" y="1316"/>
                    <a:pt x="2533" y="1242"/>
                  </a:cubicBezTo>
                  <a:lnTo>
                    <a:pt x="2515" y="1264"/>
                  </a:lnTo>
                  <a:cubicBezTo>
                    <a:pt x="2515" y="1264"/>
                    <a:pt x="1246" y="2618"/>
                    <a:pt x="216" y="2974"/>
                  </a:cubicBezTo>
                  <a:cubicBezTo>
                    <a:pt x="149" y="2996"/>
                    <a:pt x="77" y="3019"/>
                    <a:pt x="0" y="3037"/>
                  </a:cubicBezTo>
                  <a:lnTo>
                    <a:pt x="158" y="3419"/>
                  </a:lnTo>
                  <a:cubicBezTo>
                    <a:pt x="158" y="3419"/>
                    <a:pt x="850" y="3763"/>
                    <a:pt x="1938" y="3763"/>
                  </a:cubicBezTo>
                  <a:cubicBezTo>
                    <a:pt x="2438" y="3763"/>
                    <a:pt x="3023" y="3690"/>
                    <a:pt x="3662" y="3478"/>
                  </a:cubicBezTo>
                  <a:cubicBezTo>
                    <a:pt x="3662" y="3478"/>
                    <a:pt x="4251" y="1651"/>
                    <a:pt x="4373" y="18"/>
                  </a:cubicBezTo>
                  <a:lnTo>
                    <a:pt x="41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8"/>
            <p:cNvSpPr/>
            <p:nvPr/>
          </p:nvSpPr>
          <p:spPr>
            <a:xfrm>
              <a:off x="1368550" y="620500"/>
              <a:ext cx="109325" cy="94100"/>
            </a:xfrm>
            <a:custGeom>
              <a:avLst/>
              <a:gdLst/>
              <a:ahLst/>
              <a:cxnLst/>
              <a:rect l="l" t="t" r="r" b="b"/>
              <a:pathLst>
                <a:path w="4373" h="3764" extrusionOk="0">
                  <a:moveTo>
                    <a:pt x="4134" y="0"/>
                  </a:moveTo>
                  <a:cubicBezTo>
                    <a:pt x="4076" y="90"/>
                    <a:pt x="4026" y="171"/>
                    <a:pt x="3972" y="248"/>
                  </a:cubicBezTo>
                  <a:cubicBezTo>
                    <a:pt x="3739" y="779"/>
                    <a:pt x="3478" y="1314"/>
                    <a:pt x="3100" y="1737"/>
                  </a:cubicBezTo>
                  <a:cubicBezTo>
                    <a:pt x="2861" y="1737"/>
                    <a:pt x="2632" y="1737"/>
                    <a:pt x="2407" y="1714"/>
                  </a:cubicBezTo>
                  <a:cubicBezTo>
                    <a:pt x="1908" y="2254"/>
                    <a:pt x="1260" y="2582"/>
                    <a:pt x="576" y="2816"/>
                  </a:cubicBezTo>
                  <a:cubicBezTo>
                    <a:pt x="459" y="2879"/>
                    <a:pt x="342" y="2933"/>
                    <a:pt x="216" y="2974"/>
                  </a:cubicBezTo>
                  <a:cubicBezTo>
                    <a:pt x="149" y="2996"/>
                    <a:pt x="77" y="3019"/>
                    <a:pt x="0" y="3037"/>
                  </a:cubicBezTo>
                  <a:lnTo>
                    <a:pt x="158" y="3419"/>
                  </a:lnTo>
                  <a:cubicBezTo>
                    <a:pt x="158" y="3419"/>
                    <a:pt x="850" y="3763"/>
                    <a:pt x="1938" y="3763"/>
                  </a:cubicBezTo>
                  <a:cubicBezTo>
                    <a:pt x="2438" y="3763"/>
                    <a:pt x="3023" y="3690"/>
                    <a:pt x="3662" y="3478"/>
                  </a:cubicBezTo>
                  <a:cubicBezTo>
                    <a:pt x="3662" y="3478"/>
                    <a:pt x="4251" y="1651"/>
                    <a:pt x="4373" y="18"/>
                  </a:cubicBezTo>
                  <a:lnTo>
                    <a:pt x="41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8"/>
            <p:cNvSpPr/>
            <p:nvPr/>
          </p:nvSpPr>
          <p:spPr>
            <a:xfrm>
              <a:off x="1317700" y="547175"/>
              <a:ext cx="160850" cy="112925"/>
            </a:xfrm>
            <a:custGeom>
              <a:avLst/>
              <a:gdLst/>
              <a:ahLst/>
              <a:cxnLst/>
              <a:rect l="l" t="t" r="r" b="b"/>
              <a:pathLst>
                <a:path w="6434" h="4517" extrusionOk="0">
                  <a:moveTo>
                    <a:pt x="4212" y="0"/>
                  </a:moveTo>
                  <a:lnTo>
                    <a:pt x="4212" y="9"/>
                  </a:lnTo>
                  <a:cubicBezTo>
                    <a:pt x="4212" y="9"/>
                    <a:pt x="3308" y="1201"/>
                    <a:pt x="2905" y="1201"/>
                  </a:cubicBezTo>
                  <a:cubicBezTo>
                    <a:pt x="2902" y="1201"/>
                    <a:pt x="2900" y="1201"/>
                    <a:pt x="2898" y="1201"/>
                  </a:cubicBezTo>
                  <a:cubicBezTo>
                    <a:pt x="2502" y="1192"/>
                    <a:pt x="2372" y="221"/>
                    <a:pt x="2372" y="221"/>
                  </a:cubicBezTo>
                  <a:lnTo>
                    <a:pt x="2372" y="216"/>
                  </a:lnTo>
                  <a:cubicBezTo>
                    <a:pt x="2268" y="198"/>
                    <a:pt x="2164" y="189"/>
                    <a:pt x="2060" y="189"/>
                  </a:cubicBezTo>
                  <a:cubicBezTo>
                    <a:pt x="1797" y="189"/>
                    <a:pt x="1535" y="246"/>
                    <a:pt x="1296" y="356"/>
                  </a:cubicBezTo>
                  <a:lnTo>
                    <a:pt x="86" y="783"/>
                  </a:lnTo>
                  <a:cubicBezTo>
                    <a:pt x="86" y="783"/>
                    <a:pt x="77" y="832"/>
                    <a:pt x="64" y="918"/>
                  </a:cubicBezTo>
                  <a:cubicBezTo>
                    <a:pt x="14" y="1255"/>
                    <a:pt x="1" y="1597"/>
                    <a:pt x="32" y="1939"/>
                  </a:cubicBezTo>
                  <a:cubicBezTo>
                    <a:pt x="59" y="2245"/>
                    <a:pt x="145" y="2542"/>
                    <a:pt x="280" y="2821"/>
                  </a:cubicBezTo>
                  <a:cubicBezTo>
                    <a:pt x="289" y="2839"/>
                    <a:pt x="302" y="2861"/>
                    <a:pt x="320" y="2875"/>
                  </a:cubicBezTo>
                  <a:cubicBezTo>
                    <a:pt x="331" y="2882"/>
                    <a:pt x="348" y="2885"/>
                    <a:pt x="370" y="2885"/>
                  </a:cubicBezTo>
                  <a:cubicBezTo>
                    <a:pt x="519" y="2885"/>
                    <a:pt x="883" y="2749"/>
                    <a:pt x="883" y="2749"/>
                  </a:cubicBezTo>
                  <a:lnTo>
                    <a:pt x="892" y="2753"/>
                  </a:lnTo>
                  <a:cubicBezTo>
                    <a:pt x="838" y="2960"/>
                    <a:pt x="811" y="3145"/>
                    <a:pt x="838" y="3289"/>
                  </a:cubicBezTo>
                  <a:cubicBezTo>
                    <a:pt x="883" y="3532"/>
                    <a:pt x="1287" y="4206"/>
                    <a:pt x="1287" y="4206"/>
                  </a:cubicBezTo>
                  <a:lnTo>
                    <a:pt x="1418" y="4517"/>
                  </a:lnTo>
                  <a:cubicBezTo>
                    <a:pt x="1958" y="4341"/>
                    <a:pt x="3163" y="2843"/>
                    <a:pt x="3163" y="2843"/>
                  </a:cubicBezTo>
                  <a:lnTo>
                    <a:pt x="3168" y="2839"/>
                  </a:lnTo>
                  <a:cubicBezTo>
                    <a:pt x="3496" y="3208"/>
                    <a:pt x="4171" y="3896"/>
                    <a:pt x="4562" y="4175"/>
                  </a:cubicBezTo>
                  <a:cubicBezTo>
                    <a:pt x="4670" y="4249"/>
                    <a:pt x="4757" y="4293"/>
                    <a:pt x="4812" y="4293"/>
                  </a:cubicBezTo>
                  <a:cubicBezTo>
                    <a:pt x="4823" y="4293"/>
                    <a:pt x="4833" y="4291"/>
                    <a:pt x="4841" y="4287"/>
                  </a:cubicBezTo>
                  <a:cubicBezTo>
                    <a:pt x="5075" y="4170"/>
                    <a:pt x="5606" y="3847"/>
                    <a:pt x="6164" y="2933"/>
                  </a:cubicBezTo>
                  <a:lnTo>
                    <a:pt x="6402" y="2947"/>
                  </a:lnTo>
                  <a:cubicBezTo>
                    <a:pt x="6434" y="2582"/>
                    <a:pt x="6429" y="2214"/>
                    <a:pt x="6393" y="1845"/>
                  </a:cubicBezTo>
                  <a:cubicBezTo>
                    <a:pt x="6339" y="1341"/>
                    <a:pt x="6186" y="913"/>
                    <a:pt x="5898" y="666"/>
                  </a:cubicBezTo>
                  <a:cubicBezTo>
                    <a:pt x="5503" y="320"/>
                    <a:pt x="5035" y="153"/>
                    <a:pt x="4661" y="68"/>
                  </a:cubicBezTo>
                  <a:cubicBezTo>
                    <a:pt x="4513" y="32"/>
                    <a:pt x="4364" y="9"/>
                    <a:pt x="4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8"/>
            <p:cNvSpPr/>
            <p:nvPr/>
          </p:nvSpPr>
          <p:spPr>
            <a:xfrm>
              <a:off x="1199400" y="487750"/>
              <a:ext cx="125300" cy="132975"/>
            </a:xfrm>
            <a:custGeom>
              <a:avLst/>
              <a:gdLst/>
              <a:ahLst/>
              <a:cxnLst/>
              <a:rect l="l" t="t" r="r" b="b"/>
              <a:pathLst>
                <a:path w="5012" h="5319" extrusionOk="0">
                  <a:moveTo>
                    <a:pt x="525" y="1"/>
                  </a:moveTo>
                  <a:cubicBezTo>
                    <a:pt x="416" y="1"/>
                    <a:pt x="463" y="202"/>
                    <a:pt x="531" y="335"/>
                  </a:cubicBezTo>
                  <a:cubicBezTo>
                    <a:pt x="430" y="249"/>
                    <a:pt x="345" y="182"/>
                    <a:pt x="288" y="182"/>
                  </a:cubicBezTo>
                  <a:cubicBezTo>
                    <a:pt x="277" y="182"/>
                    <a:pt x="266" y="185"/>
                    <a:pt x="257" y="191"/>
                  </a:cubicBezTo>
                  <a:cubicBezTo>
                    <a:pt x="171" y="254"/>
                    <a:pt x="225" y="456"/>
                    <a:pt x="225" y="456"/>
                  </a:cubicBezTo>
                  <a:lnTo>
                    <a:pt x="221" y="465"/>
                  </a:lnTo>
                  <a:cubicBezTo>
                    <a:pt x="183" y="442"/>
                    <a:pt x="150" y="429"/>
                    <a:pt x="123" y="429"/>
                  </a:cubicBezTo>
                  <a:cubicBezTo>
                    <a:pt x="108" y="429"/>
                    <a:pt x="96" y="433"/>
                    <a:pt x="86" y="443"/>
                  </a:cubicBezTo>
                  <a:cubicBezTo>
                    <a:pt x="0" y="524"/>
                    <a:pt x="153" y="1441"/>
                    <a:pt x="1080" y="1684"/>
                  </a:cubicBezTo>
                  <a:cubicBezTo>
                    <a:pt x="1080" y="1684"/>
                    <a:pt x="2529" y="4937"/>
                    <a:pt x="3419" y="5220"/>
                  </a:cubicBezTo>
                  <a:cubicBezTo>
                    <a:pt x="3643" y="5291"/>
                    <a:pt x="3877" y="5319"/>
                    <a:pt x="4107" y="5319"/>
                  </a:cubicBezTo>
                  <a:cubicBezTo>
                    <a:pt x="4432" y="5319"/>
                    <a:pt x="4748" y="5264"/>
                    <a:pt x="5012" y="5198"/>
                  </a:cubicBezTo>
                  <a:cubicBezTo>
                    <a:pt x="4881" y="4919"/>
                    <a:pt x="4796" y="4622"/>
                    <a:pt x="4769" y="4316"/>
                  </a:cubicBezTo>
                  <a:cubicBezTo>
                    <a:pt x="4737" y="3974"/>
                    <a:pt x="4746" y="3632"/>
                    <a:pt x="4796" y="3295"/>
                  </a:cubicBezTo>
                  <a:lnTo>
                    <a:pt x="4796" y="3295"/>
                  </a:lnTo>
                  <a:cubicBezTo>
                    <a:pt x="4662" y="3331"/>
                    <a:pt x="4524" y="3349"/>
                    <a:pt x="4386" y="3349"/>
                  </a:cubicBezTo>
                  <a:cubicBezTo>
                    <a:pt x="4181" y="3349"/>
                    <a:pt x="3977" y="3310"/>
                    <a:pt x="3784" y="3232"/>
                  </a:cubicBezTo>
                  <a:cubicBezTo>
                    <a:pt x="3392" y="3056"/>
                    <a:pt x="2043" y="1149"/>
                    <a:pt x="2043" y="1149"/>
                  </a:cubicBezTo>
                  <a:cubicBezTo>
                    <a:pt x="2043" y="1149"/>
                    <a:pt x="2389" y="546"/>
                    <a:pt x="1948" y="479"/>
                  </a:cubicBezTo>
                  <a:cubicBezTo>
                    <a:pt x="1917" y="474"/>
                    <a:pt x="1886" y="472"/>
                    <a:pt x="1855" y="472"/>
                  </a:cubicBezTo>
                  <a:cubicBezTo>
                    <a:pt x="1759" y="472"/>
                    <a:pt x="1664" y="493"/>
                    <a:pt x="1579" y="537"/>
                  </a:cubicBezTo>
                  <a:cubicBezTo>
                    <a:pt x="1282" y="483"/>
                    <a:pt x="1008" y="353"/>
                    <a:pt x="783" y="150"/>
                  </a:cubicBezTo>
                  <a:cubicBezTo>
                    <a:pt x="657" y="42"/>
                    <a:pt x="575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8"/>
            <p:cNvSpPr/>
            <p:nvPr/>
          </p:nvSpPr>
          <p:spPr>
            <a:xfrm>
              <a:off x="1199275" y="487750"/>
              <a:ext cx="120025" cy="126825"/>
            </a:xfrm>
            <a:custGeom>
              <a:avLst/>
              <a:gdLst/>
              <a:ahLst/>
              <a:cxnLst/>
              <a:rect l="l" t="t" r="r" b="b"/>
              <a:pathLst>
                <a:path w="4801" h="5073" extrusionOk="0">
                  <a:moveTo>
                    <a:pt x="530" y="1"/>
                  </a:moveTo>
                  <a:cubicBezTo>
                    <a:pt x="421" y="1"/>
                    <a:pt x="468" y="202"/>
                    <a:pt x="536" y="335"/>
                  </a:cubicBezTo>
                  <a:cubicBezTo>
                    <a:pt x="435" y="249"/>
                    <a:pt x="350" y="182"/>
                    <a:pt x="291" y="182"/>
                  </a:cubicBezTo>
                  <a:cubicBezTo>
                    <a:pt x="278" y="182"/>
                    <a:pt x="267" y="185"/>
                    <a:pt x="257" y="191"/>
                  </a:cubicBezTo>
                  <a:cubicBezTo>
                    <a:pt x="172" y="254"/>
                    <a:pt x="230" y="456"/>
                    <a:pt x="230" y="456"/>
                  </a:cubicBezTo>
                  <a:lnTo>
                    <a:pt x="221" y="470"/>
                  </a:lnTo>
                  <a:cubicBezTo>
                    <a:pt x="186" y="444"/>
                    <a:pt x="153" y="429"/>
                    <a:pt x="127" y="429"/>
                  </a:cubicBezTo>
                  <a:cubicBezTo>
                    <a:pt x="113" y="429"/>
                    <a:pt x="100" y="433"/>
                    <a:pt x="91" y="443"/>
                  </a:cubicBezTo>
                  <a:cubicBezTo>
                    <a:pt x="1" y="524"/>
                    <a:pt x="154" y="1441"/>
                    <a:pt x="1085" y="1689"/>
                  </a:cubicBezTo>
                  <a:cubicBezTo>
                    <a:pt x="1085" y="1689"/>
                    <a:pt x="2228" y="4249"/>
                    <a:pt x="3109" y="5022"/>
                  </a:cubicBezTo>
                  <a:cubicBezTo>
                    <a:pt x="3318" y="5053"/>
                    <a:pt x="3528" y="5072"/>
                    <a:pt x="3736" y="5072"/>
                  </a:cubicBezTo>
                  <a:cubicBezTo>
                    <a:pt x="4076" y="5072"/>
                    <a:pt x="4410" y="5021"/>
                    <a:pt x="4720" y="4887"/>
                  </a:cubicBezTo>
                  <a:cubicBezTo>
                    <a:pt x="4684" y="4429"/>
                    <a:pt x="4724" y="3952"/>
                    <a:pt x="4778" y="3502"/>
                  </a:cubicBezTo>
                  <a:cubicBezTo>
                    <a:pt x="4787" y="3421"/>
                    <a:pt x="4796" y="3349"/>
                    <a:pt x="4801" y="3295"/>
                  </a:cubicBezTo>
                  <a:lnTo>
                    <a:pt x="4801" y="3295"/>
                  </a:lnTo>
                  <a:cubicBezTo>
                    <a:pt x="4667" y="3331"/>
                    <a:pt x="4529" y="3349"/>
                    <a:pt x="4391" y="3349"/>
                  </a:cubicBezTo>
                  <a:cubicBezTo>
                    <a:pt x="4186" y="3349"/>
                    <a:pt x="3982" y="3310"/>
                    <a:pt x="3789" y="3232"/>
                  </a:cubicBezTo>
                  <a:cubicBezTo>
                    <a:pt x="3393" y="3056"/>
                    <a:pt x="2048" y="1149"/>
                    <a:pt x="2048" y="1149"/>
                  </a:cubicBezTo>
                  <a:cubicBezTo>
                    <a:pt x="2048" y="1149"/>
                    <a:pt x="2394" y="546"/>
                    <a:pt x="1953" y="479"/>
                  </a:cubicBezTo>
                  <a:cubicBezTo>
                    <a:pt x="1922" y="474"/>
                    <a:pt x="1891" y="472"/>
                    <a:pt x="1860" y="472"/>
                  </a:cubicBezTo>
                  <a:cubicBezTo>
                    <a:pt x="1764" y="472"/>
                    <a:pt x="1669" y="493"/>
                    <a:pt x="1584" y="537"/>
                  </a:cubicBezTo>
                  <a:cubicBezTo>
                    <a:pt x="1287" y="483"/>
                    <a:pt x="1013" y="353"/>
                    <a:pt x="788" y="150"/>
                  </a:cubicBezTo>
                  <a:cubicBezTo>
                    <a:pt x="662" y="42"/>
                    <a:pt x="580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8"/>
            <p:cNvSpPr/>
            <p:nvPr/>
          </p:nvSpPr>
          <p:spPr>
            <a:xfrm>
              <a:off x="1224575" y="618125"/>
              <a:ext cx="207300" cy="85875"/>
            </a:xfrm>
            <a:custGeom>
              <a:avLst/>
              <a:gdLst/>
              <a:ahLst/>
              <a:cxnLst/>
              <a:rect l="l" t="t" r="r" b="b"/>
              <a:pathLst>
                <a:path w="8292" h="3435" extrusionOk="0">
                  <a:moveTo>
                    <a:pt x="6893" y="1"/>
                  </a:moveTo>
                  <a:lnTo>
                    <a:pt x="6888" y="10"/>
                  </a:lnTo>
                  <a:cubicBezTo>
                    <a:pt x="6888" y="10"/>
                    <a:pt x="5683" y="1503"/>
                    <a:pt x="5143" y="1683"/>
                  </a:cubicBezTo>
                  <a:cubicBezTo>
                    <a:pt x="5134" y="1683"/>
                    <a:pt x="5129" y="1683"/>
                    <a:pt x="5120" y="1688"/>
                  </a:cubicBezTo>
                  <a:cubicBezTo>
                    <a:pt x="4596" y="1834"/>
                    <a:pt x="2320" y="2367"/>
                    <a:pt x="2178" y="2367"/>
                  </a:cubicBezTo>
                  <a:cubicBezTo>
                    <a:pt x="2176" y="2367"/>
                    <a:pt x="2175" y="2367"/>
                    <a:pt x="2174" y="2367"/>
                  </a:cubicBezTo>
                  <a:cubicBezTo>
                    <a:pt x="2098" y="2351"/>
                    <a:pt x="1761" y="2103"/>
                    <a:pt x="1377" y="2103"/>
                  </a:cubicBezTo>
                  <a:cubicBezTo>
                    <a:pt x="1330" y="2103"/>
                    <a:pt x="1282" y="2107"/>
                    <a:pt x="1234" y="2115"/>
                  </a:cubicBezTo>
                  <a:cubicBezTo>
                    <a:pt x="1000" y="2156"/>
                    <a:pt x="1531" y="2331"/>
                    <a:pt x="1531" y="2331"/>
                  </a:cubicBezTo>
                  <a:cubicBezTo>
                    <a:pt x="1342" y="2300"/>
                    <a:pt x="1148" y="2273"/>
                    <a:pt x="955" y="2264"/>
                  </a:cubicBezTo>
                  <a:cubicBezTo>
                    <a:pt x="885" y="2259"/>
                    <a:pt x="820" y="2257"/>
                    <a:pt x="758" y="2257"/>
                  </a:cubicBezTo>
                  <a:cubicBezTo>
                    <a:pt x="470" y="2257"/>
                    <a:pt x="280" y="2306"/>
                    <a:pt x="280" y="2381"/>
                  </a:cubicBezTo>
                  <a:cubicBezTo>
                    <a:pt x="280" y="2471"/>
                    <a:pt x="374" y="2552"/>
                    <a:pt x="374" y="2552"/>
                  </a:cubicBezTo>
                  <a:lnTo>
                    <a:pt x="374" y="2556"/>
                  </a:lnTo>
                  <a:cubicBezTo>
                    <a:pt x="1" y="2655"/>
                    <a:pt x="406" y="2839"/>
                    <a:pt x="563" y="2839"/>
                  </a:cubicBezTo>
                  <a:cubicBezTo>
                    <a:pt x="334" y="2853"/>
                    <a:pt x="289" y="2992"/>
                    <a:pt x="410" y="3037"/>
                  </a:cubicBezTo>
                  <a:cubicBezTo>
                    <a:pt x="410" y="3037"/>
                    <a:pt x="1424" y="3435"/>
                    <a:pt x="1932" y="3435"/>
                  </a:cubicBezTo>
                  <a:cubicBezTo>
                    <a:pt x="1978" y="3435"/>
                    <a:pt x="2020" y="3431"/>
                    <a:pt x="2057" y="3424"/>
                  </a:cubicBezTo>
                  <a:cubicBezTo>
                    <a:pt x="2471" y="3339"/>
                    <a:pt x="4635" y="3415"/>
                    <a:pt x="5759" y="3132"/>
                  </a:cubicBezTo>
                  <a:cubicBezTo>
                    <a:pt x="5836" y="3114"/>
                    <a:pt x="5908" y="3091"/>
                    <a:pt x="5975" y="3073"/>
                  </a:cubicBezTo>
                  <a:cubicBezTo>
                    <a:pt x="7005" y="2718"/>
                    <a:pt x="8274" y="1364"/>
                    <a:pt x="8274" y="1364"/>
                  </a:cubicBezTo>
                  <a:lnTo>
                    <a:pt x="8292" y="1341"/>
                  </a:lnTo>
                  <a:cubicBezTo>
                    <a:pt x="7896" y="1062"/>
                    <a:pt x="7221" y="374"/>
                    <a:pt x="68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8"/>
            <p:cNvSpPr/>
            <p:nvPr/>
          </p:nvSpPr>
          <p:spPr>
            <a:xfrm>
              <a:off x="1312075" y="399725"/>
              <a:ext cx="154000" cy="172550"/>
            </a:xfrm>
            <a:custGeom>
              <a:avLst/>
              <a:gdLst/>
              <a:ahLst/>
              <a:cxnLst/>
              <a:rect l="l" t="t" r="r" b="b"/>
              <a:pathLst>
                <a:path w="6160" h="6902" extrusionOk="0">
                  <a:moveTo>
                    <a:pt x="1076" y="1"/>
                  </a:moveTo>
                  <a:lnTo>
                    <a:pt x="1031" y="28"/>
                  </a:lnTo>
                  <a:cubicBezTo>
                    <a:pt x="1031" y="28"/>
                    <a:pt x="842" y="1813"/>
                    <a:pt x="28" y="2551"/>
                  </a:cubicBezTo>
                  <a:lnTo>
                    <a:pt x="46" y="2574"/>
                  </a:lnTo>
                  <a:cubicBezTo>
                    <a:pt x="46" y="2574"/>
                    <a:pt x="100" y="2785"/>
                    <a:pt x="145" y="3015"/>
                  </a:cubicBezTo>
                  <a:cubicBezTo>
                    <a:pt x="194" y="3240"/>
                    <a:pt x="266" y="3590"/>
                    <a:pt x="253" y="3644"/>
                  </a:cubicBezTo>
                  <a:cubicBezTo>
                    <a:pt x="221" y="3748"/>
                    <a:pt x="1" y="4315"/>
                    <a:pt x="284" y="4715"/>
                  </a:cubicBezTo>
                  <a:cubicBezTo>
                    <a:pt x="519" y="5045"/>
                    <a:pt x="1426" y="5558"/>
                    <a:pt x="2531" y="5558"/>
                  </a:cubicBezTo>
                  <a:cubicBezTo>
                    <a:pt x="2572" y="5558"/>
                    <a:pt x="2614" y="5558"/>
                    <a:pt x="2655" y="5556"/>
                  </a:cubicBezTo>
                  <a:lnTo>
                    <a:pt x="2754" y="6150"/>
                  </a:lnTo>
                  <a:cubicBezTo>
                    <a:pt x="2754" y="6150"/>
                    <a:pt x="2880" y="6901"/>
                    <a:pt x="3145" y="6901"/>
                  </a:cubicBezTo>
                  <a:cubicBezTo>
                    <a:pt x="3366" y="6901"/>
                    <a:pt x="4216" y="5885"/>
                    <a:pt x="4216" y="5885"/>
                  </a:cubicBezTo>
                  <a:lnTo>
                    <a:pt x="4099" y="5111"/>
                  </a:lnTo>
                  <a:lnTo>
                    <a:pt x="4086" y="5016"/>
                  </a:lnTo>
                  <a:cubicBezTo>
                    <a:pt x="4801" y="4427"/>
                    <a:pt x="5053" y="3559"/>
                    <a:pt x="5053" y="3559"/>
                  </a:cubicBezTo>
                  <a:lnTo>
                    <a:pt x="5066" y="3523"/>
                  </a:lnTo>
                  <a:cubicBezTo>
                    <a:pt x="5130" y="3544"/>
                    <a:pt x="5197" y="3555"/>
                    <a:pt x="5265" y="3555"/>
                  </a:cubicBezTo>
                  <a:cubicBezTo>
                    <a:pt x="5354" y="3555"/>
                    <a:pt x="5443" y="3536"/>
                    <a:pt x="5525" y="3500"/>
                  </a:cubicBezTo>
                  <a:cubicBezTo>
                    <a:pt x="6083" y="3240"/>
                    <a:pt x="6159" y="2133"/>
                    <a:pt x="5615" y="1953"/>
                  </a:cubicBezTo>
                  <a:cubicBezTo>
                    <a:pt x="5536" y="1924"/>
                    <a:pt x="5455" y="1910"/>
                    <a:pt x="5375" y="1910"/>
                  </a:cubicBezTo>
                  <a:cubicBezTo>
                    <a:pt x="5141" y="1910"/>
                    <a:pt x="4918" y="2027"/>
                    <a:pt x="4787" y="2232"/>
                  </a:cubicBezTo>
                  <a:cubicBezTo>
                    <a:pt x="2750" y="2214"/>
                    <a:pt x="1355" y="401"/>
                    <a:pt x="10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8"/>
            <p:cNvSpPr/>
            <p:nvPr/>
          </p:nvSpPr>
          <p:spPr>
            <a:xfrm>
              <a:off x="1278225" y="361950"/>
              <a:ext cx="174700" cy="113600"/>
            </a:xfrm>
            <a:custGeom>
              <a:avLst/>
              <a:gdLst/>
              <a:ahLst/>
              <a:cxnLst/>
              <a:rect l="l" t="t" r="r" b="b"/>
              <a:pathLst>
                <a:path w="6988" h="4544" extrusionOk="0">
                  <a:moveTo>
                    <a:pt x="4536" y="0"/>
                  </a:moveTo>
                  <a:cubicBezTo>
                    <a:pt x="3401" y="0"/>
                    <a:pt x="2385" y="711"/>
                    <a:pt x="2385" y="711"/>
                  </a:cubicBezTo>
                  <a:cubicBezTo>
                    <a:pt x="2385" y="711"/>
                    <a:pt x="2247" y="642"/>
                    <a:pt x="2048" y="642"/>
                  </a:cubicBezTo>
                  <a:cubicBezTo>
                    <a:pt x="1847" y="642"/>
                    <a:pt x="1585" y="712"/>
                    <a:pt x="1341" y="994"/>
                  </a:cubicBezTo>
                  <a:cubicBezTo>
                    <a:pt x="473" y="1993"/>
                    <a:pt x="1" y="4305"/>
                    <a:pt x="1413" y="4544"/>
                  </a:cubicBezTo>
                  <a:lnTo>
                    <a:pt x="1499" y="4526"/>
                  </a:lnTo>
                  <a:cubicBezTo>
                    <a:pt x="1454" y="4301"/>
                    <a:pt x="1400" y="4085"/>
                    <a:pt x="1400" y="4085"/>
                  </a:cubicBezTo>
                  <a:lnTo>
                    <a:pt x="1382" y="4062"/>
                  </a:lnTo>
                  <a:cubicBezTo>
                    <a:pt x="2196" y="3329"/>
                    <a:pt x="2385" y="1539"/>
                    <a:pt x="2385" y="1539"/>
                  </a:cubicBezTo>
                  <a:lnTo>
                    <a:pt x="2430" y="1516"/>
                  </a:lnTo>
                  <a:cubicBezTo>
                    <a:pt x="2713" y="1912"/>
                    <a:pt x="4104" y="3725"/>
                    <a:pt x="6141" y="3743"/>
                  </a:cubicBezTo>
                  <a:cubicBezTo>
                    <a:pt x="6272" y="3538"/>
                    <a:pt x="6497" y="3421"/>
                    <a:pt x="6730" y="3421"/>
                  </a:cubicBezTo>
                  <a:cubicBezTo>
                    <a:pt x="6810" y="3421"/>
                    <a:pt x="6891" y="3435"/>
                    <a:pt x="6969" y="3464"/>
                  </a:cubicBezTo>
                  <a:cubicBezTo>
                    <a:pt x="6969" y="3464"/>
                    <a:pt x="6987" y="1368"/>
                    <a:pt x="6042" y="549"/>
                  </a:cubicBezTo>
                  <a:cubicBezTo>
                    <a:pt x="5570" y="141"/>
                    <a:pt x="5041" y="0"/>
                    <a:pt x="45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8"/>
            <p:cNvSpPr/>
            <p:nvPr/>
          </p:nvSpPr>
          <p:spPr>
            <a:xfrm>
              <a:off x="1414200" y="487225"/>
              <a:ext cx="36025" cy="40275"/>
            </a:xfrm>
            <a:custGeom>
              <a:avLst/>
              <a:gdLst/>
              <a:ahLst/>
              <a:cxnLst/>
              <a:rect l="l" t="t" r="r" b="b"/>
              <a:pathLst>
                <a:path w="1441" h="1611" extrusionOk="0">
                  <a:moveTo>
                    <a:pt x="1440" y="0"/>
                  </a:moveTo>
                  <a:cubicBezTo>
                    <a:pt x="1356" y="36"/>
                    <a:pt x="1267" y="55"/>
                    <a:pt x="1177" y="55"/>
                  </a:cubicBezTo>
                  <a:cubicBezTo>
                    <a:pt x="1110" y="55"/>
                    <a:pt x="1043" y="44"/>
                    <a:pt x="977" y="23"/>
                  </a:cubicBezTo>
                  <a:lnTo>
                    <a:pt x="968" y="59"/>
                  </a:lnTo>
                  <a:cubicBezTo>
                    <a:pt x="968" y="59"/>
                    <a:pt x="711" y="927"/>
                    <a:pt x="1" y="1516"/>
                  </a:cubicBezTo>
                  <a:lnTo>
                    <a:pt x="14" y="1611"/>
                  </a:lnTo>
                  <a:lnTo>
                    <a:pt x="55" y="1606"/>
                  </a:lnTo>
                  <a:cubicBezTo>
                    <a:pt x="154" y="1606"/>
                    <a:pt x="253" y="1597"/>
                    <a:pt x="352" y="1579"/>
                  </a:cubicBezTo>
                  <a:lnTo>
                    <a:pt x="370" y="1579"/>
                  </a:lnTo>
                  <a:cubicBezTo>
                    <a:pt x="370" y="1530"/>
                    <a:pt x="388" y="1489"/>
                    <a:pt x="419" y="1458"/>
                  </a:cubicBezTo>
                  <a:cubicBezTo>
                    <a:pt x="549" y="1314"/>
                    <a:pt x="648" y="1382"/>
                    <a:pt x="815" y="1260"/>
                  </a:cubicBezTo>
                  <a:cubicBezTo>
                    <a:pt x="981" y="1139"/>
                    <a:pt x="1080" y="882"/>
                    <a:pt x="1260" y="882"/>
                  </a:cubicBezTo>
                  <a:lnTo>
                    <a:pt x="1260" y="873"/>
                  </a:lnTo>
                  <a:cubicBezTo>
                    <a:pt x="1391" y="549"/>
                    <a:pt x="1431" y="81"/>
                    <a:pt x="1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8"/>
            <p:cNvSpPr/>
            <p:nvPr/>
          </p:nvSpPr>
          <p:spPr>
            <a:xfrm>
              <a:off x="1337175" y="564375"/>
              <a:ext cx="27800" cy="96200"/>
            </a:xfrm>
            <a:custGeom>
              <a:avLst/>
              <a:gdLst/>
              <a:ahLst/>
              <a:cxnLst/>
              <a:rect l="l" t="t" r="r" b="b"/>
              <a:pathLst>
                <a:path w="1112" h="3848" extrusionOk="0">
                  <a:moveTo>
                    <a:pt x="1078" y="0"/>
                  </a:moveTo>
                  <a:cubicBezTo>
                    <a:pt x="1070" y="0"/>
                    <a:pt x="1063" y="4"/>
                    <a:pt x="1057" y="9"/>
                  </a:cubicBezTo>
                  <a:cubicBezTo>
                    <a:pt x="972" y="144"/>
                    <a:pt x="886" y="279"/>
                    <a:pt x="810" y="419"/>
                  </a:cubicBezTo>
                  <a:cubicBezTo>
                    <a:pt x="729" y="558"/>
                    <a:pt x="652" y="698"/>
                    <a:pt x="576" y="842"/>
                  </a:cubicBezTo>
                  <a:cubicBezTo>
                    <a:pt x="540" y="914"/>
                    <a:pt x="499" y="981"/>
                    <a:pt x="463" y="1053"/>
                  </a:cubicBezTo>
                  <a:lnTo>
                    <a:pt x="364" y="1269"/>
                  </a:lnTo>
                  <a:cubicBezTo>
                    <a:pt x="328" y="1341"/>
                    <a:pt x="297" y="1418"/>
                    <a:pt x="265" y="1490"/>
                  </a:cubicBezTo>
                  <a:lnTo>
                    <a:pt x="176" y="1714"/>
                  </a:lnTo>
                  <a:lnTo>
                    <a:pt x="99" y="1948"/>
                  </a:lnTo>
                  <a:cubicBezTo>
                    <a:pt x="90" y="1984"/>
                    <a:pt x="77" y="2020"/>
                    <a:pt x="63" y="2065"/>
                  </a:cubicBezTo>
                  <a:lnTo>
                    <a:pt x="36" y="2178"/>
                  </a:lnTo>
                  <a:cubicBezTo>
                    <a:pt x="18" y="2259"/>
                    <a:pt x="9" y="2340"/>
                    <a:pt x="5" y="2425"/>
                  </a:cubicBezTo>
                  <a:cubicBezTo>
                    <a:pt x="0" y="2443"/>
                    <a:pt x="0" y="2466"/>
                    <a:pt x="0" y="2488"/>
                  </a:cubicBezTo>
                  <a:lnTo>
                    <a:pt x="9" y="2551"/>
                  </a:lnTo>
                  <a:cubicBezTo>
                    <a:pt x="9" y="2574"/>
                    <a:pt x="9" y="2596"/>
                    <a:pt x="14" y="2614"/>
                  </a:cubicBezTo>
                  <a:lnTo>
                    <a:pt x="32" y="2673"/>
                  </a:lnTo>
                  <a:cubicBezTo>
                    <a:pt x="45" y="2713"/>
                    <a:pt x="59" y="2749"/>
                    <a:pt x="77" y="2790"/>
                  </a:cubicBezTo>
                  <a:cubicBezTo>
                    <a:pt x="90" y="2826"/>
                    <a:pt x="108" y="2866"/>
                    <a:pt x="126" y="2902"/>
                  </a:cubicBezTo>
                  <a:cubicBezTo>
                    <a:pt x="162" y="2974"/>
                    <a:pt x="198" y="3046"/>
                    <a:pt x="239" y="3114"/>
                  </a:cubicBezTo>
                  <a:cubicBezTo>
                    <a:pt x="315" y="3257"/>
                    <a:pt x="396" y="3392"/>
                    <a:pt x="477" y="3532"/>
                  </a:cubicBezTo>
                  <a:lnTo>
                    <a:pt x="477" y="3527"/>
                  </a:lnTo>
                  <a:lnTo>
                    <a:pt x="616" y="3833"/>
                  </a:lnTo>
                  <a:cubicBezTo>
                    <a:pt x="620" y="3841"/>
                    <a:pt x="630" y="3848"/>
                    <a:pt x="641" y="3848"/>
                  </a:cubicBezTo>
                  <a:cubicBezTo>
                    <a:pt x="643" y="3848"/>
                    <a:pt x="645" y="3848"/>
                    <a:pt x="648" y="3847"/>
                  </a:cubicBezTo>
                  <a:cubicBezTo>
                    <a:pt x="661" y="3842"/>
                    <a:pt x="666" y="3829"/>
                    <a:pt x="661" y="3815"/>
                  </a:cubicBezTo>
                  <a:lnTo>
                    <a:pt x="535" y="3500"/>
                  </a:lnTo>
                  <a:cubicBezTo>
                    <a:pt x="459" y="3365"/>
                    <a:pt x="382" y="3226"/>
                    <a:pt x="310" y="3082"/>
                  </a:cubicBezTo>
                  <a:cubicBezTo>
                    <a:pt x="274" y="3015"/>
                    <a:pt x="239" y="2943"/>
                    <a:pt x="207" y="2871"/>
                  </a:cubicBezTo>
                  <a:cubicBezTo>
                    <a:pt x="189" y="2835"/>
                    <a:pt x="176" y="2799"/>
                    <a:pt x="162" y="2763"/>
                  </a:cubicBezTo>
                  <a:cubicBezTo>
                    <a:pt x="144" y="2727"/>
                    <a:pt x="131" y="2691"/>
                    <a:pt x="122" y="2655"/>
                  </a:cubicBezTo>
                  <a:lnTo>
                    <a:pt x="108" y="2596"/>
                  </a:lnTo>
                  <a:cubicBezTo>
                    <a:pt x="104" y="2578"/>
                    <a:pt x="99" y="2565"/>
                    <a:pt x="99" y="2547"/>
                  </a:cubicBezTo>
                  <a:lnTo>
                    <a:pt x="95" y="2488"/>
                  </a:lnTo>
                  <a:lnTo>
                    <a:pt x="95" y="2434"/>
                  </a:lnTo>
                  <a:cubicBezTo>
                    <a:pt x="99" y="2358"/>
                    <a:pt x="108" y="2281"/>
                    <a:pt x="126" y="2205"/>
                  </a:cubicBezTo>
                  <a:lnTo>
                    <a:pt x="158" y="2088"/>
                  </a:lnTo>
                  <a:cubicBezTo>
                    <a:pt x="167" y="2052"/>
                    <a:pt x="180" y="2011"/>
                    <a:pt x="194" y="1975"/>
                  </a:cubicBezTo>
                  <a:lnTo>
                    <a:pt x="265" y="1750"/>
                  </a:lnTo>
                  <a:lnTo>
                    <a:pt x="355" y="1530"/>
                  </a:lnTo>
                  <a:cubicBezTo>
                    <a:pt x="382" y="1458"/>
                    <a:pt x="414" y="1386"/>
                    <a:pt x="445" y="1314"/>
                  </a:cubicBezTo>
                  <a:cubicBezTo>
                    <a:pt x="513" y="1170"/>
                    <a:pt x="585" y="1026"/>
                    <a:pt x="652" y="882"/>
                  </a:cubicBezTo>
                  <a:cubicBezTo>
                    <a:pt x="720" y="738"/>
                    <a:pt x="796" y="599"/>
                    <a:pt x="873" y="459"/>
                  </a:cubicBezTo>
                  <a:cubicBezTo>
                    <a:pt x="945" y="320"/>
                    <a:pt x="1021" y="180"/>
                    <a:pt x="1102" y="41"/>
                  </a:cubicBezTo>
                  <a:cubicBezTo>
                    <a:pt x="1111" y="27"/>
                    <a:pt x="1107" y="9"/>
                    <a:pt x="1093" y="5"/>
                  </a:cubicBezTo>
                  <a:cubicBezTo>
                    <a:pt x="1088" y="2"/>
                    <a:pt x="1083" y="0"/>
                    <a:pt x="10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8"/>
            <p:cNvSpPr/>
            <p:nvPr/>
          </p:nvSpPr>
          <p:spPr>
            <a:xfrm>
              <a:off x="1380350" y="750775"/>
              <a:ext cx="44550" cy="197025"/>
            </a:xfrm>
            <a:custGeom>
              <a:avLst/>
              <a:gdLst/>
              <a:ahLst/>
              <a:cxnLst/>
              <a:rect l="l" t="t" r="r" b="b"/>
              <a:pathLst>
                <a:path w="1782" h="7881" extrusionOk="0">
                  <a:moveTo>
                    <a:pt x="25" y="1"/>
                  </a:moveTo>
                  <a:cubicBezTo>
                    <a:pt x="20" y="1"/>
                    <a:pt x="14" y="3"/>
                    <a:pt x="10" y="8"/>
                  </a:cubicBezTo>
                  <a:cubicBezTo>
                    <a:pt x="1" y="17"/>
                    <a:pt x="1" y="30"/>
                    <a:pt x="10" y="39"/>
                  </a:cubicBezTo>
                  <a:lnTo>
                    <a:pt x="91" y="116"/>
                  </a:lnTo>
                  <a:cubicBezTo>
                    <a:pt x="118" y="143"/>
                    <a:pt x="144" y="170"/>
                    <a:pt x="176" y="192"/>
                  </a:cubicBezTo>
                  <a:cubicBezTo>
                    <a:pt x="230" y="242"/>
                    <a:pt x="293" y="287"/>
                    <a:pt x="347" y="336"/>
                  </a:cubicBezTo>
                  <a:cubicBezTo>
                    <a:pt x="459" y="419"/>
                    <a:pt x="572" y="495"/>
                    <a:pt x="691" y="570"/>
                  </a:cubicBezTo>
                  <a:lnTo>
                    <a:pt x="691" y="570"/>
                  </a:lnTo>
                  <a:cubicBezTo>
                    <a:pt x="740" y="1177"/>
                    <a:pt x="798" y="1785"/>
                    <a:pt x="851" y="2396"/>
                  </a:cubicBezTo>
                  <a:lnTo>
                    <a:pt x="945" y="3319"/>
                  </a:lnTo>
                  <a:lnTo>
                    <a:pt x="995" y="3782"/>
                  </a:lnTo>
                  <a:cubicBezTo>
                    <a:pt x="1013" y="3939"/>
                    <a:pt x="1031" y="4092"/>
                    <a:pt x="1049" y="4245"/>
                  </a:cubicBezTo>
                  <a:lnTo>
                    <a:pt x="1161" y="5168"/>
                  </a:lnTo>
                  <a:cubicBezTo>
                    <a:pt x="1179" y="5325"/>
                    <a:pt x="1202" y="5478"/>
                    <a:pt x="1229" y="5631"/>
                  </a:cubicBezTo>
                  <a:lnTo>
                    <a:pt x="1301" y="6090"/>
                  </a:lnTo>
                  <a:lnTo>
                    <a:pt x="1337" y="6319"/>
                  </a:lnTo>
                  <a:lnTo>
                    <a:pt x="1355" y="6432"/>
                  </a:lnTo>
                  <a:lnTo>
                    <a:pt x="1386" y="6544"/>
                  </a:lnTo>
                  <a:lnTo>
                    <a:pt x="1503" y="6994"/>
                  </a:lnTo>
                  <a:cubicBezTo>
                    <a:pt x="1548" y="7142"/>
                    <a:pt x="1598" y="7291"/>
                    <a:pt x="1643" y="7439"/>
                  </a:cubicBezTo>
                  <a:lnTo>
                    <a:pt x="1782" y="7880"/>
                  </a:lnTo>
                  <a:lnTo>
                    <a:pt x="1670" y="7430"/>
                  </a:lnTo>
                  <a:cubicBezTo>
                    <a:pt x="1634" y="7282"/>
                    <a:pt x="1593" y="7129"/>
                    <a:pt x="1557" y="6981"/>
                  </a:cubicBezTo>
                  <a:lnTo>
                    <a:pt x="1458" y="6531"/>
                  </a:lnTo>
                  <a:lnTo>
                    <a:pt x="1436" y="6418"/>
                  </a:lnTo>
                  <a:lnTo>
                    <a:pt x="1418" y="6301"/>
                  </a:lnTo>
                  <a:lnTo>
                    <a:pt x="1391" y="6072"/>
                  </a:lnTo>
                  <a:lnTo>
                    <a:pt x="1337" y="5608"/>
                  </a:lnTo>
                  <a:cubicBezTo>
                    <a:pt x="1310" y="5456"/>
                    <a:pt x="1292" y="5303"/>
                    <a:pt x="1278" y="5150"/>
                  </a:cubicBezTo>
                  <a:lnTo>
                    <a:pt x="1188" y="4227"/>
                  </a:lnTo>
                  <a:lnTo>
                    <a:pt x="1094" y="3301"/>
                  </a:lnTo>
                  <a:lnTo>
                    <a:pt x="1004" y="2378"/>
                  </a:lnTo>
                  <a:cubicBezTo>
                    <a:pt x="941" y="1762"/>
                    <a:pt x="878" y="1146"/>
                    <a:pt x="801" y="530"/>
                  </a:cubicBezTo>
                  <a:cubicBezTo>
                    <a:pt x="801" y="512"/>
                    <a:pt x="788" y="494"/>
                    <a:pt x="774" y="489"/>
                  </a:cubicBezTo>
                  <a:cubicBezTo>
                    <a:pt x="644" y="422"/>
                    <a:pt x="518" y="350"/>
                    <a:pt x="392" y="269"/>
                  </a:cubicBezTo>
                  <a:cubicBezTo>
                    <a:pt x="329" y="228"/>
                    <a:pt x="266" y="188"/>
                    <a:pt x="212" y="147"/>
                  </a:cubicBezTo>
                  <a:cubicBezTo>
                    <a:pt x="180" y="125"/>
                    <a:pt x="149" y="102"/>
                    <a:pt x="122" y="80"/>
                  </a:cubicBezTo>
                  <a:lnTo>
                    <a:pt x="41" y="8"/>
                  </a:lnTo>
                  <a:cubicBezTo>
                    <a:pt x="37" y="3"/>
                    <a:pt x="31" y="1"/>
                    <a:pt x="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8"/>
            <p:cNvSpPr/>
            <p:nvPr/>
          </p:nvSpPr>
          <p:spPr>
            <a:xfrm>
              <a:off x="1210075" y="486850"/>
              <a:ext cx="25325" cy="14350"/>
            </a:xfrm>
            <a:custGeom>
              <a:avLst/>
              <a:gdLst/>
              <a:ahLst/>
              <a:cxnLst/>
              <a:rect l="l" t="t" r="r" b="b"/>
              <a:pathLst>
                <a:path w="1013" h="574" extrusionOk="0">
                  <a:moveTo>
                    <a:pt x="110" y="1"/>
                  </a:moveTo>
                  <a:cubicBezTo>
                    <a:pt x="94" y="1"/>
                    <a:pt x="79" y="3"/>
                    <a:pt x="64" y="6"/>
                  </a:cubicBezTo>
                  <a:cubicBezTo>
                    <a:pt x="41" y="15"/>
                    <a:pt x="23" y="33"/>
                    <a:pt x="14" y="56"/>
                  </a:cubicBezTo>
                  <a:cubicBezTo>
                    <a:pt x="5" y="74"/>
                    <a:pt x="1" y="92"/>
                    <a:pt x="1" y="114"/>
                  </a:cubicBezTo>
                  <a:cubicBezTo>
                    <a:pt x="1" y="146"/>
                    <a:pt x="5" y="177"/>
                    <a:pt x="19" y="209"/>
                  </a:cubicBezTo>
                  <a:cubicBezTo>
                    <a:pt x="32" y="267"/>
                    <a:pt x="59" y="326"/>
                    <a:pt x="95" y="380"/>
                  </a:cubicBezTo>
                  <a:lnTo>
                    <a:pt x="100" y="384"/>
                  </a:lnTo>
                  <a:cubicBezTo>
                    <a:pt x="100" y="388"/>
                    <a:pt x="104" y="391"/>
                    <a:pt x="108" y="391"/>
                  </a:cubicBezTo>
                  <a:cubicBezTo>
                    <a:pt x="110" y="391"/>
                    <a:pt x="112" y="390"/>
                    <a:pt x="113" y="389"/>
                  </a:cubicBezTo>
                  <a:cubicBezTo>
                    <a:pt x="118" y="389"/>
                    <a:pt x="122" y="380"/>
                    <a:pt x="118" y="375"/>
                  </a:cubicBezTo>
                  <a:lnTo>
                    <a:pt x="113" y="366"/>
                  </a:lnTo>
                  <a:cubicBezTo>
                    <a:pt x="91" y="312"/>
                    <a:pt x="77" y="254"/>
                    <a:pt x="68" y="200"/>
                  </a:cubicBezTo>
                  <a:cubicBezTo>
                    <a:pt x="64" y="173"/>
                    <a:pt x="64" y="141"/>
                    <a:pt x="64" y="114"/>
                  </a:cubicBezTo>
                  <a:cubicBezTo>
                    <a:pt x="68" y="92"/>
                    <a:pt x="77" y="74"/>
                    <a:pt x="86" y="74"/>
                  </a:cubicBezTo>
                  <a:cubicBezTo>
                    <a:pt x="104" y="74"/>
                    <a:pt x="127" y="78"/>
                    <a:pt x="145" y="87"/>
                  </a:cubicBezTo>
                  <a:cubicBezTo>
                    <a:pt x="167" y="101"/>
                    <a:pt x="194" y="114"/>
                    <a:pt x="217" y="132"/>
                  </a:cubicBezTo>
                  <a:cubicBezTo>
                    <a:pt x="262" y="164"/>
                    <a:pt x="307" y="200"/>
                    <a:pt x="352" y="240"/>
                  </a:cubicBezTo>
                  <a:cubicBezTo>
                    <a:pt x="442" y="321"/>
                    <a:pt x="540" y="393"/>
                    <a:pt x="648" y="452"/>
                  </a:cubicBezTo>
                  <a:cubicBezTo>
                    <a:pt x="671" y="470"/>
                    <a:pt x="702" y="483"/>
                    <a:pt x="729" y="497"/>
                  </a:cubicBezTo>
                  <a:cubicBezTo>
                    <a:pt x="756" y="510"/>
                    <a:pt x="783" y="524"/>
                    <a:pt x="815" y="533"/>
                  </a:cubicBezTo>
                  <a:cubicBezTo>
                    <a:pt x="869" y="555"/>
                    <a:pt x="932" y="569"/>
                    <a:pt x="995" y="573"/>
                  </a:cubicBezTo>
                  <a:cubicBezTo>
                    <a:pt x="999" y="573"/>
                    <a:pt x="1008" y="569"/>
                    <a:pt x="1008" y="564"/>
                  </a:cubicBezTo>
                  <a:cubicBezTo>
                    <a:pt x="1013" y="555"/>
                    <a:pt x="1008" y="546"/>
                    <a:pt x="999" y="542"/>
                  </a:cubicBezTo>
                  <a:cubicBezTo>
                    <a:pt x="941" y="528"/>
                    <a:pt x="887" y="506"/>
                    <a:pt x="837" y="474"/>
                  </a:cubicBezTo>
                  <a:cubicBezTo>
                    <a:pt x="810" y="465"/>
                    <a:pt x="788" y="447"/>
                    <a:pt x="761" y="434"/>
                  </a:cubicBezTo>
                  <a:cubicBezTo>
                    <a:pt x="738" y="420"/>
                    <a:pt x="711" y="402"/>
                    <a:pt x="689" y="384"/>
                  </a:cubicBezTo>
                  <a:lnTo>
                    <a:pt x="617" y="335"/>
                  </a:lnTo>
                  <a:lnTo>
                    <a:pt x="545" y="281"/>
                  </a:lnTo>
                  <a:cubicBezTo>
                    <a:pt x="500" y="249"/>
                    <a:pt x="455" y="213"/>
                    <a:pt x="406" y="173"/>
                  </a:cubicBezTo>
                  <a:cubicBezTo>
                    <a:pt x="361" y="137"/>
                    <a:pt x="311" y="96"/>
                    <a:pt x="262" y="60"/>
                  </a:cubicBezTo>
                  <a:cubicBezTo>
                    <a:pt x="235" y="42"/>
                    <a:pt x="203" y="29"/>
                    <a:pt x="176" y="15"/>
                  </a:cubicBezTo>
                  <a:cubicBezTo>
                    <a:pt x="155" y="5"/>
                    <a:pt x="132" y="1"/>
                    <a:pt x="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8"/>
            <p:cNvSpPr/>
            <p:nvPr/>
          </p:nvSpPr>
          <p:spPr>
            <a:xfrm>
              <a:off x="1201200" y="497900"/>
              <a:ext cx="18350" cy="13425"/>
            </a:xfrm>
            <a:custGeom>
              <a:avLst/>
              <a:gdLst/>
              <a:ahLst/>
              <a:cxnLst/>
              <a:rect l="l" t="t" r="r" b="b"/>
              <a:pathLst>
                <a:path w="734" h="537" extrusionOk="0">
                  <a:moveTo>
                    <a:pt x="45" y="1"/>
                  </a:moveTo>
                  <a:cubicBezTo>
                    <a:pt x="36" y="5"/>
                    <a:pt x="23" y="10"/>
                    <a:pt x="14" y="14"/>
                  </a:cubicBezTo>
                  <a:lnTo>
                    <a:pt x="5" y="23"/>
                  </a:lnTo>
                  <a:cubicBezTo>
                    <a:pt x="0" y="28"/>
                    <a:pt x="0" y="37"/>
                    <a:pt x="5" y="41"/>
                  </a:cubicBezTo>
                  <a:cubicBezTo>
                    <a:pt x="7" y="44"/>
                    <a:pt x="9" y="45"/>
                    <a:pt x="12" y="45"/>
                  </a:cubicBezTo>
                  <a:cubicBezTo>
                    <a:pt x="15" y="45"/>
                    <a:pt x="18" y="44"/>
                    <a:pt x="23" y="41"/>
                  </a:cubicBezTo>
                  <a:cubicBezTo>
                    <a:pt x="25" y="39"/>
                    <a:pt x="30" y="38"/>
                    <a:pt x="35" y="38"/>
                  </a:cubicBezTo>
                  <a:cubicBezTo>
                    <a:pt x="40" y="38"/>
                    <a:pt x="45" y="39"/>
                    <a:pt x="50" y="41"/>
                  </a:cubicBezTo>
                  <a:cubicBezTo>
                    <a:pt x="59" y="41"/>
                    <a:pt x="72" y="46"/>
                    <a:pt x="81" y="50"/>
                  </a:cubicBezTo>
                  <a:cubicBezTo>
                    <a:pt x="95" y="59"/>
                    <a:pt x="113" y="68"/>
                    <a:pt x="126" y="82"/>
                  </a:cubicBezTo>
                  <a:cubicBezTo>
                    <a:pt x="153" y="109"/>
                    <a:pt x="189" y="136"/>
                    <a:pt x="230" y="172"/>
                  </a:cubicBezTo>
                  <a:lnTo>
                    <a:pt x="347" y="284"/>
                  </a:lnTo>
                  <a:cubicBezTo>
                    <a:pt x="387" y="320"/>
                    <a:pt x="428" y="356"/>
                    <a:pt x="468" y="392"/>
                  </a:cubicBezTo>
                  <a:cubicBezTo>
                    <a:pt x="486" y="406"/>
                    <a:pt x="509" y="424"/>
                    <a:pt x="527" y="437"/>
                  </a:cubicBezTo>
                  <a:cubicBezTo>
                    <a:pt x="545" y="451"/>
                    <a:pt x="567" y="464"/>
                    <a:pt x="585" y="478"/>
                  </a:cubicBezTo>
                  <a:cubicBezTo>
                    <a:pt x="603" y="487"/>
                    <a:pt x="621" y="496"/>
                    <a:pt x="639" y="505"/>
                  </a:cubicBezTo>
                  <a:cubicBezTo>
                    <a:pt x="653" y="514"/>
                    <a:pt x="666" y="518"/>
                    <a:pt x="680" y="523"/>
                  </a:cubicBezTo>
                  <a:lnTo>
                    <a:pt x="716" y="536"/>
                  </a:lnTo>
                  <a:cubicBezTo>
                    <a:pt x="720" y="536"/>
                    <a:pt x="725" y="532"/>
                    <a:pt x="729" y="527"/>
                  </a:cubicBezTo>
                  <a:cubicBezTo>
                    <a:pt x="734" y="523"/>
                    <a:pt x="734" y="509"/>
                    <a:pt x="729" y="505"/>
                  </a:cubicBezTo>
                  <a:cubicBezTo>
                    <a:pt x="729" y="505"/>
                    <a:pt x="716" y="496"/>
                    <a:pt x="698" y="482"/>
                  </a:cubicBezTo>
                  <a:cubicBezTo>
                    <a:pt x="684" y="473"/>
                    <a:pt x="671" y="464"/>
                    <a:pt x="662" y="455"/>
                  </a:cubicBezTo>
                  <a:cubicBezTo>
                    <a:pt x="653" y="446"/>
                    <a:pt x="639" y="433"/>
                    <a:pt x="621" y="419"/>
                  </a:cubicBezTo>
                  <a:cubicBezTo>
                    <a:pt x="608" y="406"/>
                    <a:pt x="594" y="392"/>
                    <a:pt x="576" y="374"/>
                  </a:cubicBezTo>
                  <a:lnTo>
                    <a:pt x="522" y="325"/>
                  </a:lnTo>
                  <a:cubicBezTo>
                    <a:pt x="486" y="289"/>
                    <a:pt x="446" y="248"/>
                    <a:pt x="405" y="212"/>
                  </a:cubicBezTo>
                  <a:cubicBezTo>
                    <a:pt x="360" y="176"/>
                    <a:pt x="320" y="140"/>
                    <a:pt x="279" y="109"/>
                  </a:cubicBezTo>
                  <a:cubicBezTo>
                    <a:pt x="239" y="77"/>
                    <a:pt x="198" y="50"/>
                    <a:pt x="153" y="28"/>
                  </a:cubicBezTo>
                  <a:cubicBezTo>
                    <a:pt x="135" y="19"/>
                    <a:pt x="117" y="10"/>
                    <a:pt x="99" y="5"/>
                  </a:cubicBezTo>
                  <a:cubicBezTo>
                    <a:pt x="81" y="1"/>
                    <a:pt x="63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8"/>
            <p:cNvSpPr/>
            <p:nvPr/>
          </p:nvSpPr>
          <p:spPr>
            <a:xfrm>
              <a:off x="1203675" y="491300"/>
              <a:ext cx="21825" cy="13950"/>
            </a:xfrm>
            <a:custGeom>
              <a:avLst/>
              <a:gdLst/>
              <a:ahLst/>
              <a:cxnLst/>
              <a:rect l="l" t="t" r="r" b="b"/>
              <a:pathLst>
                <a:path w="873" h="558" extrusionOk="0">
                  <a:moveTo>
                    <a:pt x="119" y="1"/>
                  </a:moveTo>
                  <a:cubicBezTo>
                    <a:pt x="112" y="1"/>
                    <a:pt x="104" y="2"/>
                    <a:pt x="95" y="4"/>
                  </a:cubicBezTo>
                  <a:cubicBezTo>
                    <a:pt x="86" y="8"/>
                    <a:pt x="77" y="8"/>
                    <a:pt x="72" y="13"/>
                  </a:cubicBezTo>
                  <a:cubicBezTo>
                    <a:pt x="32" y="35"/>
                    <a:pt x="9" y="76"/>
                    <a:pt x="5" y="121"/>
                  </a:cubicBezTo>
                  <a:cubicBezTo>
                    <a:pt x="0" y="170"/>
                    <a:pt x="5" y="220"/>
                    <a:pt x="23" y="269"/>
                  </a:cubicBezTo>
                  <a:cubicBezTo>
                    <a:pt x="23" y="287"/>
                    <a:pt x="32" y="305"/>
                    <a:pt x="36" y="319"/>
                  </a:cubicBezTo>
                  <a:cubicBezTo>
                    <a:pt x="40" y="325"/>
                    <a:pt x="48" y="330"/>
                    <a:pt x="54" y="330"/>
                  </a:cubicBezTo>
                  <a:cubicBezTo>
                    <a:pt x="56" y="330"/>
                    <a:pt x="58" y="329"/>
                    <a:pt x="59" y="328"/>
                  </a:cubicBezTo>
                  <a:cubicBezTo>
                    <a:pt x="68" y="328"/>
                    <a:pt x="77" y="319"/>
                    <a:pt x="72" y="310"/>
                  </a:cubicBezTo>
                  <a:cubicBezTo>
                    <a:pt x="72" y="310"/>
                    <a:pt x="68" y="292"/>
                    <a:pt x="68" y="260"/>
                  </a:cubicBezTo>
                  <a:cubicBezTo>
                    <a:pt x="68" y="215"/>
                    <a:pt x="68" y="175"/>
                    <a:pt x="77" y="134"/>
                  </a:cubicBezTo>
                  <a:cubicBezTo>
                    <a:pt x="81" y="121"/>
                    <a:pt x="86" y="112"/>
                    <a:pt x="90" y="103"/>
                  </a:cubicBezTo>
                  <a:cubicBezTo>
                    <a:pt x="95" y="94"/>
                    <a:pt x="99" y="94"/>
                    <a:pt x="99" y="89"/>
                  </a:cubicBezTo>
                  <a:cubicBezTo>
                    <a:pt x="104" y="85"/>
                    <a:pt x="108" y="85"/>
                    <a:pt x="108" y="85"/>
                  </a:cubicBezTo>
                  <a:lnTo>
                    <a:pt x="108" y="85"/>
                  </a:lnTo>
                  <a:lnTo>
                    <a:pt x="99" y="89"/>
                  </a:lnTo>
                  <a:cubicBezTo>
                    <a:pt x="108" y="85"/>
                    <a:pt x="117" y="80"/>
                    <a:pt x="122" y="80"/>
                  </a:cubicBezTo>
                  <a:cubicBezTo>
                    <a:pt x="122" y="85"/>
                    <a:pt x="122" y="85"/>
                    <a:pt x="126" y="85"/>
                  </a:cubicBezTo>
                  <a:cubicBezTo>
                    <a:pt x="140" y="89"/>
                    <a:pt x="153" y="94"/>
                    <a:pt x="162" y="103"/>
                  </a:cubicBezTo>
                  <a:cubicBezTo>
                    <a:pt x="225" y="139"/>
                    <a:pt x="279" y="184"/>
                    <a:pt x="333" y="233"/>
                  </a:cubicBezTo>
                  <a:cubicBezTo>
                    <a:pt x="437" y="328"/>
                    <a:pt x="554" y="413"/>
                    <a:pt x="675" y="485"/>
                  </a:cubicBezTo>
                  <a:cubicBezTo>
                    <a:pt x="716" y="508"/>
                    <a:pt x="761" y="526"/>
                    <a:pt x="805" y="539"/>
                  </a:cubicBezTo>
                  <a:lnTo>
                    <a:pt x="855" y="557"/>
                  </a:lnTo>
                  <a:cubicBezTo>
                    <a:pt x="859" y="557"/>
                    <a:pt x="868" y="557"/>
                    <a:pt x="868" y="553"/>
                  </a:cubicBezTo>
                  <a:cubicBezTo>
                    <a:pt x="873" y="544"/>
                    <a:pt x="868" y="539"/>
                    <a:pt x="864" y="535"/>
                  </a:cubicBezTo>
                  <a:lnTo>
                    <a:pt x="819" y="508"/>
                  </a:lnTo>
                  <a:cubicBezTo>
                    <a:pt x="783" y="485"/>
                    <a:pt x="743" y="463"/>
                    <a:pt x="707" y="431"/>
                  </a:cubicBezTo>
                  <a:cubicBezTo>
                    <a:pt x="617" y="368"/>
                    <a:pt x="504" y="265"/>
                    <a:pt x="392" y="161"/>
                  </a:cubicBezTo>
                  <a:cubicBezTo>
                    <a:pt x="333" y="107"/>
                    <a:pt x="270" y="62"/>
                    <a:pt x="203" y="26"/>
                  </a:cubicBezTo>
                  <a:cubicBezTo>
                    <a:pt x="185" y="17"/>
                    <a:pt x="162" y="8"/>
                    <a:pt x="140" y="4"/>
                  </a:cubicBezTo>
                  <a:cubicBezTo>
                    <a:pt x="133" y="2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8"/>
            <p:cNvSpPr/>
            <p:nvPr/>
          </p:nvSpPr>
          <p:spPr>
            <a:xfrm>
              <a:off x="1435350" y="456275"/>
              <a:ext cx="18800" cy="14900"/>
            </a:xfrm>
            <a:custGeom>
              <a:avLst/>
              <a:gdLst/>
              <a:ahLst/>
              <a:cxnLst/>
              <a:rect l="l" t="t" r="r" b="b"/>
              <a:pathLst>
                <a:path w="752" h="596" extrusionOk="0">
                  <a:moveTo>
                    <a:pt x="463" y="0"/>
                  </a:moveTo>
                  <a:cubicBezTo>
                    <a:pt x="456" y="0"/>
                    <a:pt x="449" y="0"/>
                    <a:pt x="441" y="1"/>
                  </a:cubicBezTo>
                  <a:cubicBezTo>
                    <a:pt x="405" y="6"/>
                    <a:pt x="369" y="10"/>
                    <a:pt x="329" y="24"/>
                  </a:cubicBezTo>
                  <a:lnTo>
                    <a:pt x="311" y="33"/>
                  </a:lnTo>
                  <a:lnTo>
                    <a:pt x="297" y="37"/>
                  </a:lnTo>
                  <a:lnTo>
                    <a:pt x="293" y="37"/>
                  </a:lnTo>
                  <a:lnTo>
                    <a:pt x="284" y="42"/>
                  </a:lnTo>
                  <a:cubicBezTo>
                    <a:pt x="266" y="51"/>
                    <a:pt x="248" y="60"/>
                    <a:pt x="234" y="69"/>
                  </a:cubicBezTo>
                  <a:cubicBezTo>
                    <a:pt x="176" y="114"/>
                    <a:pt x="126" y="168"/>
                    <a:pt x="90" y="231"/>
                  </a:cubicBezTo>
                  <a:cubicBezTo>
                    <a:pt x="63" y="280"/>
                    <a:pt x="41" y="334"/>
                    <a:pt x="23" y="388"/>
                  </a:cubicBezTo>
                  <a:cubicBezTo>
                    <a:pt x="10" y="441"/>
                    <a:pt x="1" y="493"/>
                    <a:pt x="0" y="550"/>
                  </a:cubicBezTo>
                  <a:lnTo>
                    <a:pt x="0" y="550"/>
                  </a:lnTo>
                  <a:cubicBezTo>
                    <a:pt x="0" y="550"/>
                    <a:pt x="0" y="550"/>
                    <a:pt x="0" y="550"/>
                  </a:cubicBezTo>
                  <a:lnTo>
                    <a:pt x="0" y="555"/>
                  </a:lnTo>
                  <a:cubicBezTo>
                    <a:pt x="0" y="553"/>
                    <a:pt x="0" y="552"/>
                    <a:pt x="0" y="550"/>
                  </a:cubicBezTo>
                  <a:lnTo>
                    <a:pt x="0" y="550"/>
                  </a:lnTo>
                  <a:cubicBezTo>
                    <a:pt x="3" y="579"/>
                    <a:pt x="27" y="596"/>
                    <a:pt x="51" y="596"/>
                  </a:cubicBezTo>
                  <a:cubicBezTo>
                    <a:pt x="68" y="596"/>
                    <a:pt x="85" y="587"/>
                    <a:pt x="95" y="568"/>
                  </a:cubicBezTo>
                  <a:lnTo>
                    <a:pt x="113" y="532"/>
                  </a:lnTo>
                  <a:cubicBezTo>
                    <a:pt x="126" y="510"/>
                    <a:pt x="140" y="478"/>
                    <a:pt x="162" y="442"/>
                  </a:cubicBezTo>
                  <a:cubicBezTo>
                    <a:pt x="207" y="357"/>
                    <a:pt x="270" y="280"/>
                    <a:pt x="342" y="222"/>
                  </a:cubicBezTo>
                  <a:cubicBezTo>
                    <a:pt x="351" y="213"/>
                    <a:pt x="365" y="208"/>
                    <a:pt x="374" y="204"/>
                  </a:cubicBezTo>
                  <a:lnTo>
                    <a:pt x="383" y="199"/>
                  </a:lnTo>
                  <a:lnTo>
                    <a:pt x="405" y="190"/>
                  </a:lnTo>
                  <a:cubicBezTo>
                    <a:pt x="423" y="181"/>
                    <a:pt x="441" y="177"/>
                    <a:pt x="459" y="172"/>
                  </a:cubicBezTo>
                  <a:cubicBezTo>
                    <a:pt x="468" y="170"/>
                    <a:pt x="477" y="169"/>
                    <a:pt x="486" y="169"/>
                  </a:cubicBezTo>
                  <a:cubicBezTo>
                    <a:pt x="495" y="169"/>
                    <a:pt x="504" y="170"/>
                    <a:pt x="513" y="172"/>
                  </a:cubicBezTo>
                  <a:cubicBezTo>
                    <a:pt x="531" y="172"/>
                    <a:pt x="545" y="177"/>
                    <a:pt x="558" y="186"/>
                  </a:cubicBezTo>
                  <a:cubicBezTo>
                    <a:pt x="585" y="199"/>
                    <a:pt x="608" y="217"/>
                    <a:pt x="630" y="235"/>
                  </a:cubicBezTo>
                  <a:cubicBezTo>
                    <a:pt x="644" y="253"/>
                    <a:pt x="653" y="262"/>
                    <a:pt x="653" y="262"/>
                  </a:cubicBezTo>
                  <a:cubicBezTo>
                    <a:pt x="659" y="279"/>
                    <a:pt x="678" y="290"/>
                    <a:pt x="696" y="290"/>
                  </a:cubicBezTo>
                  <a:cubicBezTo>
                    <a:pt x="703" y="290"/>
                    <a:pt x="709" y="288"/>
                    <a:pt x="716" y="285"/>
                  </a:cubicBezTo>
                  <a:cubicBezTo>
                    <a:pt x="738" y="276"/>
                    <a:pt x="752" y="249"/>
                    <a:pt x="743" y="222"/>
                  </a:cubicBezTo>
                  <a:cubicBezTo>
                    <a:pt x="738" y="208"/>
                    <a:pt x="734" y="190"/>
                    <a:pt x="725" y="177"/>
                  </a:cubicBezTo>
                  <a:cubicBezTo>
                    <a:pt x="707" y="132"/>
                    <a:pt x="680" y="96"/>
                    <a:pt x="644" y="64"/>
                  </a:cubicBezTo>
                  <a:cubicBezTo>
                    <a:pt x="617" y="42"/>
                    <a:pt x="590" y="28"/>
                    <a:pt x="554" y="15"/>
                  </a:cubicBezTo>
                  <a:cubicBezTo>
                    <a:pt x="524" y="7"/>
                    <a:pt x="495" y="0"/>
                    <a:pt x="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8"/>
            <p:cNvSpPr/>
            <p:nvPr/>
          </p:nvSpPr>
          <p:spPr>
            <a:xfrm>
              <a:off x="1367800" y="487175"/>
              <a:ext cx="5725" cy="3675"/>
            </a:xfrm>
            <a:custGeom>
              <a:avLst/>
              <a:gdLst/>
              <a:ahLst/>
              <a:cxnLst/>
              <a:rect l="l" t="t" r="r" b="b"/>
              <a:pathLst>
                <a:path w="229" h="147" extrusionOk="0">
                  <a:moveTo>
                    <a:pt x="182" y="0"/>
                  </a:moveTo>
                  <a:cubicBezTo>
                    <a:pt x="128" y="0"/>
                    <a:pt x="0" y="138"/>
                    <a:pt x="21" y="142"/>
                  </a:cubicBezTo>
                  <a:cubicBezTo>
                    <a:pt x="29" y="145"/>
                    <a:pt x="37" y="146"/>
                    <a:pt x="45" y="146"/>
                  </a:cubicBezTo>
                  <a:cubicBezTo>
                    <a:pt x="125" y="146"/>
                    <a:pt x="229" y="23"/>
                    <a:pt x="192" y="2"/>
                  </a:cubicBezTo>
                  <a:cubicBezTo>
                    <a:pt x="189" y="1"/>
                    <a:pt x="186" y="0"/>
                    <a:pt x="1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8"/>
            <p:cNvSpPr/>
            <p:nvPr/>
          </p:nvSpPr>
          <p:spPr>
            <a:xfrm>
              <a:off x="1354700" y="478275"/>
              <a:ext cx="8800" cy="14600"/>
            </a:xfrm>
            <a:custGeom>
              <a:avLst/>
              <a:gdLst/>
              <a:ahLst/>
              <a:cxnLst/>
              <a:rect l="l" t="t" r="r" b="b"/>
              <a:pathLst>
                <a:path w="352" h="584" extrusionOk="0">
                  <a:moveTo>
                    <a:pt x="175" y="0"/>
                  </a:moveTo>
                  <a:cubicBezTo>
                    <a:pt x="169" y="0"/>
                    <a:pt x="164" y="2"/>
                    <a:pt x="158" y="8"/>
                  </a:cubicBezTo>
                  <a:lnTo>
                    <a:pt x="158" y="3"/>
                  </a:lnTo>
                  <a:cubicBezTo>
                    <a:pt x="127" y="30"/>
                    <a:pt x="104" y="62"/>
                    <a:pt x="82" y="98"/>
                  </a:cubicBezTo>
                  <a:cubicBezTo>
                    <a:pt x="59" y="134"/>
                    <a:pt x="37" y="169"/>
                    <a:pt x="23" y="210"/>
                  </a:cubicBezTo>
                  <a:cubicBezTo>
                    <a:pt x="19" y="232"/>
                    <a:pt x="10" y="255"/>
                    <a:pt x="5" y="277"/>
                  </a:cubicBezTo>
                  <a:cubicBezTo>
                    <a:pt x="1" y="304"/>
                    <a:pt x="1" y="336"/>
                    <a:pt x="5" y="363"/>
                  </a:cubicBezTo>
                  <a:cubicBezTo>
                    <a:pt x="32" y="457"/>
                    <a:pt x="104" y="534"/>
                    <a:pt x="203" y="565"/>
                  </a:cubicBezTo>
                  <a:cubicBezTo>
                    <a:pt x="230" y="574"/>
                    <a:pt x="262" y="579"/>
                    <a:pt x="293" y="583"/>
                  </a:cubicBezTo>
                  <a:lnTo>
                    <a:pt x="325" y="583"/>
                  </a:lnTo>
                  <a:cubicBezTo>
                    <a:pt x="338" y="579"/>
                    <a:pt x="352" y="570"/>
                    <a:pt x="352" y="552"/>
                  </a:cubicBezTo>
                  <a:cubicBezTo>
                    <a:pt x="352" y="543"/>
                    <a:pt x="343" y="529"/>
                    <a:pt x="329" y="529"/>
                  </a:cubicBezTo>
                  <a:lnTo>
                    <a:pt x="298" y="520"/>
                  </a:lnTo>
                  <a:cubicBezTo>
                    <a:pt x="275" y="516"/>
                    <a:pt x="253" y="507"/>
                    <a:pt x="235" y="493"/>
                  </a:cubicBezTo>
                  <a:cubicBezTo>
                    <a:pt x="172" y="462"/>
                    <a:pt x="127" y="408"/>
                    <a:pt x="104" y="345"/>
                  </a:cubicBezTo>
                  <a:cubicBezTo>
                    <a:pt x="104" y="327"/>
                    <a:pt x="104" y="313"/>
                    <a:pt x="104" y="295"/>
                  </a:cubicBezTo>
                  <a:cubicBezTo>
                    <a:pt x="109" y="277"/>
                    <a:pt x="113" y="259"/>
                    <a:pt x="118" y="241"/>
                  </a:cubicBezTo>
                  <a:cubicBezTo>
                    <a:pt x="127" y="205"/>
                    <a:pt x="140" y="174"/>
                    <a:pt x="154" y="138"/>
                  </a:cubicBezTo>
                  <a:cubicBezTo>
                    <a:pt x="181" y="80"/>
                    <a:pt x="199" y="44"/>
                    <a:pt x="199" y="44"/>
                  </a:cubicBezTo>
                  <a:cubicBezTo>
                    <a:pt x="208" y="30"/>
                    <a:pt x="203" y="12"/>
                    <a:pt x="190" y="3"/>
                  </a:cubicBezTo>
                  <a:cubicBezTo>
                    <a:pt x="184" y="1"/>
                    <a:pt x="179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8"/>
            <p:cNvSpPr/>
            <p:nvPr/>
          </p:nvSpPr>
          <p:spPr>
            <a:xfrm>
              <a:off x="1383625" y="478075"/>
              <a:ext cx="39600" cy="33525"/>
            </a:xfrm>
            <a:custGeom>
              <a:avLst/>
              <a:gdLst/>
              <a:ahLst/>
              <a:cxnLst/>
              <a:rect l="l" t="t" r="r" b="b"/>
              <a:pathLst>
                <a:path w="1584" h="1341" extrusionOk="0">
                  <a:moveTo>
                    <a:pt x="744" y="1"/>
                  </a:moveTo>
                  <a:cubicBezTo>
                    <a:pt x="687" y="1"/>
                    <a:pt x="627" y="8"/>
                    <a:pt x="567" y="25"/>
                  </a:cubicBezTo>
                  <a:cubicBezTo>
                    <a:pt x="211" y="119"/>
                    <a:pt x="0" y="488"/>
                    <a:pt x="94" y="843"/>
                  </a:cubicBezTo>
                  <a:cubicBezTo>
                    <a:pt x="180" y="1167"/>
                    <a:pt x="462" y="1341"/>
                    <a:pt x="745" y="1341"/>
                  </a:cubicBezTo>
                  <a:cubicBezTo>
                    <a:pt x="966" y="1341"/>
                    <a:pt x="1188" y="1235"/>
                    <a:pt x="1318" y="1010"/>
                  </a:cubicBezTo>
                  <a:cubicBezTo>
                    <a:pt x="1584" y="547"/>
                    <a:pt x="1233" y="1"/>
                    <a:pt x="7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8"/>
            <p:cNvSpPr/>
            <p:nvPr/>
          </p:nvSpPr>
          <p:spPr>
            <a:xfrm>
              <a:off x="1315350" y="489200"/>
              <a:ext cx="39700" cy="33425"/>
            </a:xfrm>
            <a:custGeom>
              <a:avLst/>
              <a:gdLst/>
              <a:ahLst/>
              <a:cxnLst/>
              <a:rect l="l" t="t" r="r" b="b"/>
              <a:pathLst>
                <a:path w="1588" h="1337" extrusionOk="0">
                  <a:moveTo>
                    <a:pt x="753" y="0"/>
                  </a:moveTo>
                  <a:cubicBezTo>
                    <a:pt x="695" y="0"/>
                    <a:pt x="634" y="8"/>
                    <a:pt x="572" y="25"/>
                  </a:cubicBezTo>
                  <a:cubicBezTo>
                    <a:pt x="216" y="119"/>
                    <a:pt x="0" y="484"/>
                    <a:pt x="95" y="839"/>
                  </a:cubicBezTo>
                  <a:cubicBezTo>
                    <a:pt x="181" y="1162"/>
                    <a:pt x="462" y="1337"/>
                    <a:pt x="745" y="1337"/>
                  </a:cubicBezTo>
                  <a:cubicBezTo>
                    <a:pt x="966" y="1337"/>
                    <a:pt x="1188" y="1230"/>
                    <a:pt x="1318" y="1006"/>
                  </a:cubicBezTo>
                  <a:cubicBezTo>
                    <a:pt x="1587" y="544"/>
                    <a:pt x="1240" y="0"/>
                    <a:pt x="7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8"/>
            <p:cNvSpPr/>
            <p:nvPr/>
          </p:nvSpPr>
          <p:spPr>
            <a:xfrm>
              <a:off x="1383050" y="464800"/>
              <a:ext cx="13525" cy="13975"/>
            </a:xfrm>
            <a:custGeom>
              <a:avLst/>
              <a:gdLst/>
              <a:ahLst/>
              <a:cxnLst/>
              <a:rect l="l" t="t" r="r" b="b"/>
              <a:pathLst>
                <a:path w="541" h="559" extrusionOk="0">
                  <a:moveTo>
                    <a:pt x="246" y="0"/>
                  </a:moveTo>
                  <a:cubicBezTo>
                    <a:pt x="229" y="0"/>
                    <a:pt x="211" y="2"/>
                    <a:pt x="194" y="7"/>
                  </a:cubicBezTo>
                  <a:cubicBezTo>
                    <a:pt x="68" y="43"/>
                    <a:pt x="1" y="191"/>
                    <a:pt x="41" y="344"/>
                  </a:cubicBezTo>
                  <a:cubicBezTo>
                    <a:pt x="76" y="471"/>
                    <a:pt x="180" y="559"/>
                    <a:pt x="288" y="559"/>
                  </a:cubicBezTo>
                  <a:cubicBezTo>
                    <a:pt x="306" y="559"/>
                    <a:pt x="324" y="556"/>
                    <a:pt x="342" y="551"/>
                  </a:cubicBezTo>
                  <a:cubicBezTo>
                    <a:pt x="468" y="515"/>
                    <a:pt x="540" y="367"/>
                    <a:pt x="500" y="218"/>
                  </a:cubicBezTo>
                  <a:cubicBezTo>
                    <a:pt x="465" y="86"/>
                    <a:pt x="359" y="0"/>
                    <a:pt x="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8"/>
            <p:cNvSpPr/>
            <p:nvPr/>
          </p:nvSpPr>
          <p:spPr>
            <a:xfrm>
              <a:off x="1389000" y="461275"/>
              <a:ext cx="9025" cy="9325"/>
            </a:xfrm>
            <a:custGeom>
              <a:avLst/>
              <a:gdLst/>
              <a:ahLst/>
              <a:cxnLst/>
              <a:rect l="l" t="t" r="r" b="b"/>
              <a:pathLst>
                <a:path w="361" h="373" extrusionOk="0">
                  <a:moveTo>
                    <a:pt x="319" y="1"/>
                  </a:moveTo>
                  <a:cubicBezTo>
                    <a:pt x="294" y="1"/>
                    <a:pt x="271" y="63"/>
                    <a:pt x="163" y="139"/>
                  </a:cubicBezTo>
                  <a:cubicBezTo>
                    <a:pt x="113" y="170"/>
                    <a:pt x="59" y="197"/>
                    <a:pt x="5" y="211"/>
                  </a:cubicBezTo>
                  <a:cubicBezTo>
                    <a:pt x="1" y="265"/>
                    <a:pt x="104" y="373"/>
                    <a:pt x="104" y="373"/>
                  </a:cubicBezTo>
                  <a:cubicBezTo>
                    <a:pt x="311" y="287"/>
                    <a:pt x="361" y="17"/>
                    <a:pt x="329" y="4"/>
                  </a:cubicBezTo>
                  <a:cubicBezTo>
                    <a:pt x="326" y="2"/>
                    <a:pt x="323" y="1"/>
                    <a:pt x="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8"/>
            <p:cNvSpPr/>
            <p:nvPr/>
          </p:nvSpPr>
          <p:spPr>
            <a:xfrm>
              <a:off x="1332775" y="472500"/>
              <a:ext cx="13175" cy="14050"/>
            </a:xfrm>
            <a:custGeom>
              <a:avLst/>
              <a:gdLst/>
              <a:ahLst/>
              <a:cxnLst/>
              <a:rect l="l" t="t" r="r" b="b"/>
              <a:pathLst>
                <a:path w="527" h="562" extrusionOk="0">
                  <a:moveTo>
                    <a:pt x="249" y="0"/>
                  </a:moveTo>
                  <a:cubicBezTo>
                    <a:pt x="235" y="0"/>
                    <a:pt x="222" y="2"/>
                    <a:pt x="208" y="5"/>
                  </a:cubicBezTo>
                  <a:cubicBezTo>
                    <a:pt x="82" y="27"/>
                    <a:pt x="1" y="176"/>
                    <a:pt x="32" y="324"/>
                  </a:cubicBezTo>
                  <a:cubicBezTo>
                    <a:pt x="57" y="463"/>
                    <a:pt x="166" y="561"/>
                    <a:pt x="284" y="561"/>
                  </a:cubicBezTo>
                  <a:cubicBezTo>
                    <a:pt x="296" y="561"/>
                    <a:pt x="308" y="560"/>
                    <a:pt x="320" y="558"/>
                  </a:cubicBezTo>
                  <a:cubicBezTo>
                    <a:pt x="446" y="531"/>
                    <a:pt x="527" y="387"/>
                    <a:pt x="495" y="234"/>
                  </a:cubicBezTo>
                  <a:cubicBezTo>
                    <a:pt x="471" y="97"/>
                    <a:pt x="365" y="0"/>
                    <a:pt x="2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8"/>
            <p:cNvSpPr/>
            <p:nvPr/>
          </p:nvSpPr>
          <p:spPr>
            <a:xfrm>
              <a:off x="1327500" y="473200"/>
              <a:ext cx="10825" cy="6075"/>
            </a:xfrm>
            <a:custGeom>
              <a:avLst/>
              <a:gdLst/>
              <a:ahLst/>
              <a:cxnLst/>
              <a:rect l="l" t="t" r="r" b="b"/>
              <a:pathLst>
                <a:path w="433" h="243" extrusionOk="0">
                  <a:moveTo>
                    <a:pt x="37" y="1"/>
                  </a:moveTo>
                  <a:cubicBezTo>
                    <a:pt x="31" y="1"/>
                    <a:pt x="26" y="3"/>
                    <a:pt x="23" y="8"/>
                  </a:cubicBezTo>
                  <a:cubicBezTo>
                    <a:pt x="1" y="34"/>
                    <a:pt x="157" y="243"/>
                    <a:pt x="368" y="243"/>
                  </a:cubicBezTo>
                  <a:cubicBezTo>
                    <a:pt x="374" y="243"/>
                    <a:pt x="381" y="242"/>
                    <a:pt x="387" y="242"/>
                  </a:cubicBezTo>
                  <a:cubicBezTo>
                    <a:pt x="387" y="242"/>
                    <a:pt x="432" y="94"/>
                    <a:pt x="405" y="53"/>
                  </a:cubicBezTo>
                  <a:lnTo>
                    <a:pt x="405" y="53"/>
                  </a:lnTo>
                  <a:cubicBezTo>
                    <a:pt x="369" y="59"/>
                    <a:pt x="333" y="62"/>
                    <a:pt x="297" y="62"/>
                  </a:cubicBezTo>
                  <a:cubicBezTo>
                    <a:pt x="274" y="62"/>
                    <a:pt x="252" y="61"/>
                    <a:pt x="230" y="58"/>
                  </a:cubicBezTo>
                  <a:cubicBezTo>
                    <a:pt x="113" y="39"/>
                    <a:pt x="62" y="1"/>
                    <a:pt x="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8"/>
            <p:cNvSpPr/>
            <p:nvPr/>
          </p:nvSpPr>
          <p:spPr>
            <a:xfrm>
              <a:off x="1355825" y="499725"/>
              <a:ext cx="24900" cy="8075"/>
            </a:xfrm>
            <a:custGeom>
              <a:avLst/>
              <a:gdLst/>
              <a:ahLst/>
              <a:cxnLst/>
              <a:rect l="l" t="t" r="r" b="b"/>
              <a:pathLst>
                <a:path w="996" h="323" extrusionOk="0">
                  <a:moveTo>
                    <a:pt x="579" y="0"/>
                  </a:moveTo>
                  <a:cubicBezTo>
                    <a:pt x="533" y="0"/>
                    <a:pt x="485" y="4"/>
                    <a:pt x="433" y="13"/>
                  </a:cubicBezTo>
                  <a:cubicBezTo>
                    <a:pt x="226" y="54"/>
                    <a:pt x="1" y="315"/>
                    <a:pt x="1" y="315"/>
                  </a:cubicBezTo>
                  <a:cubicBezTo>
                    <a:pt x="1" y="315"/>
                    <a:pt x="69" y="322"/>
                    <a:pt x="175" y="322"/>
                  </a:cubicBezTo>
                  <a:cubicBezTo>
                    <a:pt x="376" y="322"/>
                    <a:pt x="715" y="295"/>
                    <a:pt x="995" y="139"/>
                  </a:cubicBezTo>
                  <a:cubicBezTo>
                    <a:pt x="995" y="139"/>
                    <a:pt x="850" y="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8"/>
            <p:cNvSpPr/>
            <p:nvPr/>
          </p:nvSpPr>
          <p:spPr>
            <a:xfrm>
              <a:off x="1356400" y="502750"/>
              <a:ext cx="25100" cy="11175"/>
            </a:xfrm>
            <a:custGeom>
              <a:avLst/>
              <a:gdLst/>
              <a:ahLst/>
              <a:cxnLst/>
              <a:rect l="l" t="t" r="r" b="b"/>
              <a:pathLst>
                <a:path w="1004" h="447" extrusionOk="0">
                  <a:moveTo>
                    <a:pt x="1004" y="0"/>
                  </a:moveTo>
                  <a:lnTo>
                    <a:pt x="1004" y="0"/>
                  </a:lnTo>
                  <a:cubicBezTo>
                    <a:pt x="1003" y="0"/>
                    <a:pt x="434" y="207"/>
                    <a:pt x="117" y="207"/>
                  </a:cubicBezTo>
                  <a:cubicBezTo>
                    <a:pt x="73" y="207"/>
                    <a:pt x="33" y="203"/>
                    <a:pt x="0" y="194"/>
                  </a:cubicBezTo>
                  <a:lnTo>
                    <a:pt x="0" y="194"/>
                  </a:lnTo>
                  <a:cubicBezTo>
                    <a:pt x="0" y="194"/>
                    <a:pt x="165" y="447"/>
                    <a:pt x="459" y="447"/>
                  </a:cubicBezTo>
                  <a:cubicBezTo>
                    <a:pt x="484" y="447"/>
                    <a:pt x="509" y="445"/>
                    <a:pt x="536" y="441"/>
                  </a:cubicBezTo>
                  <a:cubicBezTo>
                    <a:pt x="770" y="410"/>
                    <a:pt x="959" y="230"/>
                    <a:pt x="10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8"/>
            <p:cNvSpPr/>
            <p:nvPr/>
          </p:nvSpPr>
          <p:spPr>
            <a:xfrm>
              <a:off x="1351550" y="499775"/>
              <a:ext cx="37825" cy="9400"/>
            </a:xfrm>
            <a:custGeom>
              <a:avLst/>
              <a:gdLst/>
              <a:ahLst/>
              <a:cxnLst/>
              <a:rect l="l" t="t" r="r" b="b"/>
              <a:pathLst>
                <a:path w="1513" h="376" extrusionOk="0">
                  <a:moveTo>
                    <a:pt x="1495" y="0"/>
                  </a:moveTo>
                  <a:cubicBezTo>
                    <a:pt x="1487" y="0"/>
                    <a:pt x="1478" y="4"/>
                    <a:pt x="1472" y="7"/>
                  </a:cubicBezTo>
                  <a:lnTo>
                    <a:pt x="1458" y="16"/>
                  </a:lnTo>
                  <a:lnTo>
                    <a:pt x="1418" y="34"/>
                  </a:lnTo>
                  <a:lnTo>
                    <a:pt x="1355" y="65"/>
                  </a:lnTo>
                  <a:lnTo>
                    <a:pt x="1265" y="106"/>
                  </a:lnTo>
                  <a:lnTo>
                    <a:pt x="1157" y="146"/>
                  </a:lnTo>
                  <a:lnTo>
                    <a:pt x="1027" y="191"/>
                  </a:lnTo>
                  <a:cubicBezTo>
                    <a:pt x="986" y="209"/>
                    <a:pt x="937" y="223"/>
                    <a:pt x="887" y="236"/>
                  </a:cubicBezTo>
                  <a:cubicBezTo>
                    <a:pt x="842" y="250"/>
                    <a:pt x="793" y="259"/>
                    <a:pt x="743" y="272"/>
                  </a:cubicBezTo>
                  <a:lnTo>
                    <a:pt x="703" y="286"/>
                  </a:lnTo>
                  <a:lnTo>
                    <a:pt x="689" y="286"/>
                  </a:lnTo>
                  <a:lnTo>
                    <a:pt x="671" y="290"/>
                  </a:lnTo>
                  <a:lnTo>
                    <a:pt x="595" y="308"/>
                  </a:lnTo>
                  <a:cubicBezTo>
                    <a:pt x="541" y="317"/>
                    <a:pt x="500" y="322"/>
                    <a:pt x="460" y="326"/>
                  </a:cubicBezTo>
                  <a:cubicBezTo>
                    <a:pt x="415" y="335"/>
                    <a:pt x="374" y="335"/>
                    <a:pt x="334" y="340"/>
                  </a:cubicBezTo>
                  <a:cubicBezTo>
                    <a:pt x="316" y="342"/>
                    <a:pt x="299" y="342"/>
                    <a:pt x="282" y="342"/>
                  </a:cubicBezTo>
                  <a:cubicBezTo>
                    <a:pt x="265" y="342"/>
                    <a:pt x="248" y="342"/>
                    <a:pt x="230" y="344"/>
                  </a:cubicBezTo>
                  <a:cubicBezTo>
                    <a:pt x="185" y="344"/>
                    <a:pt x="140" y="340"/>
                    <a:pt x="91" y="340"/>
                  </a:cubicBezTo>
                  <a:cubicBezTo>
                    <a:pt x="59" y="335"/>
                    <a:pt x="46" y="331"/>
                    <a:pt x="46" y="331"/>
                  </a:cubicBezTo>
                  <a:cubicBezTo>
                    <a:pt x="32" y="331"/>
                    <a:pt x="23" y="331"/>
                    <a:pt x="10" y="340"/>
                  </a:cubicBezTo>
                  <a:cubicBezTo>
                    <a:pt x="1" y="344"/>
                    <a:pt x="1" y="349"/>
                    <a:pt x="5" y="349"/>
                  </a:cubicBezTo>
                  <a:cubicBezTo>
                    <a:pt x="23" y="353"/>
                    <a:pt x="37" y="358"/>
                    <a:pt x="50" y="362"/>
                  </a:cubicBezTo>
                  <a:lnTo>
                    <a:pt x="109" y="367"/>
                  </a:lnTo>
                  <a:cubicBezTo>
                    <a:pt x="131" y="367"/>
                    <a:pt x="158" y="376"/>
                    <a:pt x="190" y="376"/>
                  </a:cubicBezTo>
                  <a:lnTo>
                    <a:pt x="298" y="376"/>
                  </a:lnTo>
                  <a:cubicBezTo>
                    <a:pt x="343" y="376"/>
                    <a:pt x="383" y="371"/>
                    <a:pt x="433" y="362"/>
                  </a:cubicBezTo>
                  <a:cubicBezTo>
                    <a:pt x="487" y="353"/>
                    <a:pt x="536" y="349"/>
                    <a:pt x="586" y="340"/>
                  </a:cubicBezTo>
                  <a:lnTo>
                    <a:pt x="662" y="326"/>
                  </a:lnTo>
                  <a:lnTo>
                    <a:pt x="680" y="322"/>
                  </a:lnTo>
                  <a:cubicBezTo>
                    <a:pt x="689" y="322"/>
                    <a:pt x="694" y="317"/>
                    <a:pt x="703" y="317"/>
                  </a:cubicBezTo>
                  <a:lnTo>
                    <a:pt x="743" y="304"/>
                  </a:lnTo>
                  <a:cubicBezTo>
                    <a:pt x="797" y="290"/>
                    <a:pt x="851" y="281"/>
                    <a:pt x="901" y="263"/>
                  </a:cubicBezTo>
                  <a:cubicBezTo>
                    <a:pt x="955" y="245"/>
                    <a:pt x="1004" y="232"/>
                    <a:pt x="1054" y="218"/>
                  </a:cubicBezTo>
                  <a:cubicBezTo>
                    <a:pt x="1103" y="200"/>
                    <a:pt x="1144" y="182"/>
                    <a:pt x="1189" y="164"/>
                  </a:cubicBezTo>
                  <a:lnTo>
                    <a:pt x="1301" y="119"/>
                  </a:lnTo>
                  <a:lnTo>
                    <a:pt x="1391" y="74"/>
                  </a:lnTo>
                  <a:lnTo>
                    <a:pt x="1454" y="43"/>
                  </a:lnTo>
                  <a:cubicBezTo>
                    <a:pt x="1485" y="20"/>
                    <a:pt x="1503" y="11"/>
                    <a:pt x="1503" y="11"/>
                  </a:cubicBezTo>
                  <a:cubicBezTo>
                    <a:pt x="1503" y="11"/>
                    <a:pt x="1512" y="2"/>
                    <a:pt x="1503" y="2"/>
                  </a:cubicBezTo>
                  <a:cubicBezTo>
                    <a:pt x="1501" y="1"/>
                    <a:pt x="1498" y="0"/>
                    <a:pt x="14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8"/>
            <p:cNvSpPr/>
            <p:nvPr/>
          </p:nvSpPr>
          <p:spPr>
            <a:xfrm>
              <a:off x="1304025" y="398050"/>
              <a:ext cx="35650" cy="71650"/>
            </a:xfrm>
            <a:custGeom>
              <a:avLst/>
              <a:gdLst/>
              <a:ahLst/>
              <a:cxnLst/>
              <a:rect l="l" t="t" r="r" b="b"/>
              <a:pathLst>
                <a:path w="1426" h="2866" extrusionOk="0">
                  <a:moveTo>
                    <a:pt x="1375" y="1"/>
                  </a:moveTo>
                  <a:cubicBezTo>
                    <a:pt x="1354" y="1"/>
                    <a:pt x="1332" y="14"/>
                    <a:pt x="1326" y="41"/>
                  </a:cubicBezTo>
                  <a:cubicBezTo>
                    <a:pt x="1326" y="41"/>
                    <a:pt x="1317" y="86"/>
                    <a:pt x="1299" y="171"/>
                  </a:cubicBezTo>
                  <a:cubicBezTo>
                    <a:pt x="1286" y="256"/>
                    <a:pt x="1254" y="373"/>
                    <a:pt x="1223" y="517"/>
                  </a:cubicBezTo>
                  <a:cubicBezTo>
                    <a:pt x="1187" y="661"/>
                    <a:pt x="1142" y="828"/>
                    <a:pt x="1092" y="1003"/>
                  </a:cubicBezTo>
                  <a:cubicBezTo>
                    <a:pt x="1038" y="1179"/>
                    <a:pt x="980" y="1363"/>
                    <a:pt x="908" y="1543"/>
                  </a:cubicBezTo>
                  <a:cubicBezTo>
                    <a:pt x="840" y="1723"/>
                    <a:pt x="764" y="1894"/>
                    <a:pt x="674" y="2060"/>
                  </a:cubicBezTo>
                  <a:cubicBezTo>
                    <a:pt x="629" y="2137"/>
                    <a:pt x="588" y="2213"/>
                    <a:pt x="539" y="2281"/>
                  </a:cubicBezTo>
                  <a:cubicBezTo>
                    <a:pt x="498" y="2344"/>
                    <a:pt x="449" y="2407"/>
                    <a:pt x="399" y="2465"/>
                  </a:cubicBezTo>
                  <a:cubicBezTo>
                    <a:pt x="377" y="2492"/>
                    <a:pt x="354" y="2515"/>
                    <a:pt x="332" y="2542"/>
                  </a:cubicBezTo>
                  <a:lnTo>
                    <a:pt x="300" y="2573"/>
                  </a:lnTo>
                  <a:lnTo>
                    <a:pt x="264" y="2605"/>
                  </a:lnTo>
                  <a:cubicBezTo>
                    <a:pt x="233" y="2641"/>
                    <a:pt x="192" y="2672"/>
                    <a:pt x="152" y="2699"/>
                  </a:cubicBezTo>
                  <a:cubicBezTo>
                    <a:pt x="129" y="2722"/>
                    <a:pt x="102" y="2740"/>
                    <a:pt x="75" y="2758"/>
                  </a:cubicBezTo>
                  <a:lnTo>
                    <a:pt x="48" y="2776"/>
                  </a:lnTo>
                  <a:lnTo>
                    <a:pt x="44" y="2776"/>
                  </a:lnTo>
                  <a:cubicBezTo>
                    <a:pt x="1" y="2803"/>
                    <a:pt x="26" y="2865"/>
                    <a:pt x="70" y="2865"/>
                  </a:cubicBezTo>
                  <a:cubicBezTo>
                    <a:pt x="76" y="2865"/>
                    <a:pt x="82" y="2864"/>
                    <a:pt x="89" y="2861"/>
                  </a:cubicBezTo>
                  <a:lnTo>
                    <a:pt x="125" y="2843"/>
                  </a:lnTo>
                  <a:cubicBezTo>
                    <a:pt x="156" y="2830"/>
                    <a:pt x="188" y="2812"/>
                    <a:pt x="215" y="2794"/>
                  </a:cubicBezTo>
                  <a:cubicBezTo>
                    <a:pt x="264" y="2767"/>
                    <a:pt x="309" y="2735"/>
                    <a:pt x="350" y="2704"/>
                  </a:cubicBezTo>
                  <a:lnTo>
                    <a:pt x="390" y="2672"/>
                  </a:lnTo>
                  <a:lnTo>
                    <a:pt x="431" y="2641"/>
                  </a:lnTo>
                  <a:cubicBezTo>
                    <a:pt x="458" y="2614"/>
                    <a:pt x="485" y="2591"/>
                    <a:pt x="507" y="2564"/>
                  </a:cubicBezTo>
                  <a:cubicBezTo>
                    <a:pt x="566" y="2501"/>
                    <a:pt x="620" y="2438"/>
                    <a:pt x="669" y="2375"/>
                  </a:cubicBezTo>
                  <a:cubicBezTo>
                    <a:pt x="728" y="2299"/>
                    <a:pt x="777" y="2222"/>
                    <a:pt x="827" y="2146"/>
                  </a:cubicBezTo>
                  <a:cubicBezTo>
                    <a:pt x="926" y="1975"/>
                    <a:pt x="1011" y="1795"/>
                    <a:pt x="1083" y="1611"/>
                  </a:cubicBezTo>
                  <a:cubicBezTo>
                    <a:pt x="1151" y="1426"/>
                    <a:pt x="1214" y="1237"/>
                    <a:pt x="1263" y="1048"/>
                  </a:cubicBezTo>
                  <a:cubicBezTo>
                    <a:pt x="1313" y="868"/>
                    <a:pt x="1340" y="693"/>
                    <a:pt x="1367" y="544"/>
                  </a:cubicBezTo>
                  <a:cubicBezTo>
                    <a:pt x="1394" y="382"/>
                    <a:pt x="1412" y="216"/>
                    <a:pt x="1425" y="50"/>
                  </a:cubicBezTo>
                  <a:lnTo>
                    <a:pt x="1421" y="50"/>
                  </a:lnTo>
                  <a:cubicBezTo>
                    <a:pt x="1423" y="18"/>
                    <a:pt x="1399" y="1"/>
                    <a:pt x="13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8"/>
            <p:cNvSpPr/>
            <p:nvPr/>
          </p:nvSpPr>
          <p:spPr>
            <a:xfrm>
              <a:off x="1335950" y="396500"/>
              <a:ext cx="95150" cy="59250"/>
            </a:xfrm>
            <a:custGeom>
              <a:avLst/>
              <a:gdLst/>
              <a:ahLst/>
              <a:cxnLst/>
              <a:rect l="l" t="t" r="r" b="b"/>
              <a:pathLst>
                <a:path w="3806" h="2370" extrusionOk="0">
                  <a:moveTo>
                    <a:pt x="70" y="0"/>
                  </a:moveTo>
                  <a:cubicBezTo>
                    <a:pt x="35" y="0"/>
                    <a:pt x="1" y="41"/>
                    <a:pt x="27" y="80"/>
                  </a:cubicBezTo>
                  <a:lnTo>
                    <a:pt x="54" y="125"/>
                  </a:lnTo>
                  <a:lnTo>
                    <a:pt x="90" y="179"/>
                  </a:lnTo>
                  <a:cubicBezTo>
                    <a:pt x="103" y="201"/>
                    <a:pt x="117" y="224"/>
                    <a:pt x="135" y="251"/>
                  </a:cubicBezTo>
                  <a:cubicBezTo>
                    <a:pt x="171" y="300"/>
                    <a:pt x="211" y="363"/>
                    <a:pt x="265" y="435"/>
                  </a:cubicBezTo>
                  <a:cubicBezTo>
                    <a:pt x="314" y="507"/>
                    <a:pt x="373" y="584"/>
                    <a:pt x="445" y="669"/>
                  </a:cubicBezTo>
                  <a:cubicBezTo>
                    <a:pt x="512" y="750"/>
                    <a:pt x="589" y="840"/>
                    <a:pt x="674" y="930"/>
                  </a:cubicBezTo>
                  <a:lnTo>
                    <a:pt x="805" y="1070"/>
                  </a:lnTo>
                  <a:lnTo>
                    <a:pt x="949" y="1205"/>
                  </a:lnTo>
                  <a:cubicBezTo>
                    <a:pt x="998" y="1254"/>
                    <a:pt x="1048" y="1299"/>
                    <a:pt x="1102" y="1344"/>
                  </a:cubicBezTo>
                  <a:cubicBezTo>
                    <a:pt x="1156" y="1389"/>
                    <a:pt x="1210" y="1434"/>
                    <a:pt x="1264" y="1479"/>
                  </a:cubicBezTo>
                  <a:cubicBezTo>
                    <a:pt x="1376" y="1560"/>
                    <a:pt x="1489" y="1655"/>
                    <a:pt x="1615" y="1731"/>
                  </a:cubicBezTo>
                  <a:cubicBezTo>
                    <a:pt x="1678" y="1767"/>
                    <a:pt x="1736" y="1812"/>
                    <a:pt x="1799" y="1848"/>
                  </a:cubicBezTo>
                  <a:lnTo>
                    <a:pt x="1983" y="1951"/>
                  </a:lnTo>
                  <a:cubicBezTo>
                    <a:pt x="2046" y="1987"/>
                    <a:pt x="2109" y="2019"/>
                    <a:pt x="2177" y="2046"/>
                  </a:cubicBezTo>
                  <a:lnTo>
                    <a:pt x="2366" y="2127"/>
                  </a:lnTo>
                  <a:cubicBezTo>
                    <a:pt x="2496" y="2172"/>
                    <a:pt x="2618" y="2221"/>
                    <a:pt x="2739" y="2248"/>
                  </a:cubicBezTo>
                  <a:cubicBezTo>
                    <a:pt x="2861" y="2275"/>
                    <a:pt x="2973" y="2311"/>
                    <a:pt x="3077" y="2329"/>
                  </a:cubicBezTo>
                  <a:cubicBezTo>
                    <a:pt x="3185" y="2343"/>
                    <a:pt x="3284" y="2352"/>
                    <a:pt x="3374" y="2361"/>
                  </a:cubicBezTo>
                  <a:cubicBezTo>
                    <a:pt x="3446" y="2370"/>
                    <a:pt x="3522" y="2370"/>
                    <a:pt x="3598" y="2370"/>
                  </a:cubicBezTo>
                  <a:lnTo>
                    <a:pt x="3792" y="2370"/>
                  </a:lnTo>
                  <a:cubicBezTo>
                    <a:pt x="3801" y="2370"/>
                    <a:pt x="3805" y="2365"/>
                    <a:pt x="3805" y="2361"/>
                  </a:cubicBezTo>
                  <a:cubicBezTo>
                    <a:pt x="3805" y="2352"/>
                    <a:pt x="3801" y="2347"/>
                    <a:pt x="3796" y="2347"/>
                  </a:cubicBezTo>
                  <a:lnTo>
                    <a:pt x="3603" y="2320"/>
                  </a:lnTo>
                  <a:cubicBezTo>
                    <a:pt x="3526" y="2316"/>
                    <a:pt x="3455" y="2302"/>
                    <a:pt x="3383" y="2289"/>
                  </a:cubicBezTo>
                  <a:cubicBezTo>
                    <a:pt x="3297" y="2271"/>
                    <a:pt x="3203" y="2257"/>
                    <a:pt x="3099" y="2230"/>
                  </a:cubicBezTo>
                  <a:cubicBezTo>
                    <a:pt x="3000" y="2199"/>
                    <a:pt x="2888" y="2167"/>
                    <a:pt x="2775" y="2127"/>
                  </a:cubicBezTo>
                  <a:cubicBezTo>
                    <a:pt x="2663" y="2086"/>
                    <a:pt x="2546" y="2032"/>
                    <a:pt x="2424" y="1987"/>
                  </a:cubicBezTo>
                  <a:cubicBezTo>
                    <a:pt x="2312" y="1924"/>
                    <a:pt x="2186" y="1870"/>
                    <a:pt x="2069" y="1798"/>
                  </a:cubicBezTo>
                  <a:lnTo>
                    <a:pt x="1889" y="1695"/>
                  </a:lnTo>
                  <a:cubicBezTo>
                    <a:pt x="1831" y="1659"/>
                    <a:pt x="1772" y="1619"/>
                    <a:pt x="1718" y="1578"/>
                  </a:cubicBezTo>
                  <a:cubicBezTo>
                    <a:pt x="1597" y="1502"/>
                    <a:pt x="1489" y="1416"/>
                    <a:pt x="1381" y="1331"/>
                  </a:cubicBezTo>
                  <a:cubicBezTo>
                    <a:pt x="1327" y="1290"/>
                    <a:pt x="1273" y="1245"/>
                    <a:pt x="1223" y="1200"/>
                  </a:cubicBezTo>
                  <a:cubicBezTo>
                    <a:pt x="1169" y="1155"/>
                    <a:pt x="1120" y="1115"/>
                    <a:pt x="1070" y="1070"/>
                  </a:cubicBezTo>
                  <a:lnTo>
                    <a:pt x="931" y="939"/>
                  </a:lnTo>
                  <a:lnTo>
                    <a:pt x="796" y="809"/>
                  </a:lnTo>
                  <a:cubicBezTo>
                    <a:pt x="710" y="723"/>
                    <a:pt x="634" y="642"/>
                    <a:pt x="562" y="561"/>
                  </a:cubicBezTo>
                  <a:cubicBezTo>
                    <a:pt x="490" y="485"/>
                    <a:pt x="427" y="413"/>
                    <a:pt x="368" y="350"/>
                  </a:cubicBezTo>
                  <a:cubicBezTo>
                    <a:pt x="314" y="287"/>
                    <a:pt x="270" y="228"/>
                    <a:pt x="229" y="179"/>
                  </a:cubicBezTo>
                  <a:lnTo>
                    <a:pt x="139" y="67"/>
                  </a:lnTo>
                  <a:lnTo>
                    <a:pt x="108" y="26"/>
                  </a:lnTo>
                  <a:lnTo>
                    <a:pt x="108" y="22"/>
                  </a:lnTo>
                  <a:cubicBezTo>
                    <a:pt x="97" y="6"/>
                    <a:pt x="84" y="0"/>
                    <a:pt x="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8"/>
            <p:cNvSpPr/>
            <p:nvPr/>
          </p:nvSpPr>
          <p:spPr>
            <a:xfrm>
              <a:off x="1322325" y="450275"/>
              <a:ext cx="20500" cy="14800"/>
            </a:xfrm>
            <a:custGeom>
              <a:avLst/>
              <a:gdLst/>
              <a:ahLst/>
              <a:cxnLst/>
              <a:rect l="l" t="t" r="r" b="b"/>
              <a:pathLst>
                <a:path w="820" h="592" extrusionOk="0">
                  <a:moveTo>
                    <a:pt x="517" y="1"/>
                  </a:moveTo>
                  <a:cubicBezTo>
                    <a:pt x="434" y="1"/>
                    <a:pt x="336" y="25"/>
                    <a:pt x="243" y="93"/>
                  </a:cubicBezTo>
                  <a:cubicBezTo>
                    <a:pt x="36" y="241"/>
                    <a:pt x="0" y="511"/>
                    <a:pt x="59" y="570"/>
                  </a:cubicBezTo>
                  <a:cubicBezTo>
                    <a:pt x="73" y="585"/>
                    <a:pt x="87" y="592"/>
                    <a:pt x="102" y="592"/>
                  </a:cubicBezTo>
                  <a:cubicBezTo>
                    <a:pt x="157" y="592"/>
                    <a:pt x="224" y="501"/>
                    <a:pt x="369" y="412"/>
                  </a:cubicBezTo>
                  <a:cubicBezTo>
                    <a:pt x="599" y="273"/>
                    <a:pt x="819" y="255"/>
                    <a:pt x="734" y="84"/>
                  </a:cubicBezTo>
                  <a:cubicBezTo>
                    <a:pt x="713" y="43"/>
                    <a:pt x="627" y="1"/>
                    <a:pt x="5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8"/>
            <p:cNvSpPr/>
            <p:nvPr/>
          </p:nvSpPr>
          <p:spPr>
            <a:xfrm>
              <a:off x="1377800" y="442625"/>
              <a:ext cx="21250" cy="10175"/>
            </a:xfrm>
            <a:custGeom>
              <a:avLst/>
              <a:gdLst/>
              <a:ahLst/>
              <a:cxnLst/>
              <a:rect l="l" t="t" r="r" b="b"/>
              <a:pathLst>
                <a:path w="850" h="407" extrusionOk="0">
                  <a:moveTo>
                    <a:pt x="368" y="0"/>
                  </a:moveTo>
                  <a:cubicBezTo>
                    <a:pt x="149" y="0"/>
                    <a:pt x="4" y="147"/>
                    <a:pt x="4" y="219"/>
                  </a:cubicBezTo>
                  <a:cubicBezTo>
                    <a:pt x="1" y="335"/>
                    <a:pt x="79" y="349"/>
                    <a:pt x="203" y="349"/>
                  </a:cubicBezTo>
                  <a:cubicBezTo>
                    <a:pt x="243" y="349"/>
                    <a:pt x="289" y="348"/>
                    <a:pt x="338" y="348"/>
                  </a:cubicBezTo>
                  <a:cubicBezTo>
                    <a:pt x="383" y="348"/>
                    <a:pt x="431" y="349"/>
                    <a:pt x="480" y="354"/>
                  </a:cubicBezTo>
                  <a:cubicBezTo>
                    <a:pt x="619" y="366"/>
                    <a:pt x="713" y="407"/>
                    <a:pt x="769" y="407"/>
                  </a:cubicBezTo>
                  <a:cubicBezTo>
                    <a:pt x="799" y="407"/>
                    <a:pt x="818" y="395"/>
                    <a:pt x="827" y="363"/>
                  </a:cubicBezTo>
                  <a:cubicBezTo>
                    <a:pt x="849" y="282"/>
                    <a:pt x="705" y="52"/>
                    <a:pt x="453" y="7"/>
                  </a:cubicBezTo>
                  <a:cubicBezTo>
                    <a:pt x="424" y="2"/>
                    <a:pt x="396" y="0"/>
                    <a:pt x="3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8"/>
            <p:cNvSpPr/>
            <p:nvPr/>
          </p:nvSpPr>
          <p:spPr>
            <a:xfrm>
              <a:off x="1202175" y="265650"/>
              <a:ext cx="31325" cy="53250"/>
            </a:xfrm>
            <a:custGeom>
              <a:avLst/>
              <a:gdLst/>
              <a:ahLst/>
              <a:cxnLst/>
              <a:rect l="l" t="t" r="r" b="b"/>
              <a:pathLst>
                <a:path w="1253" h="2130" extrusionOk="0">
                  <a:moveTo>
                    <a:pt x="62" y="0"/>
                  </a:moveTo>
                  <a:cubicBezTo>
                    <a:pt x="21" y="0"/>
                    <a:pt x="0" y="67"/>
                    <a:pt x="47" y="87"/>
                  </a:cubicBezTo>
                  <a:cubicBezTo>
                    <a:pt x="591" y="316"/>
                    <a:pt x="1153" y="2080"/>
                    <a:pt x="1158" y="2098"/>
                  </a:cubicBezTo>
                  <a:cubicBezTo>
                    <a:pt x="1162" y="2116"/>
                    <a:pt x="1180" y="2129"/>
                    <a:pt x="1203" y="2129"/>
                  </a:cubicBezTo>
                  <a:cubicBezTo>
                    <a:pt x="1207" y="2129"/>
                    <a:pt x="1212" y="2125"/>
                    <a:pt x="1216" y="2125"/>
                  </a:cubicBezTo>
                  <a:cubicBezTo>
                    <a:pt x="1239" y="2116"/>
                    <a:pt x="1252" y="2093"/>
                    <a:pt x="1248" y="2071"/>
                  </a:cubicBezTo>
                  <a:cubicBezTo>
                    <a:pt x="1221" y="1994"/>
                    <a:pt x="668" y="249"/>
                    <a:pt x="83" y="6"/>
                  </a:cubicBezTo>
                  <a:cubicBezTo>
                    <a:pt x="76" y="2"/>
                    <a:pt x="69" y="0"/>
                    <a:pt x="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8"/>
            <p:cNvSpPr/>
            <p:nvPr/>
          </p:nvSpPr>
          <p:spPr>
            <a:xfrm>
              <a:off x="1113925" y="251550"/>
              <a:ext cx="50525" cy="20325"/>
            </a:xfrm>
            <a:custGeom>
              <a:avLst/>
              <a:gdLst/>
              <a:ahLst/>
              <a:cxnLst/>
              <a:rect l="l" t="t" r="r" b="b"/>
              <a:pathLst>
                <a:path w="2021" h="813" extrusionOk="0">
                  <a:moveTo>
                    <a:pt x="308" y="0"/>
                  </a:moveTo>
                  <a:cubicBezTo>
                    <a:pt x="270" y="0"/>
                    <a:pt x="232" y="8"/>
                    <a:pt x="198" y="25"/>
                  </a:cubicBezTo>
                  <a:cubicBezTo>
                    <a:pt x="153" y="43"/>
                    <a:pt x="117" y="70"/>
                    <a:pt x="86" y="106"/>
                  </a:cubicBezTo>
                  <a:cubicBezTo>
                    <a:pt x="50" y="142"/>
                    <a:pt x="23" y="187"/>
                    <a:pt x="9" y="241"/>
                  </a:cubicBezTo>
                  <a:lnTo>
                    <a:pt x="5" y="268"/>
                  </a:lnTo>
                  <a:lnTo>
                    <a:pt x="5" y="277"/>
                  </a:lnTo>
                  <a:lnTo>
                    <a:pt x="5" y="282"/>
                  </a:lnTo>
                  <a:lnTo>
                    <a:pt x="5" y="291"/>
                  </a:lnTo>
                  <a:lnTo>
                    <a:pt x="5" y="304"/>
                  </a:lnTo>
                  <a:cubicBezTo>
                    <a:pt x="0" y="327"/>
                    <a:pt x="0" y="349"/>
                    <a:pt x="5" y="372"/>
                  </a:cubicBezTo>
                  <a:cubicBezTo>
                    <a:pt x="5" y="421"/>
                    <a:pt x="14" y="471"/>
                    <a:pt x="27" y="520"/>
                  </a:cubicBezTo>
                  <a:cubicBezTo>
                    <a:pt x="50" y="574"/>
                    <a:pt x="81" y="619"/>
                    <a:pt x="126" y="660"/>
                  </a:cubicBezTo>
                  <a:cubicBezTo>
                    <a:pt x="167" y="691"/>
                    <a:pt x="212" y="723"/>
                    <a:pt x="261" y="741"/>
                  </a:cubicBezTo>
                  <a:cubicBezTo>
                    <a:pt x="351" y="777"/>
                    <a:pt x="450" y="795"/>
                    <a:pt x="545" y="804"/>
                  </a:cubicBezTo>
                  <a:cubicBezTo>
                    <a:pt x="594" y="808"/>
                    <a:pt x="644" y="813"/>
                    <a:pt x="684" y="813"/>
                  </a:cubicBezTo>
                  <a:lnTo>
                    <a:pt x="756" y="813"/>
                  </a:lnTo>
                  <a:lnTo>
                    <a:pt x="819" y="808"/>
                  </a:lnTo>
                  <a:lnTo>
                    <a:pt x="1080" y="799"/>
                  </a:lnTo>
                  <a:cubicBezTo>
                    <a:pt x="1166" y="795"/>
                    <a:pt x="1246" y="795"/>
                    <a:pt x="1323" y="781"/>
                  </a:cubicBezTo>
                  <a:lnTo>
                    <a:pt x="1543" y="750"/>
                  </a:lnTo>
                  <a:cubicBezTo>
                    <a:pt x="1602" y="741"/>
                    <a:pt x="1665" y="732"/>
                    <a:pt x="1723" y="718"/>
                  </a:cubicBezTo>
                  <a:lnTo>
                    <a:pt x="1867" y="682"/>
                  </a:lnTo>
                  <a:cubicBezTo>
                    <a:pt x="1894" y="673"/>
                    <a:pt x="1926" y="664"/>
                    <a:pt x="1953" y="655"/>
                  </a:cubicBezTo>
                  <a:lnTo>
                    <a:pt x="1984" y="646"/>
                  </a:lnTo>
                  <a:cubicBezTo>
                    <a:pt x="2007" y="637"/>
                    <a:pt x="2020" y="615"/>
                    <a:pt x="2016" y="592"/>
                  </a:cubicBezTo>
                  <a:cubicBezTo>
                    <a:pt x="2012" y="568"/>
                    <a:pt x="1990" y="551"/>
                    <a:pt x="1969" y="551"/>
                  </a:cubicBezTo>
                  <a:cubicBezTo>
                    <a:pt x="1966" y="551"/>
                    <a:pt x="1964" y="551"/>
                    <a:pt x="1962" y="552"/>
                  </a:cubicBezTo>
                  <a:lnTo>
                    <a:pt x="1926" y="561"/>
                  </a:lnTo>
                  <a:cubicBezTo>
                    <a:pt x="1899" y="565"/>
                    <a:pt x="1867" y="570"/>
                    <a:pt x="1840" y="574"/>
                  </a:cubicBezTo>
                  <a:lnTo>
                    <a:pt x="1705" y="592"/>
                  </a:lnTo>
                  <a:cubicBezTo>
                    <a:pt x="1651" y="601"/>
                    <a:pt x="1588" y="601"/>
                    <a:pt x="1525" y="606"/>
                  </a:cubicBezTo>
                  <a:lnTo>
                    <a:pt x="1314" y="624"/>
                  </a:lnTo>
                  <a:cubicBezTo>
                    <a:pt x="1288" y="625"/>
                    <a:pt x="1262" y="626"/>
                    <a:pt x="1236" y="626"/>
                  </a:cubicBezTo>
                  <a:cubicBezTo>
                    <a:pt x="1183" y="626"/>
                    <a:pt x="1130" y="624"/>
                    <a:pt x="1076" y="624"/>
                  </a:cubicBezTo>
                  <a:lnTo>
                    <a:pt x="819" y="628"/>
                  </a:lnTo>
                  <a:lnTo>
                    <a:pt x="689" y="628"/>
                  </a:lnTo>
                  <a:cubicBezTo>
                    <a:pt x="644" y="628"/>
                    <a:pt x="603" y="624"/>
                    <a:pt x="563" y="619"/>
                  </a:cubicBezTo>
                  <a:cubicBezTo>
                    <a:pt x="482" y="615"/>
                    <a:pt x="401" y="597"/>
                    <a:pt x="329" y="574"/>
                  </a:cubicBezTo>
                  <a:cubicBezTo>
                    <a:pt x="293" y="561"/>
                    <a:pt x="266" y="543"/>
                    <a:pt x="239" y="525"/>
                  </a:cubicBezTo>
                  <a:cubicBezTo>
                    <a:pt x="216" y="507"/>
                    <a:pt x="198" y="480"/>
                    <a:pt x="189" y="457"/>
                  </a:cubicBezTo>
                  <a:cubicBezTo>
                    <a:pt x="176" y="426"/>
                    <a:pt x="167" y="394"/>
                    <a:pt x="167" y="363"/>
                  </a:cubicBezTo>
                  <a:lnTo>
                    <a:pt x="167" y="309"/>
                  </a:lnTo>
                  <a:lnTo>
                    <a:pt x="167" y="295"/>
                  </a:lnTo>
                  <a:lnTo>
                    <a:pt x="167" y="291"/>
                  </a:lnTo>
                  <a:lnTo>
                    <a:pt x="171" y="259"/>
                  </a:lnTo>
                  <a:cubicBezTo>
                    <a:pt x="176" y="241"/>
                    <a:pt x="189" y="219"/>
                    <a:pt x="203" y="205"/>
                  </a:cubicBezTo>
                  <a:cubicBezTo>
                    <a:pt x="216" y="183"/>
                    <a:pt x="234" y="169"/>
                    <a:pt x="257" y="156"/>
                  </a:cubicBezTo>
                  <a:cubicBezTo>
                    <a:pt x="281" y="144"/>
                    <a:pt x="309" y="138"/>
                    <a:pt x="335" y="138"/>
                  </a:cubicBezTo>
                  <a:cubicBezTo>
                    <a:pt x="349" y="138"/>
                    <a:pt x="362" y="139"/>
                    <a:pt x="374" y="142"/>
                  </a:cubicBezTo>
                  <a:cubicBezTo>
                    <a:pt x="405" y="160"/>
                    <a:pt x="428" y="183"/>
                    <a:pt x="441" y="210"/>
                  </a:cubicBezTo>
                  <a:cubicBezTo>
                    <a:pt x="446" y="228"/>
                    <a:pt x="446" y="241"/>
                    <a:pt x="455" y="255"/>
                  </a:cubicBezTo>
                  <a:cubicBezTo>
                    <a:pt x="459" y="264"/>
                    <a:pt x="459" y="277"/>
                    <a:pt x="459" y="286"/>
                  </a:cubicBezTo>
                  <a:cubicBezTo>
                    <a:pt x="464" y="304"/>
                    <a:pt x="464" y="313"/>
                    <a:pt x="464" y="313"/>
                  </a:cubicBezTo>
                  <a:lnTo>
                    <a:pt x="464" y="322"/>
                  </a:lnTo>
                  <a:cubicBezTo>
                    <a:pt x="470" y="347"/>
                    <a:pt x="491" y="359"/>
                    <a:pt x="513" y="359"/>
                  </a:cubicBezTo>
                  <a:cubicBezTo>
                    <a:pt x="538" y="359"/>
                    <a:pt x="563" y="342"/>
                    <a:pt x="563" y="313"/>
                  </a:cubicBezTo>
                  <a:lnTo>
                    <a:pt x="563" y="277"/>
                  </a:lnTo>
                  <a:cubicBezTo>
                    <a:pt x="563" y="241"/>
                    <a:pt x="554" y="205"/>
                    <a:pt x="545" y="174"/>
                  </a:cubicBezTo>
                  <a:cubicBezTo>
                    <a:pt x="527" y="111"/>
                    <a:pt x="486" y="61"/>
                    <a:pt x="432" y="30"/>
                  </a:cubicBezTo>
                  <a:cubicBezTo>
                    <a:pt x="394" y="11"/>
                    <a:pt x="351" y="0"/>
                    <a:pt x="3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8"/>
            <p:cNvSpPr/>
            <p:nvPr/>
          </p:nvSpPr>
          <p:spPr>
            <a:xfrm>
              <a:off x="1171625" y="251500"/>
              <a:ext cx="50400" cy="20275"/>
            </a:xfrm>
            <a:custGeom>
              <a:avLst/>
              <a:gdLst/>
              <a:ahLst/>
              <a:cxnLst/>
              <a:rect l="l" t="t" r="r" b="b"/>
              <a:pathLst>
                <a:path w="2016" h="811" extrusionOk="0">
                  <a:moveTo>
                    <a:pt x="1709" y="1"/>
                  </a:moveTo>
                  <a:cubicBezTo>
                    <a:pt x="1667" y="1"/>
                    <a:pt x="1625" y="11"/>
                    <a:pt x="1588" y="32"/>
                  </a:cubicBezTo>
                  <a:cubicBezTo>
                    <a:pt x="1534" y="63"/>
                    <a:pt x="1494" y="113"/>
                    <a:pt x="1476" y="171"/>
                  </a:cubicBezTo>
                  <a:cubicBezTo>
                    <a:pt x="1467" y="207"/>
                    <a:pt x="1462" y="243"/>
                    <a:pt x="1462" y="275"/>
                  </a:cubicBezTo>
                  <a:lnTo>
                    <a:pt x="1462" y="311"/>
                  </a:lnTo>
                  <a:cubicBezTo>
                    <a:pt x="1460" y="343"/>
                    <a:pt x="1484" y="360"/>
                    <a:pt x="1509" y="360"/>
                  </a:cubicBezTo>
                  <a:cubicBezTo>
                    <a:pt x="1530" y="360"/>
                    <a:pt x="1551" y="349"/>
                    <a:pt x="1557" y="324"/>
                  </a:cubicBezTo>
                  <a:lnTo>
                    <a:pt x="1557" y="315"/>
                  </a:lnTo>
                  <a:lnTo>
                    <a:pt x="1561" y="288"/>
                  </a:lnTo>
                  <a:cubicBezTo>
                    <a:pt x="1561" y="279"/>
                    <a:pt x="1561" y="266"/>
                    <a:pt x="1566" y="252"/>
                  </a:cubicBezTo>
                  <a:cubicBezTo>
                    <a:pt x="1570" y="243"/>
                    <a:pt x="1579" y="230"/>
                    <a:pt x="1584" y="212"/>
                  </a:cubicBezTo>
                  <a:cubicBezTo>
                    <a:pt x="1593" y="185"/>
                    <a:pt x="1615" y="158"/>
                    <a:pt x="1647" y="144"/>
                  </a:cubicBezTo>
                  <a:cubicBezTo>
                    <a:pt x="1660" y="139"/>
                    <a:pt x="1675" y="137"/>
                    <a:pt x="1690" y="137"/>
                  </a:cubicBezTo>
                  <a:cubicBezTo>
                    <a:pt x="1715" y="137"/>
                    <a:pt x="1741" y="144"/>
                    <a:pt x="1764" y="158"/>
                  </a:cubicBezTo>
                  <a:cubicBezTo>
                    <a:pt x="1786" y="171"/>
                    <a:pt x="1804" y="185"/>
                    <a:pt x="1818" y="203"/>
                  </a:cubicBezTo>
                  <a:cubicBezTo>
                    <a:pt x="1831" y="221"/>
                    <a:pt x="1845" y="239"/>
                    <a:pt x="1849" y="261"/>
                  </a:cubicBezTo>
                  <a:lnTo>
                    <a:pt x="1854" y="288"/>
                  </a:lnTo>
                  <a:lnTo>
                    <a:pt x="1854" y="297"/>
                  </a:lnTo>
                  <a:lnTo>
                    <a:pt x="1854" y="306"/>
                  </a:lnTo>
                  <a:cubicBezTo>
                    <a:pt x="1854" y="329"/>
                    <a:pt x="1854" y="347"/>
                    <a:pt x="1854" y="365"/>
                  </a:cubicBezTo>
                  <a:cubicBezTo>
                    <a:pt x="1854" y="396"/>
                    <a:pt x="1845" y="428"/>
                    <a:pt x="1836" y="455"/>
                  </a:cubicBezTo>
                  <a:cubicBezTo>
                    <a:pt x="1822" y="482"/>
                    <a:pt x="1804" y="504"/>
                    <a:pt x="1782" y="527"/>
                  </a:cubicBezTo>
                  <a:cubicBezTo>
                    <a:pt x="1755" y="545"/>
                    <a:pt x="1728" y="563"/>
                    <a:pt x="1696" y="572"/>
                  </a:cubicBezTo>
                  <a:cubicBezTo>
                    <a:pt x="1620" y="599"/>
                    <a:pt x="1539" y="617"/>
                    <a:pt x="1462" y="621"/>
                  </a:cubicBezTo>
                  <a:cubicBezTo>
                    <a:pt x="1417" y="626"/>
                    <a:pt x="1377" y="630"/>
                    <a:pt x="1332" y="630"/>
                  </a:cubicBezTo>
                  <a:lnTo>
                    <a:pt x="1201" y="630"/>
                  </a:lnTo>
                  <a:lnTo>
                    <a:pt x="949" y="626"/>
                  </a:lnTo>
                  <a:cubicBezTo>
                    <a:pt x="892" y="626"/>
                    <a:pt x="837" y="628"/>
                    <a:pt x="786" y="628"/>
                  </a:cubicBezTo>
                  <a:cubicBezTo>
                    <a:pt x="760" y="628"/>
                    <a:pt x="735" y="627"/>
                    <a:pt x="711" y="626"/>
                  </a:cubicBezTo>
                  <a:lnTo>
                    <a:pt x="499" y="608"/>
                  </a:lnTo>
                  <a:cubicBezTo>
                    <a:pt x="432" y="603"/>
                    <a:pt x="369" y="603"/>
                    <a:pt x="320" y="594"/>
                  </a:cubicBezTo>
                  <a:lnTo>
                    <a:pt x="185" y="576"/>
                  </a:lnTo>
                  <a:cubicBezTo>
                    <a:pt x="153" y="572"/>
                    <a:pt x="122" y="567"/>
                    <a:pt x="95" y="563"/>
                  </a:cubicBezTo>
                  <a:lnTo>
                    <a:pt x="63" y="554"/>
                  </a:lnTo>
                  <a:cubicBezTo>
                    <a:pt x="60" y="553"/>
                    <a:pt x="57" y="553"/>
                    <a:pt x="54" y="553"/>
                  </a:cubicBezTo>
                  <a:cubicBezTo>
                    <a:pt x="34" y="553"/>
                    <a:pt x="13" y="566"/>
                    <a:pt x="9" y="585"/>
                  </a:cubicBezTo>
                  <a:cubicBezTo>
                    <a:pt x="0" y="612"/>
                    <a:pt x="14" y="639"/>
                    <a:pt x="36" y="648"/>
                  </a:cubicBezTo>
                  <a:lnTo>
                    <a:pt x="68" y="657"/>
                  </a:lnTo>
                  <a:cubicBezTo>
                    <a:pt x="95" y="671"/>
                    <a:pt x="126" y="680"/>
                    <a:pt x="158" y="684"/>
                  </a:cubicBezTo>
                  <a:lnTo>
                    <a:pt x="297" y="720"/>
                  </a:lnTo>
                  <a:cubicBezTo>
                    <a:pt x="356" y="738"/>
                    <a:pt x="419" y="747"/>
                    <a:pt x="481" y="756"/>
                  </a:cubicBezTo>
                  <a:lnTo>
                    <a:pt x="697" y="783"/>
                  </a:lnTo>
                  <a:cubicBezTo>
                    <a:pt x="774" y="797"/>
                    <a:pt x="859" y="797"/>
                    <a:pt x="945" y="801"/>
                  </a:cubicBezTo>
                  <a:lnTo>
                    <a:pt x="1206" y="810"/>
                  </a:lnTo>
                  <a:lnTo>
                    <a:pt x="1341" y="810"/>
                  </a:lnTo>
                  <a:cubicBezTo>
                    <a:pt x="1386" y="810"/>
                    <a:pt x="1431" y="810"/>
                    <a:pt x="1480" y="806"/>
                  </a:cubicBezTo>
                  <a:cubicBezTo>
                    <a:pt x="1575" y="797"/>
                    <a:pt x="1674" y="774"/>
                    <a:pt x="1764" y="743"/>
                  </a:cubicBezTo>
                  <a:cubicBezTo>
                    <a:pt x="1809" y="720"/>
                    <a:pt x="1854" y="693"/>
                    <a:pt x="1894" y="662"/>
                  </a:cubicBezTo>
                  <a:cubicBezTo>
                    <a:pt x="1935" y="621"/>
                    <a:pt x="1966" y="576"/>
                    <a:pt x="1989" y="522"/>
                  </a:cubicBezTo>
                  <a:cubicBezTo>
                    <a:pt x="2007" y="477"/>
                    <a:pt x="2016" y="423"/>
                    <a:pt x="2016" y="374"/>
                  </a:cubicBezTo>
                  <a:cubicBezTo>
                    <a:pt x="2016" y="351"/>
                    <a:pt x="2016" y="329"/>
                    <a:pt x="2016" y="311"/>
                  </a:cubicBezTo>
                  <a:lnTo>
                    <a:pt x="2016" y="288"/>
                  </a:lnTo>
                  <a:lnTo>
                    <a:pt x="2016" y="279"/>
                  </a:lnTo>
                  <a:lnTo>
                    <a:pt x="2016" y="275"/>
                  </a:lnTo>
                  <a:lnTo>
                    <a:pt x="2016" y="266"/>
                  </a:lnTo>
                  <a:lnTo>
                    <a:pt x="2011" y="239"/>
                  </a:lnTo>
                  <a:cubicBezTo>
                    <a:pt x="1998" y="185"/>
                    <a:pt x="1971" y="140"/>
                    <a:pt x="1935" y="104"/>
                  </a:cubicBezTo>
                  <a:cubicBezTo>
                    <a:pt x="1903" y="72"/>
                    <a:pt x="1863" y="45"/>
                    <a:pt x="1822" y="27"/>
                  </a:cubicBezTo>
                  <a:cubicBezTo>
                    <a:pt x="1787" y="10"/>
                    <a:pt x="1748" y="1"/>
                    <a:pt x="1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8"/>
            <p:cNvSpPr/>
            <p:nvPr/>
          </p:nvSpPr>
          <p:spPr>
            <a:xfrm>
              <a:off x="1161950" y="258925"/>
              <a:ext cx="13175" cy="726100"/>
            </a:xfrm>
            <a:custGeom>
              <a:avLst/>
              <a:gdLst/>
              <a:ahLst/>
              <a:cxnLst/>
              <a:rect l="l" t="t" r="r" b="b"/>
              <a:pathLst>
                <a:path w="527" h="29044" extrusionOk="0">
                  <a:moveTo>
                    <a:pt x="0" y="0"/>
                  </a:moveTo>
                  <a:lnTo>
                    <a:pt x="0" y="29043"/>
                  </a:lnTo>
                  <a:lnTo>
                    <a:pt x="527" y="29043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8"/>
            <p:cNvSpPr/>
            <p:nvPr/>
          </p:nvSpPr>
          <p:spPr>
            <a:xfrm>
              <a:off x="1158125" y="238100"/>
              <a:ext cx="20950" cy="32125"/>
            </a:xfrm>
            <a:custGeom>
              <a:avLst/>
              <a:gdLst/>
              <a:ahLst/>
              <a:cxnLst/>
              <a:rect l="l" t="t" r="r" b="b"/>
              <a:pathLst>
                <a:path w="838" h="1285" extrusionOk="0">
                  <a:moveTo>
                    <a:pt x="435" y="1"/>
                  </a:moveTo>
                  <a:cubicBezTo>
                    <a:pt x="302" y="1"/>
                    <a:pt x="167" y="29"/>
                    <a:pt x="117" y="68"/>
                  </a:cubicBezTo>
                  <a:cubicBezTo>
                    <a:pt x="0" y="172"/>
                    <a:pt x="153" y="1207"/>
                    <a:pt x="153" y="1207"/>
                  </a:cubicBezTo>
                  <a:cubicBezTo>
                    <a:pt x="233" y="1265"/>
                    <a:pt x="318" y="1285"/>
                    <a:pt x="396" y="1285"/>
                  </a:cubicBezTo>
                  <a:cubicBezTo>
                    <a:pt x="552" y="1285"/>
                    <a:pt x="680" y="1207"/>
                    <a:pt x="680" y="1207"/>
                  </a:cubicBezTo>
                  <a:cubicBezTo>
                    <a:pt x="680" y="1207"/>
                    <a:pt x="837" y="199"/>
                    <a:pt x="729" y="82"/>
                  </a:cubicBezTo>
                  <a:cubicBezTo>
                    <a:pt x="678" y="24"/>
                    <a:pt x="557" y="1"/>
                    <a:pt x="4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8"/>
            <p:cNvSpPr/>
            <p:nvPr/>
          </p:nvSpPr>
          <p:spPr>
            <a:xfrm>
              <a:off x="1138675" y="451300"/>
              <a:ext cx="61300" cy="75000"/>
            </a:xfrm>
            <a:custGeom>
              <a:avLst/>
              <a:gdLst/>
              <a:ahLst/>
              <a:cxnLst/>
              <a:rect l="l" t="t" r="r" b="b"/>
              <a:pathLst>
                <a:path w="2452" h="3000" extrusionOk="0">
                  <a:moveTo>
                    <a:pt x="1152" y="0"/>
                  </a:moveTo>
                  <a:cubicBezTo>
                    <a:pt x="740" y="0"/>
                    <a:pt x="340" y="23"/>
                    <a:pt x="229" y="79"/>
                  </a:cubicBezTo>
                  <a:cubicBezTo>
                    <a:pt x="0" y="191"/>
                    <a:pt x="72" y="2738"/>
                    <a:pt x="184" y="2859"/>
                  </a:cubicBezTo>
                  <a:cubicBezTo>
                    <a:pt x="254" y="2934"/>
                    <a:pt x="782" y="3000"/>
                    <a:pt x="1293" y="3000"/>
                  </a:cubicBezTo>
                  <a:cubicBezTo>
                    <a:pt x="1767" y="3000"/>
                    <a:pt x="2227" y="2943"/>
                    <a:pt x="2294" y="2783"/>
                  </a:cubicBezTo>
                  <a:cubicBezTo>
                    <a:pt x="2384" y="2571"/>
                    <a:pt x="2452" y="119"/>
                    <a:pt x="2141" y="56"/>
                  </a:cubicBezTo>
                  <a:cubicBezTo>
                    <a:pt x="1986" y="23"/>
                    <a:pt x="1563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8"/>
            <p:cNvSpPr/>
            <p:nvPr/>
          </p:nvSpPr>
          <p:spPr>
            <a:xfrm>
              <a:off x="1149125" y="459000"/>
              <a:ext cx="39725" cy="24875"/>
            </a:xfrm>
            <a:custGeom>
              <a:avLst/>
              <a:gdLst/>
              <a:ahLst/>
              <a:cxnLst/>
              <a:rect l="l" t="t" r="r" b="b"/>
              <a:pathLst>
                <a:path w="1589" h="995" extrusionOk="0">
                  <a:moveTo>
                    <a:pt x="176" y="0"/>
                  </a:moveTo>
                  <a:cubicBezTo>
                    <a:pt x="77" y="0"/>
                    <a:pt x="0" y="77"/>
                    <a:pt x="0" y="176"/>
                  </a:cubicBezTo>
                  <a:lnTo>
                    <a:pt x="0" y="819"/>
                  </a:lnTo>
                  <a:cubicBezTo>
                    <a:pt x="0" y="914"/>
                    <a:pt x="77" y="994"/>
                    <a:pt x="176" y="994"/>
                  </a:cubicBezTo>
                  <a:lnTo>
                    <a:pt x="1413" y="994"/>
                  </a:lnTo>
                  <a:cubicBezTo>
                    <a:pt x="1512" y="994"/>
                    <a:pt x="1588" y="914"/>
                    <a:pt x="1588" y="819"/>
                  </a:cubicBezTo>
                  <a:lnTo>
                    <a:pt x="1588" y="176"/>
                  </a:lnTo>
                  <a:cubicBezTo>
                    <a:pt x="1588" y="77"/>
                    <a:pt x="1512" y="0"/>
                    <a:pt x="1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8"/>
            <p:cNvSpPr/>
            <p:nvPr/>
          </p:nvSpPr>
          <p:spPr>
            <a:xfrm>
              <a:off x="1149350" y="489125"/>
              <a:ext cx="9350" cy="6450"/>
            </a:xfrm>
            <a:custGeom>
              <a:avLst/>
              <a:gdLst/>
              <a:ahLst/>
              <a:cxnLst/>
              <a:rect l="l" t="t" r="r" b="b"/>
              <a:pathLst>
                <a:path w="374" h="258" extrusionOk="0">
                  <a:moveTo>
                    <a:pt x="72" y="1"/>
                  </a:moveTo>
                  <a:cubicBezTo>
                    <a:pt x="32" y="1"/>
                    <a:pt x="0" y="37"/>
                    <a:pt x="0" y="77"/>
                  </a:cubicBezTo>
                  <a:lnTo>
                    <a:pt x="0" y="185"/>
                  </a:lnTo>
                  <a:cubicBezTo>
                    <a:pt x="0" y="226"/>
                    <a:pt x="32" y="257"/>
                    <a:pt x="72" y="257"/>
                  </a:cubicBezTo>
                  <a:lnTo>
                    <a:pt x="297" y="257"/>
                  </a:lnTo>
                  <a:cubicBezTo>
                    <a:pt x="342" y="257"/>
                    <a:pt x="374" y="226"/>
                    <a:pt x="374" y="185"/>
                  </a:cubicBezTo>
                  <a:lnTo>
                    <a:pt x="374" y="77"/>
                  </a:lnTo>
                  <a:cubicBezTo>
                    <a:pt x="374" y="37"/>
                    <a:pt x="342" y="1"/>
                    <a:pt x="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8"/>
            <p:cNvSpPr/>
            <p:nvPr/>
          </p:nvSpPr>
          <p:spPr>
            <a:xfrm>
              <a:off x="1164975" y="489125"/>
              <a:ext cx="9375" cy="6450"/>
            </a:xfrm>
            <a:custGeom>
              <a:avLst/>
              <a:gdLst/>
              <a:ahLst/>
              <a:cxnLst/>
              <a:rect l="l" t="t" r="r" b="b"/>
              <a:pathLst>
                <a:path w="375" h="258" extrusionOk="0">
                  <a:moveTo>
                    <a:pt x="73" y="1"/>
                  </a:moveTo>
                  <a:cubicBezTo>
                    <a:pt x="32" y="1"/>
                    <a:pt x="1" y="37"/>
                    <a:pt x="1" y="77"/>
                  </a:cubicBezTo>
                  <a:lnTo>
                    <a:pt x="1" y="185"/>
                  </a:lnTo>
                  <a:cubicBezTo>
                    <a:pt x="1" y="226"/>
                    <a:pt x="32" y="257"/>
                    <a:pt x="73" y="257"/>
                  </a:cubicBezTo>
                  <a:lnTo>
                    <a:pt x="302" y="257"/>
                  </a:lnTo>
                  <a:cubicBezTo>
                    <a:pt x="343" y="257"/>
                    <a:pt x="374" y="226"/>
                    <a:pt x="374" y="185"/>
                  </a:cubicBezTo>
                  <a:lnTo>
                    <a:pt x="374" y="77"/>
                  </a:lnTo>
                  <a:cubicBezTo>
                    <a:pt x="374" y="37"/>
                    <a:pt x="343" y="1"/>
                    <a:pt x="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8"/>
            <p:cNvSpPr/>
            <p:nvPr/>
          </p:nvSpPr>
          <p:spPr>
            <a:xfrm>
              <a:off x="1179050" y="489125"/>
              <a:ext cx="9350" cy="6450"/>
            </a:xfrm>
            <a:custGeom>
              <a:avLst/>
              <a:gdLst/>
              <a:ahLst/>
              <a:cxnLst/>
              <a:rect l="l" t="t" r="r" b="b"/>
              <a:pathLst>
                <a:path w="374" h="258" extrusionOk="0">
                  <a:moveTo>
                    <a:pt x="72" y="1"/>
                  </a:moveTo>
                  <a:cubicBezTo>
                    <a:pt x="32" y="1"/>
                    <a:pt x="0" y="37"/>
                    <a:pt x="0" y="77"/>
                  </a:cubicBezTo>
                  <a:lnTo>
                    <a:pt x="0" y="185"/>
                  </a:lnTo>
                  <a:cubicBezTo>
                    <a:pt x="0" y="226"/>
                    <a:pt x="32" y="257"/>
                    <a:pt x="72" y="257"/>
                  </a:cubicBezTo>
                  <a:lnTo>
                    <a:pt x="297" y="257"/>
                  </a:lnTo>
                  <a:cubicBezTo>
                    <a:pt x="342" y="257"/>
                    <a:pt x="373" y="226"/>
                    <a:pt x="373" y="185"/>
                  </a:cubicBezTo>
                  <a:lnTo>
                    <a:pt x="373" y="77"/>
                  </a:lnTo>
                  <a:cubicBezTo>
                    <a:pt x="373" y="37"/>
                    <a:pt x="342" y="1"/>
                    <a:pt x="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8"/>
            <p:cNvSpPr/>
            <p:nvPr/>
          </p:nvSpPr>
          <p:spPr>
            <a:xfrm>
              <a:off x="1149350" y="499925"/>
              <a:ext cx="9350" cy="6450"/>
            </a:xfrm>
            <a:custGeom>
              <a:avLst/>
              <a:gdLst/>
              <a:ahLst/>
              <a:cxnLst/>
              <a:rect l="l" t="t" r="r" b="b"/>
              <a:pathLst>
                <a:path w="374" h="258" extrusionOk="0">
                  <a:moveTo>
                    <a:pt x="72" y="1"/>
                  </a:moveTo>
                  <a:cubicBezTo>
                    <a:pt x="32" y="1"/>
                    <a:pt x="0" y="32"/>
                    <a:pt x="0" y="77"/>
                  </a:cubicBezTo>
                  <a:lnTo>
                    <a:pt x="0" y="181"/>
                  </a:lnTo>
                  <a:cubicBezTo>
                    <a:pt x="0" y="226"/>
                    <a:pt x="32" y="257"/>
                    <a:pt x="72" y="257"/>
                  </a:cubicBezTo>
                  <a:lnTo>
                    <a:pt x="297" y="257"/>
                  </a:lnTo>
                  <a:cubicBezTo>
                    <a:pt x="342" y="257"/>
                    <a:pt x="374" y="226"/>
                    <a:pt x="374" y="181"/>
                  </a:cubicBezTo>
                  <a:lnTo>
                    <a:pt x="374" y="77"/>
                  </a:lnTo>
                  <a:cubicBezTo>
                    <a:pt x="374" y="32"/>
                    <a:pt x="342" y="1"/>
                    <a:pt x="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8"/>
            <p:cNvSpPr/>
            <p:nvPr/>
          </p:nvSpPr>
          <p:spPr>
            <a:xfrm>
              <a:off x="1164975" y="499925"/>
              <a:ext cx="9375" cy="6450"/>
            </a:xfrm>
            <a:custGeom>
              <a:avLst/>
              <a:gdLst/>
              <a:ahLst/>
              <a:cxnLst/>
              <a:rect l="l" t="t" r="r" b="b"/>
              <a:pathLst>
                <a:path w="375" h="258" extrusionOk="0">
                  <a:moveTo>
                    <a:pt x="73" y="1"/>
                  </a:moveTo>
                  <a:cubicBezTo>
                    <a:pt x="32" y="1"/>
                    <a:pt x="1" y="32"/>
                    <a:pt x="1" y="77"/>
                  </a:cubicBezTo>
                  <a:lnTo>
                    <a:pt x="1" y="181"/>
                  </a:lnTo>
                  <a:cubicBezTo>
                    <a:pt x="1" y="226"/>
                    <a:pt x="32" y="257"/>
                    <a:pt x="73" y="257"/>
                  </a:cubicBezTo>
                  <a:lnTo>
                    <a:pt x="302" y="257"/>
                  </a:lnTo>
                  <a:cubicBezTo>
                    <a:pt x="343" y="257"/>
                    <a:pt x="374" y="226"/>
                    <a:pt x="374" y="181"/>
                  </a:cubicBezTo>
                  <a:lnTo>
                    <a:pt x="374" y="77"/>
                  </a:lnTo>
                  <a:cubicBezTo>
                    <a:pt x="374" y="32"/>
                    <a:pt x="343" y="1"/>
                    <a:pt x="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8"/>
            <p:cNvSpPr/>
            <p:nvPr/>
          </p:nvSpPr>
          <p:spPr>
            <a:xfrm>
              <a:off x="1179050" y="499925"/>
              <a:ext cx="9350" cy="6450"/>
            </a:xfrm>
            <a:custGeom>
              <a:avLst/>
              <a:gdLst/>
              <a:ahLst/>
              <a:cxnLst/>
              <a:rect l="l" t="t" r="r" b="b"/>
              <a:pathLst>
                <a:path w="374" h="258" extrusionOk="0">
                  <a:moveTo>
                    <a:pt x="72" y="1"/>
                  </a:moveTo>
                  <a:cubicBezTo>
                    <a:pt x="32" y="1"/>
                    <a:pt x="0" y="32"/>
                    <a:pt x="0" y="77"/>
                  </a:cubicBezTo>
                  <a:lnTo>
                    <a:pt x="0" y="181"/>
                  </a:lnTo>
                  <a:cubicBezTo>
                    <a:pt x="0" y="226"/>
                    <a:pt x="32" y="257"/>
                    <a:pt x="72" y="257"/>
                  </a:cubicBezTo>
                  <a:lnTo>
                    <a:pt x="297" y="257"/>
                  </a:lnTo>
                  <a:cubicBezTo>
                    <a:pt x="342" y="257"/>
                    <a:pt x="373" y="226"/>
                    <a:pt x="373" y="181"/>
                  </a:cubicBezTo>
                  <a:lnTo>
                    <a:pt x="373" y="77"/>
                  </a:lnTo>
                  <a:cubicBezTo>
                    <a:pt x="373" y="32"/>
                    <a:pt x="342" y="1"/>
                    <a:pt x="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8"/>
            <p:cNvSpPr/>
            <p:nvPr/>
          </p:nvSpPr>
          <p:spPr>
            <a:xfrm>
              <a:off x="1149350" y="510725"/>
              <a:ext cx="9350" cy="6450"/>
            </a:xfrm>
            <a:custGeom>
              <a:avLst/>
              <a:gdLst/>
              <a:ahLst/>
              <a:cxnLst/>
              <a:rect l="l" t="t" r="r" b="b"/>
              <a:pathLst>
                <a:path w="374" h="258" extrusionOk="0">
                  <a:moveTo>
                    <a:pt x="72" y="1"/>
                  </a:moveTo>
                  <a:cubicBezTo>
                    <a:pt x="32" y="1"/>
                    <a:pt x="0" y="32"/>
                    <a:pt x="0" y="73"/>
                  </a:cubicBezTo>
                  <a:lnTo>
                    <a:pt x="0" y="181"/>
                  </a:lnTo>
                  <a:cubicBezTo>
                    <a:pt x="0" y="221"/>
                    <a:pt x="32" y="257"/>
                    <a:pt x="72" y="257"/>
                  </a:cubicBezTo>
                  <a:lnTo>
                    <a:pt x="297" y="257"/>
                  </a:lnTo>
                  <a:cubicBezTo>
                    <a:pt x="342" y="257"/>
                    <a:pt x="374" y="221"/>
                    <a:pt x="374" y="181"/>
                  </a:cubicBezTo>
                  <a:lnTo>
                    <a:pt x="374" y="73"/>
                  </a:lnTo>
                  <a:cubicBezTo>
                    <a:pt x="374" y="32"/>
                    <a:pt x="342" y="1"/>
                    <a:pt x="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8"/>
            <p:cNvSpPr/>
            <p:nvPr/>
          </p:nvSpPr>
          <p:spPr>
            <a:xfrm>
              <a:off x="1164975" y="510725"/>
              <a:ext cx="9375" cy="6450"/>
            </a:xfrm>
            <a:custGeom>
              <a:avLst/>
              <a:gdLst/>
              <a:ahLst/>
              <a:cxnLst/>
              <a:rect l="l" t="t" r="r" b="b"/>
              <a:pathLst>
                <a:path w="375" h="258" extrusionOk="0">
                  <a:moveTo>
                    <a:pt x="73" y="1"/>
                  </a:moveTo>
                  <a:cubicBezTo>
                    <a:pt x="32" y="1"/>
                    <a:pt x="1" y="32"/>
                    <a:pt x="1" y="73"/>
                  </a:cubicBezTo>
                  <a:lnTo>
                    <a:pt x="1" y="181"/>
                  </a:lnTo>
                  <a:cubicBezTo>
                    <a:pt x="1" y="221"/>
                    <a:pt x="32" y="257"/>
                    <a:pt x="73" y="257"/>
                  </a:cubicBezTo>
                  <a:lnTo>
                    <a:pt x="302" y="257"/>
                  </a:lnTo>
                  <a:cubicBezTo>
                    <a:pt x="343" y="257"/>
                    <a:pt x="374" y="221"/>
                    <a:pt x="374" y="181"/>
                  </a:cubicBezTo>
                  <a:lnTo>
                    <a:pt x="374" y="73"/>
                  </a:lnTo>
                  <a:cubicBezTo>
                    <a:pt x="374" y="32"/>
                    <a:pt x="343" y="1"/>
                    <a:pt x="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8"/>
            <p:cNvSpPr/>
            <p:nvPr/>
          </p:nvSpPr>
          <p:spPr>
            <a:xfrm>
              <a:off x="1179050" y="510725"/>
              <a:ext cx="9350" cy="6450"/>
            </a:xfrm>
            <a:custGeom>
              <a:avLst/>
              <a:gdLst/>
              <a:ahLst/>
              <a:cxnLst/>
              <a:rect l="l" t="t" r="r" b="b"/>
              <a:pathLst>
                <a:path w="374" h="258" extrusionOk="0">
                  <a:moveTo>
                    <a:pt x="72" y="1"/>
                  </a:moveTo>
                  <a:cubicBezTo>
                    <a:pt x="32" y="1"/>
                    <a:pt x="0" y="32"/>
                    <a:pt x="0" y="73"/>
                  </a:cubicBezTo>
                  <a:lnTo>
                    <a:pt x="0" y="181"/>
                  </a:lnTo>
                  <a:cubicBezTo>
                    <a:pt x="0" y="221"/>
                    <a:pt x="32" y="257"/>
                    <a:pt x="72" y="257"/>
                  </a:cubicBezTo>
                  <a:lnTo>
                    <a:pt x="297" y="257"/>
                  </a:lnTo>
                  <a:cubicBezTo>
                    <a:pt x="342" y="257"/>
                    <a:pt x="373" y="221"/>
                    <a:pt x="373" y="181"/>
                  </a:cubicBezTo>
                  <a:lnTo>
                    <a:pt x="373" y="73"/>
                  </a:lnTo>
                  <a:cubicBezTo>
                    <a:pt x="373" y="32"/>
                    <a:pt x="342" y="1"/>
                    <a:pt x="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8"/>
            <p:cNvSpPr/>
            <p:nvPr/>
          </p:nvSpPr>
          <p:spPr>
            <a:xfrm>
              <a:off x="1179050" y="265000"/>
              <a:ext cx="26550" cy="56525"/>
            </a:xfrm>
            <a:custGeom>
              <a:avLst/>
              <a:gdLst/>
              <a:ahLst/>
              <a:cxnLst/>
              <a:rect l="l" t="t" r="r" b="b"/>
              <a:pathLst>
                <a:path w="1062" h="2261" extrusionOk="0">
                  <a:moveTo>
                    <a:pt x="927" y="0"/>
                  </a:moveTo>
                  <a:cubicBezTo>
                    <a:pt x="909" y="0"/>
                    <a:pt x="895" y="5"/>
                    <a:pt x="882" y="9"/>
                  </a:cubicBezTo>
                  <a:cubicBezTo>
                    <a:pt x="868" y="14"/>
                    <a:pt x="855" y="18"/>
                    <a:pt x="846" y="27"/>
                  </a:cubicBezTo>
                  <a:cubicBezTo>
                    <a:pt x="832" y="32"/>
                    <a:pt x="819" y="41"/>
                    <a:pt x="810" y="50"/>
                  </a:cubicBezTo>
                  <a:cubicBezTo>
                    <a:pt x="765" y="90"/>
                    <a:pt x="724" y="135"/>
                    <a:pt x="693" y="185"/>
                  </a:cubicBezTo>
                  <a:cubicBezTo>
                    <a:pt x="616" y="297"/>
                    <a:pt x="549" y="423"/>
                    <a:pt x="499" y="549"/>
                  </a:cubicBezTo>
                  <a:cubicBezTo>
                    <a:pt x="436" y="688"/>
                    <a:pt x="378" y="832"/>
                    <a:pt x="328" y="985"/>
                  </a:cubicBezTo>
                  <a:cubicBezTo>
                    <a:pt x="229" y="1287"/>
                    <a:pt x="144" y="1593"/>
                    <a:pt x="90" y="1822"/>
                  </a:cubicBezTo>
                  <a:cubicBezTo>
                    <a:pt x="36" y="2052"/>
                    <a:pt x="5" y="2209"/>
                    <a:pt x="5" y="2209"/>
                  </a:cubicBezTo>
                  <a:cubicBezTo>
                    <a:pt x="0" y="2231"/>
                    <a:pt x="18" y="2254"/>
                    <a:pt x="41" y="2258"/>
                  </a:cubicBezTo>
                  <a:cubicBezTo>
                    <a:pt x="45" y="2260"/>
                    <a:pt x="49" y="2261"/>
                    <a:pt x="53" y="2261"/>
                  </a:cubicBezTo>
                  <a:cubicBezTo>
                    <a:pt x="72" y="2261"/>
                    <a:pt x="91" y="2245"/>
                    <a:pt x="95" y="2227"/>
                  </a:cubicBezTo>
                  <a:lnTo>
                    <a:pt x="198" y="1849"/>
                  </a:lnTo>
                  <a:cubicBezTo>
                    <a:pt x="265" y="1624"/>
                    <a:pt x="346" y="1323"/>
                    <a:pt x="450" y="1026"/>
                  </a:cubicBezTo>
                  <a:cubicBezTo>
                    <a:pt x="499" y="877"/>
                    <a:pt x="549" y="729"/>
                    <a:pt x="607" y="594"/>
                  </a:cubicBezTo>
                  <a:cubicBezTo>
                    <a:pt x="657" y="473"/>
                    <a:pt x="715" y="356"/>
                    <a:pt x="783" y="243"/>
                  </a:cubicBezTo>
                  <a:cubicBezTo>
                    <a:pt x="810" y="203"/>
                    <a:pt x="841" y="167"/>
                    <a:pt x="877" y="135"/>
                  </a:cubicBezTo>
                  <a:cubicBezTo>
                    <a:pt x="882" y="131"/>
                    <a:pt x="891" y="126"/>
                    <a:pt x="900" y="122"/>
                  </a:cubicBezTo>
                  <a:cubicBezTo>
                    <a:pt x="904" y="117"/>
                    <a:pt x="909" y="113"/>
                    <a:pt x="918" y="113"/>
                  </a:cubicBezTo>
                  <a:lnTo>
                    <a:pt x="931" y="104"/>
                  </a:lnTo>
                  <a:cubicBezTo>
                    <a:pt x="940" y="104"/>
                    <a:pt x="949" y="104"/>
                    <a:pt x="958" y="99"/>
                  </a:cubicBezTo>
                  <a:cubicBezTo>
                    <a:pt x="981" y="99"/>
                    <a:pt x="1008" y="90"/>
                    <a:pt x="1026" y="86"/>
                  </a:cubicBezTo>
                  <a:cubicBezTo>
                    <a:pt x="1039" y="86"/>
                    <a:pt x="1048" y="81"/>
                    <a:pt x="1062" y="77"/>
                  </a:cubicBezTo>
                  <a:cubicBezTo>
                    <a:pt x="1057" y="68"/>
                    <a:pt x="1048" y="54"/>
                    <a:pt x="1044" y="45"/>
                  </a:cubicBezTo>
                  <a:cubicBezTo>
                    <a:pt x="1021" y="18"/>
                    <a:pt x="985" y="0"/>
                    <a:pt x="9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8"/>
            <p:cNvSpPr/>
            <p:nvPr/>
          </p:nvSpPr>
          <p:spPr>
            <a:xfrm>
              <a:off x="1153400" y="589350"/>
              <a:ext cx="49950" cy="41975"/>
            </a:xfrm>
            <a:custGeom>
              <a:avLst/>
              <a:gdLst/>
              <a:ahLst/>
              <a:cxnLst/>
              <a:rect l="l" t="t" r="r" b="b"/>
              <a:pathLst>
                <a:path w="1998" h="1679" extrusionOk="0">
                  <a:moveTo>
                    <a:pt x="617" y="0"/>
                  </a:moveTo>
                  <a:cubicBezTo>
                    <a:pt x="522" y="5"/>
                    <a:pt x="437" y="23"/>
                    <a:pt x="351" y="54"/>
                  </a:cubicBezTo>
                  <a:cubicBezTo>
                    <a:pt x="270" y="81"/>
                    <a:pt x="0" y="482"/>
                    <a:pt x="126" y="567"/>
                  </a:cubicBezTo>
                  <a:cubicBezTo>
                    <a:pt x="402" y="767"/>
                    <a:pt x="1740" y="1679"/>
                    <a:pt x="1898" y="1679"/>
                  </a:cubicBezTo>
                  <a:cubicBezTo>
                    <a:pt x="1900" y="1679"/>
                    <a:pt x="1902" y="1678"/>
                    <a:pt x="1903" y="1678"/>
                  </a:cubicBezTo>
                  <a:cubicBezTo>
                    <a:pt x="1921" y="1678"/>
                    <a:pt x="1953" y="1633"/>
                    <a:pt x="1998" y="1570"/>
                  </a:cubicBezTo>
                  <a:lnTo>
                    <a:pt x="1989" y="1566"/>
                  </a:lnTo>
                  <a:cubicBezTo>
                    <a:pt x="1683" y="1422"/>
                    <a:pt x="320" y="491"/>
                    <a:pt x="320" y="491"/>
                  </a:cubicBezTo>
                  <a:cubicBezTo>
                    <a:pt x="351" y="266"/>
                    <a:pt x="617" y="5"/>
                    <a:pt x="617" y="5"/>
                  </a:cubicBezTo>
                  <a:lnTo>
                    <a:pt x="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8"/>
            <p:cNvSpPr/>
            <p:nvPr/>
          </p:nvSpPr>
          <p:spPr>
            <a:xfrm>
              <a:off x="1211875" y="616550"/>
              <a:ext cx="69200" cy="69300"/>
            </a:xfrm>
            <a:custGeom>
              <a:avLst/>
              <a:gdLst/>
              <a:ahLst/>
              <a:cxnLst/>
              <a:rect l="l" t="t" r="r" b="b"/>
              <a:pathLst>
                <a:path w="2768" h="2772" extrusionOk="0">
                  <a:moveTo>
                    <a:pt x="570" y="0"/>
                  </a:moveTo>
                  <a:cubicBezTo>
                    <a:pt x="415" y="0"/>
                    <a:pt x="1" y="865"/>
                    <a:pt x="1" y="865"/>
                  </a:cubicBezTo>
                  <a:lnTo>
                    <a:pt x="2695" y="2772"/>
                  </a:lnTo>
                  <a:cubicBezTo>
                    <a:pt x="2722" y="2740"/>
                    <a:pt x="2745" y="2705"/>
                    <a:pt x="2767" y="2669"/>
                  </a:cubicBezTo>
                  <a:lnTo>
                    <a:pt x="2740" y="2655"/>
                  </a:lnTo>
                  <a:cubicBezTo>
                    <a:pt x="2092" y="2129"/>
                    <a:pt x="302" y="878"/>
                    <a:pt x="266" y="824"/>
                  </a:cubicBezTo>
                  <a:cubicBezTo>
                    <a:pt x="221" y="752"/>
                    <a:pt x="648" y="131"/>
                    <a:pt x="693" y="59"/>
                  </a:cubicBezTo>
                  <a:lnTo>
                    <a:pt x="702" y="23"/>
                  </a:lnTo>
                  <a:cubicBezTo>
                    <a:pt x="662" y="14"/>
                    <a:pt x="617" y="5"/>
                    <a:pt x="576" y="1"/>
                  </a:cubicBezTo>
                  <a:cubicBezTo>
                    <a:pt x="574" y="0"/>
                    <a:pt x="572" y="0"/>
                    <a:pt x="5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8"/>
            <p:cNvSpPr/>
            <p:nvPr/>
          </p:nvSpPr>
          <p:spPr>
            <a:xfrm>
              <a:off x="1171275" y="577975"/>
              <a:ext cx="138700" cy="169050"/>
            </a:xfrm>
            <a:custGeom>
              <a:avLst/>
              <a:gdLst/>
              <a:ahLst/>
              <a:cxnLst/>
              <a:rect l="l" t="t" r="r" b="b"/>
              <a:pathLst>
                <a:path w="5548" h="6762" extrusionOk="0">
                  <a:moveTo>
                    <a:pt x="1" y="1"/>
                  </a:moveTo>
                  <a:cubicBezTo>
                    <a:pt x="639" y="73"/>
                    <a:pt x="1652" y="329"/>
                    <a:pt x="2749" y="1067"/>
                  </a:cubicBezTo>
                  <a:cubicBezTo>
                    <a:pt x="4436" y="2196"/>
                    <a:pt x="5385" y="4544"/>
                    <a:pt x="5233" y="5273"/>
                  </a:cubicBezTo>
                  <a:cubicBezTo>
                    <a:pt x="5080" y="6002"/>
                    <a:pt x="4598" y="6713"/>
                    <a:pt x="4598" y="6713"/>
                  </a:cubicBezTo>
                  <a:cubicBezTo>
                    <a:pt x="4598" y="6713"/>
                    <a:pt x="4670" y="6762"/>
                    <a:pt x="4740" y="6762"/>
                  </a:cubicBezTo>
                  <a:cubicBezTo>
                    <a:pt x="4772" y="6762"/>
                    <a:pt x="4804" y="6751"/>
                    <a:pt x="4828" y="6722"/>
                  </a:cubicBezTo>
                  <a:cubicBezTo>
                    <a:pt x="4904" y="6627"/>
                    <a:pt x="5363" y="5705"/>
                    <a:pt x="5430" y="5323"/>
                  </a:cubicBezTo>
                  <a:cubicBezTo>
                    <a:pt x="5547" y="4675"/>
                    <a:pt x="4904" y="2412"/>
                    <a:pt x="3190" y="1193"/>
                  </a:cubicBezTo>
                  <a:cubicBezTo>
                    <a:pt x="1890" y="266"/>
                    <a:pt x="702" y="4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8"/>
            <p:cNvSpPr/>
            <p:nvPr/>
          </p:nvSpPr>
          <p:spPr>
            <a:xfrm>
              <a:off x="1131925" y="577825"/>
              <a:ext cx="174000" cy="167975"/>
            </a:xfrm>
            <a:custGeom>
              <a:avLst/>
              <a:gdLst/>
              <a:ahLst/>
              <a:cxnLst/>
              <a:rect l="l" t="t" r="r" b="b"/>
              <a:pathLst>
                <a:path w="6960" h="6719" extrusionOk="0">
                  <a:moveTo>
                    <a:pt x="1607" y="456"/>
                  </a:moveTo>
                  <a:cubicBezTo>
                    <a:pt x="2200" y="456"/>
                    <a:pt x="3053" y="721"/>
                    <a:pt x="3253" y="1325"/>
                  </a:cubicBezTo>
                  <a:cubicBezTo>
                    <a:pt x="3266" y="1361"/>
                    <a:pt x="3010" y="1820"/>
                    <a:pt x="2857" y="2031"/>
                  </a:cubicBezTo>
                  <a:cubicBezTo>
                    <a:pt x="2812" y="2094"/>
                    <a:pt x="2780" y="2139"/>
                    <a:pt x="2762" y="2139"/>
                  </a:cubicBezTo>
                  <a:cubicBezTo>
                    <a:pt x="2761" y="2139"/>
                    <a:pt x="2759" y="2140"/>
                    <a:pt x="2757" y="2140"/>
                  </a:cubicBezTo>
                  <a:cubicBezTo>
                    <a:pt x="2599" y="2140"/>
                    <a:pt x="1261" y="1228"/>
                    <a:pt x="981" y="1028"/>
                  </a:cubicBezTo>
                  <a:cubicBezTo>
                    <a:pt x="859" y="943"/>
                    <a:pt x="1129" y="542"/>
                    <a:pt x="1206" y="515"/>
                  </a:cubicBezTo>
                  <a:cubicBezTo>
                    <a:pt x="1291" y="484"/>
                    <a:pt x="1381" y="466"/>
                    <a:pt x="1471" y="461"/>
                  </a:cubicBezTo>
                  <a:cubicBezTo>
                    <a:pt x="1515" y="458"/>
                    <a:pt x="1560" y="456"/>
                    <a:pt x="1607" y="456"/>
                  </a:cubicBezTo>
                  <a:close/>
                  <a:moveTo>
                    <a:pt x="3772" y="1549"/>
                  </a:moveTo>
                  <a:cubicBezTo>
                    <a:pt x="3774" y="1549"/>
                    <a:pt x="3777" y="1549"/>
                    <a:pt x="3779" y="1550"/>
                  </a:cubicBezTo>
                  <a:cubicBezTo>
                    <a:pt x="3819" y="1554"/>
                    <a:pt x="3860" y="1563"/>
                    <a:pt x="3905" y="1572"/>
                  </a:cubicBezTo>
                  <a:cubicBezTo>
                    <a:pt x="5183" y="1851"/>
                    <a:pt x="5956" y="3277"/>
                    <a:pt x="6060" y="3741"/>
                  </a:cubicBezTo>
                  <a:cubicBezTo>
                    <a:pt x="6091" y="3907"/>
                    <a:pt x="6060" y="4074"/>
                    <a:pt x="5970" y="4218"/>
                  </a:cubicBezTo>
                  <a:cubicBezTo>
                    <a:pt x="5947" y="4254"/>
                    <a:pt x="5925" y="4289"/>
                    <a:pt x="5898" y="4321"/>
                  </a:cubicBezTo>
                  <a:lnTo>
                    <a:pt x="3203" y="2414"/>
                  </a:lnTo>
                  <a:cubicBezTo>
                    <a:pt x="3203" y="2414"/>
                    <a:pt x="3618" y="1549"/>
                    <a:pt x="3772" y="1549"/>
                  </a:cubicBezTo>
                  <a:close/>
                  <a:moveTo>
                    <a:pt x="1310" y="1"/>
                  </a:moveTo>
                  <a:cubicBezTo>
                    <a:pt x="1178" y="1"/>
                    <a:pt x="1046" y="9"/>
                    <a:pt x="913" y="25"/>
                  </a:cubicBezTo>
                  <a:cubicBezTo>
                    <a:pt x="661" y="119"/>
                    <a:pt x="0" y="2274"/>
                    <a:pt x="0" y="2274"/>
                  </a:cubicBezTo>
                  <a:lnTo>
                    <a:pt x="6172" y="6719"/>
                  </a:lnTo>
                  <a:cubicBezTo>
                    <a:pt x="6172" y="6719"/>
                    <a:pt x="6654" y="6008"/>
                    <a:pt x="6807" y="5279"/>
                  </a:cubicBezTo>
                  <a:cubicBezTo>
                    <a:pt x="6959" y="4550"/>
                    <a:pt x="6010" y="2202"/>
                    <a:pt x="4323" y="1073"/>
                  </a:cubicBezTo>
                  <a:cubicBezTo>
                    <a:pt x="3226" y="335"/>
                    <a:pt x="2213" y="79"/>
                    <a:pt x="1575" y="11"/>
                  </a:cubicBezTo>
                  <a:cubicBezTo>
                    <a:pt x="1486" y="4"/>
                    <a:pt x="1398" y="1"/>
                    <a:pt x="13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8"/>
            <p:cNvSpPr/>
            <p:nvPr/>
          </p:nvSpPr>
          <p:spPr>
            <a:xfrm>
              <a:off x="1345700" y="689525"/>
              <a:ext cx="248925" cy="106225"/>
            </a:xfrm>
            <a:custGeom>
              <a:avLst/>
              <a:gdLst/>
              <a:ahLst/>
              <a:cxnLst/>
              <a:rect l="l" t="t" r="r" b="b"/>
              <a:pathLst>
                <a:path w="9957" h="4249" extrusionOk="0">
                  <a:moveTo>
                    <a:pt x="2791" y="478"/>
                  </a:moveTo>
                  <a:cubicBezTo>
                    <a:pt x="2840" y="478"/>
                    <a:pt x="2889" y="478"/>
                    <a:pt x="2939" y="478"/>
                  </a:cubicBezTo>
                  <a:lnTo>
                    <a:pt x="2957" y="514"/>
                  </a:lnTo>
                  <a:lnTo>
                    <a:pt x="2871" y="1891"/>
                  </a:lnTo>
                  <a:lnTo>
                    <a:pt x="2831" y="1886"/>
                  </a:lnTo>
                  <a:cubicBezTo>
                    <a:pt x="1656" y="1765"/>
                    <a:pt x="788" y="1666"/>
                    <a:pt x="761" y="1648"/>
                  </a:cubicBezTo>
                  <a:cubicBezTo>
                    <a:pt x="689" y="1598"/>
                    <a:pt x="734" y="681"/>
                    <a:pt x="932" y="609"/>
                  </a:cubicBezTo>
                  <a:cubicBezTo>
                    <a:pt x="1183" y="515"/>
                    <a:pt x="1944" y="478"/>
                    <a:pt x="2791" y="478"/>
                  </a:cubicBezTo>
                  <a:close/>
                  <a:moveTo>
                    <a:pt x="3388" y="487"/>
                  </a:moveTo>
                  <a:cubicBezTo>
                    <a:pt x="3910" y="496"/>
                    <a:pt x="4428" y="523"/>
                    <a:pt x="4841" y="559"/>
                  </a:cubicBezTo>
                  <a:cubicBezTo>
                    <a:pt x="5449" y="618"/>
                    <a:pt x="6020" y="672"/>
                    <a:pt x="6533" y="730"/>
                  </a:cubicBezTo>
                  <a:lnTo>
                    <a:pt x="6533" y="735"/>
                  </a:lnTo>
                  <a:lnTo>
                    <a:pt x="6434" y="2237"/>
                  </a:lnTo>
                  <a:lnTo>
                    <a:pt x="6429" y="2237"/>
                  </a:lnTo>
                  <a:cubicBezTo>
                    <a:pt x="5422" y="2147"/>
                    <a:pt x="4288" y="2035"/>
                    <a:pt x="3303" y="1931"/>
                  </a:cubicBezTo>
                  <a:lnTo>
                    <a:pt x="3303" y="1886"/>
                  </a:lnTo>
                  <a:lnTo>
                    <a:pt x="3388" y="501"/>
                  </a:lnTo>
                  <a:lnTo>
                    <a:pt x="3388" y="487"/>
                  </a:lnTo>
                  <a:close/>
                  <a:moveTo>
                    <a:pt x="6996" y="784"/>
                  </a:moveTo>
                  <a:cubicBezTo>
                    <a:pt x="8134" y="919"/>
                    <a:pt x="8926" y="1050"/>
                    <a:pt x="9169" y="1171"/>
                  </a:cubicBezTo>
                  <a:cubicBezTo>
                    <a:pt x="9327" y="1243"/>
                    <a:pt x="9448" y="2296"/>
                    <a:pt x="9237" y="2417"/>
                  </a:cubicBezTo>
                  <a:cubicBezTo>
                    <a:pt x="9222" y="2426"/>
                    <a:pt x="9167" y="2431"/>
                    <a:pt x="9078" y="2431"/>
                  </a:cubicBezTo>
                  <a:cubicBezTo>
                    <a:pt x="8737" y="2431"/>
                    <a:pt x="7889" y="2367"/>
                    <a:pt x="6857" y="2278"/>
                  </a:cubicBezTo>
                  <a:lnTo>
                    <a:pt x="6861" y="2251"/>
                  </a:lnTo>
                  <a:lnTo>
                    <a:pt x="6960" y="793"/>
                  </a:lnTo>
                  <a:lnTo>
                    <a:pt x="6996" y="784"/>
                  </a:lnTo>
                  <a:close/>
                  <a:moveTo>
                    <a:pt x="2911" y="0"/>
                  </a:moveTo>
                  <a:cubicBezTo>
                    <a:pt x="1819" y="0"/>
                    <a:pt x="866" y="73"/>
                    <a:pt x="545" y="222"/>
                  </a:cubicBezTo>
                  <a:cubicBezTo>
                    <a:pt x="50" y="447"/>
                    <a:pt x="1" y="3191"/>
                    <a:pt x="1" y="3191"/>
                  </a:cubicBezTo>
                  <a:cubicBezTo>
                    <a:pt x="797" y="3294"/>
                    <a:pt x="1616" y="3398"/>
                    <a:pt x="2417" y="3492"/>
                  </a:cubicBezTo>
                  <a:lnTo>
                    <a:pt x="2421" y="3447"/>
                  </a:lnTo>
                  <a:cubicBezTo>
                    <a:pt x="2421" y="3447"/>
                    <a:pt x="2444" y="2521"/>
                    <a:pt x="2624" y="2444"/>
                  </a:cubicBezTo>
                  <a:cubicBezTo>
                    <a:pt x="2668" y="2425"/>
                    <a:pt x="2816" y="2416"/>
                    <a:pt x="3032" y="2416"/>
                  </a:cubicBezTo>
                  <a:cubicBezTo>
                    <a:pt x="4122" y="2416"/>
                    <a:pt x="6960" y="2642"/>
                    <a:pt x="7185" y="2890"/>
                  </a:cubicBezTo>
                  <a:cubicBezTo>
                    <a:pt x="7343" y="3056"/>
                    <a:pt x="7302" y="3852"/>
                    <a:pt x="7293" y="4014"/>
                  </a:cubicBezTo>
                  <a:cubicBezTo>
                    <a:pt x="8841" y="4163"/>
                    <a:pt x="9866" y="4248"/>
                    <a:pt x="9866" y="4248"/>
                  </a:cubicBezTo>
                  <a:cubicBezTo>
                    <a:pt x="9866" y="4248"/>
                    <a:pt x="9956" y="1293"/>
                    <a:pt x="9713" y="942"/>
                  </a:cubicBezTo>
                  <a:cubicBezTo>
                    <a:pt x="9466" y="591"/>
                    <a:pt x="7091" y="240"/>
                    <a:pt x="4734" y="64"/>
                  </a:cubicBezTo>
                  <a:cubicBezTo>
                    <a:pt x="4138" y="22"/>
                    <a:pt x="3504" y="0"/>
                    <a:pt x="29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8"/>
            <p:cNvSpPr/>
            <p:nvPr/>
          </p:nvSpPr>
          <p:spPr>
            <a:xfrm>
              <a:off x="1660175" y="803025"/>
              <a:ext cx="179050" cy="188975"/>
            </a:xfrm>
            <a:custGeom>
              <a:avLst/>
              <a:gdLst/>
              <a:ahLst/>
              <a:cxnLst/>
              <a:rect l="l" t="t" r="r" b="b"/>
              <a:pathLst>
                <a:path w="7162" h="7559" extrusionOk="0">
                  <a:moveTo>
                    <a:pt x="5360" y="1620"/>
                  </a:moveTo>
                  <a:cubicBezTo>
                    <a:pt x="5362" y="1620"/>
                    <a:pt x="5365" y="1620"/>
                    <a:pt x="5367" y="1620"/>
                  </a:cubicBezTo>
                  <a:cubicBezTo>
                    <a:pt x="5592" y="1643"/>
                    <a:pt x="5385" y="4526"/>
                    <a:pt x="5340" y="4657"/>
                  </a:cubicBezTo>
                  <a:cubicBezTo>
                    <a:pt x="5295" y="4792"/>
                    <a:pt x="2812" y="5790"/>
                    <a:pt x="2542" y="5790"/>
                  </a:cubicBezTo>
                  <a:cubicBezTo>
                    <a:pt x="2276" y="5790"/>
                    <a:pt x="2429" y="2983"/>
                    <a:pt x="2429" y="2983"/>
                  </a:cubicBezTo>
                  <a:cubicBezTo>
                    <a:pt x="2452" y="2765"/>
                    <a:pt x="5095" y="1620"/>
                    <a:pt x="5360" y="1620"/>
                  </a:cubicBezTo>
                  <a:close/>
                  <a:moveTo>
                    <a:pt x="7162" y="1"/>
                  </a:moveTo>
                  <a:lnTo>
                    <a:pt x="9" y="3186"/>
                  </a:lnTo>
                  <a:lnTo>
                    <a:pt x="0" y="3186"/>
                  </a:lnTo>
                  <a:cubicBezTo>
                    <a:pt x="27" y="5084"/>
                    <a:pt x="68" y="7558"/>
                    <a:pt x="68" y="7558"/>
                  </a:cubicBezTo>
                  <a:cubicBezTo>
                    <a:pt x="697" y="7531"/>
                    <a:pt x="2605" y="6748"/>
                    <a:pt x="4197" y="6051"/>
                  </a:cubicBezTo>
                  <a:cubicBezTo>
                    <a:pt x="5506" y="5471"/>
                    <a:pt x="6604" y="4949"/>
                    <a:pt x="6604" y="4949"/>
                  </a:cubicBezTo>
                  <a:cubicBezTo>
                    <a:pt x="6604" y="4949"/>
                    <a:pt x="6982" y="2151"/>
                    <a:pt x="71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1659600" y="741275"/>
              <a:ext cx="183225" cy="141400"/>
            </a:xfrm>
            <a:custGeom>
              <a:avLst/>
              <a:gdLst/>
              <a:ahLst/>
              <a:cxnLst/>
              <a:rect l="l" t="t" r="r" b="b"/>
              <a:pathLst>
                <a:path w="7329" h="5656" extrusionOk="0">
                  <a:moveTo>
                    <a:pt x="6152" y="634"/>
                  </a:moveTo>
                  <a:cubicBezTo>
                    <a:pt x="6196" y="634"/>
                    <a:pt x="6237" y="636"/>
                    <a:pt x="6276" y="640"/>
                  </a:cubicBezTo>
                  <a:cubicBezTo>
                    <a:pt x="6321" y="644"/>
                    <a:pt x="6362" y="653"/>
                    <a:pt x="6407" y="662"/>
                  </a:cubicBezTo>
                  <a:cubicBezTo>
                    <a:pt x="7005" y="806"/>
                    <a:pt x="6870" y="1832"/>
                    <a:pt x="6802" y="1922"/>
                  </a:cubicBezTo>
                  <a:cubicBezTo>
                    <a:pt x="6739" y="2007"/>
                    <a:pt x="4490" y="2898"/>
                    <a:pt x="4490" y="2898"/>
                  </a:cubicBezTo>
                  <a:cubicBezTo>
                    <a:pt x="4486" y="2839"/>
                    <a:pt x="4477" y="2740"/>
                    <a:pt x="4463" y="2619"/>
                  </a:cubicBezTo>
                  <a:cubicBezTo>
                    <a:pt x="4414" y="2210"/>
                    <a:pt x="4301" y="1535"/>
                    <a:pt x="4063" y="1148"/>
                  </a:cubicBezTo>
                  <a:cubicBezTo>
                    <a:pt x="4063" y="1148"/>
                    <a:pt x="4283" y="1062"/>
                    <a:pt x="4598" y="964"/>
                  </a:cubicBezTo>
                  <a:cubicBezTo>
                    <a:pt x="5054" y="816"/>
                    <a:pt x="5704" y="634"/>
                    <a:pt x="6152" y="634"/>
                  </a:cubicBezTo>
                  <a:close/>
                  <a:moveTo>
                    <a:pt x="3567" y="1278"/>
                  </a:moveTo>
                  <a:cubicBezTo>
                    <a:pt x="3808" y="1278"/>
                    <a:pt x="4092" y="3007"/>
                    <a:pt x="3914" y="3136"/>
                  </a:cubicBezTo>
                  <a:cubicBezTo>
                    <a:pt x="3294" y="3577"/>
                    <a:pt x="1107" y="4549"/>
                    <a:pt x="887" y="4571"/>
                  </a:cubicBezTo>
                  <a:cubicBezTo>
                    <a:pt x="885" y="4571"/>
                    <a:pt x="884" y="4572"/>
                    <a:pt x="882" y="4572"/>
                  </a:cubicBezTo>
                  <a:cubicBezTo>
                    <a:pt x="808" y="4572"/>
                    <a:pt x="751" y="4460"/>
                    <a:pt x="716" y="4297"/>
                  </a:cubicBezTo>
                  <a:cubicBezTo>
                    <a:pt x="648" y="3973"/>
                    <a:pt x="653" y="3460"/>
                    <a:pt x="752" y="3312"/>
                  </a:cubicBezTo>
                  <a:cubicBezTo>
                    <a:pt x="1283" y="2543"/>
                    <a:pt x="2695" y="1683"/>
                    <a:pt x="3298" y="1386"/>
                  </a:cubicBezTo>
                  <a:cubicBezTo>
                    <a:pt x="3384" y="1341"/>
                    <a:pt x="3469" y="1305"/>
                    <a:pt x="3559" y="1278"/>
                  </a:cubicBezTo>
                  <a:cubicBezTo>
                    <a:pt x="3562" y="1278"/>
                    <a:pt x="3564" y="1278"/>
                    <a:pt x="3567" y="1278"/>
                  </a:cubicBezTo>
                  <a:close/>
                  <a:moveTo>
                    <a:pt x="6824" y="1"/>
                  </a:moveTo>
                  <a:cubicBezTo>
                    <a:pt x="6083" y="1"/>
                    <a:pt x="4539" y="343"/>
                    <a:pt x="3581" y="752"/>
                  </a:cubicBezTo>
                  <a:cubicBezTo>
                    <a:pt x="2430" y="1238"/>
                    <a:pt x="1" y="2781"/>
                    <a:pt x="1" y="3622"/>
                  </a:cubicBezTo>
                  <a:cubicBezTo>
                    <a:pt x="1" y="3901"/>
                    <a:pt x="10" y="4706"/>
                    <a:pt x="23" y="5656"/>
                  </a:cubicBezTo>
                  <a:lnTo>
                    <a:pt x="32" y="5656"/>
                  </a:lnTo>
                  <a:lnTo>
                    <a:pt x="7185" y="2475"/>
                  </a:lnTo>
                  <a:cubicBezTo>
                    <a:pt x="7293" y="1175"/>
                    <a:pt x="7329" y="109"/>
                    <a:pt x="7158" y="46"/>
                  </a:cubicBezTo>
                  <a:cubicBezTo>
                    <a:pt x="7095" y="23"/>
                    <a:pt x="7027" y="10"/>
                    <a:pt x="6960" y="5"/>
                  </a:cubicBezTo>
                  <a:cubicBezTo>
                    <a:pt x="6918" y="2"/>
                    <a:pt x="6873" y="1"/>
                    <a:pt x="68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1771175" y="757250"/>
              <a:ext cx="63550" cy="56475"/>
            </a:xfrm>
            <a:custGeom>
              <a:avLst/>
              <a:gdLst/>
              <a:ahLst/>
              <a:cxnLst/>
              <a:rect l="l" t="t" r="r" b="b"/>
              <a:pathLst>
                <a:path w="2542" h="2259" extrusionOk="0">
                  <a:moveTo>
                    <a:pt x="1813" y="1"/>
                  </a:moveTo>
                  <a:lnTo>
                    <a:pt x="1813" y="46"/>
                  </a:lnTo>
                  <a:cubicBezTo>
                    <a:pt x="1944" y="226"/>
                    <a:pt x="2034" y="432"/>
                    <a:pt x="2070" y="657"/>
                  </a:cubicBezTo>
                  <a:cubicBezTo>
                    <a:pt x="2101" y="833"/>
                    <a:pt x="2097" y="1017"/>
                    <a:pt x="2056" y="1193"/>
                  </a:cubicBezTo>
                  <a:lnTo>
                    <a:pt x="0" y="1980"/>
                  </a:lnTo>
                  <a:cubicBezTo>
                    <a:pt x="18" y="2101"/>
                    <a:pt x="23" y="2200"/>
                    <a:pt x="32" y="2259"/>
                  </a:cubicBezTo>
                  <a:cubicBezTo>
                    <a:pt x="32" y="2259"/>
                    <a:pt x="2276" y="1368"/>
                    <a:pt x="2344" y="1283"/>
                  </a:cubicBezTo>
                  <a:cubicBezTo>
                    <a:pt x="2407" y="1193"/>
                    <a:pt x="2542" y="167"/>
                    <a:pt x="1944" y="23"/>
                  </a:cubicBezTo>
                  <a:cubicBezTo>
                    <a:pt x="1903" y="14"/>
                    <a:pt x="1858" y="5"/>
                    <a:pt x="18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1677475" y="773200"/>
              <a:ext cx="84325" cy="82375"/>
            </a:xfrm>
            <a:custGeom>
              <a:avLst/>
              <a:gdLst/>
              <a:ahLst/>
              <a:cxnLst/>
              <a:rect l="l" t="t" r="r" b="b"/>
              <a:pathLst>
                <a:path w="3373" h="3295" extrusionOk="0">
                  <a:moveTo>
                    <a:pt x="2852" y="1"/>
                  </a:moveTo>
                  <a:cubicBezTo>
                    <a:pt x="2849" y="1"/>
                    <a:pt x="2847" y="1"/>
                    <a:pt x="2844" y="1"/>
                  </a:cubicBezTo>
                  <a:cubicBezTo>
                    <a:pt x="2754" y="28"/>
                    <a:pt x="2664" y="64"/>
                    <a:pt x="2583" y="109"/>
                  </a:cubicBezTo>
                  <a:lnTo>
                    <a:pt x="2619" y="109"/>
                  </a:lnTo>
                  <a:cubicBezTo>
                    <a:pt x="2619" y="109"/>
                    <a:pt x="3019" y="1086"/>
                    <a:pt x="2974" y="1612"/>
                  </a:cubicBezTo>
                  <a:cubicBezTo>
                    <a:pt x="2974" y="1612"/>
                    <a:pt x="1386" y="2530"/>
                    <a:pt x="1" y="3020"/>
                  </a:cubicBezTo>
                  <a:cubicBezTo>
                    <a:pt x="36" y="3180"/>
                    <a:pt x="91" y="3295"/>
                    <a:pt x="160" y="3295"/>
                  </a:cubicBezTo>
                  <a:cubicBezTo>
                    <a:pt x="162" y="3295"/>
                    <a:pt x="165" y="3295"/>
                    <a:pt x="167" y="3294"/>
                  </a:cubicBezTo>
                  <a:cubicBezTo>
                    <a:pt x="388" y="3272"/>
                    <a:pt x="2579" y="2300"/>
                    <a:pt x="3195" y="1859"/>
                  </a:cubicBezTo>
                  <a:cubicBezTo>
                    <a:pt x="3373" y="1730"/>
                    <a:pt x="3093" y="1"/>
                    <a:pt x="28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1647800" y="739125"/>
              <a:ext cx="185800" cy="252900"/>
            </a:xfrm>
            <a:custGeom>
              <a:avLst/>
              <a:gdLst/>
              <a:ahLst/>
              <a:cxnLst/>
              <a:rect l="l" t="t" r="r" b="b"/>
              <a:pathLst>
                <a:path w="7432" h="10116" extrusionOk="0">
                  <a:moveTo>
                    <a:pt x="6551" y="0"/>
                  </a:moveTo>
                  <a:cubicBezTo>
                    <a:pt x="5361" y="0"/>
                    <a:pt x="3987" y="409"/>
                    <a:pt x="3199" y="798"/>
                  </a:cubicBezTo>
                  <a:cubicBezTo>
                    <a:pt x="3158" y="820"/>
                    <a:pt x="3118" y="838"/>
                    <a:pt x="3077" y="856"/>
                  </a:cubicBezTo>
                  <a:cubicBezTo>
                    <a:pt x="626" y="2165"/>
                    <a:pt x="27" y="3258"/>
                    <a:pt x="59" y="3560"/>
                  </a:cubicBezTo>
                  <a:cubicBezTo>
                    <a:pt x="81" y="3794"/>
                    <a:pt x="68" y="5512"/>
                    <a:pt x="45" y="7127"/>
                  </a:cubicBezTo>
                  <a:cubicBezTo>
                    <a:pt x="27" y="8639"/>
                    <a:pt x="0" y="10056"/>
                    <a:pt x="0" y="10056"/>
                  </a:cubicBezTo>
                  <a:lnTo>
                    <a:pt x="0" y="10078"/>
                  </a:lnTo>
                  <a:cubicBezTo>
                    <a:pt x="252" y="10102"/>
                    <a:pt x="431" y="10115"/>
                    <a:pt x="526" y="10115"/>
                  </a:cubicBezTo>
                  <a:cubicBezTo>
                    <a:pt x="540" y="10115"/>
                    <a:pt x="552" y="10115"/>
                    <a:pt x="563" y="10114"/>
                  </a:cubicBezTo>
                  <a:cubicBezTo>
                    <a:pt x="563" y="10114"/>
                    <a:pt x="522" y="7635"/>
                    <a:pt x="495" y="5742"/>
                  </a:cubicBezTo>
                  <a:cubicBezTo>
                    <a:pt x="482" y="4792"/>
                    <a:pt x="473" y="3987"/>
                    <a:pt x="473" y="3708"/>
                  </a:cubicBezTo>
                  <a:cubicBezTo>
                    <a:pt x="473" y="2867"/>
                    <a:pt x="2902" y="1324"/>
                    <a:pt x="4053" y="838"/>
                  </a:cubicBezTo>
                  <a:cubicBezTo>
                    <a:pt x="5011" y="429"/>
                    <a:pt x="6555" y="87"/>
                    <a:pt x="7296" y="87"/>
                  </a:cubicBezTo>
                  <a:cubicBezTo>
                    <a:pt x="7345" y="87"/>
                    <a:pt x="7390" y="88"/>
                    <a:pt x="7432" y="91"/>
                  </a:cubicBezTo>
                  <a:cubicBezTo>
                    <a:pt x="7160" y="28"/>
                    <a:pt x="6862" y="0"/>
                    <a:pt x="6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8"/>
            <p:cNvSpPr/>
            <p:nvPr/>
          </p:nvSpPr>
          <p:spPr>
            <a:xfrm>
              <a:off x="1717075" y="843625"/>
              <a:ext cx="82900" cy="104275"/>
            </a:xfrm>
            <a:custGeom>
              <a:avLst/>
              <a:gdLst/>
              <a:ahLst/>
              <a:cxnLst/>
              <a:rect l="l" t="t" r="r" b="b"/>
              <a:pathLst>
                <a:path w="3316" h="4171" extrusionOk="0">
                  <a:moveTo>
                    <a:pt x="3084" y="0"/>
                  </a:moveTo>
                  <a:cubicBezTo>
                    <a:pt x="2819" y="0"/>
                    <a:pt x="176" y="1145"/>
                    <a:pt x="153" y="1364"/>
                  </a:cubicBezTo>
                  <a:cubicBezTo>
                    <a:pt x="153" y="1364"/>
                    <a:pt x="0" y="4171"/>
                    <a:pt x="266" y="4171"/>
                  </a:cubicBezTo>
                  <a:cubicBezTo>
                    <a:pt x="531" y="4171"/>
                    <a:pt x="3019" y="3172"/>
                    <a:pt x="3064" y="3037"/>
                  </a:cubicBezTo>
                  <a:cubicBezTo>
                    <a:pt x="3109" y="2902"/>
                    <a:pt x="3316" y="19"/>
                    <a:pt x="3091" y="1"/>
                  </a:cubicBezTo>
                  <a:cubicBezTo>
                    <a:pt x="3089" y="0"/>
                    <a:pt x="3086" y="0"/>
                    <a:pt x="3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8"/>
            <p:cNvSpPr/>
            <p:nvPr/>
          </p:nvSpPr>
          <p:spPr>
            <a:xfrm>
              <a:off x="1761275" y="765475"/>
              <a:ext cx="62450" cy="41400"/>
            </a:xfrm>
            <a:custGeom>
              <a:avLst/>
              <a:gdLst/>
              <a:ahLst/>
              <a:cxnLst/>
              <a:rect l="l" t="t" r="r" b="b"/>
              <a:pathLst>
                <a:path w="2498" h="1656" extrusionOk="0">
                  <a:moveTo>
                    <a:pt x="531" y="0"/>
                  </a:moveTo>
                  <a:cubicBezTo>
                    <a:pt x="221" y="99"/>
                    <a:pt x="0" y="184"/>
                    <a:pt x="0" y="184"/>
                  </a:cubicBezTo>
                  <a:cubicBezTo>
                    <a:pt x="239" y="571"/>
                    <a:pt x="351" y="1246"/>
                    <a:pt x="396" y="1655"/>
                  </a:cubicBezTo>
                  <a:lnTo>
                    <a:pt x="2452" y="868"/>
                  </a:lnTo>
                  <a:cubicBezTo>
                    <a:pt x="2493" y="693"/>
                    <a:pt x="2497" y="508"/>
                    <a:pt x="2466" y="333"/>
                  </a:cubicBezTo>
                  <a:lnTo>
                    <a:pt x="2466" y="333"/>
                  </a:lnTo>
                  <a:lnTo>
                    <a:pt x="2430" y="337"/>
                  </a:lnTo>
                  <a:cubicBezTo>
                    <a:pt x="2169" y="252"/>
                    <a:pt x="1494" y="135"/>
                    <a:pt x="5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1686700" y="951475"/>
              <a:ext cx="135450" cy="108550"/>
            </a:xfrm>
            <a:custGeom>
              <a:avLst/>
              <a:gdLst/>
              <a:ahLst/>
              <a:cxnLst/>
              <a:rect l="l" t="t" r="r" b="b"/>
              <a:pathLst>
                <a:path w="5418" h="4342" extrusionOk="0">
                  <a:moveTo>
                    <a:pt x="5264" y="1"/>
                  </a:moveTo>
                  <a:lnTo>
                    <a:pt x="217" y="1976"/>
                  </a:lnTo>
                  <a:cubicBezTo>
                    <a:pt x="217" y="1976"/>
                    <a:pt x="140" y="2007"/>
                    <a:pt x="23" y="2048"/>
                  </a:cubicBezTo>
                  <a:lnTo>
                    <a:pt x="1" y="4342"/>
                  </a:lnTo>
                  <a:cubicBezTo>
                    <a:pt x="752" y="4004"/>
                    <a:pt x="1688" y="3537"/>
                    <a:pt x="2560" y="3078"/>
                  </a:cubicBezTo>
                  <a:cubicBezTo>
                    <a:pt x="3001" y="2844"/>
                    <a:pt x="3424" y="2614"/>
                    <a:pt x="3802" y="2407"/>
                  </a:cubicBezTo>
                  <a:cubicBezTo>
                    <a:pt x="4085" y="2255"/>
                    <a:pt x="4342" y="2111"/>
                    <a:pt x="4558" y="1985"/>
                  </a:cubicBezTo>
                  <a:cubicBezTo>
                    <a:pt x="4976" y="1742"/>
                    <a:pt x="5251" y="1571"/>
                    <a:pt x="5278" y="1530"/>
                  </a:cubicBezTo>
                  <a:cubicBezTo>
                    <a:pt x="5323" y="1463"/>
                    <a:pt x="5417" y="91"/>
                    <a:pt x="52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1593250" y="950850"/>
              <a:ext cx="225075" cy="62675"/>
            </a:xfrm>
            <a:custGeom>
              <a:avLst/>
              <a:gdLst/>
              <a:ahLst/>
              <a:cxnLst/>
              <a:rect l="l" t="t" r="r" b="b"/>
              <a:pathLst>
                <a:path w="9003" h="2507" extrusionOk="0">
                  <a:moveTo>
                    <a:pt x="8780" y="0"/>
                  </a:moveTo>
                  <a:cubicBezTo>
                    <a:pt x="8289" y="0"/>
                    <a:pt x="7161" y="108"/>
                    <a:pt x="6874" y="134"/>
                  </a:cubicBezTo>
                  <a:cubicBezTo>
                    <a:pt x="5282" y="835"/>
                    <a:pt x="3374" y="1618"/>
                    <a:pt x="2745" y="1645"/>
                  </a:cubicBezTo>
                  <a:cubicBezTo>
                    <a:pt x="2734" y="1646"/>
                    <a:pt x="2722" y="1646"/>
                    <a:pt x="2708" y="1646"/>
                  </a:cubicBezTo>
                  <a:cubicBezTo>
                    <a:pt x="2613" y="1646"/>
                    <a:pt x="2434" y="1633"/>
                    <a:pt x="2182" y="1609"/>
                  </a:cubicBezTo>
                  <a:cubicBezTo>
                    <a:pt x="1696" y="1564"/>
                    <a:pt x="945" y="1479"/>
                    <a:pt x="0" y="1366"/>
                  </a:cubicBezTo>
                  <a:lnTo>
                    <a:pt x="0" y="1366"/>
                  </a:lnTo>
                  <a:lnTo>
                    <a:pt x="1242" y="2428"/>
                  </a:lnTo>
                  <a:lnTo>
                    <a:pt x="1422" y="2455"/>
                  </a:lnTo>
                  <a:cubicBezTo>
                    <a:pt x="1659" y="2488"/>
                    <a:pt x="1898" y="2507"/>
                    <a:pt x="2138" y="2507"/>
                  </a:cubicBezTo>
                  <a:cubicBezTo>
                    <a:pt x="2222" y="2507"/>
                    <a:pt x="2305" y="2505"/>
                    <a:pt x="2389" y="2500"/>
                  </a:cubicBezTo>
                  <a:cubicBezTo>
                    <a:pt x="2668" y="2477"/>
                    <a:pt x="3406" y="2208"/>
                    <a:pt x="3761" y="2073"/>
                  </a:cubicBezTo>
                  <a:cubicBezTo>
                    <a:pt x="3878" y="2032"/>
                    <a:pt x="3955" y="2001"/>
                    <a:pt x="3955" y="2001"/>
                  </a:cubicBezTo>
                  <a:lnTo>
                    <a:pt x="9002" y="21"/>
                  </a:lnTo>
                  <a:cubicBezTo>
                    <a:pt x="8977" y="7"/>
                    <a:pt x="8896" y="0"/>
                    <a:pt x="87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1771850" y="1001200"/>
              <a:ext cx="33200" cy="61475"/>
            </a:xfrm>
            <a:custGeom>
              <a:avLst/>
              <a:gdLst/>
              <a:ahLst/>
              <a:cxnLst/>
              <a:rect l="l" t="t" r="r" b="b"/>
              <a:pathLst>
                <a:path w="1328" h="2459" extrusionOk="0">
                  <a:moveTo>
                    <a:pt x="1152" y="0"/>
                  </a:moveTo>
                  <a:cubicBezTo>
                    <a:pt x="936" y="122"/>
                    <a:pt x="679" y="266"/>
                    <a:pt x="401" y="423"/>
                  </a:cubicBezTo>
                  <a:lnTo>
                    <a:pt x="401" y="427"/>
                  </a:lnTo>
                  <a:cubicBezTo>
                    <a:pt x="401" y="427"/>
                    <a:pt x="724" y="2119"/>
                    <a:pt x="0" y="2452"/>
                  </a:cubicBezTo>
                  <a:cubicBezTo>
                    <a:pt x="35" y="2455"/>
                    <a:pt x="70" y="2458"/>
                    <a:pt x="107" y="2458"/>
                  </a:cubicBezTo>
                  <a:cubicBezTo>
                    <a:pt x="122" y="2458"/>
                    <a:pt x="137" y="2458"/>
                    <a:pt x="153" y="2456"/>
                  </a:cubicBezTo>
                  <a:cubicBezTo>
                    <a:pt x="1125" y="2411"/>
                    <a:pt x="1300" y="1575"/>
                    <a:pt x="1318" y="1206"/>
                  </a:cubicBezTo>
                  <a:cubicBezTo>
                    <a:pt x="1327" y="796"/>
                    <a:pt x="1273" y="387"/>
                    <a:pt x="1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1750700" y="1011650"/>
              <a:ext cx="40625" cy="50850"/>
            </a:xfrm>
            <a:custGeom>
              <a:avLst/>
              <a:gdLst/>
              <a:ahLst/>
              <a:cxnLst/>
              <a:rect l="l" t="t" r="r" b="b"/>
              <a:pathLst>
                <a:path w="1625" h="2034" extrusionOk="0">
                  <a:moveTo>
                    <a:pt x="1242" y="0"/>
                  </a:moveTo>
                  <a:cubicBezTo>
                    <a:pt x="864" y="207"/>
                    <a:pt x="441" y="437"/>
                    <a:pt x="0" y="666"/>
                  </a:cubicBezTo>
                  <a:lnTo>
                    <a:pt x="9" y="684"/>
                  </a:lnTo>
                  <a:cubicBezTo>
                    <a:pt x="9" y="684"/>
                    <a:pt x="23" y="1930"/>
                    <a:pt x="846" y="2034"/>
                  </a:cubicBezTo>
                  <a:cubicBezTo>
                    <a:pt x="1624" y="1840"/>
                    <a:pt x="1247" y="9"/>
                    <a:pt x="1247" y="9"/>
                  </a:cubicBezTo>
                  <a:lnTo>
                    <a:pt x="1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1675800" y="776025"/>
              <a:ext cx="77175" cy="72675"/>
            </a:xfrm>
            <a:custGeom>
              <a:avLst/>
              <a:gdLst/>
              <a:ahLst/>
              <a:cxnLst/>
              <a:rect l="l" t="t" r="r" b="b"/>
              <a:pathLst>
                <a:path w="3087" h="2907" extrusionOk="0">
                  <a:moveTo>
                    <a:pt x="2650" y="1"/>
                  </a:moveTo>
                  <a:cubicBezTo>
                    <a:pt x="2043" y="298"/>
                    <a:pt x="635" y="1157"/>
                    <a:pt x="104" y="1926"/>
                  </a:cubicBezTo>
                  <a:cubicBezTo>
                    <a:pt x="5" y="2070"/>
                    <a:pt x="0" y="2583"/>
                    <a:pt x="68" y="2907"/>
                  </a:cubicBezTo>
                  <a:cubicBezTo>
                    <a:pt x="1453" y="2417"/>
                    <a:pt x="3041" y="1503"/>
                    <a:pt x="3041" y="1503"/>
                  </a:cubicBezTo>
                  <a:cubicBezTo>
                    <a:pt x="3086" y="973"/>
                    <a:pt x="2691" y="1"/>
                    <a:pt x="26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1085250" y="704825"/>
              <a:ext cx="642425" cy="212500"/>
            </a:xfrm>
            <a:custGeom>
              <a:avLst/>
              <a:gdLst/>
              <a:ahLst/>
              <a:cxnLst/>
              <a:rect l="l" t="t" r="r" b="b"/>
              <a:pathLst>
                <a:path w="25697" h="8500" extrusionOk="0">
                  <a:moveTo>
                    <a:pt x="5274" y="0"/>
                  </a:moveTo>
                  <a:cubicBezTo>
                    <a:pt x="4820" y="0"/>
                    <a:pt x="4562" y="212"/>
                    <a:pt x="4517" y="258"/>
                  </a:cubicBezTo>
                  <a:cubicBezTo>
                    <a:pt x="4607" y="469"/>
                    <a:pt x="4661" y="640"/>
                    <a:pt x="4661" y="640"/>
                  </a:cubicBezTo>
                  <a:lnTo>
                    <a:pt x="4706" y="654"/>
                  </a:lnTo>
                  <a:cubicBezTo>
                    <a:pt x="4490" y="1031"/>
                    <a:pt x="4017" y="1369"/>
                    <a:pt x="3446" y="1679"/>
                  </a:cubicBezTo>
                  <a:cubicBezTo>
                    <a:pt x="2812" y="2026"/>
                    <a:pt x="2542" y="2457"/>
                    <a:pt x="2488" y="2561"/>
                  </a:cubicBezTo>
                  <a:cubicBezTo>
                    <a:pt x="3095" y="2520"/>
                    <a:pt x="3698" y="2489"/>
                    <a:pt x="4062" y="2489"/>
                  </a:cubicBezTo>
                  <a:cubicBezTo>
                    <a:pt x="4062" y="2489"/>
                    <a:pt x="4548" y="2057"/>
                    <a:pt x="4836" y="2026"/>
                  </a:cubicBezTo>
                  <a:cubicBezTo>
                    <a:pt x="4850" y="2024"/>
                    <a:pt x="4862" y="2023"/>
                    <a:pt x="4873" y="2023"/>
                  </a:cubicBezTo>
                  <a:cubicBezTo>
                    <a:pt x="5048" y="2023"/>
                    <a:pt x="4872" y="2215"/>
                    <a:pt x="4872" y="2215"/>
                  </a:cubicBezTo>
                  <a:lnTo>
                    <a:pt x="4877" y="2219"/>
                  </a:lnTo>
                  <a:cubicBezTo>
                    <a:pt x="4949" y="2183"/>
                    <a:pt x="5025" y="2152"/>
                    <a:pt x="5106" y="2129"/>
                  </a:cubicBezTo>
                  <a:cubicBezTo>
                    <a:pt x="5340" y="2057"/>
                    <a:pt x="5582" y="2021"/>
                    <a:pt x="5824" y="2021"/>
                  </a:cubicBezTo>
                  <a:cubicBezTo>
                    <a:pt x="5838" y="2021"/>
                    <a:pt x="5852" y="2021"/>
                    <a:pt x="5866" y="2021"/>
                  </a:cubicBezTo>
                  <a:cubicBezTo>
                    <a:pt x="5992" y="2057"/>
                    <a:pt x="5916" y="2278"/>
                    <a:pt x="5691" y="2336"/>
                  </a:cubicBezTo>
                  <a:cubicBezTo>
                    <a:pt x="5792" y="2315"/>
                    <a:pt x="5927" y="2286"/>
                    <a:pt x="6020" y="2286"/>
                  </a:cubicBezTo>
                  <a:cubicBezTo>
                    <a:pt x="6085" y="2286"/>
                    <a:pt x="6129" y="2300"/>
                    <a:pt x="6127" y="2341"/>
                  </a:cubicBezTo>
                  <a:cubicBezTo>
                    <a:pt x="6123" y="2449"/>
                    <a:pt x="6033" y="2588"/>
                    <a:pt x="5754" y="2628"/>
                  </a:cubicBezTo>
                  <a:lnTo>
                    <a:pt x="5754" y="2633"/>
                  </a:lnTo>
                  <a:cubicBezTo>
                    <a:pt x="5774" y="2631"/>
                    <a:pt x="5792" y="2629"/>
                    <a:pt x="5808" y="2629"/>
                  </a:cubicBezTo>
                  <a:cubicBezTo>
                    <a:pt x="5885" y="2629"/>
                    <a:pt x="5926" y="2654"/>
                    <a:pt x="5934" y="2691"/>
                  </a:cubicBezTo>
                  <a:cubicBezTo>
                    <a:pt x="5952" y="2835"/>
                    <a:pt x="5408" y="3105"/>
                    <a:pt x="5408" y="3105"/>
                  </a:cubicBezTo>
                  <a:cubicBezTo>
                    <a:pt x="5408" y="3105"/>
                    <a:pt x="5093" y="3312"/>
                    <a:pt x="4845" y="3488"/>
                  </a:cubicBezTo>
                  <a:cubicBezTo>
                    <a:pt x="4631" y="3640"/>
                    <a:pt x="4281" y="3650"/>
                    <a:pt x="4192" y="3650"/>
                  </a:cubicBezTo>
                  <a:cubicBezTo>
                    <a:pt x="4178" y="3650"/>
                    <a:pt x="4170" y="3650"/>
                    <a:pt x="4170" y="3650"/>
                  </a:cubicBezTo>
                  <a:cubicBezTo>
                    <a:pt x="4170" y="3650"/>
                    <a:pt x="2551" y="4342"/>
                    <a:pt x="1048" y="4455"/>
                  </a:cubicBezTo>
                  <a:cubicBezTo>
                    <a:pt x="958" y="4572"/>
                    <a:pt x="387" y="5305"/>
                    <a:pt x="0" y="5346"/>
                  </a:cubicBezTo>
                  <a:lnTo>
                    <a:pt x="0" y="5350"/>
                  </a:lnTo>
                  <a:cubicBezTo>
                    <a:pt x="428" y="5593"/>
                    <a:pt x="994" y="5921"/>
                    <a:pt x="1066" y="5962"/>
                  </a:cubicBezTo>
                  <a:lnTo>
                    <a:pt x="22502" y="8499"/>
                  </a:lnTo>
                  <a:lnTo>
                    <a:pt x="22547" y="8499"/>
                  </a:lnTo>
                  <a:cubicBezTo>
                    <a:pt x="22570" y="6884"/>
                    <a:pt x="22588" y="5166"/>
                    <a:pt x="22561" y="4932"/>
                  </a:cubicBezTo>
                  <a:cubicBezTo>
                    <a:pt x="22529" y="4630"/>
                    <a:pt x="23132" y="3537"/>
                    <a:pt x="25579" y="2228"/>
                  </a:cubicBezTo>
                  <a:cubicBezTo>
                    <a:pt x="25620" y="2210"/>
                    <a:pt x="25656" y="2192"/>
                    <a:pt x="25696" y="2170"/>
                  </a:cubicBezTo>
                  <a:cubicBezTo>
                    <a:pt x="25597" y="2156"/>
                    <a:pt x="25494" y="2143"/>
                    <a:pt x="25390" y="2134"/>
                  </a:cubicBezTo>
                  <a:lnTo>
                    <a:pt x="25390" y="2143"/>
                  </a:lnTo>
                  <a:cubicBezTo>
                    <a:pt x="25138" y="2115"/>
                    <a:pt x="24909" y="2104"/>
                    <a:pt x="24706" y="2104"/>
                  </a:cubicBezTo>
                  <a:cubicBezTo>
                    <a:pt x="23961" y="2104"/>
                    <a:pt x="23550" y="2251"/>
                    <a:pt x="23550" y="2251"/>
                  </a:cubicBezTo>
                  <a:cubicBezTo>
                    <a:pt x="23550" y="2251"/>
                    <a:pt x="23564" y="2265"/>
                    <a:pt x="23482" y="2265"/>
                  </a:cubicBezTo>
                  <a:cubicBezTo>
                    <a:pt x="23361" y="2265"/>
                    <a:pt x="23031" y="2233"/>
                    <a:pt x="22138" y="2075"/>
                  </a:cubicBezTo>
                  <a:cubicBezTo>
                    <a:pt x="20635" y="1810"/>
                    <a:pt x="18674" y="1693"/>
                    <a:pt x="17054" y="1693"/>
                  </a:cubicBezTo>
                  <a:cubicBezTo>
                    <a:pt x="16447" y="1693"/>
                    <a:pt x="14850" y="1202"/>
                    <a:pt x="13550" y="811"/>
                  </a:cubicBezTo>
                  <a:cubicBezTo>
                    <a:pt x="12835" y="595"/>
                    <a:pt x="12205" y="411"/>
                    <a:pt x="11886" y="352"/>
                  </a:cubicBezTo>
                  <a:cubicBezTo>
                    <a:pt x="11558" y="292"/>
                    <a:pt x="11174" y="270"/>
                    <a:pt x="10777" y="270"/>
                  </a:cubicBezTo>
                  <a:cubicBezTo>
                    <a:pt x="10401" y="270"/>
                    <a:pt x="10013" y="290"/>
                    <a:pt x="9650" y="316"/>
                  </a:cubicBezTo>
                  <a:cubicBezTo>
                    <a:pt x="8993" y="366"/>
                    <a:pt x="8417" y="429"/>
                    <a:pt x="8129" y="442"/>
                  </a:cubicBezTo>
                  <a:cubicBezTo>
                    <a:pt x="8094" y="443"/>
                    <a:pt x="8058" y="444"/>
                    <a:pt x="8021" y="444"/>
                  </a:cubicBezTo>
                  <a:cubicBezTo>
                    <a:pt x="7400" y="444"/>
                    <a:pt x="6473" y="272"/>
                    <a:pt x="5722" y="64"/>
                  </a:cubicBezTo>
                  <a:cubicBezTo>
                    <a:pt x="5556" y="18"/>
                    <a:pt x="5407" y="0"/>
                    <a:pt x="5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1085350" y="704825"/>
              <a:ext cx="642425" cy="212375"/>
            </a:xfrm>
            <a:custGeom>
              <a:avLst/>
              <a:gdLst/>
              <a:ahLst/>
              <a:cxnLst/>
              <a:rect l="l" t="t" r="r" b="b"/>
              <a:pathLst>
                <a:path w="25697" h="8495" extrusionOk="0">
                  <a:moveTo>
                    <a:pt x="5272" y="0"/>
                  </a:moveTo>
                  <a:cubicBezTo>
                    <a:pt x="4820" y="0"/>
                    <a:pt x="4562" y="212"/>
                    <a:pt x="4513" y="258"/>
                  </a:cubicBezTo>
                  <a:cubicBezTo>
                    <a:pt x="4603" y="469"/>
                    <a:pt x="4661" y="640"/>
                    <a:pt x="4661" y="640"/>
                  </a:cubicBezTo>
                  <a:lnTo>
                    <a:pt x="4702" y="654"/>
                  </a:lnTo>
                  <a:cubicBezTo>
                    <a:pt x="4490" y="1027"/>
                    <a:pt x="4013" y="1364"/>
                    <a:pt x="3447" y="1675"/>
                  </a:cubicBezTo>
                  <a:cubicBezTo>
                    <a:pt x="2808" y="2026"/>
                    <a:pt x="2542" y="2457"/>
                    <a:pt x="2484" y="2561"/>
                  </a:cubicBezTo>
                  <a:cubicBezTo>
                    <a:pt x="3091" y="2520"/>
                    <a:pt x="3694" y="2484"/>
                    <a:pt x="4058" y="2484"/>
                  </a:cubicBezTo>
                  <a:cubicBezTo>
                    <a:pt x="4058" y="2484"/>
                    <a:pt x="4544" y="2057"/>
                    <a:pt x="4832" y="2026"/>
                  </a:cubicBezTo>
                  <a:cubicBezTo>
                    <a:pt x="4846" y="2024"/>
                    <a:pt x="4859" y="2023"/>
                    <a:pt x="4870" y="2023"/>
                  </a:cubicBezTo>
                  <a:cubicBezTo>
                    <a:pt x="5044" y="2023"/>
                    <a:pt x="4873" y="2210"/>
                    <a:pt x="4873" y="2210"/>
                  </a:cubicBezTo>
                  <a:lnTo>
                    <a:pt x="4873" y="2219"/>
                  </a:lnTo>
                  <a:cubicBezTo>
                    <a:pt x="4949" y="2179"/>
                    <a:pt x="5021" y="2152"/>
                    <a:pt x="5102" y="2129"/>
                  </a:cubicBezTo>
                  <a:cubicBezTo>
                    <a:pt x="5336" y="2057"/>
                    <a:pt x="5578" y="2021"/>
                    <a:pt x="5823" y="2021"/>
                  </a:cubicBezTo>
                  <a:cubicBezTo>
                    <a:pt x="5838" y="2021"/>
                    <a:pt x="5852" y="2021"/>
                    <a:pt x="5867" y="2021"/>
                  </a:cubicBezTo>
                  <a:cubicBezTo>
                    <a:pt x="5988" y="2057"/>
                    <a:pt x="5916" y="2278"/>
                    <a:pt x="5687" y="2336"/>
                  </a:cubicBezTo>
                  <a:cubicBezTo>
                    <a:pt x="5788" y="2315"/>
                    <a:pt x="5923" y="2286"/>
                    <a:pt x="6016" y="2286"/>
                  </a:cubicBezTo>
                  <a:cubicBezTo>
                    <a:pt x="6081" y="2286"/>
                    <a:pt x="6125" y="2300"/>
                    <a:pt x="6123" y="2341"/>
                  </a:cubicBezTo>
                  <a:cubicBezTo>
                    <a:pt x="6123" y="2359"/>
                    <a:pt x="6119" y="2377"/>
                    <a:pt x="6114" y="2395"/>
                  </a:cubicBezTo>
                  <a:cubicBezTo>
                    <a:pt x="6155" y="2422"/>
                    <a:pt x="6182" y="2466"/>
                    <a:pt x="6186" y="2516"/>
                  </a:cubicBezTo>
                  <a:cubicBezTo>
                    <a:pt x="6362" y="3222"/>
                    <a:pt x="5476" y="3402"/>
                    <a:pt x="5035" y="3843"/>
                  </a:cubicBezTo>
                  <a:cubicBezTo>
                    <a:pt x="4666" y="4140"/>
                    <a:pt x="4175" y="4064"/>
                    <a:pt x="3816" y="4342"/>
                  </a:cubicBezTo>
                  <a:cubicBezTo>
                    <a:pt x="2746" y="4518"/>
                    <a:pt x="1702" y="5005"/>
                    <a:pt x="643" y="5005"/>
                  </a:cubicBezTo>
                  <a:cubicBezTo>
                    <a:pt x="615" y="5005"/>
                    <a:pt x="587" y="5004"/>
                    <a:pt x="559" y="5004"/>
                  </a:cubicBezTo>
                  <a:cubicBezTo>
                    <a:pt x="374" y="5175"/>
                    <a:pt x="167" y="5328"/>
                    <a:pt x="1" y="5346"/>
                  </a:cubicBezTo>
                  <a:lnTo>
                    <a:pt x="1" y="5350"/>
                  </a:lnTo>
                  <a:cubicBezTo>
                    <a:pt x="424" y="5593"/>
                    <a:pt x="995" y="5921"/>
                    <a:pt x="1062" y="5962"/>
                  </a:cubicBezTo>
                  <a:lnTo>
                    <a:pt x="22503" y="8495"/>
                  </a:lnTo>
                  <a:lnTo>
                    <a:pt x="22548" y="8495"/>
                  </a:lnTo>
                  <a:cubicBezTo>
                    <a:pt x="22570" y="6880"/>
                    <a:pt x="22588" y="5161"/>
                    <a:pt x="22561" y="4927"/>
                  </a:cubicBezTo>
                  <a:cubicBezTo>
                    <a:pt x="22530" y="4630"/>
                    <a:pt x="23133" y="3537"/>
                    <a:pt x="25580" y="2228"/>
                  </a:cubicBezTo>
                  <a:cubicBezTo>
                    <a:pt x="25620" y="2206"/>
                    <a:pt x="25656" y="2188"/>
                    <a:pt x="25697" y="2165"/>
                  </a:cubicBezTo>
                  <a:cubicBezTo>
                    <a:pt x="25593" y="2156"/>
                    <a:pt x="25490" y="2143"/>
                    <a:pt x="25386" y="2134"/>
                  </a:cubicBezTo>
                  <a:lnTo>
                    <a:pt x="25386" y="2143"/>
                  </a:lnTo>
                  <a:cubicBezTo>
                    <a:pt x="25134" y="2115"/>
                    <a:pt x="24905" y="2104"/>
                    <a:pt x="24702" y="2104"/>
                  </a:cubicBezTo>
                  <a:cubicBezTo>
                    <a:pt x="23957" y="2104"/>
                    <a:pt x="23546" y="2251"/>
                    <a:pt x="23546" y="2251"/>
                  </a:cubicBezTo>
                  <a:cubicBezTo>
                    <a:pt x="23546" y="2251"/>
                    <a:pt x="23561" y="2265"/>
                    <a:pt x="23479" y="2265"/>
                  </a:cubicBezTo>
                  <a:cubicBezTo>
                    <a:pt x="23359" y="2265"/>
                    <a:pt x="23029" y="2233"/>
                    <a:pt x="22134" y="2075"/>
                  </a:cubicBezTo>
                  <a:cubicBezTo>
                    <a:pt x="20631" y="1810"/>
                    <a:pt x="18670" y="1693"/>
                    <a:pt x="17050" y="1693"/>
                  </a:cubicBezTo>
                  <a:cubicBezTo>
                    <a:pt x="16448" y="1693"/>
                    <a:pt x="14846" y="1202"/>
                    <a:pt x="13550" y="811"/>
                  </a:cubicBezTo>
                  <a:cubicBezTo>
                    <a:pt x="12831" y="595"/>
                    <a:pt x="12205" y="411"/>
                    <a:pt x="11886" y="352"/>
                  </a:cubicBezTo>
                  <a:cubicBezTo>
                    <a:pt x="11556" y="292"/>
                    <a:pt x="11171" y="270"/>
                    <a:pt x="10774" y="270"/>
                  </a:cubicBezTo>
                  <a:cubicBezTo>
                    <a:pt x="10397" y="270"/>
                    <a:pt x="10009" y="290"/>
                    <a:pt x="9646" y="316"/>
                  </a:cubicBezTo>
                  <a:cubicBezTo>
                    <a:pt x="8993" y="361"/>
                    <a:pt x="8418" y="429"/>
                    <a:pt x="8130" y="438"/>
                  </a:cubicBezTo>
                  <a:cubicBezTo>
                    <a:pt x="8094" y="439"/>
                    <a:pt x="8056" y="440"/>
                    <a:pt x="8018" y="440"/>
                  </a:cubicBezTo>
                  <a:cubicBezTo>
                    <a:pt x="7394" y="440"/>
                    <a:pt x="6468" y="272"/>
                    <a:pt x="5718" y="64"/>
                  </a:cubicBezTo>
                  <a:cubicBezTo>
                    <a:pt x="5553" y="18"/>
                    <a:pt x="5405" y="0"/>
                    <a:pt x="52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1424100" y="725100"/>
              <a:ext cx="295925" cy="36375"/>
            </a:xfrm>
            <a:custGeom>
              <a:avLst/>
              <a:gdLst/>
              <a:ahLst/>
              <a:cxnLst/>
              <a:rect l="l" t="t" r="r" b="b"/>
              <a:pathLst>
                <a:path w="11837" h="1455" extrusionOk="0">
                  <a:moveTo>
                    <a:pt x="0" y="0"/>
                  </a:moveTo>
                  <a:lnTo>
                    <a:pt x="0" y="0"/>
                  </a:lnTo>
                  <a:cubicBezTo>
                    <a:pt x="1296" y="391"/>
                    <a:pt x="2898" y="882"/>
                    <a:pt x="3500" y="882"/>
                  </a:cubicBezTo>
                  <a:cubicBezTo>
                    <a:pt x="5120" y="882"/>
                    <a:pt x="7081" y="999"/>
                    <a:pt x="8584" y="1264"/>
                  </a:cubicBezTo>
                  <a:cubicBezTo>
                    <a:pt x="9479" y="1422"/>
                    <a:pt x="9809" y="1454"/>
                    <a:pt x="9929" y="1454"/>
                  </a:cubicBezTo>
                  <a:cubicBezTo>
                    <a:pt x="10011" y="1454"/>
                    <a:pt x="9996" y="1440"/>
                    <a:pt x="9996" y="1440"/>
                  </a:cubicBezTo>
                  <a:cubicBezTo>
                    <a:pt x="9996" y="1440"/>
                    <a:pt x="10407" y="1293"/>
                    <a:pt x="11152" y="1293"/>
                  </a:cubicBezTo>
                  <a:cubicBezTo>
                    <a:pt x="11355" y="1293"/>
                    <a:pt x="11584" y="1304"/>
                    <a:pt x="11836" y="1332"/>
                  </a:cubicBezTo>
                  <a:lnTo>
                    <a:pt x="11836" y="1323"/>
                  </a:lnTo>
                  <a:cubicBezTo>
                    <a:pt x="8476" y="900"/>
                    <a:pt x="3721" y="38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1628100" y="1002650"/>
              <a:ext cx="59200" cy="69975"/>
            </a:xfrm>
            <a:custGeom>
              <a:avLst/>
              <a:gdLst/>
              <a:ahLst/>
              <a:cxnLst/>
              <a:rect l="l" t="t" r="r" b="b"/>
              <a:pathLst>
                <a:path w="2368" h="2799" extrusionOk="0">
                  <a:moveTo>
                    <a:pt x="2367" y="1"/>
                  </a:moveTo>
                  <a:lnTo>
                    <a:pt x="2367" y="1"/>
                  </a:lnTo>
                  <a:cubicBezTo>
                    <a:pt x="2012" y="136"/>
                    <a:pt x="1274" y="405"/>
                    <a:pt x="995" y="428"/>
                  </a:cubicBezTo>
                  <a:cubicBezTo>
                    <a:pt x="911" y="433"/>
                    <a:pt x="827" y="435"/>
                    <a:pt x="743" y="435"/>
                  </a:cubicBezTo>
                  <a:cubicBezTo>
                    <a:pt x="502" y="435"/>
                    <a:pt x="260" y="416"/>
                    <a:pt x="23" y="383"/>
                  </a:cubicBezTo>
                  <a:lnTo>
                    <a:pt x="23" y="387"/>
                  </a:lnTo>
                  <a:lnTo>
                    <a:pt x="1" y="2691"/>
                  </a:lnTo>
                  <a:cubicBezTo>
                    <a:pt x="545" y="2758"/>
                    <a:pt x="878" y="2799"/>
                    <a:pt x="950" y="2799"/>
                  </a:cubicBezTo>
                  <a:cubicBezTo>
                    <a:pt x="1171" y="2790"/>
                    <a:pt x="1688" y="2592"/>
                    <a:pt x="2345" y="2295"/>
                  </a:cubicBezTo>
                  <a:lnTo>
                    <a:pt x="23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823875" y="648950"/>
              <a:ext cx="825175" cy="341925"/>
            </a:xfrm>
            <a:custGeom>
              <a:avLst/>
              <a:gdLst/>
              <a:ahLst/>
              <a:cxnLst/>
              <a:rect l="l" t="t" r="r" b="b"/>
              <a:pathLst>
                <a:path w="33007" h="13677" extrusionOk="0">
                  <a:moveTo>
                    <a:pt x="441" y="0"/>
                  </a:moveTo>
                  <a:cubicBezTo>
                    <a:pt x="356" y="32"/>
                    <a:pt x="0" y="1921"/>
                    <a:pt x="122" y="2011"/>
                  </a:cubicBezTo>
                  <a:lnTo>
                    <a:pt x="6469" y="7671"/>
                  </a:lnTo>
                  <a:cubicBezTo>
                    <a:pt x="6447" y="7432"/>
                    <a:pt x="6451" y="7279"/>
                    <a:pt x="6483" y="7257"/>
                  </a:cubicBezTo>
                  <a:cubicBezTo>
                    <a:pt x="6498" y="7247"/>
                    <a:pt x="6519" y="7242"/>
                    <a:pt x="6546" y="7242"/>
                  </a:cubicBezTo>
                  <a:cubicBezTo>
                    <a:pt x="6829" y="7242"/>
                    <a:pt x="7718" y="7776"/>
                    <a:pt x="7985" y="7990"/>
                  </a:cubicBezTo>
                  <a:cubicBezTo>
                    <a:pt x="8089" y="8071"/>
                    <a:pt x="8147" y="8570"/>
                    <a:pt x="8174" y="9191"/>
                  </a:cubicBezTo>
                  <a:lnTo>
                    <a:pt x="9043" y="9965"/>
                  </a:lnTo>
                  <a:lnTo>
                    <a:pt x="9884" y="10716"/>
                  </a:lnTo>
                  <a:lnTo>
                    <a:pt x="11247" y="10901"/>
                  </a:lnTo>
                  <a:cubicBezTo>
                    <a:pt x="11769" y="10973"/>
                    <a:pt x="12421" y="11058"/>
                    <a:pt x="13172" y="11157"/>
                  </a:cubicBezTo>
                  <a:cubicBezTo>
                    <a:pt x="17136" y="11692"/>
                    <a:pt x="23852" y="12583"/>
                    <a:pt x="28490" y="13154"/>
                  </a:cubicBezTo>
                  <a:cubicBezTo>
                    <a:pt x="29331" y="13262"/>
                    <a:pt x="30105" y="13357"/>
                    <a:pt x="30780" y="13438"/>
                  </a:cubicBezTo>
                  <a:cubicBezTo>
                    <a:pt x="31725" y="13550"/>
                    <a:pt x="32476" y="13631"/>
                    <a:pt x="32962" y="13676"/>
                  </a:cubicBezTo>
                  <a:lnTo>
                    <a:pt x="32962" y="13654"/>
                  </a:lnTo>
                  <a:cubicBezTo>
                    <a:pt x="32962" y="13654"/>
                    <a:pt x="32989" y="12237"/>
                    <a:pt x="33007" y="10725"/>
                  </a:cubicBezTo>
                  <a:lnTo>
                    <a:pt x="32962" y="10725"/>
                  </a:lnTo>
                  <a:lnTo>
                    <a:pt x="11521" y="8197"/>
                  </a:lnTo>
                  <a:cubicBezTo>
                    <a:pt x="11454" y="8156"/>
                    <a:pt x="10883" y="7824"/>
                    <a:pt x="10460" y="7581"/>
                  </a:cubicBezTo>
                  <a:cubicBezTo>
                    <a:pt x="10199" y="7428"/>
                    <a:pt x="9992" y="7311"/>
                    <a:pt x="9992" y="7311"/>
                  </a:cubicBezTo>
                  <a:cubicBezTo>
                    <a:pt x="9992" y="7311"/>
                    <a:pt x="8102" y="5831"/>
                    <a:pt x="6168" y="4306"/>
                  </a:cubicBezTo>
                  <a:cubicBezTo>
                    <a:pt x="4360" y="2889"/>
                    <a:pt x="2506" y="1440"/>
                    <a:pt x="2097" y="1125"/>
                  </a:cubicBezTo>
                  <a:lnTo>
                    <a:pt x="4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974125" y="919400"/>
              <a:ext cx="654575" cy="150525"/>
            </a:xfrm>
            <a:custGeom>
              <a:avLst/>
              <a:gdLst/>
              <a:ahLst/>
              <a:cxnLst/>
              <a:rect l="l" t="t" r="r" b="b"/>
              <a:pathLst>
                <a:path w="26183" h="6021" extrusionOk="0">
                  <a:moveTo>
                    <a:pt x="247" y="0"/>
                  </a:moveTo>
                  <a:cubicBezTo>
                    <a:pt x="240" y="0"/>
                    <a:pt x="236" y="1"/>
                    <a:pt x="235" y="2"/>
                  </a:cubicBezTo>
                  <a:cubicBezTo>
                    <a:pt x="100" y="141"/>
                    <a:pt x="1" y="1914"/>
                    <a:pt x="181" y="2062"/>
                  </a:cubicBezTo>
                  <a:cubicBezTo>
                    <a:pt x="199" y="2080"/>
                    <a:pt x="581" y="2147"/>
                    <a:pt x="1238" y="2260"/>
                  </a:cubicBezTo>
                  <a:cubicBezTo>
                    <a:pt x="1589" y="2318"/>
                    <a:pt x="2016" y="2390"/>
                    <a:pt x="2511" y="2471"/>
                  </a:cubicBezTo>
                  <a:cubicBezTo>
                    <a:pt x="2853" y="2525"/>
                    <a:pt x="3226" y="2584"/>
                    <a:pt x="3626" y="2647"/>
                  </a:cubicBezTo>
                  <a:cubicBezTo>
                    <a:pt x="8701" y="3452"/>
                    <a:pt x="18157" y="4883"/>
                    <a:pt x="23393" y="5634"/>
                  </a:cubicBezTo>
                  <a:lnTo>
                    <a:pt x="24662" y="5814"/>
                  </a:lnTo>
                  <a:lnTo>
                    <a:pt x="25427" y="5922"/>
                  </a:lnTo>
                  <a:lnTo>
                    <a:pt x="26160" y="6021"/>
                  </a:lnTo>
                  <a:lnTo>
                    <a:pt x="26182" y="3717"/>
                  </a:lnTo>
                  <a:lnTo>
                    <a:pt x="26182" y="3708"/>
                  </a:lnTo>
                  <a:lnTo>
                    <a:pt x="26007" y="3686"/>
                  </a:lnTo>
                  <a:cubicBezTo>
                    <a:pt x="25310" y="3592"/>
                    <a:pt x="24334" y="3457"/>
                    <a:pt x="23168" y="3286"/>
                  </a:cubicBezTo>
                  <a:cubicBezTo>
                    <a:pt x="18787" y="2656"/>
                    <a:pt x="11715" y="1621"/>
                    <a:pt x="6578" y="879"/>
                  </a:cubicBezTo>
                  <a:cubicBezTo>
                    <a:pt x="5660" y="748"/>
                    <a:pt x="4801" y="622"/>
                    <a:pt x="4031" y="514"/>
                  </a:cubicBezTo>
                  <a:cubicBezTo>
                    <a:pt x="3334" y="411"/>
                    <a:pt x="2709" y="326"/>
                    <a:pt x="2178" y="249"/>
                  </a:cubicBezTo>
                  <a:cubicBezTo>
                    <a:pt x="2160" y="816"/>
                    <a:pt x="2128" y="1248"/>
                    <a:pt x="2092" y="1293"/>
                  </a:cubicBezTo>
                  <a:cubicBezTo>
                    <a:pt x="2060" y="1334"/>
                    <a:pt x="1978" y="1349"/>
                    <a:pt x="1876" y="1349"/>
                  </a:cubicBezTo>
                  <a:cubicBezTo>
                    <a:pt x="1601" y="1349"/>
                    <a:pt x="1179" y="1239"/>
                    <a:pt x="1179" y="1239"/>
                  </a:cubicBezTo>
                  <a:cubicBezTo>
                    <a:pt x="1179" y="1239"/>
                    <a:pt x="1085" y="753"/>
                    <a:pt x="963" y="87"/>
                  </a:cubicBezTo>
                  <a:cubicBezTo>
                    <a:pt x="552" y="31"/>
                    <a:pt x="304" y="0"/>
                    <a:pt x="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1536000" y="978025"/>
              <a:ext cx="88300" cy="33525"/>
            </a:xfrm>
            <a:custGeom>
              <a:avLst/>
              <a:gdLst/>
              <a:ahLst/>
              <a:cxnLst/>
              <a:rect l="l" t="t" r="r" b="b"/>
              <a:pathLst>
                <a:path w="3532" h="1341" extrusionOk="0">
                  <a:moveTo>
                    <a:pt x="1" y="0"/>
                  </a:moveTo>
                  <a:lnTo>
                    <a:pt x="693" y="941"/>
                  </a:lnTo>
                  <a:cubicBezTo>
                    <a:pt x="1859" y="1107"/>
                    <a:pt x="2835" y="1247"/>
                    <a:pt x="3532" y="1341"/>
                  </a:cubicBezTo>
                  <a:lnTo>
                    <a:pt x="2290" y="279"/>
                  </a:lnTo>
                  <a:cubicBezTo>
                    <a:pt x="1616" y="198"/>
                    <a:pt x="842" y="10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1575150" y="1064725"/>
              <a:ext cx="50625" cy="65375"/>
            </a:xfrm>
            <a:custGeom>
              <a:avLst/>
              <a:gdLst/>
              <a:ahLst/>
              <a:cxnLst/>
              <a:rect l="l" t="t" r="r" b="b"/>
              <a:pathLst>
                <a:path w="2025" h="2615" extrusionOk="0">
                  <a:moveTo>
                    <a:pt x="616" y="1"/>
                  </a:moveTo>
                  <a:lnTo>
                    <a:pt x="616" y="1"/>
                  </a:lnTo>
                  <a:cubicBezTo>
                    <a:pt x="846" y="248"/>
                    <a:pt x="909" y="631"/>
                    <a:pt x="918" y="1049"/>
                  </a:cubicBezTo>
                  <a:cubicBezTo>
                    <a:pt x="936" y="1877"/>
                    <a:pt x="666" y="2552"/>
                    <a:pt x="77" y="2606"/>
                  </a:cubicBezTo>
                  <a:cubicBezTo>
                    <a:pt x="50" y="2610"/>
                    <a:pt x="27" y="2610"/>
                    <a:pt x="0" y="2610"/>
                  </a:cubicBezTo>
                  <a:lnTo>
                    <a:pt x="0" y="2615"/>
                  </a:lnTo>
                  <a:cubicBezTo>
                    <a:pt x="0" y="2615"/>
                    <a:pt x="990" y="2606"/>
                    <a:pt x="1449" y="2214"/>
                  </a:cubicBezTo>
                  <a:cubicBezTo>
                    <a:pt x="1849" y="1877"/>
                    <a:pt x="2024" y="478"/>
                    <a:pt x="1390" y="109"/>
                  </a:cubicBezTo>
                  <a:lnTo>
                    <a:pt x="6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1545775" y="1060225"/>
              <a:ext cx="52775" cy="69775"/>
            </a:xfrm>
            <a:custGeom>
              <a:avLst/>
              <a:gdLst/>
              <a:ahLst/>
              <a:cxnLst/>
              <a:rect l="l" t="t" r="r" b="b"/>
              <a:pathLst>
                <a:path w="2111" h="2791" extrusionOk="0">
                  <a:moveTo>
                    <a:pt x="527" y="1"/>
                  </a:moveTo>
                  <a:cubicBezTo>
                    <a:pt x="221" y="212"/>
                    <a:pt x="1" y="905"/>
                    <a:pt x="50" y="1427"/>
                  </a:cubicBezTo>
                  <a:cubicBezTo>
                    <a:pt x="118" y="2201"/>
                    <a:pt x="617" y="2790"/>
                    <a:pt x="1180" y="2790"/>
                  </a:cubicBezTo>
                  <a:cubicBezTo>
                    <a:pt x="1202" y="2790"/>
                    <a:pt x="1225" y="2790"/>
                    <a:pt x="1252" y="2786"/>
                  </a:cubicBezTo>
                  <a:cubicBezTo>
                    <a:pt x="1841" y="2732"/>
                    <a:pt x="2111" y="2057"/>
                    <a:pt x="2093" y="1229"/>
                  </a:cubicBezTo>
                  <a:cubicBezTo>
                    <a:pt x="2088" y="811"/>
                    <a:pt x="2025" y="428"/>
                    <a:pt x="1796" y="181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1560625" y="1074850"/>
              <a:ext cx="17475" cy="34000"/>
            </a:xfrm>
            <a:custGeom>
              <a:avLst/>
              <a:gdLst/>
              <a:ahLst/>
              <a:cxnLst/>
              <a:rect l="l" t="t" r="r" b="b"/>
              <a:pathLst>
                <a:path w="699" h="1360" extrusionOk="0">
                  <a:moveTo>
                    <a:pt x="365" y="1"/>
                  </a:moveTo>
                  <a:cubicBezTo>
                    <a:pt x="178" y="1"/>
                    <a:pt x="19" y="296"/>
                    <a:pt x="10" y="671"/>
                  </a:cubicBezTo>
                  <a:cubicBezTo>
                    <a:pt x="1" y="1044"/>
                    <a:pt x="145" y="1355"/>
                    <a:pt x="334" y="1359"/>
                  </a:cubicBezTo>
                  <a:cubicBezTo>
                    <a:pt x="335" y="1359"/>
                    <a:pt x="336" y="1359"/>
                    <a:pt x="338" y="1359"/>
                  </a:cubicBezTo>
                  <a:cubicBezTo>
                    <a:pt x="525" y="1359"/>
                    <a:pt x="680" y="1060"/>
                    <a:pt x="689" y="689"/>
                  </a:cubicBezTo>
                  <a:cubicBezTo>
                    <a:pt x="698" y="316"/>
                    <a:pt x="554" y="5"/>
                    <a:pt x="370" y="1"/>
                  </a:cubicBezTo>
                  <a:cubicBezTo>
                    <a:pt x="368" y="1"/>
                    <a:pt x="367" y="1"/>
                    <a:pt x="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1138675" y="927875"/>
              <a:ext cx="414675" cy="73675"/>
            </a:xfrm>
            <a:custGeom>
              <a:avLst/>
              <a:gdLst/>
              <a:ahLst/>
              <a:cxnLst/>
              <a:rect l="l" t="t" r="r" b="b"/>
              <a:pathLst>
                <a:path w="16587" h="2947" extrusionOk="0">
                  <a:moveTo>
                    <a:pt x="580" y="0"/>
                  </a:moveTo>
                  <a:lnTo>
                    <a:pt x="580" y="14"/>
                  </a:lnTo>
                  <a:lnTo>
                    <a:pt x="0" y="540"/>
                  </a:lnTo>
                  <a:cubicBezTo>
                    <a:pt x="5128" y="1282"/>
                    <a:pt x="12205" y="2317"/>
                    <a:pt x="16586" y="2947"/>
                  </a:cubicBezTo>
                  <a:lnTo>
                    <a:pt x="15894" y="2006"/>
                  </a:lnTo>
                  <a:cubicBezTo>
                    <a:pt x="11260" y="1426"/>
                    <a:pt x="4544" y="535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1181400" y="661200"/>
              <a:ext cx="145100" cy="54750"/>
            </a:xfrm>
            <a:custGeom>
              <a:avLst/>
              <a:gdLst/>
              <a:ahLst/>
              <a:cxnLst/>
              <a:rect l="l" t="t" r="r" b="b"/>
              <a:pathLst>
                <a:path w="5804" h="2190" extrusionOk="0">
                  <a:moveTo>
                    <a:pt x="284" y="1"/>
                  </a:moveTo>
                  <a:cubicBezTo>
                    <a:pt x="252" y="365"/>
                    <a:pt x="153" y="725"/>
                    <a:pt x="1" y="1058"/>
                  </a:cubicBezTo>
                  <a:cubicBezTo>
                    <a:pt x="77" y="1103"/>
                    <a:pt x="153" y="1157"/>
                    <a:pt x="221" y="1215"/>
                  </a:cubicBezTo>
                  <a:cubicBezTo>
                    <a:pt x="383" y="1364"/>
                    <a:pt x="554" y="1719"/>
                    <a:pt x="671" y="2003"/>
                  </a:cubicBezTo>
                  <a:cubicBezTo>
                    <a:pt x="720" y="1961"/>
                    <a:pt x="980" y="1746"/>
                    <a:pt x="1434" y="1746"/>
                  </a:cubicBezTo>
                  <a:cubicBezTo>
                    <a:pt x="1565" y="1746"/>
                    <a:pt x="1713" y="1764"/>
                    <a:pt x="1876" y="1809"/>
                  </a:cubicBezTo>
                  <a:cubicBezTo>
                    <a:pt x="2627" y="2017"/>
                    <a:pt x="3554" y="2189"/>
                    <a:pt x="4178" y="2189"/>
                  </a:cubicBezTo>
                  <a:cubicBezTo>
                    <a:pt x="4216" y="2189"/>
                    <a:pt x="4252" y="2188"/>
                    <a:pt x="4288" y="2187"/>
                  </a:cubicBezTo>
                  <a:cubicBezTo>
                    <a:pt x="4576" y="2174"/>
                    <a:pt x="5151" y="2111"/>
                    <a:pt x="5804" y="2061"/>
                  </a:cubicBezTo>
                  <a:cubicBezTo>
                    <a:pt x="5624" y="1764"/>
                    <a:pt x="3761" y="1476"/>
                    <a:pt x="2650" y="1152"/>
                  </a:cubicBezTo>
                  <a:cubicBezTo>
                    <a:pt x="2493" y="1107"/>
                    <a:pt x="2335" y="1053"/>
                    <a:pt x="2187" y="995"/>
                  </a:cubicBezTo>
                  <a:cubicBezTo>
                    <a:pt x="2187" y="995"/>
                    <a:pt x="1247" y="469"/>
                    <a:pt x="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1046675" y="755325"/>
              <a:ext cx="191825" cy="61275"/>
            </a:xfrm>
            <a:custGeom>
              <a:avLst/>
              <a:gdLst/>
              <a:ahLst/>
              <a:cxnLst/>
              <a:rect l="l" t="t" r="r" b="b"/>
              <a:pathLst>
                <a:path w="7673" h="2451" extrusionOk="0">
                  <a:moveTo>
                    <a:pt x="7370" y="1"/>
                  </a:moveTo>
                  <a:cubicBezTo>
                    <a:pt x="7125" y="1"/>
                    <a:pt x="6883" y="37"/>
                    <a:pt x="6649" y="109"/>
                  </a:cubicBezTo>
                  <a:cubicBezTo>
                    <a:pt x="6573" y="132"/>
                    <a:pt x="6496" y="163"/>
                    <a:pt x="6424" y="199"/>
                  </a:cubicBezTo>
                  <a:lnTo>
                    <a:pt x="6420" y="195"/>
                  </a:lnTo>
                  <a:cubicBezTo>
                    <a:pt x="6420" y="195"/>
                    <a:pt x="6595" y="3"/>
                    <a:pt x="6417" y="3"/>
                  </a:cubicBezTo>
                  <a:cubicBezTo>
                    <a:pt x="6406" y="3"/>
                    <a:pt x="6393" y="4"/>
                    <a:pt x="6379" y="6"/>
                  </a:cubicBezTo>
                  <a:cubicBezTo>
                    <a:pt x="6096" y="42"/>
                    <a:pt x="5605" y="469"/>
                    <a:pt x="5605" y="469"/>
                  </a:cubicBezTo>
                  <a:cubicBezTo>
                    <a:pt x="5241" y="469"/>
                    <a:pt x="4638" y="500"/>
                    <a:pt x="4031" y="541"/>
                  </a:cubicBezTo>
                  <a:cubicBezTo>
                    <a:pt x="3181" y="595"/>
                    <a:pt x="2326" y="667"/>
                    <a:pt x="2115" y="676"/>
                  </a:cubicBezTo>
                  <a:cubicBezTo>
                    <a:pt x="2025" y="676"/>
                    <a:pt x="2034" y="393"/>
                    <a:pt x="2034" y="393"/>
                  </a:cubicBezTo>
                  <a:lnTo>
                    <a:pt x="2029" y="379"/>
                  </a:lnTo>
                  <a:cubicBezTo>
                    <a:pt x="1781" y="451"/>
                    <a:pt x="1531" y="480"/>
                    <a:pt x="1292" y="480"/>
                  </a:cubicBezTo>
                  <a:cubicBezTo>
                    <a:pt x="784" y="480"/>
                    <a:pt x="319" y="351"/>
                    <a:pt x="5" y="235"/>
                  </a:cubicBezTo>
                  <a:lnTo>
                    <a:pt x="0" y="249"/>
                  </a:lnTo>
                  <a:cubicBezTo>
                    <a:pt x="0" y="249"/>
                    <a:pt x="63" y="1684"/>
                    <a:pt x="841" y="2147"/>
                  </a:cubicBezTo>
                  <a:cubicBezTo>
                    <a:pt x="1209" y="2368"/>
                    <a:pt x="1684" y="2451"/>
                    <a:pt x="2192" y="2451"/>
                  </a:cubicBezTo>
                  <a:cubicBezTo>
                    <a:pt x="2325" y="2451"/>
                    <a:pt x="2460" y="2445"/>
                    <a:pt x="2596" y="2435"/>
                  </a:cubicBezTo>
                  <a:cubicBezTo>
                    <a:pt x="4098" y="2322"/>
                    <a:pt x="5713" y="1630"/>
                    <a:pt x="5713" y="1630"/>
                  </a:cubicBezTo>
                  <a:cubicBezTo>
                    <a:pt x="5713" y="1630"/>
                    <a:pt x="5725" y="1630"/>
                    <a:pt x="5746" y="1630"/>
                  </a:cubicBezTo>
                  <a:cubicBezTo>
                    <a:pt x="5850" y="1630"/>
                    <a:pt x="6178" y="1618"/>
                    <a:pt x="6388" y="1468"/>
                  </a:cubicBezTo>
                  <a:cubicBezTo>
                    <a:pt x="6640" y="1292"/>
                    <a:pt x="6951" y="1085"/>
                    <a:pt x="6951" y="1085"/>
                  </a:cubicBezTo>
                  <a:cubicBezTo>
                    <a:pt x="6951" y="1085"/>
                    <a:pt x="7495" y="815"/>
                    <a:pt x="7477" y="676"/>
                  </a:cubicBezTo>
                  <a:cubicBezTo>
                    <a:pt x="7469" y="635"/>
                    <a:pt x="7428" y="609"/>
                    <a:pt x="7353" y="609"/>
                  </a:cubicBezTo>
                  <a:cubicBezTo>
                    <a:pt x="7337" y="609"/>
                    <a:pt x="7320" y="611"/>
                    <a:pt x="7301" y="613"/>
                  </a:cubicBezTo>
                  <a:lnTo>
                    <a:pt x="7301" y="608"/>
                  </a:lnTo>
                  <a:cubicBezTo>
                    <a:pt x="7576" y="568"/>
                    <a:pt x="7666" y="433"/>
                    <a:pt x="7670" y="321"/>
                  </a:cubicBezTo>
                  <a:cubicBezTo>
                    <a:pt x="7672" y="280"/>
                    <a:pt x="7628" y="266"/>
                    <a:pt x="7563" y="266"/>
                  </a:cubicBezTo>
                  <a:cubicBezTo>
                    <a:pt x="7470" y="266"/>
                    <a:pt x="7335" y="295"/>
                    <a:pt x="7234" y="316"/>
                  </a:cubicBezTo>
                  <a:cubicBezTo>
                    <a:pt x="7463" y="258"/>
                    <a:pt x="7535" y="37"/>
                    <a:pt x="7414" y="1"/>
                  </a:cubicBezTo>
                  <a:cubicBezTo>
                    <a:pt x="7399" y="1"/>
                    <a:pt x="7385" y="1"/>
                    <a:pt x="7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1182075" y="637925"/>
              <a:ext cx="65600" cy="52100"/>
            </a:xfrm>
            <a:custGeom>
              <a:avLst/>
              <a:gdLst/>
              <a:ahLst/>
              <a:cxnLst/>
              <a:rect l="l" t="t" r="r" b="b"/>
              <a:pathLst>
                <a:path w="2624" h="2084" extrusionOk="0">
                  <a:moveTo>
                    <a:pt x="1" y="1"/>
                  </a:moveTo>
                  <a:cubicBezTo>
                    <a:pt x="46" y="217"/>
                    <a:pt x="86" y="428"/>
                    <a:pt x="117" y="653"/>
                  </a:cubicBezTo>
                  <a:lnTo>
                    <a:pt x="117" y="662"/>
                  </a:lnTo>
                  <a:cubicBezTo>
                    <a:pt x="167" y="684"/>
                    <a:pt x="221" y="707"/>
                    <a:pt x="270" y="734"/>
                  </a:cubicBezTo>
                  <a:cubicBezTo>
                    <a:pt x="270" y="734"/>
                    <a:pt x="270" y="810"/>
                    <a:pt x="257" y="932"/>
                  </a:cubicBezTo>
                  <a:lnTo>
                    <a:pt x="261" y="932"/>
                  </a:lnTo>
                  <a:cubicBezTo>
                    <a:pt x="1220" y="1400"/>
                    <a:pt x="2160" y="1926"/>
                    <a:pt x="2160" y="1926"/>
                  </a:cubicBezTo>
                  <a:cubicBezTo>
                    <a:pt x="2313" y="1984"/>
                    <a:pt x="2466" y="2038"/>
                    <a:pt x="2623" y="2083"/>
                  </a:cubicBezTo>
                  <a:cubicBezTo>
                    <a:pt x="1638" y="1332"/>
                    <a:pt x="360" y="293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1036325" y="646550"/>
              <a:ext cx="166700" cy="125575"/>
            </a:xfrm>
            <a:custGeom>
              <a:avLst/>
              <a:gdLst/>
              <a:ahLst/>
              <a:cxnLst/>
              <a:rect l="l" t="t" r="r" b="b"/>
              <a:pathLst>
                <a:path w="6668" h="5023" extrusionOk="0">
                  <a:moveTo>
                    <a:pt x="4774" y="1"/>
                  </a:moveTo>
                  <a:cubicBezTo>
                    <a:pt x="4717" y="1"/>
                    <a:pt x="4663" y="4"/>
                    <a:pt x="4611" y="11"/>
                  </a:cubicBezTo>
                  <a:cubicBezTo>
                    <a:pt x="4571" y="15"/>
                    <a:pt x="4530" y="24"/>
                    <a:pt x="4490" y="33"/>
                  </a:cubicBezTo>
                  <a:cubicBezTo>
                    <a:pt x="4153" y="110"/>
                    <a:pt x="3838" y="263"/>
                    <a:pt x="3568" y="479"/>
                  </a:cubicBezTo>
                  <a:cubicBezTo>
                    <a:pt x="3622" y="663"/>
                    <a:pt x="3775" y="1374"/>
                    <a:pt x="2933" y="1756"/>
                  </a:cubicBezTo>
                  <a:cubicBezTo>
                    <a:pt x="2702" y="1861"/>
                    <a:pt x="2492" y="1901"/>
                    <a:pt x="2306" y="1901"/>
                  </a:cubicBezTo>
                  <a:cubicBezTo>
                    <a:pt x="1734" y="1901"/>
                    <a:pt x="1392" y="1522"/>
                    <a:pt x="1368" y="1491"/>
                  </a:cubicBezTo>
                  <a:cubicBezTo>
                    <a:pt x="1067" y="1653"/>
                    <a:pt x="819" y="1896"/>
                    <a:pt x="657" y="2197"/>
                  </a:cubicBezTo>
                  <a:cubicBezTo>
                    <a:pt x="401" y="2674"/>
                    <a:pt x="221" y="3344"/>
                    <a:pt x="113" y="3821"/>
                  </a:cubicBezTo>
                  <a:cubicBezTo>
                    <a:pt x="41" y="4163"/>
                    <a:pt x="0" y="4406"/>
                    <a:pt x="0" y="4406"/>
                  </a:cubicBezTo>
                  <a:cubicBezTo>
                    <a:pt x="135" y="4478"/>
                    <a:pt x="275" y="4537"/>
                    <a:pt x="419" y="4586"/>
                  </a:cubicBezTo>
                  <a:cubicBezTo>
                    <a:pt x="733" y="4702"/>
                    <a:pt x="1198" y="4831"/>
                    <a:pt x="1706" y="4831"/>
                  </a:cubicBezTo>
                  <a:cubicBezTo>
                    <a:pt x="1945" y="4831"/>
                    <a:pt x="2195" y="4802"/>
                    <a:pt x="2443" y="4730"/>
                  </a:cubicBezTo>
                  <a:lnTo>
                    <a:pt x="2448" y="4744"/>
                  </a:lnTo>
                  <a:cubicBezTo>
                    <a:pt x="2448" y="4744"/>
                    <a:pt x="2443" y="5022"/>
                    <a:pt x="2527" y="5022"/>
                  </a:cubicBezTo>
                  <a:cubicBezTo>
                    <a:pt x="2527" y="5022"/>
                    <a:pt x="2528" y="5022"/>
                    <a:pt x="2529" y="5022"/>
                  </a:cubicBezTo>
                  <a:cubicBezTo>
                    <a:pt x="2740" y="5013"/>
                    <a:pt x="3599" y="4946"/>
                    <a:pt x="4449" y="4892"/>
                  </a:cubicBezTo>
                  <a:cubicBezTo>
                    <a:pt x="4503" y="4788"/>
                    <a:pt x="4773" y="4357"/>
                    <a:pt x="5408" y="4010"/>
                  </a:cubicBezTo>
                  <a:cubicBezTo>
                    <a:pt x="5979" y="3695"/>
                    <a:pt x="6451" y="3358"/>
                    <a:pt x="6667" y="2985"/>
                  </a:cubicBezTo>
                  <a:lnTo>
                    <a:pt x="6622" y="2971"/>
                  </a:lnTo>
                  <a:cubicBezTo>
                    <a:pt x="6622" y="2971"/>
                    <a:pt x="6568" y="2800"/>
                    <a:pt x="6478" y="2589"/>
                  </a:cubicBezTo>
                  <a:cubicBezTo>
                    <a:pt x="6361" y="2305"/>
                    <a:pt x="6190" y="1950"/>
                    <a:pt x="6028" y="1801"/>
                  </a:cubicBezTo>
                  <a:cubicBezTo>
                    <a:pt x="5961" y="1743"/>
                    <a:pt x="5884" y="1689"/>
                    <a:pt x="5808" y="1644"/>
                  </a:cubicBezTo>
                  <a:cubicBezTo>
                    <a:pt x="5961" y="1311"/>
                    <a:pt x="6055" y="951"/>
                    <a:pt x="6087" y="587"/>
                  </a:cubicBezTo>
                  <a:cubicBezTo>
                    <a:pt x="6100" y="465"/>
                    <a:pt x="6100" y="389"/>
                    <a:pt x="6100" y="389"/>
                  </a:cubicBezTo>
                  <a:cubicBezTo>
                    <a:pt x="6051" y="362"/>
                    <a:pt x="5997" y="339"/>
                    <a:pt x="5947" y="317"/>
                  </a:cubicBezTo>
                  <a:cubicBezTo>
                    <a:pt x="5527" y="124"/>
                    <a:pt x="5113" y="1"/>
                    <a:pt x="47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1121225" y="536525"/>
              <a:ext cx="63800" cy="117950"/>
            </a:xfrm>
            <a:custGeom>
              <a:avLst/>
              <a:gdLst/>
              <a:ahLst/>
              <a:cxnLst/>
              <a:rect l="l" t="t" r="r" b="b"/>
              <a:pathLst>
                <a:path w="2552" h="4718" extrusionOk="0">
                  <a:moveTo>
                    <a:pt x="675" y="1"/>
                  </a:moveTo>
                  <a:cubicBezTo>
                    <a:pt x="647" y="1"/>
                    <a:pt x="611" y="11"/>
                    <a:pt x="563" y="39"/>
                  </a:cubicBezTo>
                  <a:cubicBezTo>
                    <a:pt x="739" y="206"/>
                    <a:pt x="599" y="467"/>
                    <a:pt x="176" y="521"/>
                  </a:cubicBezTo>
                  <a:cubicBezTo>
                    <a:pt x="226" y="660"/>
                    <a:pt x="145" y="813"/>
                    <a:pt x="1" y="858"/>
                  </a:cubicBezTo>
                  <a:cubicBezTo>
                    <a:pt x="1" y="858"/>
                    <a:pt x="266" y="1731"/>
                    <a:pt x="536" y="2626"/>
                  </a:cubicBezTo>
                  <a:cubicBezTo>
                    <a:pt x="770" y="3395"/>
                    <a:pt x="1004" y="4174"/>
                    <a:pt x="1094" y="4434"/>
                  </a:cubicBezTo>
                  <a:cubicBezTo>
                    <a:pt x="1134" y="4425"/>
                    <a:pt x="1175" y="4416"/>
                    <a:pt x="1215" y="4412"/>
                  </a:cubicBezTo>
                  <a:cubicBezTo>
                    <a:pt x="1267" y="4405"/>
                    <a:pt x="1321" y="4402"/>
                    <a:pt x="1378" y="4402"/>
                  </a:cubicBezTo>
                  <a:cubicBezTo>
                    <a:pt x="1717" y="4402"/>
                    <a:pt x="2131" y="4525"/>
                    <a:pt x="2551" y="4718"/>
                  </a:cubicBezTo>
                  <a:lnTo>
                    <a:pt x="2551" y="4709"/>
                  </a:lnTo>
                  <a:cubicBezTo>
                    <a:pt x="2520" y="4488"/>
                    <a:pt x="2480" y="4273"/>
                    <a:pt x="2435" y="4057"/>
                  </a:cubicBezTo>
                  <a:cubicBezTo>
                    <a:pt x="1944" y="1771"/>
                    <a:pt x="802" y="120"/>
                    <a:pt x="802" y="120"/>
                  </a:cubicBezTo>
                  <a:cubicBezTo>
                    <a:pt x="771" y="90"/>
                    <a:pt x="756" y="1"/>
                    <a:pt x="6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1075000" y="921450"/>
              <a:ext cx="78200" cy="19925"/>
            </a:xfrm>
            <a:custGeom>
              <a:avLst/>
              <a:gdLst/>
              <a:ahLst/>
              <a:cxnLst/>
              <a:rect l="l" t="t" r="r" b="b"/>
              <a:pathLst>
                <a:path w="3128" h="797" extrusionOk="0">
                  <a:moveTo>
                    <a:pt x="1202" y="1"/>
                  </a:moveTo>
                  <a:lnTo>
                    <a:pt x="1" y="419"/>
                  </a:lnTo>
                  <a:lnTo>
                    <a:pt x="1" y="432"/>
                  </a:lnTo>
                  <a:cubicBezTo>
                    <a:pt x="770" y="540"/>
                    <a:pt x="1625" y="666"/>
                    <a:pt x="2547" y="797"/>
                  </a:cubicBezTo>
                  <a:lnTo>
                    <a:pt x="3127" y="271"/>
                  </a:lnTo>
                  <a:lnTo>
                    <a:pt x="3127" y="257"/>
                  </a:lnTo>
                  <a:cubicBezTo>
                    <a:pt x="2376" y="158"/>
                    <a:pt x="1724" y="73"/>
                    <a:pt x="1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1106950" y="602275"/>
              <a:ext cx="41625" cy="65025"/>
            </a:xfrm>
            <a:custGeom>
              <a:avLst/>
              <a:gdLst/>
              <a:ahLst/>
              <a:cxnLst/>
              <a:rect l="l" t="t" r="r" b="b"/>
              <a:pathLst>
                <a:path w="1665" h="2601" extrusionOk="0">
                  <a:moveTo>
                    <a:pt x="1107" y="1"/>
                  </a:moveTo>
                  <a:lnTo>
                    <a:pt x="1049" y="19"/>
                  </a:lnTo>
                  <a:cubicBezTo>
                    <a:pt x="1067" y="72"/>
                    <a:pt x="1076" y="126"/>
                    <a:pt x="1080" y="185"/>
                  </a:cubicBezTo>
                  <a:cubicBezTo>
                    <a:pt x="1107" y="963"/>
                    <a:pt x="689" y="1683"/>
                    <a:pt x="0" y="2043"/>
                  </a:cubicBezTo>
                  <a:lnTo>
                    <a:pt x="351" y="2601"/>
                  </a:lnTo>
                  <a:cubicBezTo>
                    <a:pt x="468" y="2470"/>
                    <a:pt x="599" y="2353"/>
                    <a:pt x="743" y="2250"/>
                  </a:cubicBezTo>
                  <a:cubicBezTo>
                    <a:pt x="1013" y="2034"/>
                    <a:pt x="1328" y="1885"/>
                    <a:pt x="1665" y="1804"/>
                  </a:cubicBezTo>
                  <a:cubicBezTo>
                    <a:pt x="1579" y="1544"/>
                    <a:pt x="1341" y="765"/>
                    <a:pt x="11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1110325" y="557975"/>
              <a:ext cx="24325" cy="44775"/>
            </a:xfrm>
            <a:custGeom>
              <a:avLst/>
              <a:gdLst/>
              <a:ahLst/>
              <a:cxnLst/>
              <a:rect l="l" t="t" r="r" b="b"/>
              <a:pathLst>
                <a:path w="973" h="1791" extrusionOk="0">
                  <a:moveTo>
                    <a:pt x="437" y="0"/>
                  </a:moveTo>
                  <a:cubicBezTo>
                    <a:pt x="309" y="41"/>
                    <a:pt x="174" y="64"/>
                    <a:pt x="38" y="64"/>
                  </a:cubicBezTo>
                  <a:cubicBezTo>
                    <a:pt x="25" y="64"/>
                    <a:pt x="13" y="63"/>
                    <a:pt x="0" y="63"/>
                  </a:cubicBezTo>
                  <a:lnTo>
                    <a:pt x="0" y="86"/>
                  </a:lnTo>
                  <a:cubicBezTo>
                    <a:pt x="72" y="247"/>
                    <a:pt x="356" y="1044"/>
                    <a:pt x="356" y="1044"/>
                  </a:cubicBezTo>
                  <a:cubicBezTo>
                    <a:pt x="356" y="1044"/>
                    <a:pt x="788" y="1399"/>
                    <a:pt x="914" y="1791"/>
                  </a:cubicBezTo>
                  <a:lnTo>
                    <a:pt x="972" y="1773"/>
                  </a:lnTo>
                  <a:cubicBezTo>
                    <a:pt x="702" y="873"/>
                    <a:pt x="437" y="0"/>
                    <a:pt x="4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997400" y="558525"/>
              <a:ext cx="137250" cy="135575"/>
            </a:xfrm>
            <a:custGeom>
              <a:avLst/>
              <a:gdLst/>
              <a:ahLst/>
              <a:cxnLst/>
              <a:rect l="l" t="t" r="r" b="b"/>
              <a:pathLst>
                <a:path w="5490" h="5423" extrusionOk="0">
                  <a:moveTo>
                    <a:pt x="4180" y="1"/>
                  </a:moveTo>
                  <a:lnTo>
                    <a:pt x="4180" y="1"/>
                  </a:lnTo>
                  <a:cubicBezTo>
                    <a:pt x="4194" y="10"/>
                    <a:pt x="4333" y="145"/>
                    <a:pt x="4203" y="221"/>
                  </a:cubicBezTo>
                  <a:cubicBezTo>
                    <a:pt x="4000" y="341"/>
                    <a:pt x="3411" y="449"/>
                    <a:pt x="2760" y="449"/>
                  </a:cubicBezTo>
                  <a:cubicBezTo>
                    <a:pt x="2240" y="449"/>
                    <a:pt x="1681" y="380"/>
                    <a:pt x="1247" y="194"/>
                  </a:cubicBezTo>
                  <a:lnTo>
                    <a:pt x="1247" y="194"/>
                  </a:lnTo>
                  <a:cubicBezTo>
                    <a:pt x="1287" y="329"/>
                    <a:pt x="1530" y="1305"/>
                    <a:pt x="932" y="2592"/>
                  </a:cubicBezTo>
                  <a:cubicBezTo>
                    <a:pt x="932" y="2592"/>
                    <a:pt x="755" y="2436"/>
                    <a:pt x="518" y="2436"/>
                  </a:cubicBezTo>
                  <a:cubicBezTo>
                    <a:pt x="411" y="2436"/>
                    <a:pt x="292" y="2468"/>
                    <a:pt x="172" y="2560"/>
                  </a:cubicBezTo>
                  <a:cubicBezTo>
                    <a:pt x="23" y="2673"/>
                    <a:pt x="1" y="2947"/>
                    <a:pt x="95" y="3213"/>
                  </a:cubicBezTo>
                  <a:cubicBezTo>
                    <a:pt x="203" y="3525"/>
                    <a:pt x="463" y="3827"/>
                    <a:pt x="838" y="3827"/>
                  </a:cubicBezTo>
                  <a:cubicBezTo>
                    <a:pt x="965" y="3827"/>
                    <a:pt x="1104" y="3793"/>
                    <a:pt x="1256" y="3712"/>
                  </a:cubicBezTo>
                  <a:cubicBezTo>
                    <a:pt x="1256" y="3712"/>
                    <a:pt x="1910" y="4136"/>
                    <a:pt x="2901" y="4136"/>
                  </a:cubicBezTo>
                  <a:cubicBezTo>
                    <a:pt x="2966" y="4136"/>
                    <a:pt x="3033" y="4134"/>
                    <a:pt x="3100" y="4130"/>
                  </a:cubicBezTo>
                  <a:lnTo>
                    <a:pt x="3474" y="4837"/>
                  </a:lnTo>
                  <a:cubicBezTo>
                    <a:pt x="3280" y="4859"/>
                    <a:pt x="3096" y="4922"/>
                    <a:pt x="2925" y="5017"/>
                  </a:cubicBezTo>
                  <a:cubicBezTo>
                    <a:pt x="2949" y="5044"/>
                    <a:pt x="3290" y="5422"/>
                    <a:pt x="3863" y="5422"/>
                  </a:cubicBezTo>
                  <a:cubicBezTo>
                    <a:pt x="4049" y="5422"/>
                    <a:pt x="4259" y="5382"/>
                    <a:pt x="4490" y="5277"/>
                  </a:cubicBezTo>
                  <a:cubicBezTo>
                    <a:pt x="5332" y="4895"/>
                    <a:pt x="5179" y="4184"/>
                    <a:pt x="5125" y="4000"/>
                  </a:cubicBezTo>
                  <a:lnTo>
                    <a:pt x="5125" y="4000"/>
                  </a:lnTo>
                  <a:cubicBezTo>
                    <a:pt x="4981" y="4103"/>
                    <a:pt x="4850" y="4220"/>
                    <a:pt x="4733" y="4351"/>
                  </a:cubicBezTo>
                  <a:lnTo>
                    <a:pt x="4382" y="3793"/>
                  </a:lnTo>
                  <a:cubicBezTo>
                    <a:pt x="5071" y="3433"/>
                    <a:pt x="5489" y="2713"/>
                    <a:pt x="5462" y="1935"/>
                  </a:cubicBezTo>
                  <a:cubicBezTo>
                    <a:pt x="5458" y="1876"/>
                    <a:pt x="5449" y="1822"/>
                    <a:pt x="5431" y="1769"/>
                  </a:cubicBezTo>
                  <a:cubicBezTo>
                    <a:pt x="5305" y="1377"/>
                    <a:pt x="4873" y="1022"/>
                    <a:pt x="4873" y="1022"/>
                  </a:cubicBezTo>
                  <a:cubicBezTo>
                    <a:pt x="4873" y="1022"/>
                    <a:pt x="4589" y="225"/>
                    <a:pt x="4517" y="68"/>
                  </a:cubicBezTo>
                  <a:lnTo>
                    <a:pt x="4517" y="41"/>
                  </a:lnTo>
                  <a:cubicBezTo>
                    <a:pt x="4405" y="41"/>
                    <a:pt x="4292" y="28"/>
                    <a:pt x="4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979875" y="898050"/>
              <a:ext cx="125175" cy="34225"/>
            </a:xfrm>
            <a:custGeom>
              <a:avLst/>
              <a:gdLst/>
              <a:ahLst/>
              <a:cxnLst/>
              <a:rect l="l" t="t" r="r" b="b"/>
              <a:pathLst>
                <a:path w="5007" h="1369" extrusionOk="0">
                  <a:moveTo>
                    <a:pt x="2807" y="1"/>
                  </a:moveTo>
                  <a:lnTo>
                    <a:pt x="1961" y="257"/>
                  </a:lnTo>
                  <a:cubicBezTo>
                    <a:pt x="1638" y="397"/>
                    <a:pt x="23" y="712"/>
                    <a:pt x="0" y="869"/>
                  </a:cubicBezTo>
                  <a:cubicBezTo>
                    <a:pt x="531" y="941"/>
                    <a:pt x="3109" y="1269"/>
                    <a:pt x="3806" y="1368"/>
                  </a:cubicBezTo>
                  <a:lnTo>
                    <a:pt x="3806" y="1355"/>
                  </a:lnTo>
                  <a:lnTo>
                    <a:pt x="5007" y="937"/>
                  </a:lnTo>
                  <a:lnTo>
                    <a:pt x="3648" y="752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978075" y="742075"/>
              <a:ext cx="133500" cy="96525"/>
            </a:xfrm>
            <a:custGeom>
              <a:avLst/>
              <a:gdLst/>
              <a:ahLst/>
              <a:cxnLst/>
              <a:rect l="l" t="t" r="r" b="b"/>
              <a:pathLst>
                <a:path w="5340" h="3861" extrusionOk="0">
                  <a:moveTo>
                    <a:pt x="2447" y="0"/>
                  </a:moveTo>
                  <a:cubicBezTo>
                    <a:pt x="2438" y="9"/>
                    <a:pt x="2429" y="18"/>
                    <a:pt x="2420" y="23"/>
                  </a:cubicBezTo>
                  <a:cubicBezTo>
                    <a:pt x="1853" y="509"/>
                    <a:pt x="812" y="681"/>
                    <a:pt x="390" y="681"/>
                  </a:cubicBezTo>
                  <a:cubicBezTo>
                    <a:pt x="344" y="681"/>
                    <a:pt x="305" y="679"/>
                    <a:pt x="274" y="675"/>
                  </a:cubicBezTo>
                  <a:cubicBezTo>
                    <a:pt x="229" y="666"/>
                    <a:pt x="144" y="621"/>
                    <a:pt x="41" y="536"/>
                  </a:cubicBezTo>
                  <a:lnTo>
                    <a:pt x="0" y="585"/>
                  </a:lnTo>
                  <a:cubicBezTo>
                    <a:pt x="1939" y="2106"/>
                    <a:pt x="3824" y="3590"/>
                    <a:pt x="3824" y="3590"/>
                  </a:cubicBezTo>
                  <a:cubicBezTo>
                    <a:pt x="3824" y="3590"/>
                    <a:pt x="4031" y="3707"/>
                    <a:pt x="4292" y="3860"/>
                  </a:cubicBezTo>
                  <a:lnTo>
                    <a:pt x="4292" y="3856"/>
                  </a:lnTo>
                  <a:cubicBezTo>
                    <a:pt x="4679" y="3815"/>
                    <a:pt x="5250" y="3086"/>
                    <a:pt x="5340" y="2965"/>
                  </a:cubicBezTo>
                  <a:lnTo>
                    <a:pt x="5340" y="2965"/>
                  </a:lnTo>
                  <a:cubicBezTo>
                    <a:pt x="5204" y="2975"/>
                    <a:pt x="5069" y="2981"/>
                    <a:pt x="4937" y="2981"/>
                  </a:cubicBezTo>
                  <a:cubicBezTo>
                    <a:pt x="4429" y="2981"/>
                    <a:pt x="3957" y="2898"/>
                    <a:pt x="3585" y="2677"/>
                  </a:cubicBezTo>
                  <a:cubicBezTo>
                    <a:pt x="2807" y="2214"/>
                    <a:pt x="2744" y="779"/>
                    <a:pt x="2744" y="779"/>
                  </a:cubicBezTo>
                  <a:lnTo>
                    <a:pt x="2749" y="765"/>
                  </a:lnTo>
                  <a:cubicBezTo>
                    <a:pt x="2609" y="716"/>
                    <a:pt x="2470" y="657"/>
                    <a:pt x="2335" y="585"/>
                  </a:cubicBezTo>
                  <a:cubicBezTo>
                    <a:pt x="2335" y="585"/>
                    <a:pt x="2371" y="342"/>
                    <a:pt x="24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975925" y="506075"/>
              <a:ext cx="163775" cy="236700"/>
            </a:xfrm>
            <a:custGeom>
              <a:avLst/>
              <a:gdLst/>
              <a:ahLst/>
              <a:cxnLst/>
              <a:rect l="l" t="t" r="r" b="b"/>
              <a:pathLst>
                <a:path w="6551" h="9468" extrusionOk="0">
                  <a:moveTo>
                    <a:pt x="3410" y="0"/>
                  </a:moveTo>
                  <a:cubicBezTo>
                    <a:pt x="2597" y="0"/>
                    <a:pt x="1893" y="322"/>
                    <a:pt x="1463" y="574"/>
                  </a:cubicBezTo>
                  <a:cubicBezTo>
                    <a:pt x="779" y="969"/>
                    <a:pt x="801" y="1923"/>
                    <a:pt x="801" y="1923"/>
                  </a:cubicBezTo>
                  <a:cubicBezTo>
                    <a:pt x="522" y="2031"/>
                    <a:pt x="293" y="2238"/>
                    <a:pt x="158" y="2503"/>
                  </a:cubicBezTo>
                  <a:cubicBezTo>
                    <a:pt x="104" y="2611"/>
                    <a:pt x="68" y="2728"/>
                    <a:pt x="50" y="2850"/>
                  </a:cubicBezTo>
                  <a:cubicBezTo>
                    <a:pt x="1" y="3147"/>
                    <a:pt x="333" y="4186"/>
                    <a:pt x="774" y="5365"/>
                  </a:cubicBezTo>
                  <a:cubicBezTo>
                    <a:pt x="1382" y="6975"/>
                    <a:pt x="2187" y="8851"/>
                    <a:pt x="2506" y="9467"/>
                  </a:cubicBezTo>
                  <a:cubicBezTo>
                    <a:pt x="2515" y="9463"/>
                    <a:pt x="2524" y="9454"/>
                    <a:pt x="2533" y="9445"/>
                  </a:cubicBezTo>
                  <a:cubicBezTo>
                    <a:pt x="2637" y="8968"/>
                    <a:pt x="2817" y="8298"/>
                    <a:pt x="3073" y="7821"/>
                  </a:cubicBezTo>
                  <a:cubicBezTo>
                    <a:pt x="3235" y="7519"/>
                    <a:pt x="3483" y="7276"/>
                    <a:pt x="3784" y="7115"/>
                  </a:cubicBezTo>
                  <a:cubicBezTo>
                    <a:pt x="3955" y="7025"/>
                    <a:pt x="4139" y="6962"/>
                    <a:pt x="4333" y="6939"/>
                  </a:cubicBezTo>
                  <a:lnTo>
                    <a:pt x="3959" y="6233"/>
                  </a:lnTo>
                  <a:cubicBezTo>
                    <a:pt x="3892" y="6237"/>
                    <a:pt x="3827" y="6238"/>
                    <a:pt x="3762" y="6238"/>
                  </a:cubicBezTo>
                  <a:cubicBezTo>
                    <a:pt x="2770" y="6238"/>
                    <a:pt x="2115" y="5810"/>
                    <a:pt x="2115" y="5810"/>
                  </a:cubicBezTo>
                  <a:cubicBezTo>
                    <a:pt x="1962" y="5893"/>
                    <a:pt x="1821" y="5928"/>
                    <a:pt x="1694" y="5928"/>
                  </a:cubicBezTo>
                  <a:cubicBezTo>
                    <a:pt x="1321" y="5928"/>
                    <a:pt x="1062" y="5626"/>
                    <a:pt x="954" y="5311"/>
                  </a:cubicBezTo>
                  <a:cubicBezTo>
                    <a:pt x="864" y="5050"/>
                    <a:pt x="882" y="4775"/>
                    <a:pt x="1031" y="4663"/>
                  </a:cubicBezTo>
                  <a:cubicBezTo>
                    <a:pt x="1151" y="4570"/>
                    <a:pt x="1271" y="4539"/>
                    <a:pt x="1378" y="4539"/>
                  </a:cubicBezTo>
                  <a:cubicBezTo>
                    <a:pt x="1616" y="4539"/>
                    <a:pt x="1796" y="4694"/>
                    <a:pt x="1796" y="4694"/>
                  </a:cubicBezTo>
                  <a:cubicBezTo>
                    <a:pt x="2385" y="3403"/>
                    <a:pt x="2146" y="2431"/>
                    <a:pt x="2110" y="2296"/>
                  </a:cubicBezTo>
                  <a:lnTo>
                    <a:pt x="2110" y="2296"/>
                  </a:lnTo>
                  <a:cubicBezTo>
                    <a:pt x="2542" y="2482"/>
                    <a:pt x="3101" y="2551"/>
                    <a:pt x="3620" y="2551"/>
                  </a:cubicBezTo>
                  <a:cubicBezTo>
                    <a:pt x="4270" y="2551"/>
                    <a:pt x="4859" y="2444"/>
                    <a:pt x="5062" y="2323"/>
                  </a:cubicBezTo>
                  <a:cubicBezTo>
                    <a:pt x="5192" y="2247"/>
                    <a:pt x="5053" y="2112"/>
                    <a:pt x="5044" y="2103"/>
                  </a:cubicBezTo>
                  <a:lnTo>
                    <a:pt x="5044" y="2103"/>
                  </a:lnTo>
                  <a:cubicBezTo>
                    <a:pt x="5151" y="2130"/>
                    <a:pt x="5264" y="2144"/>
                    <a:pt x="5381" y="2144"/>
                  </a:cubicBezTo>
                  <a:cubicBezTo>
                    <a:pt x="5393" y="2144"/>
                    <a:pt x="5405" y="2144"/>
                    <a:pt x="5417" y="2144"/>
                  </a:cubicBezTo>
                  <a:cubicBezTo>
                    <a:pt x="5550" y="2144"/>
                    <a:pt x="5685" y="2122"/>
                    <a:pt x="5813" y="2081"/>
                  </a:cubicBezTo>
                  <a:cubicBezTo>
                    <a:pt x="5957" y="2036"/>
                    <a:pt x="6038" y="1883"/>
                    <a:pt x="5988" y="1743"/>
                  </a:cubicBezTo>
                  <a:cubicBezTo>
                    <a:pt x="6411" y="1689"/>
                    <a:pt x="6551" y="1424"/>
                    <a:pt x="6375" y="1262"/>
                  </a:cubicBezTo>
                  <a:cubicBezTo>
                    <a:pt x="6326" y="1217"/>
                    <a:pt x="6272" y="1185"/>
                    <a:pt x="6213" y="1167"/>
                  </a:cubicBezTo>
                  <a:cubicBezTo>
                    <a:pt x="6060" y="1118"/>
                    <a:pt x="5727" y="879"/>
                    <a:pt x="4931" y="416"/>
                  </a:cubicBezTo>
                  <a:cubicBezTo>
                    <a:pt x="4409" y="112"/>
                    <a:pt x="3890" y="0"/>
                    <a:pt x="34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1016875" y="981050"/>
              <a:ext cx="55575" cy="64350"/>
            </a:xfrm>
            <a:custGeom>
              <a:avLst/>
              <a:gdLst/>
              <a:ahLst/>
              <a:cxnLst/>
              <a:rect l="l" t="t" r="r" b="b"/>
              <a:pathLst>
                <a:path w="2223" h="2574" extrusionOk="0">
                  <a:moveTo>
                    <a:pt x="801" y="1"/>
                  </a:moveTo>
                  <a:lnTo>
                    <a:pt x="801" y="1"/>
                  </a:lnTo>
                  <a:cubicBezTo>
                    <a:pt x="1030" y="311"/>
                    <a:pt x="1152" y="689"/>
                    <a:pt x="1147" y="1076"/>
                  </a:cubicBezTo>
                  <a:cubicBezTo>
                    <a:pt x="1147" y="1886"/>
                    <a:pt x="666" y="2538"/>
                    <a:pt x="72" y="2538"/>
                  </a:cubicBezTo>
                  <a:lnTo>
                    <a:pt x="0" y="2538"/>
                  </a:lnTo>
                  <a:lnTo>
                    <a:pt x="0" y="2543"/>
                  </a:lnTo>
                  <a:cubicBezTo>
                    <a:pt x="0" y="2543"/>
                    <a:pt x="176" y="2574"/>
                    <a:pt x="427" y="2574"/>
                  </a:cubicBezTo>
                  <a:cubicBezTo>
                    <a:pt x="748" y="2574"/>
                    <a:pt x="1192" y="2523"/>
                    <a:pt x="1548" y="2291"/>
                  </a:cubicBezTo>
                  <a:cubicBezTo>
                    <a:pt x="2137" y="1908"/>
                    <a:pt x="2222" y="487"/>
                    <a:pt x="1916" y="181"/>
                  </a:cubicBezTo>
                  <a:cubicBezTo>
                    <a:pt x="1516" y="118"/>
                    <a:pt x="1143" y="59"/>
                    <a:pt x="8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985150" y="830000"/>
              <a:ext cx="43650" cy="123150"/>
            </a:xfrm>
            <a:custGeom>
              <a:avLst/>
              <a:gdLst/>
              <a:ahLst/>
              <a:cxnLst/>
              <a:rect l="l" t="t" r="r" b="b"/>
              <a:pathLst>
                <a:path w="1746" h="4926" extrusionOk="0">
                  <a:moveTo>
                    <a:pt x="95" y="0"/>
                  </a:moveTo>
                  <a:cubicBezTo>
                    <a:pt x="68" y="0"/>
                    <a:pt x="47" y="5"/>
                    <a:pt x="32" y="15"/>
                  </a:cubicBezTo>
                  <a:cubicBezTo>
                    <a:pt x="0" y="37"/>
                    <a:pt x="0" y="190"/>
                    <a:pt x="18" y="429"/>
                  </a:cubicBezTo>
                  <a:cubicBezTo>
                    <a:pt x="77" y="1081"/>
                    <a:pt x="293" y="2363"/>
                    <a:pt x="468" y="3371"/>
                  </a:cubicBezTo>
                  <a:cubicBezTo>
                    <a:pt x="486" y="3470"/>
                    <a:pt x="504" y="3569"/>
                    <a:pt x="522" y="3663"/>
                  </a:cubicBezTo>
                  <a:cubicBezTo>
                    <a:pt x="644" y="4324"/>
                    <a:pt x="738" y="4815"/>
                    <a:pt x="738" y="4815"/>
                  </a:cubicBezTo>
                  <a:cubicBezTo>
                    <a:pt x="738" y="4815"/>
                    <a:pt x="1160" y="4925"/>
                    <a:pt x="1434" y="4925"/>
                  </a:cubicBezTo>
                  <a:cubicBezTo>
                    <a:pt x="1535" y="4925"/>
                    <a:pt x="1615" y="4910"/>
                    <a:pt x="1647" y="4869"/>
                  </a:cubicBezTo>
                  <a:cubicBezTo>
                    <a:pt x="1687" y="4824"/>
                    <a:pt x="1719" y="4392"/>
                    <a:pt x="1737" y="3825"/>
                  </a:cubicBezTo>
                  <a:cubicBezTo>
                    <a:pt x="1741" y="3564"/>
                    <a:pt x="1746" y="3272"/>
                    <a:pt x="1746" y="2979"/>
                  </a:cubicBezTo>
                  <a:cubicBezTo>
                    <a:pt x="1746" y="2633"/>
                    <a:pt x="1741" y="2273"/>
                    <a:pt x="1723" y="1949"/>
                  </a:cubicBezTo>
                  <a:cubicBezTo>
                    <a:pt x="1696" y="1328"/>
                    <a:pt x="1638" y="829"/>
                    <a:pt x="1534" y="748"/>
                  </a:cubicBezTo>
                  <a:cubicBezTo>
                    <a:pt x="1267" y="534"/>
                    <a:pt x="378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991900" y="975875"/>
              <a:ext cx="53775" cy="68650"/>
            </a:xfrm>
            <a:custGeom>
              <a:avLst/>
              <a:gdLst/>
              <a:ahLst/>
              <a:cxnLst/>
              <a:rect l="l" t="t" r="r" b="b"/>
              <a:pathLst>
                <a:path w="2151" h="2746" extrusionOk="0">
                  <a:moveTo>
                    <a:pt x="527" y="1"/>
                  </a:moveTo>
                  <a:lnTo>
                    <a:pt x="522" y="32"/>
                  </a:lnTo>
                  <a:cubicBezTo>
                    <a:pt x="207" y="289"/>
                    <a:pt x="0" y="752"/>
                    <a:pt x="0" y="1283"/>
                  </a:cubicBezTo>
                  <a:cubicBezTo>
                    <a:pt x="0" y="2057"/>
                    <a:pt x="441" y="2691"/>
                    <a:pt x="999" y="2745"/>
                  </a:cubicBezTo>
                  <a:lnTo>
                    <a:pt x="1071" y="2745"/>
                  </a:lnTo>
                  <a:cubicBezTo>
                    <a:pt x="1665" y="2745"/>
                    <a:pt x="2146" y="2093"/>
                    <a:pt x="2146" y="1283"/>
                  </a:cubicBezTo>
                  <a:cubicBezTo>
                    <a:pt x="2151" y="896"/>
                    <a:pt x="2029" y="518"/>
                    <a:pt x="1800" y="212"/>
                  </a:cubicBezTo>
                  <a:cubicBezTo>
                    <a:pt x="1305" y="131"/>
                    <a:pt x="878" y="59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1009325" y="993425"/>
              <a:ext cx="17675" cy="35350"/>
            </a:xfrm>
            <a:custGeom>
              <a:avLst/>
              <a:gdLst/>
              <a:ahLst/>
              <a:cxnLst/>
              <a:rect l="l" t="t" r="r" b="b"/>
              <a:pathLst>
                <a:path w="707" h="1414" extrusionOk="0">
                  <a:moveTo>
                    <a:pt x="352" y="1"/>
                  </a:moveTo>
                  <a:cubicBezTo>
                    <a:pt x="158" y="1"/>
                    <a:pt x="1" y="316"/>
                    <a:pt x="1" y="707"/>
                  </a:cubicBezTo>
                  <a:cubicBezTo>
                    <a:pt x="1" y="1098"/>
                    <a:pt x="158" y="1413"/>
                    <a:pt x="352" y="1413"/>
                  </a:cubicBezTo>
                  <a:cubicBezTo>
                    <a:pt x="549" y="1413"/>
                    <a:pt x="707" y="1098"/>
                    <a:pt x="707" y="707"/>
                  </a:cubicBezTo>
                  <a:cubicBezTo>
                    <a:pt x="707" y="316"/>
                    <a:pt x="549" y="1"/>
                    <a:pt x="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913500" y="568425"/>
              <a:ext cx="125100" cy="190725"/>
            </a:xfrm>
            <a:custGeom>
              <a:avLst/>
              <a:gdLst/>
              <a:ahLst/>
              <a:cxnLst/>
              <a:rect l="l" t="t" r="r" b="b"/>
              <a:pathLst>
                <a:path w="5004" h="7629" extrusionOk="0">
                  <a:moveTo>
                    <a:pt x="2637" y="0"/>
                  </a:moveTo>
                  <a:cubicBezTo>
                    <a:pt x="1742" y="279"/>
                    <a:pt x="941" y="576"/>
                    <a:pt x="370" y="873"/>
                  </a:cubicBezTo>
                  <a:cubicBezTo>
                    <a:pt x="230" y="950"/>
                    <a:pt x="118" y="914"/>
                    <a:pt x="59" y="995"/>
                  </a:cubicBezTo>
                  <a:cubicBezTo>
                    <a:pt x="1" y="1076"/>
                    <a:pt x="167" y="1305"/>
                    <a:pt x="185" y="1543"/>
                  </a:cubicBezTo>
                  <a:cubicBezTo>
                    <a:pt x="205" y="1494"/>
                    <a:pt x="240" y="1451"/>
                    <a:pt x="300" y="1451"/>
                  </a:cubicBezTo>
                  <a:cubicBezTo>
                    <a:pt x="333" y="1451"/>
                    <a:pt x="374" y="1465"/>
                    <a:pt x="424" y="1498"/>
                  </a:cubicBezTo>
                  <a:cubicBezTo>
                    <a:pt x="424" y="1498"/>
                    <a:pt x="2367" y="2938"/>
                    <a:pt x="2853" y="7621"/>
                  </a:cubicBezTo>
                  <a:cubicBezTo>
                    <a:pt x="2885" y="7626"/>
                    <a:pt x="2928" y="7628"/>
                    <a:pt x="2979" y="7628"/>
                  </a:cubicBezTo>
                  <a:cubicBezTo>
                    <a:pt x="3410" y="7628"/>
                    <a:pt x="4440" y="7452"/>
                    <a:pt x="5003" y="6973"/>
                  </a:cubicBezTo>
                  <a:cubicBezTo>
                    <a:pt x="4684" y="6352"/>
                    <a:pt x="3874" y="4477"/>
                    <a:pt x="3271" y="2866"/>
                  </a:cubicBezTo>
                  <a:cubicBezTo>
                    <a:pt x="2830" y="1692"/>
                    <a:pt x="2498" y="653"/>
                    <a:pt x="2547" y="356"/>
                  </a:cubicBezTo>
                  <a:cubicBezTo>
                    <a:pt x="2565" y="234"/>
                    <a:pt x="2601" y="117"/>
                    <a:pt x="2655" y="9"/>
                  </a:cubicBezTo>
                  <a:lnTo>
                    <a:pt x="26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976975" y="533450"/>
              <a:ext cx="15750" cy="15950"/>
            </a:xfrm>
            <a:custGeom>
              <a:avLst/>
              <a:gdLst/>
              <a:ahLst/>
              <a:cxnLst/>
              <a:rect l="l" t="t" r="r" b="b"/>
              <a:pathLst>
                <a:path w="630" h="638" extrusionOk="0">
                  <a:moveTo>
                    <a:pt x="212" y="0"/>
                  </a:moveTo>
                  <a:cubicBezTo>
                    <a:pt x="203" y="0"/>
                    <a:pt x="193" y="2"/>
                    <a:pt x="184" y="5"/>
                  </a:cubicBezTo>
                  <a:cubicBezTo>
                    <a:pt x="0" y="67"/>
                    <a:pt x="345" y="638"/>
                    <a:pt x="518" y="638"/>
                  </a:cubicBezTo>
                  <a:cubicBezTo>
                    <a:pt x="532" y="638"/>
                    <a:pt x="545" y="634"/>
                    <a:pt x="557" y="626"/>
                  </a:cubicBezTo>
                  <a:cubicBezTo>
                    <a:pt x="630" y="570"/>
                    <a:pt x="405" y="0"/>
                    <a:pt x="2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918125" y="604575"/>
              <a:ext cx="66700" cy="154400"/>
            </a:xfrm>
            <a:custGeom>
              <a:avLst/>
              <a:gdLst/>
              <a:ahLst/>
              <a:cxnLst/>
              <a:rect l="l" t="t" r="r" b="b"/>
              <a:pathLst>
                <a:path w="2668" h="6176" extrusionOk="0">
                  <a:moveTo>
                    <a:pt x="115" y="0"/>
                  </a:moveTo>
                  <a:cubicBezTo>
                    <a:pt x="55" y="0"/>
                    <a:pt x="20" y="44"/>
                    <a:pt x="0" y="93"/>
                  </a:cubicBezTo>
                  <a:cubicBezTo>
                    <a:pt x="0" y="93"/>
                    <a:pt x="0" y="97"/>
                    <a:pt x="0" y="102"/>
                  </a:cubicBezTo>
                  <a:cubicBezTo>
                    <a:pt x="18" y="426"/>
                    <a:pt x="45" y="736"/>
                    <a:pt x="86" y="1033"/>
                  </a:cubicBezTo>
                  <a:cubicBezTo>
                    <a:pt x="464" y="3894"/>
                    <a:pt x="1840" y="5568"/>
                    <a:pt x="2434" y="6036"/>
                  </a:cubicBezTo>
                  <a:cubicBezTo>
                    <a:pt x="2542" y="6121"/>
                    <a:pt x="2623" y="6166"/>
                    <a:pt x="2668" y="6175"/>
                  </a:cubicBezTo>
                  <a:cubicBezTo>
                    <a:pt x="2182" y="1492"/>
                    <a:pt x="239" y="48"/>
                    <a:pt x="239" y="48"/>
                  </a:cubicBezTo>
                  <a:cubicBezTo>
                    <a:pt x="189" y="14"/>
                    <a:pt x="148" y="0"/>
                    <a:pt x="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834900" y="630400"/>
              <a:ext cx="144100" cy="126325"/>
            </a:xfrm>
            <a:custGeom>
              <a:avLst/>
              <a:gdLst/>
              <a:ahLst/>
              <a:cxnLst/>
              <a:rect l="l" t="t" r="r" b="b"/>
              <a:pathLst>
                <a:path w="5764" h="5053" extrusionOk="0">
                  <a:moveTo>
                    <a:pt x="3415" y="0"/>
                  </a:moveTo>
                  <a:lnTo>
                    <a:pt x="3302" y="14"/>
                  </a:lnTo>
                  <a:cubicBezTo>
                    <a:pt x="2178" y="144"/>
                    <a:pt x="1071" y="387"/>
                    <a:pt x="0" y="747"/>
                  </a:cubicBezTo>
                  <a:lnTo>
                    <a:pt x="1651" y="1872"/>
                  </a:lnTo>
                  <a:cubicBezTo>
                    <a:pt x="2065" y="2182"/>
                    <a:pt x="3919" y="3635"/>
                    <a:pt x="5727" y="5052"/>
                  </a:cubicBezTo>
                  <a:lnTo>
                    <a:pt x="5763" y="5003"/>
                  </a:lnTo>
                  <a:cubicBezTo>
                    <a:pt x="5169" y="4535"/>
                    <a:pt x="3793" y="2866"/>
                    <a:pt x="3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971525" y="550550"/>
              <a:ext cx="17350" cy="5525"/>
            </a:xfrm>
            <a:custGeom>
              <a:avLst/>
              <a:gdLst/>
              <a:ahLst/>
              <a:cxnLst/>
              <a:rect l="l" t="t" r="r" b="b"/>
              <a:pathLst>
                <a:path w="694" h="221" extrusionOk="0">
                  <a:moveTo>
                    <a:pt x="223" y="0"/>
                  </a:moveTo>
                  <a:cubicBezTo>
                    <a:pt x="109" y="0"/>
                    <a:pt x="18" y="23"/>
                    <a:pt x="10" y="95"/>
                  </a:cubicBezTo>
                  <a:cubicBezTo>
                    <a:pt x="0" y="184"/>
                    <a:pt x="106" y="220"/>
                    <a:pt x="238" y="220"/>
                  </a:cubicBezTo>
                  <a:cubicBezTo>
                    <a:pt x="408" y="220"/>
                    <a:pt x="621" y="160"/>
                    <a:pt x="694" y="72"/>
                  </a:cubicBezTo>
                  <a:cubicBezTo>
                    <a:pt x="694" y="72"/>
                    <a:pt x="424" y="0"/>
                    <a:pt x="2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1050275" y="680000"/>
              <a:ext cx="21825" cy="7200"/>
            </a:xfrm>
            <a:custGeom>
              <a:avLst/>
              <a:gdLst/>
              <a:ahLst/>
              <a:cxnLst/>
              <a:rect l="l" t="t" r="r" b="b"/>
              <a:pathLst>
                <a:path w="873" h="288" extrusionOk="0">
                  <a:moveTo>
                    <a:pt x="194" y="90"/>
                  </a:moveTo>
                  <a:cubicBezTo>
                    <a:pt x="356" y="99"/>
                    <a:pt x="517" y="122"/>
                    <a:pt x="675" y="158"/>
                  </a:cubicBezTo>
                  <a:cubicBezTo>
                    <a:pt x="576" y="185"/>
                    <a:pt x="477" y="198"/>
                    <a:pt x="378" y="198"/>
                  </a:cubicBezTo>
                  <a:cubicBezTo>
                    <a:pt x="230" y="198"/>
                    <a:pt x="126" y="162"/>
                    <a:pt x="95" y="104"/>
                  </a:cubicBezTo>
                  <a:cubicBezTo>
                    <a:pt x="95" y="104"/>
                    <a:pt x="113" y="90"/>
                    <a:pt x="194" y="90"/>
                  </a:cubicBezTo>
                  <a:close/>
                  <a:moveTo>
                    <a:pt x="194" y="0"/>
                  </a:moveTo>
                  <a:cubicBezTo>
                    <a:pt x="99" y="0"/>
                    <a:pt x="41" y="18"/>
                    <a:pt x="18" y="54"/>
                  </a:cubicBezTo>
                  <a:cubicBezTo>
                    <a:pt x="0" y="86"/>
                    <a:pt x="0" y="122"/>
                    <a:pt x="18" y="149"/>
                  </a:cubicBezTo>
                  <a:cubicBezTo>
                    <a:pt x="63" y="238"/>
                    <a:pt x="189" y="288"/>
                    <a:pt x="378" y="288"/>
                  </a:cubicBezTo>
                  <a:cubicBezTo>
                    <a:pt x="567" y="288"/>
                    <a:pt x="792" y="238"/>
                    <a:pt x="855" y="180"/>
                  </a:cubicBezTo>
                  <a:cubicBezTo>
                    <a:pt x="868" y="171"/>
                    <a:pt x="873" y="153"/>
                    <a:pt x="868" y="135"/>
                  </a:cubicBezTo>
                  <a:cubicBezTo>
                    <a:pt x="864" y="122"/>
                    <a:pt x="850" y="108"/>
                    <a:pt x="837" y="104"/>
                  </a:cubicBezTo>
                  <a:cubicBezTo>
                    <a:pt x="819" y="99"/>
                    <a:pt x="419" y="0"/>
                    <a:pt x="1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1056900" y="667175"/>
              <a:ext cx="15650" cy="17575"/>
            </a:xfrm>
            <a:custGeom>
              <a:avLst/>
              <a:gdLst/>
              <a:ahLst/>
              <a:cxnLst/>
              <a:rect l="l" t="t" r="r" b="b"/>
              <a:pathLst>
                <a:path w="626" h="703" extrusionOk="0">
                  <a:moveTo>
                    <a:pt x="113" y="90"/>
                  </a:moveTo>
                  <a:cubicBezTo>
                    <a:pt x="163" y="95"/>
                    <a:pt x="315" y="297"/>
                    <a:pt x="468" y="558"/>
                  </a:cubicBezTo>
                  <a:cubicBezTo>
                    <a:pt x="342" y="482"/>
                    <a:pt x="239" y="378"/>
                    <a:pt x="154" y="261"/>
                  </a:cubicBezTo>
                  <a:cubicBezTo>
                    <a:pt x="118" y="212"/>
                    <a:pt x="100" y="153"/>
                    <a:pt x="113" y="90"/>
                  </a:cubicBezTo>
                  <a:close/>
                  <a:moveTo>
                    <a:pt x="113" y="0"/>
                  </a:moveTo>
                  <a:cubicBezTo>
                    <a:pt x="73" y="0"/>
                    <a:pt x="41" y="27"/>
                    <a:pt x="28" y="68"/>
                  </a:cubicBezTo>
                  <a:cubicBezTo>
                    <a:pt x="1" y="135"/>
                    <a:pt x="19" y="216"/>
                    <a:pt x="77" y="311"/>
                  </a:cubicBezTo>
                  <a:cubicBezTo>
                    <a:pt x="194" y="491"/>
                    <a:pt x="468" y="693"/>
                    <a:pt x="576" y="702"/>
                  </a:cubicBezTo>
                  <a:cubicBezTo>
                    <a:pt x="594" y="702"/>
                    <a:pt x="608" y="693"/>
                    <a:pt x="617" y="680"/>
                  </a:cubicBezTo>
                  <a:cubicBezTo>
                    <a:pt x="626" y="666"/>
                    <a:pt x="626" y="648"/>
                    <a:pt x="617" y="635"/>
                  </a:cubicBezTo>
                  <a:cubicBezTo>
                    <a:pt x="513" y="446"/>
                    <a:pt x="257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1661975" y="802300"/>
              <a:ext cx="177150" cy="80050"/>
            </a:xfrm>
            <a:custGeom>
              <a:avLst/>
              <a:gdLst/>
              <a:ahLst/>
              <a:cxnLst/>
              <a:rect l="l" t="t" r="r" b="b"/>
              <a:pathLst>
                <a:path w="7086" h="3202" extrusionOk="0">
                  <a:moveTo>
                    <a:pt x="7039" y="1"/>
                  </a:moveTo>
                  <a:cubicBezTo>
                    <a:pt x="7032" y="1"/>
                    <a:pt x="7025" y="3"/>
                    <a:pt x="7018" y="7"/>
                  </a:cubicBezTo>
                  <a:lnTo>
                    <a:pt x="36" y="3111"/>
                  </a:lnTo>
                  <a:cubicBezTo>
                    <a:pt x="14" y="3120"/>
                    <a:pt x="0" y="3147"/>
                    <a:pt x="14" y="3174"/>
                  </a:cubicBezTo>
                  <a:cubicBezTo>
                    <a:pt x="18" y="3188"/>
                    <a:pt x="36" y="3201"/>
                    <a:pt x="54" y="3201"/>
                  </a:cubicBezTo>
                  <a:cubicBezTo>
                    <a:pt x="59" y="3201"/>
                    <a:pt x="68" y="3197"/>
                    <a:pt x="72" y="3197"/>
                  </a:cubicBezTo>
                  <a:lnTo>
                    <a:pt x="7054" y="88"/>
                  </a:lnTo>
                  <a:cubicBezTo>
                    <a:pt x="7076" y="79"/>
                    <a:pt x="7085" y="52"/>
                    <a:pt x="7076" y="30"/>
                  </a:cubicBezTo>
                  <a:cubicBezTo>
                    <a:pt x="7070" y="11"/>
                    <a:pt x="7055" y="1"/>
                    <a:pt x="70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1015075" y="553975"/>
              <a:ext cx="89425" cy="16925"/>
            </a:xfrm>
            <a:custGeom>
              <a:avLst/>
              <a:gdLst/>
              <a:ahLst/>
              <a:cxnLst/>
              <a:rect l="l" t="t" r="r" b="b"/>
              <a:pathLst>
                <a:path w="3577" h="677" extrusionOk="0">
                  <a:moveTo>
                    <a:pt x="29" y="0"/>
                  </a:moveTo>
                  <a:cubicBezTo>
                    <a:pt x="24" y="0"/>
                    <a:pt x="18" y="3"/>
                    <a:pt x="14" y="7"/>
                  </a:cubicBezTo>
                  <a:cubicBezTo>
                    <a:pt x="0" y="16"/>
                    <a:pt x="0" y="30"/>
                    <a:pt x="14" y="43"/>
                  </a:cubicBezTo>
                  <a:cubicBezTo>
                    <a:pt x="14" y="43"/>
                    <a:pt x="23" y="52"/>
                    <a:pt x="45" y="75"/>
                  </a:cubicBezTo>
                  <a:cubicBezTo>
                    <a:pt x="63" y="93"/>
                    <a:pt x="90" y="124"/>
                    <a:pt x="135" y="160"/>
                  </a:cubicBezTo>
                  <a:cubicBezTo>
                    <a:pt x="185" y="205"/>
                    <a:pt x="239" y="241"/>
                    <a:pt x="293" y="277"/>
                  </a:cubicBezTo>
                  <a:cubicBezTo>
                    <a:pt x="324" y="300"/>
                    <a:pt x="360" y="322"/>
                    <a:pt x="396" y="340"/>
                  </a:cubicBezTo>
                  <a:lnTo>
                    <a:pt x="513" y="398"/>
                  </a:lnTo>
                  <a:cubicBezTo>
                    <a:pt x="558" y="421"/>
                    <a:pt x="603" y="434"/>
                    <a:pt x="648" y="452"/>
                  </a:cubicBezTo>
                  <a:lnTo>
                    <a:pt x="720" y="479"/>
                  </a:lnTo>
                  <a:lnTo>
                    <a:pt x="796" y="502"/>
                  </a:lnTo>
                  <a:cubicBezTo>
                    <a:pt x="900" y="538"/>
                    <a:pt x="1008" y="565"/>
                    <a:pt x="1120" y="587"/>
                  </a:cubicBezTo>
                  <a:cubicBezTo>
                    <a:pt x="1233" y="610"/>
                    <a:pt x="1350" y="628"/>
                    <a:pt x="1471" y="641"/>
                  </a:cubicBezTo>
                  <a:cubicBezTo>
                    <a:pt x="1593" y="659"/>
                    <a:pt x="1714" y="668"/>
                    <a:pt x="1836" y="673"/>
                  </a:cubicBezTo>
                  <a:cubicBezTo>
                    <a:pt x="1899" y="675"/>
                    <a:pt x="1960" y="676"/>
                    <a:pt x="2022" y="676"/>
                  </a:cubicBezTo>
                  <a:cubicBezTo>
                    <a:pt x="2083" y="676"/>
                    <a:pt x="2144" y="675"/>
                    <a:pt x="2204" y="673"/>
                  </a:cubicBezTo>
                  <a:cubicBezTo>
                    <a:pt x="2326" y="668"/>
                    <a:pt x="2443" y="659"/>
                    <a:pt x="2560" y="650"/>
                  </a:cubicBezTo>
                  <a:cubicBezTo>
                    <a:pt x="2672" y="641"/>
                    <a:pt x="2785" y="628"/>
                    <a:pt x="2888" y="610"/>
                  </a:cubicBezTo>
                  <a:cubicBezTo>
                    <a:pt x="2992" y="592"/>
                    <a:pt x="3091" y="574"/>
                    <a:pt x="3181" y="551"/>
                  </a:cubicBezTo>
                  <a:lnTo>
                    <a:pt x="3311" y="515"/>
                  </a:lnTo>
                  <a:lnTo>
                    <a:pt x="3424" y="470"/>
                  </a:lnTo>
                  <a:cubicBezTo>
                    <a:pt x="3460" y="452"/>
                    <a:pt x="3487" y="443"/>
                    <a:pt x="3522" y="421"/>
                  </a:cubicBezTo>
                  <a:cubicBezTo>
                    <a:pt x="3554" y="398"/>
                    <a:pt x="3572" y="367"/>
                    <a:pt x="3576" y="327"/>
                  </a:cubicBezTo>
                  <a:cubicBezTo>
                    <a:pt x="3576" y="277"/>
                    <a:pt x="3558" y="232"/>
                    <a:pt x="3522" y="196"/>
                  </a:cubicBezTo>
                  <a:cubicBezTo>
                    <a:pt x="3514" y="187"/>
                    <a:pt x="3505" y="174"/>
                    <a:pt x="3491" y="165"/>
                  </a:cubicBezTo>
                  <a:cubicBezTo>
                    <a:pt x="3487" y="160"/>
                    <a:pt x="3480" y="158"/>
                    <a:pt x="3473" y="158"/>
                  </a:cubicBezTo>
                  <a:cubicBezTo>
                    <a:pt x="3466" y="158"/>
                    <a:pt x="3460" y="160"/>
                    <a:pt x="3455" y="165"/>
                  </a:cubicBezTo>
                  <a:cubicBezTo>
                    <a:pt x="3446" y="174"/>
                    <a:pt x="3446" y="192"/>
                    <a:pt x="3455" y="201"/>
                  </a:cubicBezTo>
                  <a:cubicBezTo>
                    <a:pt x="3464" y="210"/>
                    <a:pt x="3473" y="219"/>
                    <a:pt x="3482" y="232"/>
                  </a:cubicBezTo>
                  <a:cubicBezTo>
                    <a:pt x="3505" y="255"/>
                    <a:pt x="3518" y="291"/>
                    <a:pt x="3522" y="322"/>
                  </a:cubicBezTo>
                  <a:cubicBezTo>
                    <a:pt x="3518" y="345"/>
                    <a:pt x="3505" y="363"/>
                    <a:pt x="3487" y="371"/>
                  </a:cubicBezTo>
                  <a:cubicBezTo>
                    <a:pt x="3464" y="385"/>
                    <a:pt x="3428" y="398"/>
                    <a:pt x="3392" y="416"/>
                  </a:cubicBezTo>
                  <a:lnTo>
                    <a:pt x="3284" y="448"/>
                  </a:lnTo>
                  <a:lnTo>
                    <a:pt x="3163" y="479"/>
                  </a:lnTo>
                  <a:cubicBezTo>
                    <a:pt x="3073" y="497"/>
                    <a:pt x="2974" y="520"/>
                    <a:pt x="2875" y="533"/>
                  </a:cubicBezTo>
                  <a:cubicBezTo>
                    <a:pt x="2771" y="547"/>
                    <a:pt x="2659" y="556"/>
                    <a:pt x="2546" y="565"/>
                  </a:cubicBezTo>
                  <a:cubicBezTo>
                    <a:pt x="2434" y="578"/>
                    <a:pt x="2317" y="578"/>
                    <a:pt x="2200" y="583"/>
                  </a:cubicBezTo>
                  <a:lnTo>
                    <a:pt x="2020" y="583"/>
                  </a:lnTo>
                  <a:lnTo>
                    <a:pt x="1836" y="578"/>
                  </a:lnTo>
                  <a:cubicBezTo>
                    <a:pt x="1719" y="574"/>
                    <a:pt x="1597" y="565"/>
                    <a:pt x="1480" y="556"/>
                  </a:cubicBezTo>
                  <a:cubicBezTo>
                    <a:pt x="1359" y="542"/>
                    <a:pt x="1246" y="524"/>
                    <a:pt x="1134" y="506"/>
                  </a:cubicBezTo>
                  <a:lnTo>
                    <a:pt x="972" y="470"/>
                  </a:lnTo>
                  <a:cubicBezTo>
                    <a:pt x="918" y="457"/>
                    <a:pt x="868" y="443"/>
                    <a:pt x="814" y="430"/>
                  </a:cubicBezTo>
                  <a:lnTo>
                    <a:pt x="742" y="407"/>
                  </a:lnTo>
                  <a:lnTo>
                    <a:pt x="675" y="385"/>
                  </a:lnTo>
                  <a:cubicBezTo>
                    <a:pt x="630" y="367"/>
                    <a:pt x="580" y="349"/>
                    <a:pt x="544" y="336"/>
                  </a:cubicBezTo>
                  <a:lnTo>
                    <a:pt x="423" y="277"/>
                  </a:lnTo>
                  <a:cubicBezTo>
                    <a:pt x="387" y="259"/>
                    <a:pt x="355" y="241"/>
                    <a:pt x="324" y="223"/>
                  </a:cubicBezTo>
                  <a:cubicBezTo>
                    <a:pt x="266" y="192"/>
                    <a:pt x="216" y="156"/>
                    <a:pt x="167" y="115"/>
                  </a:cubicBezTo>
                  <a:cubicBezTo>
                    <a:pt x="126" y="84"/>
                    <a:pt x="99" y="57"/>
                    <a:pt x="77" y="34"/>
                  </a:cubicBezTo>
                  <a:lnTo>
                    <a:pt x="45" y="7"/>
                  </a:lnTo>
                  <a:cubicBezTo>
                    <a:pt x="41" y="3"/>
                    <a:pt x="35" y="0"/>
                    <a:pt x="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1101225" y="548975"/>
              <a:ext cx="25425" cy="11450"/>
            </a:xfrm>
            <a:custGeom>
              <a:avLst/>
              <a:gdLst/>
              <a:ahLst/>
              <a:cxnLst/>
              <a:rect l="l" t="t" r="r" b="b"/>
              <a:pathLst>
                <a:path w="1017" h="458" extrusionOk="0">
                  <a:moveTo>
                    <a:pt x="976" y="0"/>
                  </a:moveTo>
                  <a:cubicBezTo>
                    <a:pt x="963" y="0"/>
                    <a:pt x="949" y="14"/>
                    <a:pt x="954" y="27"/>
                  </a:cubicBezTo>
                  <a:cubicBezTo>
                    <a:pt x="954" y="27"/>
                    <a:pt x="954" y="45"/>
                    <a:pt x="958" y="77"/>
                  </a:cubicBezTo>
                  <a:cubicBezTo>
                    <a:pt x="954" y="95"/>
                    <a:pt x="958" y="108"/>
                    <a:pt x="954" y="131"/>
                  </a:cubicBezTo>
                  <a:cubicBezTo>
                    <a:pt x="949" y="153"/>
                    <a:pt x="940" y="171"/>
                    <a:pt x="936" y="194"/>
                  </a:cubicBezTo>
                  <a:cubicBezTo>
                    <a:pt x="922" y="216"/>
                    <a:pt x="909" y="239"/>
                    <a:pt x="891" y="257"/>
                  </a:cubicBezTo>
                  <a:cubicBezTo>
                    <a:pt x="882" y="266"/>
                    <a:pt x="868" y="275"/>
                    <a:pt x="859" y="279"/>
                  </a:cubicBezTo>
                  <a:cubicBezTo>
                    <a:pt x="846" y="288"/>
                    <a:pt x="832" y="297"/>
                    <a:pt x="819" y="302"/>
                  </a:cubicBezTo>
                  <a:cubicBezTo>
                    <a:pt x="805" y="311"/>
                    <a:pt x="792" y="315"/>
                    <a:pt x="778" y="320"/>
                  </a:cubicBezTo>
                  <a:lnTo>
                    <a:pt x="724" y="333"/>
                  </a:lnTo>
                  <a:cubicBezTo>
                    <a:pt x="688" y="342"/>
                    <a:pt x="652" y="351"/>
                    <a:pt x="616" y="351"/>
                  </a:cubicBezTo>
                  <a:lnTo>
                    <a:pt x="508" y="365"/>
                  </a:lnTo>
                  <a:cubicBezTo>
                    <a:pt x="486" y="368"/>
                    <a:pt x="462" y="371"/>
                    <a:pt x="436" y="371"/>
                  </a:cubicBezTo>
                  <a:cubicBezTo>
                    <a:pt x="426" y="371"/>
                    <a:pt x="415" y="370"/>
                    <a:pt x="405" y="369"/>
                  </a:cubicBezTo>
                  <a:lnTo>
                    <a:pt x="306" y="369"/>
                  </a:lnTo>
                  <a:cubicBezTo>
                    <a:pt x="295" y="371"/>
                    <a:pt x="285" y="371"/>
                    <a:pt x="276" y="371"/>
                  </a:cubicBezTo>
                  <a:cubicBezTo>
                    <a:pt x="256" y="371"/>
                    <a:pt x="237" y="369"/>
                    <a:pt x="216" y="369"/>
                  </a:cubicBezTo>
                  <a:cubicBezTo>
                    <a:pt x="108" y="356"/>
                    <a:pt x="32" y="356"/>
                    <a:pt x="32" y="356"/>
                  </a:cubicBezTo>
                  <a:cubicBezTo>
                    <a:pt x="18" y="356"/>
                    <a:pt x="9" y="360"/>
                    <a:pt x="5" y="374"/>
                  </a:cubicBezTo>
                  <a:cubicBezTo>
                    <a:pt x="0" y="387"/>
                    <a:pt x="9" y="401"/>
                    <a:pt x="23" y="405"/>
                  </a:cubicBezTo>
                  <a:cubicBezTo>
                    <a:pt x="23" y="405"/>
                    <a:pt x="99" y="419"/>
                    <a:pt x="211" y="441"/>
                  </a:cubicBezTo>
                  <a:cubicBezTo>
                    <a:pt x="238" y="446"/>
                    <a:pt x="270" y="450"/>
                    <a:pt x="301" y="450"/>
                  </a:cubicBezTo>
                  <a:cubicBezTo>
                    <a:pt x="337" y="450"/>
                    <a:pt x="369" y="455"/>
                    <a:pt x="405" y="455"/>
                  </a:cubicBezTo>
                  <a:cubicBezTo>
                    <a:pt x="425" y="457"/>
                    <a:pt x="444" y="458"/>
                    <a:pt x="463" y="458"/>
                  </a:cubicBezTo>
                  <a:cubicBezTo>
                    <a:pt x="481" y="458"/>
                    <a:pt x="499" y="457"/>
                    <a:pt x="517" y="455"/>
                  </a:cubicBezTo>
                  <a:lnTo>
                    <a:pt x="634" y="441"/>
                  </a:lnTo>
                  <a:cubicBezTo>
                    <a:pt x="675" y="437"/>
                    <a:pt x="711" y="428"/>
                    <a:pt x="747" y="419"/>
                  </a:cubicBezTo>
                  <a:lnTo>
                    <a:pt x="801" y="405"/>
                  </a:lnTo>
                  <a:cubicBezTo>
                    <a:pt x="819" y="396"/>
                    <a:pt x="841" y="387"/>
                    <a:pt x="859" y="378"/>
                  </a:cubicBezTo>
                  <a:cubicBezTo>
                    <a:pt x="873" y="374"/>
                    <a:pt x="891" y="360"/>
                    <a:pt x="909" y="351"/>
                  </a:cubicBezTo>
                  <a:cubicBezTo>
                    <a:pt x="922" y="338"/>
                    <a:pt x="936" y="324"/>
                    <a:pt x="949" y="311"/>
                  </a:cubicBezTo>
                  <a:cubicBezTo>
                    <a:pt x="972" y="284"/>
                    <a:pt x="990" y="252"/>
                    <a:pt x="1003" y="221"/>
                  </a:cubicBezTo>
                  <a:cubicBezTo>
                    <a:pt x="1008" y="203"/>
                    <a:pt x="1017" y="189"/>
                    <a:pt x="1017" y="176"/>
                  </a:cubicBezTo>
                  <a:cubicBezTo>
                    <a:pt x="1017" y="162"/>
                    <a:pt x="1017" y="149"/>
                    <a:pt x="1017" y="135"/>
                  </a:cubicBezTo>
                  <a:cubicBezTo>
                    <a:pt x="1017" y="113"/>
                    <a:pt x="1017" y="90"/>
                    <a:pt x="1012" y="68"/>
                  </a:cubicBezTo>
                  <a:cubicBezTo>
                    <a:pt x="1003" y="36"/>
                    <a:pt x="999" y="18"/>
                    <a:pt x="999" y="18"/>
                  </a:cubicBezTo>
                  <a:cubicBezTo>
                    <a:pt x="999" y="5"/>
                    <a:pt x="985" y="0"/>
                    <a:pt x="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1111775" y="540650"/>
              <a:ext cx="14650" cy="9800"/>
            </a:xfrm>
            <a:custGeom>
              <a:avLst/>
              <a:gdLst/>
              <a:ahLst/>
              <a:cxnLst/>
              <a:rect l="l" t="t" r="r" b="b"/>
              <a:pathLst>
                <a:path w="586" h="392" extrusionOk="0">
                  <a:moveTo>
                    <a:pt x="235" y="95"/>
                  </a:moveTo>
                  <a:cubicBezTo>
                    <a:pt x="253" y="99"/>
                    <a:pt x="280" y="95"/>
                    <a:pt x="289" y="104"/>
                  </a:cubicBezTo>
                  <a:cubicBezTo>
                    <a:pt x="320" y="108"/>
                    <a:pt x="347" y="122"/>
                    <a:pt x="370" y="140"/>
                  </a:cubicBezTo>
                  <a:lnTo>
                    <a:pt x="406" y="167"/>
                  </a:lnTo>
                  <a:lnTo>
                    <a:pt x="437" y="198"/>
                  </a:lnTo>
                  <a:cubicBezTo>
                    <a:pt x="469" y="234"/>
                    <a:pt x="491" y="270"/>
                    <a:pt x="514" y="311"/>
                  </a:cubicBezTo>
                  <a:lnTo>
                    <a:pt x="523" y="333"/>
                  </a:lnTo>
                  <a:lnTo>
                    <a:pt x="437" y="333"/>
                  </a:lnTo>
                  <a:cubicBezTo>
                    <a:pt x="410" y="333"/>
                    <a:pt x="383" y="324"/>
                    <a:pt x="356" y="324"/>
                  </a:cubicBezTo>
                  <a:cubicBezTo>
                    <a:pt x="325" y="324"/>
                    <a:pt x="293" y="315"/>
                    <a:pt x="266" y="311"/>
                  </a:cubicBezTo>
                  <a:cubicBezTo>
                    <a:pt x="230" y="302"/>
                    <a:pt x="203" y="288"/>
                    <a:pt x="172" y="275"/>
                  </a:cubicBezTo>
                  <a:cubicBezTo>
                    <a:pt x="145" y="261"/>
                    <a:pt x="122" y="243"/>
                    <a:pt x="104" y="216"/>
                  </a:cubicBezTo>
                  <a:cubicBezTo>
                    <a:pt x="95" y="194"/>
                    <a:pt x="100" y="167"/>
                    <a:pt x="113" y="149"/>
                  </a:cubicBezTo>
                  <a:cubicBezTo>
                    <a:pt x="136" y="126"/>
                    <a:pt x="163" y="108"/>
                    <a:pt x="190" y="104"/>
                  </a:cubicBezTo>
                  <a:cubicBezTo>
                    <a:pt x="203" y="99"/>
                    <a:pt x="221" y="95"/>
                    <a:pt x="235" y="95"/>
                  </a:cubicBezTo>
                  <a:close/>
                  <a:moveTo>
                    <a:pt x="244" y="0"/>
                  </a:moveTo>
                  <a:cubicBezTo>
                    <a:pt x="221" y="0"/>
                    <a:pt x="194" y="5"/>
                    <a:pt x="172" y="9"/>
                  </a:cubicBezTo>
                  <a:cubicBezTo>
                    <a:pt x="122" y="23"/>
                    <a:pt x="77" y="50"/>
                    <a:pt x="46" y="86"/>
                  </a:cubicBezTo>
                  <a:cubicBezTo>
                    <a:pt x="10" y="135"/>
                    <a:pt x="1" y="198"/>
                    <a:pt x="28" y="248"/>
                  </a:cubicBezTo>
                  <a:cubicBezTo>
                    <a:pt x="55" y="293"/>
                    <a:pt x="91" y="324"/>
                    <a:pt x="136" y="347"/>
                  </a:cubicBezTo>
                  <a:cubicBezTo>
                    <a:pt x="154" y="356"/>
                    <a:pt x="172" y="365"/>
                    <a:pt x="190" y="369"/>
                  </a:cubicBezTo>
                  <a:lnTo>
                    <a:pt x="248" y="383"/>
                  </a:lnTo>
                  <a:cubicBezTo>
                    <a:pt x="280" y="387"/>
                    <a:pt x="316" y="392"/>
                    <a:pt x="352" y="392"/>
                  </a:cubicBezTo>
                  <a:lnTo>
                    <a:pt x="437" y="392"/>
                  </a:lnTo>
                  <a:lnTo>
                    <a:pt x="500" y="387"/>
                  </a:lnTo>
                  <a:cubicBezTo>
                    <a:pt x="518" y="383"/>
                    <a:pt x="532" y="383"/>
                    <a:pt x="545" y="378"/>
                  </a:cubicBezTo>
                  <a:lnTo>
                    <a:pt x="559" y="378"/>
                  </a:lnTo>
                  <a:lnTo>
                    <a:pt x="559" y="374"/>
                  </a:lnTo>
                  <a:lnTo>
                    <a:pt x="563" y="374"/>
                  </a:lnTo>
                  <a:cubicBezTo>
                    <a:pt x="577" y="369"/>
                    <a:pt x="586" y="356"/>
                    <a:pt x="581" y="342"/>
                  </a:cubicBezTo>
                  <a:lnTo>
                    <a:pt x="568" y="288"/>
                  </a:lnTo>
                  <a:cubicBezTo>
                    <a:pt x="550" y="234"/>
                    <a:pt x="527" y="189"/>
                    <a:pt x="491" y="149"/>
                  </a:cubicBezTo>
                  <a:lnTo>
                    <a:pt x="460" y="108"/>
                  </a:lnTo>
                  <a:cubicBezTo>
                    <a:pt x="446" y="95"/>
                    <a:pt x="433" y="81"/>
                    <a:pt x="419" y="68"/>
                  </a:cubicBezTo>
                  <a:cubicBezTo>
                    <a:pt x="388" y="41"/>
                    <a:pt x="347" y="23"/>
                    <a:pt x="307" y="9"/>
                  </a:cubicBezTo>
                  <a:cubicBezTo>
                    <a:pt x="284" y="5"/>
                    <a:pt x="266" y="0"/>
                    <a:pt x="2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1216725" y="770150"/>
              <a:ext cx="17000" cy="6225"/>
            </a:xfrm>
            <a:custGeom>
              <a:avLst/>
              <a:gdLst/>
              <a:ahLst/>
              <a:cxnLst/>
              <a:rect l="l" t="t" r="r" b="b"/>
              <a:pathLst>
                <a:path w="680" h="249" extrusionOk="0">
                  <a:moveTo>
                    <a:pt x="504" y="0"/>
                  </a:moveTo>
                  <a:cubicBezTo>
                    <a:pt x="442" y="0"/>
                    <a:pt x="381" y="11"/>
                    <a:pt x="324" y="33"/>
                  </a:cubicBezTo>
                  <a:cubicBezTo>
                    <a:pt x="279" y="47"/>
                    <a:pt x="234" y="65"/>
                    <a:pt x="194" y="87"/>
                  </a:cubicBezTo>
                  <a:cubicBezTo>
                    <a:pt x="158" y="105"/>
                    <a:pt x="126" y="128"/>
                    <a:pt x="90" y="150"/>
                  </a:cubicBezTo>
                  <a:cubicBezTo>
                    <a:pt x="59" y="173"/>
                    <a:pt x="27" y="200"/>
                    <a:pt x="5" y="231"/>
                  </a:cubicBezTo>
                  <a:cubicBezTo>
                    <a:pt x="0" y="236"/>
                    <a:pt x="0" y="240"/>
                    <a:pt x="5" y="245"/>
                  </a:cubicBezTo>
                  <a:cubicBezTo>
                    <a:pt x="7" y="247"/>
                    <a:pt x="9" y="248"/>
                    <a:pt x="11" y="248"/>
                  </a:cubicBezTo>
                  <a:cubicBezTo>
                    <a:pt x="14" y="248"/>
                    <a:pt x="16" y="247"/>
                    <a:pt x="18" y="245"/>
                  </a:cubicBezTo>
                  <a:lnTo>
                    <a:pt x="45" y="227"/>
                  </a:lnTo>
                  <a:cubicBezTo>
                    <a:pt x="68" y="209"/>
                    <a:pt x="90" y="195"/>
                    <a:pt x="113" y="182"/>
                  </a:cubicBezTo>
                  <a:cubicBezTo>
                    <a:pt x="149" y="164"/>
                    <a:pt x="180" y="146"/>
                    <a:pt x="216" y="132"/>
                  </a:cubicBezTo>
                  <a:cubicBezTo>
                    <a:pt x="257" y="110"/>
                    <a:pt x="297" y="96"/>
                    <a:pt x="342" y="83"/>
                  </a:cubicBezTo>
                  <a:cubicBezTo>
                    <a:pt x="382" y="69"/>
                    <a:pt x="423" y="56"/>
                    <a:pt x="468" y="47"/>
                  </a:cubicBezTo>
                  <a:cubicBezTo>
                    <a:pt x="504" y="38"/>
                    <a:pt x="540" y="38"/>
                    <a:pt x="580" y="38"/>
                  </a:cubicBezTo>
                  <a:cubicBezTo>
                    <a:pt x="594" y="38"/>
                    <a:pt x="607" y="42"/>
                    <a:pt x="621" y="47"/>
                  </a:cubicBezTo>
                  <a:cubicBezTo>
                    <a:pt x="634" y="51"/>
                    <a:pt x="639" y="56"/>
                    <a:pt x="648" y="60"/>
                  </a:cubicBezTo>
                  <a:lnTo>
                    <a:pt x="670" y="83"/>
                  </a:lnTo>
                  <a:cubicBezTo>
                    <a:pt x="670" y="87"/>
                    <a:pt x="675" y="87"/>
                    <a:pt x="679" y="87"/>
                  </a:cubicBezTo>
                  <a:cubicBezTo>
                    <a:pt x="679" y="87"/>
                    <a:pt x="679" y="83"/>
                    <a:pt x="679" y="78"/>
                  </a:cubicBezTo>
                  <a:lnTo>
                    <a:pt x="666" y="51"/>
                  </a:lnTo>
                  <a:cubicBezTo>
                    <a:pt x="643" y="29"/>
                    <a:pt x="616" y="11"/>
                    <a:pt x="585" y="6"/>
                  </a:cubicBezTo>
                  <a:cubicBezTo>
                    <a:pt x="558" y="2"/>
                    <a:pt x="531" y="0"/>
                    <a:pt x="5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8"/>
            <p:cNvSpPr/>
            <p:nvPr/>
          </p:nvSpPr>
          <p:spPr>
            <a:xfrm>
              <a:off x="1195800" y="754900"/>
              <a:ext cx="36225" cy="13100"/>
            </a:xfrm>
            <a:custGeom>
              <a:avLst/>
              <a:gdLst/>
              <a:ahLst/>
              <a:cxnLst/>
              <a:rect l="l" t="t" r="r" b="b"/>
              <a:pathLst>
                <a:path w="1449" h="524" extrusionOk="0">
                  <a:moveTo>
                    <a:pt x="1201" y="0"/>
                  </a:moveTo>
                  <a:cubicBezTo>
                    <a:pt x="1165" y="0"/>
                    <a:pt x="1125" y="0"/>
                    <a:pt x="1085" y="5"/>
                  </a:cubicBezTo>
                  <a:cubicBezTo>
                    <a:pt x="1040" y="5"/>
                    <a:pt x="995" y="9"/>
                    <a:pt x="954" y="18"/>
                  </a:cubicBezTo>
                  <a:cubicBezTo>
                    <a:pt x="905" y="27"/>
                    <a:pt x="860" y="32"/>
                    <a:pt x="810" y="45"/>
                  </a:cubicBezTo>
                  <a:cubicBezTo>
                    <a:pt x="765" y="59"/>
                    <a:pt x="716" y="72"/>
                    <a:pt x="671" y="86"/>
                  </a:cubicBezTo>
                  <a:cubicBezTo>
                    <a:pt x="576" y="117"/>
                    <a:pt x="491" y="153"/>
                    <a:pt x="405" y="198"/>
                  </a:cubicBezTo>
                  <a:cubicBezTo>
                    <a:pt x="329" y="239"/>
                    <a:pt x="257" y="284"/>
                    <a:pt x="189" y="333"/>
                  </a:cubicBezTo>
                  <a:cubicBezTo>
                    <a:pt x="140" y="369"/>
                    <a:pt x="95" y="405"/>
                    <a:pt x="50" y="446"/>
                  </a:cubicBezTo>
                  <a:cubicBezTo>
                    <a:pt x="36" y="463"/>
                    <a:pt x="18" y="477"/>
                    <a:pt x="5" y="495"/>
                  </a:cubicBezTo>
                  <a:cubicBezTo>
                    <a:pt x="0" y="504"/>
                    <a:pt x="0" y="508"/>
                    <a:pt x="5" y="517"/>
                  </a:cubicBezTo>
                  <a:cubicBezTo>
                    <a:pt x="8" y="521"/>
                    <a:pt x="13" y="524"/>
                    <a:pt x="20" y="524"/>
                  </a:cubicBezTo>
                  <a:cubicBezTo>
                    <a:pt x="22" y="524"/>
                    <a:pt x="25" y="523"/>
                    <a:pt x="27" y="522"/>
                  </a:cubicBezTo>
                  <a:cubicBezTo>
                    <a:pt x="27" y="522"/>
                    <a:pt x="104" y="463"/>
                    <a:pt x="230" y="392"/>
                  </a:cubicBezTo>
                  <a:cubicBezTo>
                    <a:pt x="288" y="356"/>
                    <a:pt x="365" y="320"/>
                    <a:pt x="446" y="279"/>
                  </a:cubicBezTo>
                  <a:cubicBezTo>
                    <a:pt x="486" y="261"/>
                    <a:pt x="527" y="243"/>
                    <a:pt x="572" y="221"/>
                  </a:cubicBezTo>
                  <a:cubicBezTo>
                    <a:pt x="612" y="203"/>
                    <a:pt x="657" y="189"/>
                    <a:pt x="702" y="171"/>
                  </a:cubicBezTo>
                  <a:cubicBezTo>
                    <a:pt x="747" y="153"/>
                    <a:pt x="792" y="144"/>
                    <a:pt x="837" y="126"/>
                  </a:cubicBezTo>
                  <a:cubicBezTo>
                    <a:pt x="878" y="113"/>
                    <a:pt x="927" y="104"/>
                    <a:pt x="968" y="95"/>
                  </a:cubicBezTo>
                  <a:cubicBezTo>
                    <a:pt x="1013" y="81"/>
                    <a:pt x="1053" y="72"/>
                    <a:pt x="1094" y="68"/>
                  </a:cubicBezTo>
                  <a:cubicBezTo>
                    <a:pt x="1129" y="59"/>
                    <a:pt x="1170" y="50"/>
                    <a:pt x="1206" y="45"/>
                  </a:cubicBezTo>
                  <a:cubicBezTo>
                    <a:pt x="1242" y="45"/>
                    <a:pt x="1273" y="36"/>
                    <a:pt x="1305" y="36"/>
                  </a:cubicBezTo>
                  <a:lnTo>
                    <a:pt x="1381" y="27"/>
                  </a:lnTo>
                  <a:lnTo>
                    <a:pt x="1449" y="23"/>
                  </a:lnTo>
                  <a:lnTo>
                    <a:pt x="1449" y="18"/>
                  </a:lnTo>
                  <a:lnTo>
                    <a:pt x="1381" y="9"/>
                  </a:lnTo>
                  <a:cubicBezTo>
                    <a:pt x="1323" y="0"/>
                    <a:pt x="1264" y="0"/>
                    <a:pt x="1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1146525" y="712575"/>
              <a:ext cx="59750" cy="57425"/>
            </a:xfrm>
            <a:custGeom>
              <a:avLst/>
              <a:gdLst/>
              <a:ahLst/>
              <a:cxnLst/>
              <a:rect l="l" t="t" r="r" b="b"/>
              <a:pathLst>
                <a:path w="2390" h="2297" extrusionOk="0">
                  <a:moveTo>
                    <a:pt x="2365" y="0"/>
                  </a:moveTo>
                  <a:cubicBezTo>
                    <a:pt x="2355" y="0"/>
                    <a:pt x="2348" y="9"/>
                    <a:pt x="2345" y="20"/>
                  </a:cubicBezTo>
                  <a:lnTo>
                    <a:pt x="2336" y="51"/>
                  </a:lnTo>
                  <a:cubicBezTo>
                    <a:pt x="2331" y="87"/>
                    <a:pt x="2318" y="119"/>
                    <a:pt x="2309" y="150"/>
                  </a:cubicBezTo>
                  <a:cubicBezTo>
                    <a:pt x="2300" y="173"/>
                    <a:pt x="2291" y="195"/>
                    <a:pt x="2282" y="218"/>
                  </a:cubicBezTo>
                  <a:cubicBezTo>
                    <a:pt x="2268" y="245"/>
                    <a:pt x="2255" y="272"/>
                    <a:pt x="2241" y="294"/>
                  </a:cubicBezTo>
                  <a:cubicBezTo>
                    <a:pt x="2210" y="357"/>
                    <a:pt x="2169" y="411"/>
                    <a:pt x="2129" y="470"/>
                  </a:cubicBezTo>
                  <a:cubicBezTo>
                    <a:pt x="2079" y="528"/>
                    <a:pt x="2030" y="595"/>
                    <a:pt x="1967" y="654"/>
                  </a:cubicBezTo>
                  <a:cubicBezTo>
                    <a:pt x="1904" y="721"/>
                    <a:pt x="1836" y="789"/>
                    <a:pt x="1764" y="847"/>
                  </a:cubicBezTo>
                  <a:cubicBezTo>
                    <a:pt x="1692" y="906"/>
                    <a:pt x="1607" y="964"/>
                    <a:pt x="1521" y="1018"/>
                  </a:cubicBezTo>
                  <a:lnTo>
                    <a:pt x="1391" y="1099"/>
                  </a:lnTo>
                  <a:lnTo>
                    <a:pt x="1256" y="1180"/>
                  </a:lnTo>
                  <a:cubicBezTo>
                    <a:pt x="1171" y="1234"/>
                    <a:pt x="1076" y="1279"/>
                    <a:pt x="986" y="1333"/>
                  </a:cubicBezTo>
                  <a:cubicBezTo>
                    <a:pt x="901" y="1383"/>
                    <a:pt x="806" y="1432"/>
                    <a:pt x="730" y="1486"/>
                  </a:cubicBezTo>
                  <a:cubicBezTo>
                    <a:pt x="649" y="1545"/>
                    <a:pt x="568" y="1594"/>
                    <a:pt x="496" y="1657"/>
                  </a:cubicBezTo>
                  <a:lnTo>
                    <a:pt x="397" y="1743"/>
                  </a:lnTo>
                  <a:lnTo>
                    <a:pt x="307" y="1828"/>
                  </a:lnTo>
                  <a:cubicBezTo>
                    <a:pt x="257" y="1882"/>
                    <a:pt x="212" y="1936"/>
                    <a:pt x="167" y="1995"/>
                  </a:cubicBezTo>
                  <a:cubicBezTo>
                    <a:pt x="131" y="2040"/>
                    <a:pt x="100" y="2085"/>
                    <a:pt x="73" y="2134"/>
                  </a:cubicBezTo>
                  <a:cubicBezTo>
                    <a:pt x="55" y="2165"/>
                    <a:pt x="37" y="2197"/>
                    <a:pt x="23" y="2228"/>
                  </a:cubicBezTo>
                  <a:cubicBezTo>
                    <a:pt x="14" y="2237"/>
                    <a:pt x="10" y="2251"/>
                    <a:pt x="5" y="2264"/>
                  </a:cubicBezTo>
                  <a:cubicBezTo>
                    <a:pt x="1" y="2273"/>
                    <a:pt x="5" y="2287"/>
                    <a:pt x="14" y="2291"/>
                  </a:cubicBezTo>
                  <a:cubicBezTo>
                    <a:pt x="19" y="2295"/>
                    <a:pt x="24" y="2296"/>
                    <a:pt x="28" y="2296"/>
                  </a:cubicBezTo>
                  <a:cubicBezTo>
                    <a:pt x="36" y="2296"/>
                    <a:pt x="43" y="2291"/>
                    <a:pt x="46" y="2282"/>
                  </a:cubicBezTo>
                  <a:cubicBezTo>
                    <a:pt x="46" y="2282"/>
                    <a:pt x="55" y="2273"/>
                    <a:pt x="68" y="2255"/>
                  </a:cubicBezTo>
                  <a:cubicBezTo>
                    <a:pt x="82" y="2233"/>
                    <a:pt x="104" y="2206"/>
                    <a:pt x="127" y="2170"/>
                  </a:cubicBezTo>
                  <a:cubicBezTo>
                    <a:pt x="154" y="2134"/>
                    <a:pt x="185" y="2089"/>
                    <a:pt x="230" y="2044"/>
                  </a:cubicBezTo>
                  <a:cubicBezTo>
                    <a:pt x="275" y="1999"/>
                    <a:pt x="316" y="1945"/>
                    <a:pt x="374" y="1891"/>
                  </a:cubicBezTo>
                  <a:lnTo>
                    <a:pt x="460" y="1810"/>
                  </a:lnTo>
                  <a:lnTo>
                    <a:pt x="554" y="1725"/>
                  </a:lnTo>
                  <a:cubicBezTo>
                    <a:pt x="626" y="1662"/>
                    <a:pt x="698" y="1608"/>
                    <a:pt x="775" y="1554"/>
                  </a:cubicBezTo>
                  <a:cubicBezTo>
                    <a:pt x="851" y="1500"/>
                    <a:pt x="937" y="1450"/>
                    <a:pt x="1027" y="1396"/>
                  </a:cubicBezTo>
                  <a:cubicBezTo>
                    <a:pt x="1112" y="1342"/>
                    <a:pt x="1207" y="1293"/>
                    <a:pt x="1292" y="1239"/>
                  </a:cubicBezTo>
                  <a:lnTo>
                    <a:pt x="1427" y="1153"/>
                  </a:lnTo>
                  <a:lnTo>
                    <a:pt x="1553" y="1068"/>
                  </a:lnTo>
                  <a:cubicBezTo>
                    <a:pt x="1638" y="1009"/>
                    <a:pt x="1719" y="946"/>
                    <a:pt x="1796" y="883"/>
                  </a:cubicBezTo>
                  <a:cubicBezTo>
                    <a:pt x="1868" y="825"/>
                    <a:pt x="1944" y="766"/>
                    <a:pt x="2012" y="703"/>
                  </a:cubicBezTo>
                  <a:cubicBezTo>
                    <a:pt x="2075" y="645"/>
                    <a:pt x="2133" y="582"/>
                    <a:pt x="2187" y="515"/>
                  </a:cubicBezTo>
                  <a:cubicBezTo>
                    <a:pt x="2228" y="456"/>
                    <a:pt x="2268" y="393"/>
                    <a:pt x="2300" y="330"/>
                  </a:cubicBezTo>
                  <a:cubicBezTo>
                    <a:pt x="2327" y="276"/>
                    <a:pt x="2349" y="227"/>
                    <a:pt x="2363" y="173"/>
                  </a:cubicBezTo>
                  <a:cubicBezTo>
                    <a:pt x="2372" y="137"/>
                    <a:pt x="2381" y="101"/>
                    <a:pt x="2385" y="65"/>
                  </a:cubicBezTo>
                  <a:cubicBezTo>
                    <a:pt x="2390" y="38"/>
                    <a:pt x="2390" y="24"/>
                    <a:pt x="2390" y="24"/>
                  </a:cubicBezTo>
                  <a:cubicBezTo>
                    <a:pt x="2390" y="15"/>
                    <a:pt x="2385" y="2"/>
                    <a:pt x="2372" y="2"/>
                  </a:cubicBezTo>
                  <a:cubicBezTo>
                    <a:pt x="2369" y="1"/>
                    <a:pt x="2367" y="0"/>
                    <a:pt x="23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1197375" y="704250"/>
              <a:ext cx="336850" cy="45975"/>
            </a:xfrm>
            <a:custGeom>
              <a:avLst/>
              <a:gdLst/>
              <a:ahLst/>
              <a:cxnLst/>
              <a:rect l="l" t="t" r="r" b="b"/>
              <a:pathLst>
                <a:path w="13474" h="1839" extrusionOk="0">
                  <a:moveTo>
                    <a:pt x="790" y="0"/>
                  </a:moveTo>
                  <a:cubicBezTo>
                    <a:pt x="710" y="0"/>
                    <a:pt x="628" y="6"/>
                    <a:pt x="549" y="20"/>
                  </a:cubicBezTo>
                  <a:cubicBezTo>
                    <a:pt x="405" y="47"/>
                    <a:pt x="266" y="101"/>
                    <a:pt x="140" y="177"/>
                  </a:cubicBezTo>
                  <a:cubicBezTo>
                    <a:pt x="104" y="200"/>
                    <a:pt x="72" y="222"/>
                    <a:pt x="45" y="249"/>
                  </a:cubicBezTo>
                  <a:lnTo>
                    <a:pt x="14" y="276"/>
                  </a:lnTo>
                  <a:lnTo>
                    <a:pt x="9" y="281"/>
                  </a:lnTo>
                  <a:cubicBezTo>
                    <a:pt x="0" y="285"/>
                    <a:pt x="0" y="299"/>
                    <a:pt x="9" y="303"/>
                  </a:cubicBezTo>
                  <a:cubicBezTo>
                    <a:pt x="12" y="308"/>
                    <a:pt x="15" y="310"/>
                    <a:pt x="19" y="310"/>
                  </a:cubicBezTo>
                  <a:cubicBezTo>
                    <a:pt x="23" y="310"/>
                    <a:pt x="27" y="308"/>
                    <a:pt x="32" y="303"/>
                  </a:cubicBezTo>
                  <a:cubicBezTo>
                    <a:pt x="68" y="272"/>
                    <a:pt x="108" y="240"/>
                    <a:pt x="153" y="218"/>
                  </a:cubicBezTo>
                  <a:cubicBezTo>
                    <a:pt x="279" y="146"/>
                    <a:pt x="414" y="96"/>
                    <a:pt x="554" y="74"/>
                  </a:cubicBezTo>
                  <a:cubicBezTo>
                    <a:pt x="629" y="60"/>
                    <a:pt x="707" y="54"/>
                    <a:pt x="786" y="54"/>
                  </a:cubicBezTo>
                  <a:cubicBezTo>
                    <a:pt x="811" y="54"/>
                    <a:pt x="835" y="55"/>
                    <a:pt x="860" y="56"/>
                  </a:cubicBezTo>
                  <a:cubicBezTo>
                    <a:pt x="977" y="65"/>
                    <a:pt x="1098" y="83"/>
                    <a:pt x="1215" y="119"/>
                  </a:cubicBezTo>
                  <a:cubicBezTo>
                    <a:pt x="1467" y="186"/>
                    <a:pt x="1755" y="258"/>
                    <a:pt x="2070" y="321"/>
                  </a:cubicBezTo>
                  <a:cubicBezTo>
                    <a:pt x="2412" y="389"/>
                    <a:pt x="2753" y="438"/>
                    <a:pt x="3100" y="474"/>
                  </a:cubicBezTo>
                  <a:cubicBezTo>
                    <a:pt x="3244" y="488"/>
                    <a:pt x="3389" y="494"/>
                    <a:pt x="3535" y="494"/>
                  </a:cubicBezTo>
                  <a:cubicBezTo>
                    <a:pt x="3580" y="494"/>
                    <a:pt x="3626" y="493"/>
                    <a:pt x="3671" y="492"/>
                  </a:cubicBezTo>
                  <a:cubicBezTo>
                    <a:pt x="3865" y="483"/>
                    <a:pt x="4063" y="474"/>
                    <a:pt x="4265" y="461"/>
                  </a:cubicBezTo>
                  <a:cubicBezTo>
                    <a:pt x="4665" y="438"/>
                    <a:pt x="5079" y="389"/>
                    <a:pt x="5502" y="362"/>
                  </a:cubicBezTo>
                  <a:cubicBezTo>
                    <a:pt x="5773" y="344"/>
                    <a:pt x="6046" y="336"/>
                    <a:pt x="6319" y="336"/>
                  </a:cubicBezTo>
                  <a:cubicBezTo>
                    <a:pt x="6471" y="336"/>
                    <a:pt x="6623" y="339"/>
                    <a:pt x="6775" y="344"/>
                  </a:cubicBezTo>
                  <a:cubicBezTo>
                    <a:pt x="6987" y="353"/>
                    <a:pt x="7203" y="375"/>
                    <a:pt x="7410" y="407"/>
                  </a:cubicBezTo>
                  <a:cubicBezTo>
                    <a:pt x="7621" y="447"/>
                    <a:pt x="7828" y="501"/>
                    <a:pt x="8030" y="564"/>
                  </a:cubicBezTo>
                  <a:cubicBezTo>
                    <a:pt x="8431" y="695"/>
                    <a:pt x="8831" y="812"/>
                    <a:pt x="9218" y="924"/>
                  </a:cubicBezTo>
                  <a:lnTo>
                    <a:pt x="10329" y="1252"/>
                  </a:lnTo>
                  <a:cubicBezTo>
                    <a:pt x="10684" y="1351"/>
                    <a:pt x="11017" y="1459"/>
                    <a:pt x="11328" y="1540"/>
                  </a:cubicBezTo>
                  <a:cubicBezTo>
                    <a:pt x="11643" y="1621"/>
                    <a:pt x="11931" y="1684"/>
                    <a:pt x="12187" y="1734"/>
                  </a:cubicBezTo>
                  <a:cubicBezTo>
                    <a:pt x="12448" y="1779"/>
                    <a:pt x="12673" y="1810"/>
                    <a:pt x="12862" y="1824"/>
                  </a:cubicBezTo>
                  <a:cubicBezTo>
                    <a:pt x="12973" y="1834"/>
                    <a:pt x="13082" y="1839"/>
                    <a:pt x="13192" y="1839"/>
                  </a:cubicBezTo>
                  <a:cubicBezTo>
                    <a:pt x="13229" y="1839"/>
                    <a:pt x="13266" y="1838"/>
                    <a:pt x="13303" y="1837"/>
                  </a:cubicBezTo>
                  <a:cubicBezTo>
                    <a:pt x="13352" y="1833"/>
                    <a:pt x="13393" y="1828"/>
                    <a:pt x="13415" y="1828"/>
                  </a:cubicBezTo>
                  <a:lnTo>
                    <a:pt x="13456" y="1824"/>
                  </a:lnTo>
                  <a:cubicBezTo>
                    <a:pt x="13465" y="1824"/>
                    <a:pt x="13474" y="1819"/>
                    <a:pt x="13474" y="1810"/>
                  </a:cubicBezTo>
                  <a:cubicBezTo>
                    <a:pt x="13469" y="1797"/>
                    <a:pt x="13465" y="1792"/>
                    <a:pt x="13456" y="1792"/>
                  </a:cubicBezTo>
                  <a:lnTo>
                    <a:pt x="13303" y="1792"/>
                  </a:lnTo>
                  <a:cubicBezTo>
                    <a:pt x="13159" y="1788"/>
                    <a:pt x="13015" y="1779"/>
                    <a:pt x="12871" y="1765"/>
                  </a:cubicBezTo>
                  <a:cubicBezTo>
                    <a:pt x="12686" y="1743"/>
                    <a:pt x="12461" y="1707"/>
                    <a:pt x="12205" y="1657"/>
                  </a:cubicBezTo>
                  <a:cubicBezTo>
                    <a:pt x="11949" y="1603"/>
                    <a:pt x="11661" y="1536"/>
                    <a:pt x="11350" y="1455"/>
                  </a:cubicBezTo>
                  <a:cubicBezTo>
                    <a:pt x="11035" y="1378"/>
                    <a:pt x="10698" y="1297"/>
                    <a:pt x="10343" y="1194"/>
                  </a:cubicBezTo>
                  <a:cubicBezTo>
                    <a:pt x="9992" y="1086"/>
                    <a:pt x="9618" y="969"/>
                    <a:pt x="9236" y="852"/>
                  </a:cubicBezTo>
                  <a:cubicBezTo>
                    <a:pt x="8854" y="731"/>
                    <a:pt x="8458" y="605"/>
                    <a:pt x="8044" y="506"/>
                  </a:cubicBezTo>
                  <a:cubicBezTo>
                    <a:pt x="7841" y="456"/>
                    <a:pt x="7634" y="398"/>
                    <a:pt x="7428" y="353"/>
                  </a:cubicBezTo>
                  <a:cubicBezTo>
                    <a:pt x="7212" y="312"/>
                    <a:pt x="6996" y="290"/>
                    <a:pt x="6780" y="276"/>
                  </a:cubicBezTo>
                  <a:cubicBezTo>
                    <a:pt x="6584" y="264"/>
                    <a:pt x="6388" y="258"/>
                    <a:pt x="6192" y="258"/>
                  </a:cubicBezTo>
                  <a:cubicBezTo>
                    <a:pt x="5960" y="258"/>
                    <a:pt x="5729" y="266"/>
                    <a:pt x="5498" y="281"/>
                  </a:cubicBezTo>
                  <a:cubicBezTo>
                    <a:pt x="5075" y="299"/>
                    <a:pt x="4661" y="326"/>
                    <a:pt x="4260" y="375"/>
                  </a:cubicBezTo>
                  <a:cubicBezTo>
                    <a:pt x="4063" y="398"/>
                    <a:pt x="3865" y="420"/>
                    <a:pt x="3671" y="434"/>
                  </a:cubicBezTo>
                  <a:cubicBezTo>
                    <a:pt x="3608" y="437"/>
                    <a:pt x="3546" y="438"/>
                    <a:pt x="3483" y="438"/>
                  </a:cubicBezTo>
                  <a:cubicBezTo>
                    <a:pt x="3359" y="438"/>
                    <a:pt x="3235" y="432"/>
                    <a:pt x="3109" y="420"/>
                  </a:cubicBezTo>
                  <a:cubicBezTo>
                    <a:pt x="2767" y="384"/>
                    <a:pt x="2425" y="330"/>
                    <a:pt x="2088" y="258"/>
                  </a:cubicBezTo>
                  <a:cubicBezTo>
                    <a:pt x="1768" y="195"/>
                    <a:pt x="1485" y="123"/>
                    <a:pt x="1233" y="56"/>
                  </a:cubicBezTo>
                  <a:cubicBezTo>
                    <a:pt x="1111" y="24"/>
                    <a:pt x="990" y="6"/>
                    <a:pt x="864" y="2"/>
                  </a:cubicBezTo>
                  <a:cubicBezTo>
                    <a:pt x="840" y="1"/>
                    <a:pt x="815" y="0"/>
                    <a:pt x="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1035875" y="577700"/>
              <a:ext cx="17000" cy="15850"/>
            </a:xfrm>
            <a:custGeom>
              <a:avLst/>
              <a:gdLst/>
              <a:ahLst/>
              <a:cxnLst/>
              <a:rect l="l" t="t" r="r" b="b"/>
              <a:pathLst>
                <a:path w="680" h="634" extrusionOk="0">
                  <a:moveTo>
                    <a:pt x="478" y="1"/>
                  </a:moveTo>
                  <a:cubicBezTo>
                    <a:pt x="391" y="1"/>
                    <a:pt x="266" y="42"/>
                    <a:pt x="158" y="165"/>
                  </a:cubicBezTo>
                  <a:cubicBezTo>
                    <a:pt x="0" y="345"/>
                    <a:pt x="9" y="583"/>
                    <a:pt x="68" y="624"/>
                  </a:cubicBezTo>
                  <a:cubicBezTo>
                    <a:pt x="78" y="631"/>
                    <a:pt x="88" y="634"/>
                    <a:pt x="98" y="634"/>
                  </a:cubicBezTo>
                  <a:cubicBezTo>
                    <a:pt x="150" y="634"/>
                    <a:pt x="194" y="535"/>
                    <a:pt x="293" y="394"/>
                  </a:cubicBezTo>
                  <a:cubicBezTo>
                    <a:pt x="410" y="232"/>
                    <a:pt x="680" y="156"/>
                    <a:pt x="581" y="34"/>
                  </a:cubicBezTo>
                  <a:cubicBezTo>
                    <a:pt x="566" y="15"/>
                    <a:pt x="528" y="1"/>
                    <a:pt x="4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1073750" y="609950"/>
              <a:ext cx="5450" cy="1725"/>
            </a:xfrm>
            <a:custGeom>
              <a:avLst/>
              <a:gdLst/>
              <a:ahLst/>
              <a:cxnLst/>
              <a:rect l="l" t="t" r="r" b="b"/>
              <a:pathLst>
                <a:path w="218" h="69" extrusionOk="0">
                  <a:moveTo>
                    <a:pt x="70" y="0"/>
                  </a:moveTo>
                  <a:cubicBezTo>
                    <a:pt x="43" y="0"/>
                    <a:pt x="20" y="5"/>
                    <a:pt x="15" y="17"/>
                  </a:cubicBezTo>
                  <a:cubicBezTo>
                    <a:pt x="1" y="43"/>
                    <a:pt x="62" y="68"/>
                    <a:pt x="122" y="68"/>
                  </a:cubicBezTo>
                  <a:cubicBezTo>
                    <a:pt x="157" y="68"/>
                    <a:pt x="191" y="59"/>
                    <a:pt x="208" y="35"/>
                  </a:cubicBezTo>
                  <a:cubicBezTo>
                    <a:pt x="218" y="23"/>
                    <a:pt x="131" y="0"/>
                    <a:pt x="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1077925" y="597175"/>
              <a:ext cx="9250" cy="12300"/>
            </a:xfrm>
            <a:custGeom>
              <a:avLst/>
              <a:gdLst/>
              <a:ahLst/>
              <a:cxnLst/>
              <a:rect l="l" t="t" r="r" b="b"/>
              <a:pathLst>
                <a:path w="370" h="492" extrusionOk="0">
                  <a:moveTo>
                    <a:pt x="97" y="0"/>
                  </a:moveTo>
                  <a:cubicBezTo>
                    <a:pt x="69" y="0"/>
                    <a:pt x="41" y="4"/>
                    <a:pt x="14" y="11"/>
                  </a:cubicBezTo>
                  <a:cubicBezTo>
                    <a:pt x="5" y="16"/>
                    <a:pt x="1" y="25"/>
                    <a:pt x="1" y="34"/>
                  </a:cubicBezTo>
                  <a:cubicBezTo>
                    <a:pt x="1" y="47"/>
                    <a:pt x="5" y="56"/>
                    <a:pt x="19" y="61"/>
                  </a:cubicBezTo>
                  <a:lnTo>
                    <a:pt x="46" y="61"/>
                  </a:lnTo>
                  <a:cubicBezTo>
                    <a:pt x="68" y="61"/>
                    <a:pt x="95" y="65"/>
                    <a:pt x="118" y="70"/>
                  </a:cubicBezTo>
                  <a:cubicBezTo>
                    <a:pt x="145" y="74"/>
                    <a:pt x="176" y="88"/>
                    <a:pt x="203" y="106"/>
                  </a:cubicBezTo>
                  <a:cubicBezTo>
                    <a:pt x="217" y="115"/>
                    <a:pt x="226" y="128"/>
                    <a:pt x="239" y="142"/>
                  </a:cubicBezTo>
                  <a:cubicBezTo>
                    <a:pt x="244" y="146"/>
                    <a:pt x="248" y="151"/>
                    <a:pt x="253" y="160"/>
                  </a:cubicBezTo>
                  <a:lnTo>
                    <a:pt x="257" y="169"/>
                  </a:lnTo>
                  <a:lnTo>
                    <a:pt x="262" y="182"/>
                  </a:lnTo>
                  <a:cubicBezTo>
                    <a:pt x="275" y="218"/>
                    <a:pt x="280" y="250"/>
                    <a:pt x="280" y="285"/>
                  </a:cubicBezTo>
                  <a:cubicBezTo>
                    <a:pt x="280" y="317"/>
                    <a:pt x="271" y="344"/>
                    <a:pt x="262" y="375"/>
                  </a:cubicBezTo>
                  <a:cubicBezTo>
                    <a:pt x="253" y="393"/>
                    <a:pt x="239" y="411"/>
                    <a:pt x="226" y="429"/>
                  </a:cubicBezTo>
                  <a:lnTo>
                    <a:pt x="212" y="452"/>
                  </a:lnTo>
                  <a:cubicBezTo>
                    <a:pt x="194" y="467"/>
                    <a:pt x="209" y="491"/>
                    <a:pt x="228" y="491"/>
                  </a:cubicBezTo>
                  <a:cubicBezTo>
                    <a:pt x="232" y="491"/>
                    <a:pt x="235" y="490"/>
                    <a:pt x="239" y="488"/>
                  </a:cubicBezTo>
                  <a:cubicBezTo>
                    <a:pt x="239" y="488"/>
                    <a:pt x="248" y="479"/>
                    <a:pt x="266" y="470"/>
                  </a:cubicBezTo>
                  <a:cubicBezTo>
                    <a:pt x="289" y="452"/>
                    <a:pt x="311" y="429"/>
                    <a:pt x="325" y="407"/>
                  </a:cubicBezTo>
                  <a:cubicBezTo>
                    <a:pt x="347" y="371"/>
                    <a:pt x="361" y="330"/>
                    <a:pt x="365" y="290"/>
                  </a:cubicBezTo>
                  <a:cubicBezTo>
                    <a:pt x="370" y="241"/>
                    <a:pt x="361" y="191"/>
                    <a:pt x="343" y="146"/>
                  </a:cubicBezTo>
                  <a:lnTo>
                    <a:pt x="334" y="133"/>
                  </a:lnTo>
                  <a:lnTo>
                    <a:pt x="325" y="115"/>
                  </a:lnTo>
                  <a:cubicBezTo>
                    <a:pt x="320" y="101"/>
                    <a:pt x="311" y="92"/>
                    <a:pt x="302" y="83"/>
                  </a:cubicBezTo>
                  <a:cubicBezTo>
                    <a:pt x="284" y="65"/>
                    <a:pt x="266" y="47"/>
                    <a:pt x="244" y="38"/>
                  </a:cubicBezTo>
                  <a:cubicBezTo>
                    <a:pt x="208" y="16"/>
                    <a:pt x="167" y="7"/>
                    <a:pt x="127" y="2"/>
                  </a:cubicBezTo>
                  <a:cubicBezTo>
                    <a:pt x="117" y="1"/>
                    <a:pt x="107" y="0"/>
                    <a:pt x="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1035750" y="756225"/>
              <a:ext cx="61900" cy="12075"/>
            </a:xfrm>
            <a:custGeom>
              <a:avLst/>
              <a:gdLst/>
              <a:ahLst/>
              <a:cxnLst/>
              <a:rect l="l" t="t" r="r" b="b"/>
              <a:pathLst>
                <a:path w="2476" h="483" extrusionOk="0">
                  <a:moveTo>
                    <a:pt x="21" y="1"/>
                  </a:moveTo>
                  <a:cubicBezTo>
                    <a:pt x="14" y="1"/>
                    <a:pt x="8" y="5"/>
                    <a:pt x="5" y="10"/>
                  </a:cubicBezTo>
                  <a:cubicBezTo>
                    <a:pt x="1" y="19"/>
                    <a:pt x="5" y="28"/>
                    <a:pt x="10" y="33"/>
                  </a:cubicBezTo>
                  <a:lnTo>
                    <a:pt x="104" y="87"/>
                  </a:lnTo>
                  <a:cubicBezTo>
                    <a:pt x="136" y="105"/>
                    <a:pt x="176" y="118"/>
                    <a:pt x="217" y="141"/>
                  </a:cubicBezTo>
                  <a:cubicBezTo>
                    <a:pt x="262" y="163"/>
                    <a:pt x="311" y="181"/>
                    <a:pt x="365" y="208"/>
                  </a:cubicBezTo>
                  <a:cubicBezTo>
                    <a:pt x="419" y="235"/>
                    <a:pt x="482" y="253"/>
                    <a:pt x="545" y="280"/>
                  </a:cubicBezTo>
                  <a:cubicBezTo>
                    <a:pt x="608" y="303"/>
                    <a:pt x="676" y="321"/>
                    <a:pt x="748" y="343"/>
                  </a:cubicBezTo>
                  <a:cubicBezTo>
                    <a:pt x="824" y="366"/>
                    <a:pt x="896" y="384"/>
                    <a:pt x="973" y="401"/>
                  </a:cubicBezTo>
                  <a:cubicBezTo>
                    <a:pt x="1049" y="419"/>
                    <a:pt x="1130" y="433"/>
                    <a:pt x="1206" y="446"/>
                  </a:cubicBezTo>
                  <a:lnTo>
                    <a:pt x="1323" y="464"/>
                  </a:lnTo>
                  <a:lnTo>
                    <a:pt x="1445" y="473"/>
                  </a:lnTo>
                  <a:cubicBezTo>
                    <a:pt x="1517" y="478"/>
                    <a:pt x="1598" y="482"/>
                    <a:pt x="1674" y="482"/>
                  </a:cubicBezTo>
                  <a:cubicBezTo>
                    <a:pt x="1746" y="482"/>
                    <a:pt x="1818" y="473"/>
                    <a:pt x="1886" y="473"/>
                  </a:cubicBezTo>
                  <a:lnTo>
                    <a:pt x="2079" y="446"/>
                  </a:lnTo>
                  <a:lnTo>
                    <a:pt x="2165" y="437"/>
                  </a:lnTo>
                  <a:cubicBezTo>
                    <a:pt x="2192" y="433"/>
                    <a:pt x="2214" y="424"/>
                    <a:pt x="2237" y="415"/>
                  </a:cubicBezTo>
                  <a:lnTo>
                    <a:pt x="2358" y="384"/>
                  </a:lnTo>
                  <a:lnTo>
                    <a:pt x="2466" y="352"/>
                  </a:lnTo>
                  <a:cubicBezTo>
                    <a:pt x="2471" y="352"/>
                    <a:pt x="2475" y="348"/>
                    <a:pt x="2471" y="339"/>
                  </a:cubicBezTo>
                  <a:cubicBezTo>
                    <a:pt x="2471" y="334"/>
                    <a:pt x="2466" y="330"/>
                    <a:pt x="2457" y="330"/>
                  </a:cubicBezTo>
                  <a:lnTo>
                    <a:pt x="2354" y="348"/>
                  </a:lnTo>
                  <a:lnTo>
                    <a:pt x="2232" y="370"/>
                  </a:lnTo>
                  <a:cubicBezTo>
                    <a:pt x="2178" y="379"/>
                    <a:pt x="2124" y="384"/>
                    <a:pt x="2075" y="388"/>
                  </a:cubicBezTo>
                  <a:lnTo>
                    <a:pt x="1886" y="401"/>
                  </a:lnTo>
                  <a:lnTo>
                    <a:pt x="1674" y="401"/>
                  </a:lnTo>
                  <a:cubicBezTo>
                    <a:pt x="1602" y="397"/>
                    <a:pt x="1526" y="393"/>
                    <a:pt x="1449" y="384"/>
                  </a:cubicBezTo>
                  <a:lnTo>
                    <a:pt x="1337" y="375"/>
                  </a:lnTo>
                  <a:lnTo>
                    <a:pt x="1224" y="357"/>
                  </a:lnTo>
                  <a:cubicBezTo>
                    <a:pt x="1148" y="343"/>
                    <a:pt x="1072" y="330"/>
                    <a:pt x="1000" y="316"/>
                  </a:cubicBezTo>
                  <a:cubicBezTo>
                    <a:pt x="923" y="298"/>
                    <a:pt x="851" y="280"/>
                    <a:pt x="779" y="262"/>
                  </a:cubicBezTo>
                  <a:cubicBezTo>
                    <a:pt x="712" y="244"/>
                    <a:pt x="644" y="226"/>
                    <a:pt x="577" y="208"/>
                  </a:cubicBezTo>
                  <a:cubicBezTo>
                    <a:pt x="509" y="186"/>
                    <a:pt x="451" y="168"/>
                    <a:pt x="397" y="145"/>
                  </a:cubicBezTo>
                  <a:cubicBezTo>
                    <a:pt x="289" y="105"/>
                    <a:pt x="194" y="73"/>
                    <a:pt x="131" y="51"/>
                  </a:cubicBezTo>
                  <a:lnTo>
                    <a:pt x="32" y="6"/>
                  </a:lnTo>
                  <a:cubicBezTo>
                    <a:pt x="29" y="2"/>
                    <a:pt x="25" y="1"/>
                    <a:pt x="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1181075" y="655900"/>
              <a:ext cx="8325" cy="32100"/>
            </a:xfrm>
            <a:custGeom>
              <a:avLst/>
              <a:gdLst/>
              <a:ahLst/>
              <a:cxnLst/>
              <a:rect l="l" t="t" r="r" b="b"/>
              <a:pathLst>
                <a:path w="333" h="1284" extrusionOk="0">
                  <a:moveTo>
                    <a:pt x="310" y="0"/>
                  </a:moveTo>
                  <a:cubicBezTo>
                    <a:pt x="303" y="0"/>
                    <a:pt x="297" y="8"/>
                    <a:pt x="297" y="15"/>
                  </a:cubicBezTo>
                  <a:cubicBezTo>
                    <a:pt x="283" y="69"/>
                    <a:pt x="279" y="123"/>
                    <a:pt x="270" y="172"/>
                  </a:cubicBezTo>
                  <a:cubicBezTo>
                    <a:pt x="265" y="186"/>
                    <a:pt x="265" y="204"/>
                    <a:pt x="265" y="213"/>
                  </a:cubicBezTo>
                  <a:lnTo>
                    <a:pt x="256" y="253"/>
                  </a:lnTo>
                  <a:lnTo>
                    <a:pt x="243" y="334"/>
                  </a:lnTo>
                  <a:cubicBezTo>
                    <a:pt x="234" y="388"/>
                    <a:pt x="225" y="438"/>
                    <a:pt x="211" y="492"/>
                  </a:cubicBezTo>
                  <a:lnTo>
                    <a:pt x="180" y="649"/>
                  </a:lnTo>
                  <a:cubicBezTo>
                    <a:pt x="171" y="699"/>
                    <a:pt x="153" y="748"/>
                    <a:pt x="139" y="802"/>
                  </a:cubicBezTo>
                  <a:cubicBezTo>
                    <a:pt x="126" y="852"/>
                    <a:pt x="117" y="906"/>
                    <a:pt x="103" y="960"/>
                  </a:cubicBezTo>
                  <a:cubicBezTo>
                    <a:pt x="86" y="1009"/>
                    <a:pt x="63" y="1059"/>
                    <a:pt x="50" y="1108"/>
                  </a:cubicBezTo>
                  <a:cubicBezTo>
                    <a:pt x="36" y="1162"/>
                    <a:pt x="18" y="1211"/>
                    <a:pt x="5" y="1265"/>
                  </a:cubicBezTo>
                  <a:cubicBezTo>
                    <a:pt x="5" y="1264"/>
                    <a:pt x="5" y="1263"/>
                    <a:pt x="5" y="1261"/>
                  </a:cubicBezTo>
                  <a:lnTo>
                    <a:pt x="5" y="1261"/>
                  </a:lnTo>
                  <a:cubicBezTo>
                    <a:pt x="0" y="1270"/>
                    <a:pt x="5" y="1283"/>
                    <a:pt x="14" y="1283"/>
                  </a:cubicBezTo>
                  <a:cubicBezTo>
                    <a:pt x="17" y="1283"/>
                    <a:pt x="23" y="1281"/>
                    <a:pt x="26" y="1276"/>
                  </a:cubicBezTo>
                  <a:lnTo>
                    <a:pt x="26" y="1276"/>
                  </a:lnTo>
                  <a:cubicBezTo>
                    <a:pt x="27" y="1274"/>
                    <a:pt x="27" y="1273"/>
                    <a:pt x="27" y="1270"/>
                  </a:cubicBezTo>
                  <a:lnTo>
                    <a:pt x="27" y="1270"/>
                  </a:lnTo>
                  <a:cubicBezTo>
                    <a:pt x="27" y="1270"/>
                    <a:pt x="27" y="1270"/>
                    <a:pt x="27" y="1270"/>
                  </a:cubicBezTo>
                  <a:lnTo>
                    <a:pt x="27" y="1274"/>
                  </a:lnTo>
                  <a:cubicBezTo>
                    <a:pt x="77" y="1180"/>
                    <a:pt x="130" y="1081"/>
                    <a:pt x="175" y="982"/>
                  </a:cubicBezTo>
                  <a:cubicBezTo>
                    <a:pt x="193" y="928"/>
                    <a:pt x="211" y="879"/>
                    <a:pt x="225" y="825"/>
                  </a:cubicBezTo>
                  <a:cubicBezTo>
                    <a:pt x="243" y="771"/>
                    <a:pt x="261" y="721"/>
                    <a:pt x="270" y="667"/>
                  </a:cubicBezTo>
                  <a:cubicBezTo>
                    <a:pt x="297" y="559"/>
                    <a:pt x="310" y="451"/>
                    <a:pt x="324" y="343"/>
                  </a:cubicBezTo>
                  <a:lnTo>
                    <a:pt x="328" y="262"/>
                  </a:lnTo>
                  <a:lnTo>
                    <a:pt x="333" y="222"/>
                  </a:lnTo>
                  <a:lnTo>
                    <a:pt x="333" y="177"/>
                  </a:lnTo>
                  <a:cubicBezTo>
                    <a:pt x="333" y="123"/>
                    <a:pt x="333" y="73"/>
                    <a:pt x="328" y="15"/>
                  </a:cubicBezTo>
                  <a:cubicBezTo>
                    <a:pt x="328" y="6"/>
                    <a:pt x="319" y="1"/>
                    <a:pt x="315" y="1"/>
                  </a:cubicBezTo>
                  <a:cubicBezTo>
                    <a:pt x="313" y="1"/>
                    <a:pt x="312" y="0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1069950" y="658175"/>
              <a:ext cx="57500" cy="36925"/>
            </a:xfrm>
            <a:custGeom>
              <a:avLst/>
              <a:gdLst/>
              <a:ahLst/>
              <a:cxnLst/>
              <a:rect l="l" t="t" r="r" b="b"/>
              <a:pathLst>
                <a:path w="2300" h="1477" extrusionOk="0">
                  <a:moveTo>
                    <a:pt x="2218" y="0"/>
                  </a:moveTo>
                  <a:cubicBezTo>
                    <a:pt x="2214" y="5"/>
                    <a:pt x="2209" y="9"/>
                    <a:pt x="2209" y="14"/>
                  </a:cubicBezTo>
                  <a:cubicBezTo>
                    <a:pt x="2223" y="59"/>
                    <a:pt x="2232" y="108"/>
                    <a:pt x="2236" y="153"/>
                  </a:cubicBezTo>
                  <a:cubicBezTo>
                    <a:pt x="2250" y="275"/>
                    <a:pt x="2245" y="396"/>
                    <a:pt x="2223" y="513"/>
                  </a:cubicBezTo>
                  <a:cubicBezTo>
                    <a:pt x="2209" y="590"/>
                    <a:pt x="2182" y="666"/>
                    <a:pt x="2146" y="738"/>
                  </a:cubicBezTo>
                  <a:cubicBezTo>
                    <a:pt x="2106" y="819"/>
                    <a:pt x="2056" y="891"/>
                    <a:pt x="1993" y="954"/>
                  </a:cubicBezTo>
                  <a:cubicBezTo>
                    <a:pt x="1930" y="1026"/>
                    <a:pt x="1854" y="1089"/>
                    <a:pt x="1777" y="1138"/>
                  </a:cubicBezTo>
                  <a:cubicBezTo>
                    <a:pt x="1732" y="1165"/>
                    <a:pt x="1696" y="1188"/>
                    <a:pt x="1647" y="1210"/>
                  </a:cubicBezTo>
                  <a:cubicBezTo>
                    <a:pt x="1602" y="1233"/>
                    <a:pt x="1557" y="1255"/>
                    <a:pt x="1512" y="1273"/>
                  </a:cubicBezTo>
                  <a:cubicBezTo>
                    <a:pt x="1332" y="1350"/>
                    <a:pt x="1139" y="1390"/>
                    <a:pt x="945" y="1395"/>
                  </a:cubicBezTo>
                  <a:cubicBezTo>
                    <a:pt x="774" y="1390"/>
                    <a:pt x="603" y="1359"/>
                    <a:pt x="450" y="1291"/>
                  </a:cubicBezTo>
                  <a:cubicBezTo>
                    <a:pt x="338" y="1242"/>
                    <a:pt x="230" y="1183"/>
                    <a:pt x="135" y="1107"/>
                  </a:cubicBezTo>
                  <a:cubicBezTo>
                    <a:pt x="99" y="1080"/>
                    <a:pt x="72" y="1058"/>
                    <a:pt x="59" y="1040"/>
                  </a:cubicBezTo>
                  <a:lnTo>
                    <a:pt x="32" y="1013"/>
                  </a:lnTo>
                  <a:cubicBezTo>
                    <a:pt x="28" y="1011"/>
                    <a:pt x="24" y="1010"/>
                    <a:pt x="21" y="1010"/>
                  </a:cubicBezTo>
                  <a:cubicBezTo>
                    <a:pt x="16" y="1010"/>
                    <a:pt x="12" y="1012"/>
                    <a:pt x="9" y="1017"/>
                  </a:cubicBezTo>
                  <a:cubicBezTo>
                    <a:pt x="0" y="1022"/>
                    <a:pt x="0" y="1031"/>
                    <a:pt x="9" y="1035"/>
                  </a:cubicBezTo>
                  <a:lnTo>
                    <a:pt x="32" y="1067"/>
                  </a:lnTo>
                  <a:cubicBezTo>
                    <a:pt x="54" y="1093"/>
                    <a:pt x="81" y="1116"/>
                    <a:pt x="108" y="1138"/>
                  </a:cubicBezTo>
                  <a:cubicBezTo>
                    <a:pt x="338" y="1350"/>
                    <a:pt x="635" y="1467"/>
                    <a:pt x="941" y="1476"/>
                  </a:cubicBezTo>
                  <a:cubicBezTo>
                    <a:pt x="951" y="1476"/>
                    <a:pt x="961" y="1476"/>
                    <a:pt x="972" y="1476"/>
                  </a:cubicBezTo>
                  <a:cubicBezTo>
                    <a:pt x="1168" y="1476"/>
                    <a:pt x="1364" y="1436"/>
                    <a:pt x="1548" y="1359"/>
                  </a:cubicBezTo>
                  <a:cubicBezTo>
                    <a:pt x="1597" y="1336"/>
                    <a:pt x="1642" y="1314"/>
                    <a:pt x="1687" y="1291"/>
                  </a:cubicBezTo>
                  <a:cubicBezTo>
                    <a:pt x="1732" y="1264"/>
                    <a:pt x="1777" y="1237"/>
                    <a:pt x="1822" y="1210"/>
                  </a:cubicBezTo>
                  <a:cubicBezTo>
                    <a:pt x="1908" y="1152"/>
                    <a:pt x="1989" y="1084"/>
                    <a:pt x="2056" y="1008"/>
                  </a:cubicBezTo>
                  <a:cubicBezTo>
                    <a:pt x="2178" y="873"/>
                    <a:pt x="2254" y="702"/>
                    <a:pt x="2281" y="522"/>
                  </a:cubicBezTo>
                  <a:cubicBezTo>
                    <a:pt x="2299" y="396"/>
                    <a:pt x="2295" y="270"/>
                    <a:pt x="2272" y="144"/>
                  </a:cubicBezTo>
                  <a:cubicBezTo>
                    <a:pt x="2263" y="99"/>
                    <a:pt x="2250" y="54"/>
                    <a:pt x="2232" y="9"/>
                  </a:cubicBezTo>
                  <a:cubicBezTo>
                    <a:pt x="2232" y="0"/>
                    <a:pt x="2223" y="0"/>
                    <a:pt x="22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8"/>
            <p:cNvSpPr/>
            <p:nvPr/>
          </p:nvSpPr>
          <p:spPr>
            <a:xfrm>
              <a:off x="1096725" y="721850"/>
              <a:ext cx="3000" cy="43550"/>
            </a:xfrm>
            <a:custGeom>
              <a:avLst/>
              <a:gdLst/>
              <a:ahLst/>
              <a:cxnLst/>
              <a:rect l="l" t="t" r="r" b="b"/>
              <a:pathLst>
                <a:path w="120" h="1742" extrusionOk="0">
                  <a:moveTo>
                    <a:pt x="96" y="1"/>
                  </a:moveTo>
                  <a:cubicBezTo>
                    <a:pt x="85" y="1"/>
                    <a:pt x="74" y="7"/>
                    <a:pt x="72" y="22"/>
                  </a:cubicBezTo>
                  <a:lnTo>
                    <a:pt x="50" y="126"/>
                  </a:lnTo>
                  <a:cubicBezTo>
                    <a:pt x="45" y="161"/>
                    <a:pt x="36" y="197"/>
                    <a:pt x="32" y="229"/>
                  </a:cubicBezTo>
                  <a:lnTo>
                    <a:pt x="14" y="440"/>
                  </a:lnTo>
                  <a:cubicBezTo>
                    <a:pt x="9" y="512"/>
                    <a:pt x="5" y="580"/>
                    <a:pt x="5" y="652"/>
                  </a:cubicBezTo>
                  <a:lnTo>
                    <a:pt x="5" y="863"/>
                  </a:lnTo>
                  <a:cubicBezTo>
                    <a:pt x="5" y="1003"/>
                    <a:pt x="9" y="1147"/>
                    <a:pt x="18" y="1286"/>
                  </a:cubicBezTo>
                  <a:cubicBezTo>
                    <a:pt x="27" y="1419"/>
                    <a:pt x="31" y="1552"/>
                    <a:pt x="47" y="1685"/>
                  </a:cubicBezTo>
                  <a:lnTo>
                    <a:pt x="47" y="1685"/>
                  </a:lnTo>
                  <a:lnTo>
                    <a:pt x="18" y="1696"/>
                  </a:lnTo>
                  <a:cubicBezTo>
                    <a:pt x="9" y="1700"/>
                    <a:pt x="0" y="1709"/>
                    <a:pt x="5" y="1723"/>
                  </a:cubicBezTo>
                  <a:cubicBezTo>
                    <a:pt x="8" y="1734"/>
                    <a:pt x="18" y="1742"/>
                    <a:pt x="26" y="1742"/>
                  </a:cubicBezTo>
                  <a:cubicBezTo>
                    <a:pt x="28" y="1742"/>
                    <a:pt x="30" y="1741"/>
                    <a:pt x="32" y="1741"/>
                  </a:cubicBezTo>
                  <a:lnTo>
                    <a:pt x="81" y="1732"/>
                  </a:lnTo>
                  <a:cubicBezTo>
                    <a:pt x="95" y="1727"/>
                    <a:pt x="104" y="1718"/>
                    <a:pt x="104" y="1705"/>
                  </a:cubicBezTo>
                  <a:cubicBezTo>
                    <a:pt x="104" y="1421"/>
                    <a:pt x="99" y="1147"/>
                    <a:pt x="99" y="863"/>
                  </a:cubicBezTo>
                  <a:lnTo>
                    <a:pt x="99" y="652"/>
                  </a:lnTo>
                  <a:lnTo>
                    <a:pt x="99" y="445"/>
                  </a:lnTo>
                  <a:lnTo>
                    <a:pt x="104" y="238"/>
                  </a:lnTo>
                  <a:cubicBezTo>
                    <a:pt x="104" y="166"/>
                    <a:pt x="113" y="99"/>
                    <a:pt x="117" y="31"/>
                  </a:cubicBezTo>
                  <a:lnTo>
                    <a:pt x="117" y="27"/>
                  </a:lnTo>
                  <a:cubicBezTo>
                    <a:pt x="119" y="10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8"/>
            <p:cNvSpPr/>
            <p:nvPr/>
          </p:nvSpPr>
          <p:spPr>
            <a:xfrm>
              <a:off x="1151600" y="672750"/>
              <a:ext cx="50975" cy="48675"/>
            </a:xfrm>
            <a:custGeom>
              <a:avLst/>
              <a:gdLst/>
              <a:ahLst/>
              <a:cxnLst/>
              <a:rect l="l" t="t" r="r" b="b"/>
              <a:pathLst>
                <a:path w="2039" h="1947" extrusionOk="0">
                  <a:moveTo>
                    <a:pt x="26" y="0"/>
                  </a:moveTo>
                  <a:cubicBezTo>
                    <a:pt x="17" y="0"/>
                    <a:pt x="8" y="6"/>
                    <a:pt x="5" y="16"/>
                  </a:cubicBezTo>
                  <a:cubicBezTo>
                    <a:pt x="0" y="29"/>
                    <a:pt x="5" y="43"/>
                    <a:pt x="18" y="47"/>
                  </a:cubicBezTo>
                  <a:lnTo>
                    <a:pt x="131" y="101"/>
                  </a:lnTo>
                  <a:cubicBezTo>
                    <a:pt x="198" y="133"/>
                    <a:pt x="302" y="187"/>
                    <a:pt x="423" y="241"/>
                  </a:cubicBezTo>
                  <a:lnTo>
                    <a:pt x="837" y="452"/>
                  </a:lnTo>
                  <a:lnTo>
                    <a:pt x="1062" y="578"/>
                  </a:lnTo>
                  <a:lnTo>
                    <a:pt x="1179" y="641"/>
                  </a:lnTo>
                  <a:lnTo>
                    <a:pt x="1291" y="713"/>
                  </a:lnTo>
                  <a:cubicBezTo>
                    <a:pt x="1323" y="740"/>
                    <a:pt x="1359" y="767"/>
                    <a:pt x="1390" y="794"/>
                  </a:cubicBezTo>
                  <a:cubicBezTo>
                    <a:pt x="1417" y="821"/>
                    <a:pt x="1449" y="857"/>
                    <a:pt x="1476" y="893"/>
                  </a:cubicBezTo>
                  <a:cubicBezTo>
                    <a:pt x="1525" y="956"/>
                    <a:pt x="1570" y="1028"/>
                    <a:pt x="1611" y="1104"/>
                  </a:cubicBezTo>
                  <a:cubicBezTo>
                    <a:pt x="1692" y="1248"/>
                    <a:pt x="1759" y="1392"/>
                    <a:pt x="1813" y="1514"/>
                  </a:cubicBezTo>
                  <a:cubicBezTo>
                    <a:pt x="1917" y="1761"/>
                    <a:pt x="1989" y="1932"/>
                    <a:pt x="1989" y="1932"/>
                  </a:cubicBezTo>
                  <a:cubicBezTo>
                    <a:pt x="1992" y="1939"/>
                    <a:pt x="2002" y="1947"/>
                    <a:pt x="2013" y="1947"/>
                  </a:cubicBezTo>
                  <a:cubicBezTo>
                    <a:pt x="2015" y="1947"/>
                    <a:pt x="2018" y="1946"/>
                    <a:pt x="2020" y="1946"/>
                  </a:cubicBezTo>
                  <a:cubicBezTo>
                    <a:pt x="2029" y="1941"/>
                    <a:pt x="2038" y="1928"/>
                    <a:pt x="2034" y="1914"/>
                  </a:cubicBezTo>
                  <a:cubicBezTo>
                    <a:pt x="2034" y="1914"/>
                    <a:pt x="2020" y="1874"/>
                    <a:pt x="1993" y="1797"/>
                  </a:cubicBezTo>
                  <a:cubicBezTo>
                    <a:pt x="1980" y="1761"/>
                    <a:pt x="1962" y="1716"/>
                    <a:pt x="1944" y="1662"/>
                  </a:cubicBezTo>
                  <a:cubicBezTo>
                    <a:pt x="1926" y="1608"/>
                    <a:pt x="1908" y="1550"/>
                    <a:pt x="1881" y="1487"/>
                  </a:cubicBezTo>
                  <a:cubicBezTo>
                    <a:pt x="1822" y="1343"/>
                    <a:pt x="1759" y="1199"/>
                    <a:pt x="1687" y="1059"/>
                  </a:cubicBezTo>
                  <a:cubicBezTo>
                    <a:pt x="1642" y="983"/>
                    <a:pt x="1597" y="906"/>
                    <a:pt x="1543" y="834"/>
                  </a:cubicBezTo>
                  <a:cubicBezTo>
                    <a:pt x="1516" y="794"/>
                    <a:pt x="1485" y="762"/>
                    <a:pt x="1453" y="726"/>
                  </a:cubicBezTo>
                  <a:cubicBezTo>
                    <a:pt x="1413" y="690"/>
                    <a:pt x="1377" y="668"/>
                    <a:pt x="1341" y="636"/>
                  </a:cubicBezTo>
                  <a:lnTo>
                    <a:pt x="1229" y="564"/>
                  </a:lnTo>
                  <a:cubicBezTo>
                    <a:pt x="1188" y="537"/>
                    <a:pt x="1148" y="519"/>
                    <a:pt x="1107" y="497"/>
                  </a:cubicBezTo>
                  <a:lnTo>
                    <a:pt x="878" y="371"/>
                  </a:lnTo>
                  <a:cubicBezTo>
                    <a:pt x="801" y="331"/>
                    <a:pt x="725" y="299"/>
                    <a:pt x="653" y="268"/>
                  </a:cubicBezTo>
                  <a:lnTo>
                    <a:pt x="455" y="173"/>
                  </a:lnTo>
                  <a:cubicBezTo>
                    <a:pt x="203" y="65"/>
                    <a:pt x="36" y="2"/>
                    <a:pt x="36" y="2"/>
                  </a:cubicBezTo>
                  <a:cubicBezTo>
                    <a:pt x="33" y="1"/>
                    <a:pt x="30" y="0"/>
                    <a:pt x="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1211425" y="761250"/>
              <a:ext cx="26450" cy="8100"/>
            </a:xfrm>
            <a:custGeom>
              <a:avLst/>
              <a:gdLst/>
              <a:ahLst/>
              <a:cxnLst/>
              <a:rect l="l" t="t" r="r" b="b"/>
              <a:pathLst>
                <a:path w="1058" h="324" extrusionOk="0">
                  <a:moveTo>
                    <a:pt x="797" y="0"/>
                  </a:moveTo>
                  <a:cubicBezTo>
                    <a:pt x="767" y="0"/>
                    <a:pt x="736" y="3"/>
                    <a:pt x="707" y="7"/>
                  </a:cubicBezTo>
                  <a:cubicBezTo>
                    <a:pt x="639" y="12"/>
                    <a:pt x="572" y="25"/>
                    <a:pt x="504" y="43"/>
                  </a:cubicBezTo>
                  <a:cubicBezTo>
                    <a:pt x="379" y="79"/>
                    <a:pt x="262" y="129"/>
                    <a:pt x="149" y="196"/>
                  </a:cubicBezTo>
                  <a:cubicBezTo>
                    <a:pt x="100" y="227"/>
                    <a:pt x="50" y="259"/>
                    <a:pt x="5" y="295"/>
                  </a:cubicBezTo>
                  <a:cubicBezTo>
                    <a:pt x="1" y="299"/>
                    <a:pt x="1" y="308"/>
                    <a:pt x="1" y="313"/>
                  </a:cubicBezTo>
                  <a:cubicBezTo>
                    <a:pt x="4" y="320"/>
                    <a:pt x="10" y="324"/>
                    <a:pt x="16" y="324"/>
                  </a:cubicBezTo>
                  <a:cubicBezTo>
                    <a:pt x="18" y="324"/>
                    <a:pt x="21" y="323"/>
                    <a:pt x="23" y="322"/>
                  </a:cubicBezTo>
                  <a:lnTo>
                    <a:pt x="181" y="259"/>
                  </a:lnTo>
                  <a:cubicBezTo>
                    <a:pt x="275" y="223"/>
                    <a:pt x="401" y="174"/>
                    <a:pt x="527" y="133"/>
                  </a:cubicBezTo>
                  <a:cubicBezTo>
                    <a:pt x="594" y="111"/>
                    <a:pt x="657" y="93"/>
                    <a:pt x="720" y="79"/>
                  </a:cubicBezTo>
                  <a:cubicBezTo>
                    <a:pt x="752" y="75"/>
                    <a:pt x="779" y="66"/>
                    <a:pt x="806" y="61"/>
                  </a:cubicBezTo>
                  <a:cubicBezTo>
                    <a:pt x="837" y="61"/>
                    <a:pt x="864" y="52"/>
                    <a:pt x="887" y="52"/>
                  </a:cubicBezTo>
                  <a:cubicBezTo>
                    <a:pt x="927" y="43"/>
                    <a:pt x="968" y="43"/>
                    <a:pt x="1013" y="43"/>
                  </a:cubicBezTo>
                  <a:lnTo>
                    <a:pt x="1058" y="43"/>
                  </a:lnTo>
                  <a:cubicBezTo>
                    <a:pt x="1058" y="43"/>
                    <a:pt x="1044" y="39"/>
                    <a:pt x="1013" y="30"/>
                  </a:cubicBezTo>
                  <a:cubicBezTo>
                    <a:pt x="972" y="16"/>
                    <a:pt x="932" y="7"/>
                    <a:pt x="887" y="7"/>
                  </a:cubicBezTo>
                  <a:cubicBezTo>
                    <a:pt x="858" y="3"/>
                    <a:pt x="827" y="0"/>
                    <a:pt x="7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1005175" y="628550"/>
              <a:ext cx="17000" cy="7525"/>
            </a:xfrm>
            <a:custGeom>
              <a:avLst/>
              <a:gdLst/>
              <a:ahLst/>
              <a:cxnLst/>
              <a:rect l="l" t="t" r="r" b="b"/>
              <a:pathLst>
                <a:path w="680" h="301" extrusionOk="0">
                  <a:moveTo>
                    <a:pt x="286" y="0"/>
                  </a:moveTo>
                  <a:cubicBezTo>
                    <a:pt x="266" y="0"/>
                    <a:pt x="244" y="4"/>
                    <a:pt x="225" y="7"/>
                  </a:cubicBezTo>
                  <a:lnTo>
                    <a:pt x="207" y="11"/>
                  </a:lnTo>
                  <a:cubicBezTo>
                    <a:pt x="198" y="16"/>
                    <a:pt x="189" y="20"/>
                    <a:pt x="185" y="20"/>
                  </a:cubicBezTo>
                  <a:lnTo>
                    <a:pt x="149" y="38"/>
                  </a:lnTo>
                  <a:cubicBezTo>
                    <a:pt x="122" y="52"/>
                    <a:pt x="104" y="65"/>
                    <a:pt x="86" y="88"/>
                  </a:cubicBezTo>
                  <a:cubicBezTo>
                    <a:pt x="68" y="101"/>
                    <a:pt x="54" y="124"/>
                    <a:pt x="41" y="142"/>
                  </a:cubicBezTo>
                  <a:cubicBezTo>
                    <a:pt x="23" y="173"/>
                    <a:pt x="14" y="205"/>
                    <a:pt x="5" y="236"/>
                  </a:cubicBezTo>
                  <a:cubicBezTo>
                    <a:pt x="5" y="245"/>
                    <a:pt x="5" y="254"/>
                    <a:pt x="5" y="268"/>
                  </a:cubicBezTo>
                  <a:lnTo>
                    <a:pt x="5" y="277"/>
                  </a:lnTo>
                  <a:cubicBezTo>
                    <a:pt x="0" y="286"/>
                    <a:pt x="9" y="295"/>
                    <a:pt x="23" y="299"/>
                  </a:cubicBezTo>
                  <a:cubicBezTo>
                    <a:pt x="25" y="300"/>
                    <a:pt x="27" y="300"/>
                    <a:pt x="30" y="300"/>
                  </a:cubicBezTo>
                  <a:cubicBezTo>
                    <a:pt x="41" y="300"/>
                    <a:pt x="50" y="292"/>
                    <a:pt x="50" y="281"/>
                  </a:cubicBezTo>
                  <a:cubicBezTo>
                    <a:pt x="54" y="272"/>
                    <a:pt x="59" y="263"/>
                    <a:pt x="63" y="254"/>
                  </a:cubicBezTo>
                  <a:cubicBezTo>
                    <a:pt x="72" y="227"/>
                    <a:pt x="86" y="205"/>
                    <a:pt x="104" y="182"/>
                  </a:cubicBezTo>
                  <a:cubicBezTo>
                    <a:pt x="113" y="169"/>
                    <a:pt x="126" y="160"/>
                    <a:pt x="140" y="146"/>
                  </a:cubicBezTo>
                  <a:cubicBezTo>
                    <a:pt x="153" y="137"/>
                    <a:pt x="171" y="124"/>
                    <a:pt x="189" y="115"/>
                  </a:cubicBezTo>
                  <a:lnTo>
                    <a:pt x="216" y="106"/>
                  </a:lnTo>
                  <a:lnTo>
                    <a:pt x="225" y="101"/>
                  </a:lnTo>
                  <a:lnTo>
                    <a:pt x="243" y="97"/>
                  </a:lnTo>
                  <a:cubicBezTo>
                    <a:pt x="257" y="92"/>
                    <a:pt x="266" y="92"/>
                    <a:pt x="279" y="92"/>
                  </a:cubicBezTo>
                  <a:lnTo>
                    <a:pt x="306" y="92"/>
                  </a:lnTo>
                  <a:cubicBezTo>
                    <a:pt x="351" y="97"/>
                    <a:pt x="392" y="106"/>
                    <a:pt x="432" y="124"/>
                  </a:cubicBezTo>
                  <a:cubicBezTo>
                    <a:pt x="455" y="133"/>
                    <a:pt x="473" y="142"/>
                    <a:pt x="491" y="151"/>
                  </a:cubicBezTo>
                  <a:cubicBezTo>
                    <a:pt x="509" y="164"/>
                    <a:pt x="522" y="173"/>
                    <a:pt x="540" y="182"/>
                  </a:cubicBezTo>
                  <a:cubicBezTo>
                    <a:pt x="572" y="200"/>
                    <a:pt x="594" y="218"/>
                    <a:pt x="612" y="232"/>
                  </a:cubicBezTo>
                  <a:lnTo>
                    <a:pt x="639" y="250"/>
                  </a:lnTo>
                  <a:cubicBezTo>
                    <a:pt x="644" y="254"/>
                    <a:pt x="648" y="256"/>
                    <a:pt x="653" y="256"/>
                  </a:cubicBezTo>
                  <a:cubicBezTo>
                    <a:pt x="657" y="256"/>
                    <a:pt x="662" y="254"/>
                    <a:pt x="666" y="250"/>
                  </a:cubicBezTo>
                  <a:cubicBezTo>
                    <a:pt x="680" y="241"/>
                    <a:pt x="680" y="227"/>
                    <a:pt x="675" y="218"/>
                  </a:cubicBezTo>
                  <a:cubicBezTo>
                    <a:pt x="644" y="182"/>
                    <a:pt x="617" y="151"/>
                    <a:pt x="581" y="124"/>
                  </a:cubicBezTo>
                  <a:cubicBezTo>
                    <a:pt x="545" y="92"/>
                    <a:pt x="509" y="70"/>
                    <a:pt x="468" y="47"/>
                  </a:cubicBezTo>
                  <a:cubicBezTo>
                    <a:pt x="419" y="20"/>
                    <a:pt x="365" y="7"/>
                    <a:pt x="311" y="2"/>
                  </a:cubicBezTo>
                  <a:cubicBezTo>
                    <a:pt x="303" y="1"/>
                    <a:pt x="294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1310500" y="766875"/>
              <a:ext cx="294725" cy="71000"/>
            </a:xfrm>
            <a:custGeom>
              <a:avLst/>
              <a:gdLst/>
              <a:ahLst/>
              <a:cxnLst/>
              <a:rect l="l" t="t" r="r" b="b"/>
              <a:pathLst>
                <a:path w="11789" h="2840" extrusionOk="0">
                  <a:moveTo>
                    <a:pt x="4429" y="1"/>
                  </a:moveTo>
                  <a:cubicBezTo>
                    <a:pt x="4263" y="1"/>
                    <a:pt x="4099" y="3"/>
                    <a:pt x="3937" y="7"/>
                  </a:cubicBezTo>
                  <a:cubicBezTo>
                    <a:pt x="3582" y="11"/>
                    <a:pt x="3235" y="20"/>
                    <a:pt x="2907" y="34"/>
                  </a:cubicBezTo>
                  <a:cubicBezTo>
                    <a:pt x="2579" y="43"/>
                    <a:pt x="2268" y="61"/>
                    <a:pt x="1980" y="88"/>
                  </a:cubicBezTo>
                  <a:cubicBezTo>
                    <a:pt x="1413" y="128"/>
                    <a:pt x="937" y="191"/>
                    <a:pt x="608" y="236"/>
                  </a:cubicBezTo>
                  <a:cubicBezTo>
                    <a:pt x="275" y="286"/>
                    <a:pt x="91" y="322"/>
                    <a:pt x="91" y="322"/>
                  </a:cubicBezTo>
                  <a:lnTo>
                    <a:pt x="82" y="322"/>
                  </a:lnTo>
                  <a:cubicBezTo>
                    <a:pt x="1" y="340"/>
                    <a:pt x="14" y="457"/>
                    <a:pt x="95" y="457"/>
                  </a:cubicBezTo>
                  <a:cubicBezTo>
                    <a:pt x="95" y="457"/>
                    <a:pt x="284" y="452"/>
                    <a:pt x="617" y="439"/>
                  </a:cubicBezTo>
                  <a:lnTo>
                    <a:pt x="1220" y="412"/>
                  </a:lnTo>
                  <a:cubicBezTo>
                    <a:pt x="1449" y="398"/>
                    <a:pt x="1710" y="385"/>
                    <a:pt x="1994" y="362"/>
                  </a:cubicBezTo>
                  <a:lnTo>
                    <a:pt x="2439" y="335"/>
                  </a:lnTo>
                  <a:lnTo>
                    <a:pt x="2912" y="299"/>
                  </a:lnTo>
                  <a:cubicBezTo>
                    <a:pt x="3235" y="277"/>
                    <a:pt x="3582" y="259"/>
                    <a:pt x="3937" y="245"/>
                  </a:cubicBezTo>
                  <a:cubicBezTo>
                    <a:pt x="4162" y="237"/>
                    <a:pt x="4391" y="234"/>
                    <a:pt x="4624" y="234"/>
                  </a:cubicBezTo>
                  <a:cubicBezTo>
                    <a:pt x="4758" y="234"/>
                    <a:pt x="4894" y="235"/>
                    <a:pt x="5030" y="236"/>
                  </a:cubicBezTo>
                  <a:cubicBezTo>
                    <a:pt x="5215" y="250"/>
                    <a:pt x="5404" y="250"/>
                    <a:pt x="5584" y="277"/>
                  </a:cubicBezTo>
                  <a:lnTo>
                    <a:pt x="5723" y="290"/>
                  </a:lnTo>
                  <a:cubicBezTo>
                    <a:pt x="5768" y="299"/>
                    <a:pt x="5809" y="308"/>
                    <a:pt x="5854" y="317"/>
                  </a:cubicBezTo>
                  <a:lnTo>
                    <a:pt x="5984" y="349"/>
                  </a:lnTo>
                  <a:lnTo>
                    <a:pt x="6119" y="389"/>
                  </a:lnTo>
                  <a:cubicBezTo>
                    <a:pt x="6474" y="506"/>
                    <a:pt x="6825" y="646"/>
                    <a:pt x="7176" y="785"/>
                  </a:cubicBezTo>
                  <a:cubicBezTo>
                    <a:pt x="7527" y="925"/>
                    <a:pt x="7864" y="1069"/>
                    <a:pt x="8188" y="1217"/>
                  </a:cubicBezTo>
                  <a:cubicBezTo>
                    <a:pt x="8512" y="1366"/>
                    <a:pt x="8818" y="1519"/>
                    <a:pt x="9115" y="1662"/>
                  </a:cubicBezTo>
                  <a:cubicBezTo>
                    <a:pt x="9412" y="1806"/>
                    <a:pt x="9695" y="1932"/>
                    <a:pt x="9961" y="2045"/>
                  </a:cubicBezTo>
                  <a:cubicBezTo>
                    <a:pt x="10096" y="2099"/>
                    <a:pt x="10222" y="2148"/>
                    <a:pt x="10348" y="2193"/>
                  </a:cubicBezTo>
                  <a:cubicBezTo>
                    <a:pt x="10411" y="2216"/>
                    <a:pt x="10478" y="2234"/>
                    <a:pt x="10541" y="2252"/>
                  </a:cubicBezTo>
                  <a:lnTo>
                    <a:pt x="10708" y="2301"/>
                  </a:lnTo>
                  <a:cubicBezTo>
                    <a:pt x="10762" y="2315"/>
                    <a:pt x="10811" y="2333"/>
                    <a:pt x="10861" y="2355"/>
                  </a:cubicBezTo>
                  <a:cubicBezTo>
                    <a:pt x="10906" y="2378"/>
                    <a:pt x="10955" y="2391"/>
                    <a:pt x="10995" y="2414"/>
                  </a:cubicBezTo>
                  <a:cubicBezTo>
                    <a:pt x="11081" y="2459"/>
                    <a:pt x="11162" y="2495"/>
                    <a:pt x="11234" y="2540"/>
                  </a:cubicBezTo>
                  <a:cubicBezTo>
                    <a:pt x="11342" y="2603"/>
                    <a:pt x="11445" y="2670"/>
                    <a:pt x="11549" y="2742"/>
                  </a:cubicBezTo>
                  <a:cubicBezTo>
                    <a:pt x="11616" y="2796"/>
                    <a:pt x="11652" y="2823"/>
                    <a:pt x="11652" y="2823"/>
                  </a:cubicBezTo>
                  <a:cubicBezTo>
                    <a:pt x="11666" y="2835"/>
                    <a:pt x="11680" y="2840"/>
                    <a:pt x="11694" y="2840"/>
                  </a:cubicBezTo>
                  <a:cubicBezTo>
                    <a:pt x="11745" y="2840"/>
                    <a:pt x="11788" y="2774"/>
                    <a:pt x="11742" y="2724"/>
                  </a:cubicBezTo>
                  <a:cubicBezTo>
                    <a:pt x="11742" y="2724"/>
                    <a:pt x="11706" y="2688"/>
                    <a:pt x="11639" y="2630"/>
                  </a:cubicBezTo>
                  <a:cubicBezTo>
                    <a:pt x="11540" y="2540"/>
                    <a:pt x="11436" y="2459"/>
                    <a:pt x="11324" y="2387"/>
                  </a:cubicBezTo>
                  <a:cubicBezTo>
                    <a:pt x="11256" y="2337"/>
                    <a:pt x="11171" y="2292"/>
                    <a:pt x="11081" y="2243"/>
                  </a:cubicBezTo>
                  <a:cubicBezTo>
                    <a:pt x="11036" y="2216"/>
                    <a:pt x="10982" y="2198"/>
                    <a:pt x="10928" y="2171"/>
                  </a:cubicBezTo>
                  <a:cubicBezTo>
                    <a:pt x="10874" y="2148"/>
                    <a:pt x="10820" y="2126"/>
                    <a:pt x="10766" y="2108"/>
                  </a:cubicBezTo>
                  <a:lnTo>
                    <a:pt x="10591" y="2049"/>
                  </a:lnTo>
                  <a:cubicBezTo>
                    <a:pt x="10532" y="2031"/>
                    <a:pt x="10483" y="2018"/>
                    <a:pt x="10420" y="1995"/>
                  </a:cubicBezTo>
                  <a:cubicBezTo>
                    <a:pt x="10303" y="1950"/>
                    <a:pt x="10177" y="1901"/>
                    <a:pt x="10046" y="1842"/>
                  </a:cubicBezTo>
                  <a:cubicBezTo>
                    <a:pt x="9785" y="1734"/>
                    <a:pt x="9502" y="1617"/>
                    <a:pt x="9201" y="1492"/>
                  </a:cubicBezTo>
                  <a:cubicBezTo>
                    <a:pt x="8895" y="1366"/>
                    <a:pt x="8575" y="1235"/>
                    <a:pt x="8251" y="1087"/>
                  </a:cubicBezTo>
                  <a:lnTo>
                    <a:pt x="7248" y="632"/>
                  </a:lnTo>
                  <a:cubicBezTo>
                    <a:pt x="6906" y="475"/>
                    <a:pt x="6555" y="322"/>
                    <a:pt x="6191" y="191"/>
                  </a:cubicBezTo>
                  <a:lnTo>
                    <a:pt x="6056" y="142"/>
                  </a:lnTo>
                  <a:cubicBezTo>
                    <a:pt x="6007" y="128"/>
                    <a:pt x="5957" y="115"/>
                    <a:pt x="5908" y="106"/>
                  </a:cubicBezTo>
                  <a:cubicBezTo>
                    <a:pt x="5863" y="97"/>
                    <a:pt x="5813" y="83"/>
                    <a:pt x="5764" y="74"/>
                  </a:cubicBezTo>
                  <a:lnTo>
                    <a:pt x="5620" y="56"/>
                  </a:lnTo>
                  <a:cubicBezTo>
                    <a:pt x="5426" y="29"/>
                    <a:pt x="5233" y="25"/>
                    <a:pt x="5044" y="11"/>
                  </a:cubicBezTo>
                  <a:cubicBezTo>
                    <a:pt x="4838" y="4"/>
                    <a:pt x="4633" y="1"/>
                    <a:pt x="4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8"/>
            <p:cNvSpPr/>
            <p:nvPr/>
          </p:nvSpPr>
          <p:spPr>
            <a:xfrm>
              <a:off x="1215025" y="453725"/>
              <a:ext cx="41750" cy="225050"/>
            </a:xfrm>
            <a:custGeom>
              <a:avLst/>
              <a:gdLst/>
              <a:ahLst/>
              <a:cxnLst/>
              <a:rect l="l" t="t" r="r" b="b"/>
              <a:pathLst>
                <a:path w="1670" h="9002" extrusionOk="0">
                  <a:moveTo>
                    <a:pt x="229" y="0"/>
                  </a:moveTo>
                  <a:cubicBezTo>
                    <a:pt x="166" y="0"/>
                    <a:pt x="103" y="39"/>
                    <a:pt x="95" y="121"/>
                  </a:cubicBezTo>
                  <a:cubicBezTo>
                    <a:pt x="77" y="342"/>
                    <a:pt x="1" y="1453"/>
                    <a:pt x="383" y="1759"/>
                  </a:cubicBezTo>
                  <a:cubicBezTo>
                    <a:pt x="869" y="2150"/>
                    <a:pt x="860" y="2429"/>
                    <a:pt x="846" y="2987"/>
                  </a:cubicBezTo>
                  <a:cubicBezTo>
                    <a:pt x="837" y="3257"/>
                    <a:pt x="842" y="3527"/>
                    <a:pt x="860" y="3797"/>
                  </a:cubicBezTo>
                  <a:cubicBezTo>
                    <a:pt x="900" y="4296"/>
                    <a:pt x="981" y="4984"/>
                    <a:pt x="1071" y="5785"/>
                  </a:cubicBezTo>
                  <a:cubicBezTo>
                    <a:pt x="1184" y="6757"/>
                    <a:pt x="1310" y="7863"/>
                    <a:pt x="1391" y="8876"/>
                  </a:cubicBezTo>
                  <a:cubicBezTo>
                    <a:pt x="1395" y="8948"/>
                    <a:pt x="1458" y="9002"/>
                    <a:pt x="1530" y="9002"/>
                  </a:cubicBezTo>
                  <a:lnTo>
                    <a:pt x="1539" y="9002"/>
                  </a:lnTo>
                  <a:cubicBezTo>
                    <a:pt x="1616" y="8997"/>
                    <a:pt x="1670" y="8930"/>
                    <a:pt x="1665" y="8858"/>
                  </a:cubicBezTo>
                  <a:cubicBezTo>
                    <a:pt x="1584" y="7841"/>
                    <a:pt x="1458" y="6730"/>
                    <a:pt x="1346" y="5754"/>
                  </a:cubicBezTo>
                  <a:cubicBezTo>
                    <a:pt x="1251" y="4957"/>
                    <a:pt x="1175" y="4269"/>
                    <a:pt x="1134" y="3774"/>
                  </a:cubicBezTo>
                  <a:cubicBezTo>
                    <a:pt x="1116" y="3513"/>
                    <a:pt x="1112" y="3252"/>
                    <a:pt x="1121" y="2996"/>
                  </a:cubicBezTo>
                  <a:cubicBezTo>
                    <a:pt x="1139" y="2407"/>
                    <a:pt x="1148" y="2020"/>
                    <a:pt x="554" y="1543"/>
                  </a:cubicBezTo>
                  <a:cubicBezTo>
                    <a:pt x="356" y="1381"/>
                    <a:pt x="329" y="630"/>
                    <a:pt x="369" y="144"/>
                  </a:cubicBezTo>
                  <a:cubicBezTo>
                    <a:pt x="374" y="50"/>
                    <a:pt x="301" y="0"/>
                    <a:pt x="2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8"/>
            <p:cNvSpPr/>
            <p:nvPr/>
          </p:nvSpPr>
          <p:spPr>
            <a:xfrm>
              <a:off x="1210750" y="448425"/>
              <a:ext cx="16325" cy="13825"/>
            </a:xfrm>
            <a:custGeom>
              <a:avLst/>
              <a:gdLst/>
              <a:ahLst/>
              <a:cxnLst/>
              <a:rect l="l" t="t" r="r" b="b"/>
              <a:pathLst>
                <a:path w="653" h="553" extrusionOk="0">
                  <a:moveTo>
                    <a:pt x="644" y="0"/>
                  </a:moveTo>
                  <a:cubicBezTo>
                    <a:pt x="558" y="48"/>
                    <a:pt x="440" y="62"/>
                    <a:pt x="330" y="62"/>
                  </a:cubicBezTo>
                  <a:cubicBezTo>
                    <a:pt x="157" y="62"/>
                    <a:pt x="1" y="27"/>
                    <a:pt x="1" y="27"/>
                  </a:cubicBezTo>
                  <a:lnTo>
                    <a:pt x="1" y="27"/>
                  </a:lnTo>
                  <a:lnTo>
                    <a:pt x="100" y="527"/>
                  </a:lnTo>
                  <a:cubicBezTo>
                    <a:pt x="100" y="527"/>
                    <a:pt x="202" y="552"/>
                    <a:pt x="330" y="552"/>
                  </a:cubicBezTo>
                  <a:cubicBezTo>
                    <a:pt x="418" y="552"/>
                    <a:pt x="517" y="540"/>
                    <a:pt x="603" y="500"/>
                  </a:cubicBezTo>
                  <a:lnTo>
                    <a:pt x="644" y="27"/>
                  </a:lnTo>
                  <a:lnTo>
                    <a:pt x="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1204225" y="438650"/>
              <a:ext cx="26225" cy="11350"/>
            </a:xfrm>
            <a:custGeom>
              <a:avLst/>
              <a:gdLst/>
              <a:ahLst/>
              <a:cxnLst/>
              <a:rect l="l" t="t" r="r" b="b"/>
              <a:pathLst>
                <a:path w="1049" h="454" extrusionOk="0">
                  <a:moveTo>
                    <a:pt x="1044" y="0"/>
                  </a:moveTo>
                  <a:cubicBezTo>
                    <a:pt x="698" y="41"/>
                    <a:pt x="347" y="59"/>
                    <a:pt x="1" y="59"/>
                  </a:cubicBezTo>
                  <a:lnTo>
                    <a:pt x="1" y="72"/>
                  </a:lnTo>
                  <a:lnTo>
                    <a:pt x="262" y="418"/>
                  </a:lnTo>
                  <a:cubicBezTo>
                    <a:pt x="262" y="418"/>
                    <a:pt x="417" y="453"/>
                    <a:pt x="589" y="453"/>
                  </a:cubicBezTo>
                  <a:cubicBezTo>
                    <a:pt x="699" y="453"/>
                    <a:pt x="817" y="439"/>
                    <a:pt x="905" y="391"/>
                  </a:cubicBezTo>
                  <a:lnTo>
                    <a:pt x="914" y="391"/>
                  </a:lnTo>
                  <a:lnTo>
                    <a:pt x="1049" y="32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1170275" y="336850"/>
              <a:ext cx="83025" cy="98550"/>
            </a:xfrm>
            <a:custGeom>
              <a:avLst/>
              <a:gdLst/>
              <a:ahLst/>
              <a:cxnLst/>
              <a:rect l="l" t="t" r="r" b="b"/>
              <a:pathLst>
                <a:path w="3321" h="3942" extrusionOk="0">
                  <a:moveTo>
                    <a:pt x="1703" y="0"/>
                  </a:moveTo>
                  <a:cubicBezTo>
                    <a:pt x="1677" y="0"/>
                    <a:pt x="1651" y="2"/>
                    <a:pt x="1624" y="5"/>
                  </a:cubicBezTo>
                  <a:cubicBezTo>
                    <a:pt x="1269" y="55"/>
                    <a:pt x="1282" y="275"/>
                    <a:pt x="1039" y="338"/>
                  </a:cubicBezTo>
                  <a:cubicBezTo>
                    <a:pt x="983" y="354"/>
                    <a:pt x="935" y="360"/>
                    <a:pt x="892" y="360"/>
                  </a:cubicBezTo>
                  <a:cubicBezTo>
                    <a:pt x="748" y="360"/>
                    <a:pt x="654" y="291"/>
                    <a:pt x="482" y="271"/>
                  </a:cubicBezTo>
                  <a:cubicBezTo>
                    <a:pt x="474" y="270"/>
                    <a:pt x="467" y="270"/>
                    <a:pt x="460" y="270"/>
                  </a:cubicBezTo>
                  <a:cubicBezTo>
                    <a:pt x="324" y="270"/>
                    <a:pt x="192" y="311"/>
                    <a:pt x="81" y="392"/>
                  </a:cubicBezTo>
                  <a:cubicBezTo>
                    <a:pt x="0" y="1607"/>
                    <a:pt x="194" y="3672"/>
                    <a:pt x="432" y="3825"/>
                  </a:cubicBezTo>
                  <a:cubicBezTo>
                    <a:pt x="553" y="3903"/>
                    <a:pt x="937" y="3941"/>
                    <a:pt x="1380" y="3941"/>
                  </a:cubicBezTo>
                  <a:cubicBezTo>
                    <a:pt x="2111" y="3941"/>
                    <a:pt x="3002" y="3837"/>
                    <a:pt x="3145" y="3636"/>
                  </a:cubicBezTo>
                  <a:cubicBezTo>
                    <a:pt x="3320" y="3393"/>
                    <a:pt x="3262" y="1283"/>
                    <a:pt x="3028" y="149"/>
                  </a:cubicBezTo>
                  <a:lnTo>
                    <a:pt x="3001" y="154"/>
                  </a:lnTo>
                  <a:cubicBezTo>
                    <a:pt x="2931" y="121"/>
                    <a:pt x="2864" y="109"/>
                    <a:pt x="2802" y="109"/>
                  </a:cubicBezTo>
                  <a:cubicBezTo>
                    <a:pt x="2631" y="109"/>
                    <a:pt x="2487" y="199"/>
                    <a:pt x="2362" y="212"/>
                  </a:cubicBezTo>
                  <a:cubicBezTo>
                    <a:pt x="2356" y="213"/>
                    <a:pt x="2351" y="213"/>
                    <a:pt x="2345" y="213"/>
                  </a:cubicBezTo>
                  <a:cubicBezTo>
                    <a:pt x="2186" y="213"/>
                    <a:pt x="1997" y="0"/>
                    <a:pt x="17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1172300" y="318875"/>
              <a:ext cx="73800" cy="27675"/>
            </a:xfrm>
            <a:custGeom>
              <a:avLst/>
              <a:gdLst/>
              <a:ahLst/>
              <a:cxnLst/>
              <a:rect l="l" t="t" r="r" b="b"/>
              <a:pathLst>
                <a:path w="2952" h="1107" extrusionOk="0">
                  <a:moveTo>
                    <a:pt x="1728" y="1"/>
                  </a:moveTo>
                  <a:cubicBezTo>
                    <a:pt x="1091" y="1"/>
                    <a:pt x="369" y="116"/>
                    <a:pt x="198" y="256"/>
                  </a:cubicBezTo>
                  <a:cubicBezTo>
                    <a:pt x="90" y="346"/>
                    <a:pt x="27" y="675"/>
                    <a:pt x="0" y="1107"/>
                  </a:cubicBezTo>
                  <a:cubicBezTo>
                    <a:pt x="106" y="1029"/>
                    <a:pt x="235" y="988"/>
                    <a:pt x="366" y="988"/>
                  </a:cubicBezTo>
                  <a:cubicBezTo>
                    <a:pt x="379" y="988"/>
                    <a:pt x="392" y="989"/>
                    <a:pt x="405" y="990"/>
                  </a:cubicBezTo>
                  <a:cubicBezTo>
                    <a:pt x="577" y="1007"/>
                    <a:pt x="672" y="1077"/>
                    <a:pt x="819" y="1077"/>
                  </a:cubicBezTo>
                  <a:cubicBezTo>
                    <a:pt x="860" y="1077"/>
                    <a:pt x="906" y="1071"/>
                    <a:pt x="958" y="1057"/>
                  </a:cubicBezTo>
                  <a:cubicBezTo>
                    <a:pt x="1201" y="990"/>
                    <a:pt x="1192" y="769"/>
                    <a:pt x="1543" y="724"/>
                  </a:cubicBezTo>
                  <a:cubicBezTo>
                    <a:pt x="1571" y="721"/>
                    <a:pt x="1597" y="719"/>
                    <a:pt x="1623" y="719"/>
                  </a:cubicBezTo>
                  <a:cubicBezTo>
                    <a:pt x="1916" y="719"/>
                    <a:pt x="2105" y="928"/>
                    <a:pt x="2264" y="928"/>
                  </a:cubicBezTo>
                  <a:cubicBezTo>
                    <a:pt x="2269" y="928"/>
                    <a:pt x="2275" y="927"/>
                    <a:pt x="2281" y="927"/>
                  </a:cubicBezTo>
                  <a:cubicBezTo>
                    <a:pt x="2409" y="917"/>
                    <a:pt x="2552" y="828"/>
                    <a:pt x="2721" y="828"/>
                  </a:cubicBezTo>
                  <a:cubicBezTo>
                    <a:pt x="2783" y="828"/>
                    <a:pt x="2849" y="840"/>
                    <a:pt x="2920" y="873"/>
                  </a:cubicBezTo>
                  <a:lnTo>
                    <a:pt x="2951" y="868"/>
                  </a:lnTo>
                  <a:cubicBezTo>
                    <a:pt x="2875" y="499"/>
                    <a:pt x="2780" y="234"/>
                    <a:pt x="2672" y="162"/>
                  </a:cubicBezTo>
                  <a:cubicBezTo>
                    <a:pt x="2500" y="47"/>
                    <a:pt x="2131" y="1"/>
                    <a:pt x="17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1163400" y="314100"/>
              <a:ext cx="94950" cy="126025"/>
            </a:xfrm>
            <a:custGeom>
              <a:avLst/>
              <a:gdLst/>
              <a:ahLst/>
              <a:cxnLst/>
              <a:rect l="l" t="t" r="r" b="b"/>
              <a:pathLst>
                <a:path w="3798" h="5041" extrusionOk="0">
                  <a:moveTo>
                    <a:pt x="2082" y="192"/>
                  </a:moveTo>
                  <a:cubicBezTo>
                    <a:pt x="2485" y="192"/>
                    <a:pt x="2854" y="238"/>
                    <a:pt x="3028" y="353"/>
                  </a:cubicBezTo>
                  <a:lnTo>
                    <a:pt x="3028" y="357"/>
                  </a:lnTo>
                  <a:cubicBezTo>
                    <a:pt x="3136" y="425"/>
                    <a:pt x="3231" y="690"/>
                    <a:pt x="3303" y="1055"/>
                  </a:cubicBezTo>
                  <a:cubicBezTo>
                    <a:pt x="3537" y="2193"/>
                    <a:pt x="3600" y="4298"/>
                    <a:pt x="3424" y="4546"/>
                  </a:cubicBezTo>
                  <a:cubicBezTo>
                    <a:pt x="3278" y="4745"/>
                    <a:pt x="2380" y="4848"/>
                    <a:pt x="1648" y="4848"/>
                  </a:cubicBezTo>
                  <a:cubicBezTo>
                    <a:pt x="1208" y="4848"/>
                    <a:pt x="827" y="4811"/>
                    <a:pt x="707" y="4735"/>
                  </a:cubicBezTo>
                  <a:cubicBezTo>
                    <a:pt x="473" y="4582"/>
                    <a:pt x="280" y="2512"/>
                    <a:pt x="356" y="1298"/>
                  </a:cubicBezTo>
                  <a:cubicBezTo>
                    <a:pt x="383" y="866"/>
                    <a:pt x="446" y="542"/>
                    <a:pt x="554" y="447"/>
                  </a:cubicBezTo>
                  <a:cubicBezTo>
                    <a:pt x="725" y="307"/>
                    <a:pt x="1446" y="192"/>
                    <a:pt x="2082" y="192"/>
                  </a:cubicBezTo>
                  <a:close/>
                  <a:moveTo>
                    <a:pt x="2102" y="0"/>
                  </a:moveTo>
                  <a:cubicBezTo>
                    <a:pt x="1412" y="0"/>
                    <a:pt x="627" y="126"/>
                    <a:pt x="442" y="281"/>
                  </a:cubicBezTo>
                  <a:cubicBezTo>
                    <a:pt x="1" y="654"/>
                    <a:pt x="262" y="4694"/>
                    <a:pt x="608" y="4915"/>
                  </a:cubicBezTo>
                  <a:cubicBezTo>
                    <a:pt x="739" y="5000"/>
                    <a:pt x="1152" y="5041"/>
                    <a:pt x="1634" y="5041"/>
                  </a:cubicBezTo>
                  <a:cubicBezTo>
                    <a:pt x="1980" y="5041"/>
                    <a:pt x="2331" y="5018"/>
                    <a:pt x="2677" y="4978"/>
                  </a:cubicBezTo>
                  <a:cubicBezTo>
                    <a:pt x="3109" y="4924"/>
                    <a:pt x="3456" y="4834"/>
                    <a:pt x="3546" y="4712"/>
                  </a:cubicBezTo>
                  <a:cubicBezTo>
                    <a:pt x="3798" y="4361"/>
                    <a:pt x="3604" y="497"/>
                    <a:pt x="3118" y="173"/>
                  </a:cubicBezTo>
                  <a:cubicBezTo>
                    <a:pt x="2931" y="50"/>
                    <a:pt x="2535" y="0"/>
                    <a:pt x="2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1238525" y="354300"/>
              <a:ext cx="10150" cy="2500"/>
            </a:xfrm>
            <a:custGeom>
              <a:avLst/>
              <a:gdLst/>
              <a:ahLst/>
              <a:cxnLst/>
              <a:rect l="l" t="t" r="r" b="b"/>
              <a:pathLst>
                <a:path w="406" h="100" extrusionOk="0">
                  <a:moveTo>
                    <a:pt x="271" y="0"/>
                  </a:moveTo>
                  <a:lnTo>
                    <a:pt x="203" y="5"/>
                  </a:lnTo>
                  <a:cubicBezTo>
                    <a:pt x="158" y="9"/>
                    <a:pt x="118" y="18"/>
                    <a:pt x="77" y="27"/>
                  </a:cubicBezTo>
                  <a:cubicBezTo>
                    <a:pt x="59" y="32"/>
                    <a:pt x="41" y="36"/>
                    <a:pt x="23" y="45"/>
                  </a:cubicBezTo>
                  <a:cubicBezTo>
                    <a:pt x="14" y="50"/>
                    <a:pt x="5" y="54"/>
                    <a:pt x="5" y="63"/>
                  </a:cubicBezTo>
                  <a:cubicBezTo>
                    <a:pt x="1" y="77"/>
                    <a:pt x="10" y="90"/>
                    <a:pt x="23" y="95"/>
                  </a:cubicBezTo>
                  <a:cubicBezTo>
                    <a:pt x="46" y="95"/>
                    <a:pt x="64" y="99"/>
                    <a:pt x="82" y="99"/>
                  </a:cubicBezTo>
                  <a:cubicBezTo>
                    <a:pt x="122" y="99"/>
                    <a:pt x="167" y="99"/>
                    <a:pt x="208" y="95"/>
                  </a:cubicBezTo>
                  <a:lnTo>
                    <a:pt x="275" y="86"/>
                  </a:lnTo>
                  <a:cubicBezTo>
                    <a:pt x="293" y="81"/>
                    <a:pt x="311" y="77"/>
                    <a:pt x="329" y="72"/>
                  </a:cubicBezTo>
                  <a:cubicBezTo>
                    <a:pt x="347" y="68"/>
                    <a:pt x="370" y="63"/>
                    <a:pt x="388" y="54"/>
                  </a:cubicBezTo>
                  <a:cubicBezTo>
                    <a:pt x="392" y="54"/>
                    <a:pt x="401" y="45"/>
                    <a:pt x="401" y="36"/>
                  </a:cubicBezTo>
                  <a:cubicBezTo>
                    <a:pt x="406" y="23"/>
                    <a:pt x="397" y="9"/>
                    <a:pt x="383" y="9"/>
                  </a:cubicBezTo>
                  <a:cubicBezTo>
                    <a:pt x="361" y="5"/>
                    <a:pt x="343" y="5"/>
                    <a:pt x="3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1239650" y="366550"/>
              <a:ext cx="10050" cy="2500"/>
            </a:xfrm>
            <a:custGeom>
              <a:avLst/>
              <a:gdLst/>
              <a:ahLst/>
              <a:cxnLst/>
              <a:rect l="l" t="t" r="r" b="b"/>
              <a:pathLst>
                <a:path w="402" h="100" extrusionOk="0">
                  <a:moveTo>
                    <a:pt x="266" y="0"/>
                  </a:moveTo>
                  <a:lnTo>
                    <a:pt x="203" y="5"/>
                  </a:lnTo>
                  <a:cubicBezTo>
                    <a:pt x="158" y="9"/>
                    <a:pt x="118" y="14"/>
                    <a:pt x="77" y="27"/>
                  </a:cubicBezTo>
                  <a:cubicBezTo>
                    <a:pt x="59" y="32"/>
                    <a:pt x="41" y="36"/>
                    <a:pt x="23" y="45"/>
                  </a:cubicBezTo>
                  <a:cubicBezTo>
                    <a:pt x="14" y="45"/>
                    <a:pt x="5" y="54"/>
                    <a:pt x="5" y="59"/>
                  </a:cubicBezTo>
                  <a:cubicBezTo>
                    <a:pt x="1" y="72"/>
                    <a:pt x="10" y="86"/>
                    <a:pt x="23" y="90"/>
                  </a:cubicBezTo>
                  <a:cubicBezTo>
                    <a:pt x="41" y="95"/>
                    <a:pt x="64" y="95"/>
                    <a:pt x="82" y="99"/>
                  </a:cubicBezTo>
                  <a:cubicBezTo>
                    <a:pt x="122" y="99"/>
                    <a:pt x="163" y="99"/>
                    <a:pt x="208" y="95"/>
                  </a:cubicBezTo>
                  <a:lnTo>
                    <a:pt x="275" y="86"/>
                  </a:lnTo>
                  <a:cubicBezTo>
                    <a:pt x="293" y="81"/>
                    <a:pt x="311" y="77"/>
                    <a:pt x="329" y="72"/>
                  </a:cubicBezTo>
                  <a:cubicBezTo>
                    <a:pt x="347" y="68"/>
                    <a:pt x="365" y="63"/>
                    <a:pt x="388" y="54"/>
                  </a:cubicBezTo>
                  <a:cubicBezTo>
                    <a:pt x="392" y="50"/>
                    <a:pt x="401" y="45"/>
                    <a:pt x="401" y="36"/>
                  </a:cubicBezTo>
                  <a:cubicBezTo>
                    <a:pt x="401" y="23"/>
                    <a:pt x="397" y="9"/>
                    <a:pt x="379" y="5"/>
                  </a:cubicBezTo>
                  <a:cubicBezTo>
                    <a:pt x="379" y="5"/>
                    <a:pt x="361" y="0"/>
                    <a:pt x="3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1240675" y="378350"/>
              <a:ext cx="10025" cy="2375"/>
            </a:xfrm>
            <a:custGeom>
              <a:avLst/>
              <a:gdLst/>
              <a:ahLst/>
              <a:cxnLst/>
              <a:rect l="l" t="t" r="r" b="b"/>
              <a:pathLst>
                <a:path w="401" h="95" extrusionOk="0">
                  <a:moveTo>
                    <a:pt x="203" y="1"/>
                  </a:moveTo>
                  <a:cubicBezTo>
                    <a:pt x="158" y="5"/>
                    <a:pt x="117" y="14"/>
                    <a:pt x="77" y="23"/>
                  </a:cubicBezTo>
                  <a:cubicBezTo>
                    <a:pt x="59" y="28"/>
                    <a:pt x="41" y="32"/>
                    <a:pt x="23" y="37"/>
                  </a:cubicBezTo>
                  <a:cubicBezTo>
                    <a:pt x="14" y="41"/>
                    <a:pt x="9" y="46"/>
                    <a:pt x="5" y="55"/>
                  </a:cubicBezTo>
                  <a:cubicBezTo>
                    <a:pt x="0" y="68"/>
                    <a:pt x="9" y="82"/>
                    <a:pt x="23" y="82"/>
                  </a:cubicBezTo>
                  <a:cubicBezTo>
                    <a:pt x="41" y="86"/>
                    <a:pt x="59" y="91"/>
                    <a:pt x="81" y="91"/>
                  </a:cubicBezTo>
                  <a:cubicBezTo>
                    <a:pt x="102" y="93"/>
                    <a:pt x="122" y="94"/>
                    <a:pt x="142" y="94"/>
                  </a:cubicBezTo>
                  <a:cubicBezTo>
                    <a:pt x="162" y="94"/>
                    <a:pt x="182" y="93"/>
                    <a:pt x="203" y="91"/>
                  </a:cubicBezTo>
                  <a:lnTo>
                    <a:pt x="270" y="82"/>
                  </a:lnTo>
                  <a:cubicBezTo>
                    <a:pt x="293" y="82"/>
                    <a:pt x="311" y="77"/>
                    <a:pt x="329" y="73"/>
                  </a:cubicBezTo>
                  <a:cubicBezTo>
                    <a:pt x="347" y="68"/>
                    <a:pt x="365" y="64"/>
                    <a:pt x="383" y="55"/>
                  </a:cubicBezTo>
                  <a:cubicBezTo>
                    <a:pt x="392" y="50"/>
                    <a:pt x="396" y="46"/>
                    <a:pt x="401" y="37"/>
                  </a:cubicBezTo>
                  <a:cubicBezTo>
                    <a:pt x="401" y="23"/>
                    <a:pt x="392" y="10"/>
                    <a:pt x="378" y="5"/>
                  </a:cubicBezTo>
                  <a:cubicBezTo>
                    <a:pt x="360" y="5"/>
                    <a:pt x="342" y="1"/>
                    <a:pt x="3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1241575" y="388250"/>
              <a:ext cx="10025" cy="2475"/>
            </a:xfrm>
            <a:custGeom>
              <a:avLst/>
              <a:gdLst/>
              <a:ahLst/>
              <a:cxnLst/>
              <a:rect l="l" t="t" r="r" b="b"/>
              <a:pathLst>
                <a:path w="401" h="99" extrusionOk="0">
                  <a:moveTo>
                    <a:pt x="261" y="1"/>
                  </a:moveTo>
                  <a:lnTo>
                    <a:pt x="194" y="5"/>
                  </a:lnTo>
                  <a:cubicBezTo>
                    <a:pt x="153" y="5"/>
                    <a:pt x="113" y="14"/>
                    <a:pt x="72" y="23"/>
                  </a:cubicBezTo>
                  <a:cubicBezTo>
                    <a:pt x="50" y="28"/>
                    <a:pt x="32" y="37"/>
                    <a:pt x="14" y="41"/>
                  </a:cubicBezTo>
                  <a:cubicBezTo>
                    <a:pt x="9" y="46"/>
                    <a:pt x="5" y="55"/>
                    <a:pt x="0" y="59"/>
                  </a:cubicBezTo>
                  <a:cubicBezTo>
                    <a:pt x="0" y="73"/>
                    <a:pt x="9" y="86"/>
                    <a:pt x="23" y="91"/>
                  </a:cubicBezTo>
                  <a:cubicBezTo>
                    <a:pt x="41" y="95"/>
                    <a:pt x="59" y="95"/>
                    <a:pt x="77" y="95"/>
                  </a:cubicBezTo>
                  <a:cubicBezTo>
                    <a:pt x="97" y="97"/>
                    <a:pt x="118" y="98"/>
                    <a:pt x="140" y="98"/>
                  </a:cubicBezTo>
                  <a:cubicBezTo>
                    <a:pt x="161" y="98"/>
                    <a:pt x="182" y="97"/>
                    <a:pt x="203" y="95"/>
                  </a:cubicBezTo>
                  <a:lnTo>
                    <a:pt x="270" y="86"/>
                  </a:lnTo>
                  <a:cubicBezTo>
                    <a:pt x="288" y="82"/>
                    <a:pt x="311" y="77"/>
                    <a:pt x="324" y="73"/>
                  </a:cubicBezTo>
                  <a:cubicBezTo>
                    <a:pt x="342" y="68"/>
                    <a:pt x="365" y="59"/>
                    <a:pt x="383" y="55"/>
                  </a:cubicBezTo>
                  <a:cubicBezTo>
                    <a:pt x="387" y="50"/>
                    <a:pt x="396" y="46"/>
                    <a:pt x="396" y="37"/>
                  </a:cubicBezTo>
                  <a:cubicBezTo>
                    <a:pt x="401" y="23"/>
                    <a:pt x="392" y="10"/>
                    <a:pt x="378" y="5"/>
                  </a:cubicBezTo>
                  <a:cubicBezTo>
                    <a:pt x="356" y="5"/>
                    <a:pt x="338" y="1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1242025" y="398375"/>
              <a:ext cx="10025" cy="2425"/>
            </a:xfrm>
            <a:custGeom>
              <a:avLst/>
              <a:gdLst/>
              <a:ahLst/>
              <a:cxnLst/>
              <a:rect l="l" t="t" r="r" b="b"/>
              <a:pathLst>
                <a:path w="401" h="97" extrusionOk="0">
                  <a:moveTo>
                    <a:pt x="198" y="1"/>
                  </a:moveTo>
                  <a:cubicBezTo>
                    <a:pt x="158" y="5"/>
                    <a:pt x="117" y="14"/>
                    <a:pt x="77" y="23"/>
                  </a:cubicBezTo>
                  <a:cubicBezTo>
                    <a:pt x="54" y="28"/>
                    <a:pt x="36" y="37"/>
                    <a:pt x="18" y="41"/>
                  </a:cubicBezTo>
                  <a:cubicBezTo>
                    <a:pt x="9" y="46"/>
                    <a:pt x="5" y="50"/>
                    <a:pt x="5" y="59"/>
                  </a:cubicBezTo>
                  <a:cubicBezTo>
                    <a:pt x="0" y="73"/>
                    <a:pt x="9" y="86"/>
                    <a:pt x="23" y="90"/>
                  </a:cubicBezTo>
                  <a:cubicBezTo>
                    <a:pt x="41" y="90"/>
                    <a:pt x="59" y="95"/>
                    <a:pt x="81" y="95"/>
                  </a:cubicBezTo>
                  <a:cubicBezTo>
                    <a:pt x="93" y="96"/>
                    <a:pt x="105" y="97"/>
                    <a:pt x="117" y="97"/>
                  </a:cubicBezTo>
                  <a:cubicBezTo>
                    <a:pt x="145" y="97"/>
                    <a:pt x="174" y="94"/>
                    <a:pt x="203" y="90"/>
                  </a:cubicBezTo>
                  <a:lnTo>
                    <a:pt x="270" y="82"/>
                  </a:lnTo>
                  <a:cubicBezTo>
                    <a:pt x="293" y="82"/>
                    <a:pt x="311" y="73"/>
                    <a:pt x="329" y="73"/>
                  </a:cubicBezTo>
                  <a:cubicBezTo>
                    <a:pt x="347" y="64"/>
                    <a:pt x="365" y="59"/>
                    <a:pt x="383" y="55"/>
                  </a:cubicBezTo>
                  <a:cubicBezTo>
                    <a:pt x="392" y="50"/>
                    <a:pt x="396" y="41"/>
                    <a:pt x="401" y="37"/>
                  </a:cubicBezTo>
                  <a:cubicBezTo>
                    <a:pt x="401" y="19"/>
                    <a:pt x="392" y="5"/>
                    <a:pt x="378" y="5"/>
                  </a:cubicBezTo>
                  <a:cubicBezTo>
                    <a:pt x="360" y="1"/>
                    <a:pt x="342" y="1"/>
                    <a:pt x="3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1241675" y="409725"/>
              <a:ext cx="10050" cy="2500"/>
            </a:xfrm>
            <a:custGeom>
              <a:avLst/>
              <a:gdLst/>
              <a:ahLst/>
              <a:cxnLst/>
              <a:rect l="l" t="t" r="r" b="b"/>
              <a:pathLst>
                <a:path w="402" h="100" extrusionOk="0">
                  <a:moveTo>
                    <a:pt x="266" y="1"/>
                  </a:moveTo>
                  <a:lnTo>
                    <a:pt x="199" y="5"/>
                  </a:lnTo>
                  <a:cubicBezTo>
                    <a:pt x="158" y="10"/>
                    <a:pt x="113" y="19"/>
                    <a:pt x="73" y="28"/>
                  </a:cubicBezTo>
                  <a:cubicBezTo>
                    <a:pt x="55" y="32"/>
                    <a:pt x="37" y="37"/>
                    <a:pt x="19" y="46"/>
                  </a:cubicBezTo>
                  <a:cubicBezTo>
                    <a:pt x="10" y="50"/>
                    <a:pt x="5" y="55"/>
                    <a:pt x="5" y="64"/>
                  </a:cubicBezTo>
                  <a:cubicBezTo>
                    <a:pt x="1" y="77"/>
                    <a:pt x="10" y="91"/>
                    <a:pt x="23" y="91"/>
                  </a:cubicBezTo>
                  <a:cubicBezTo>
                    <a:pt x="41" y="95"/>
                    <a:pt x="64" y="100"/>
                    <a:pt x="82" y="100"/>
                  </a:cubicBezTo>
                  <a:cubicBezTo>
                    <a:pt x="122" y="100"/>
                    <a:pt x="163" y="100"/>
                    <a:pt x="208" y="95"/>
                  </a:cubicBezTo>
                  <a:lnTo>
                    <a:pt x="275" y="86"/>
                  </a:lnTo>
                  <a:cubicBezTo>
                    <a:pt x="293" y="82"/>
                    <a:pt x="311" y="77"/>
                    <a:pt x="329" y="73"/>
                  </a:cubicBezTo>
                  <a:cubicBezTo>
                    <a:pt x="347" y="68"/>
                    <a:pt x="365" y="64"/>
                    <a:pt x="388" y="55"/>
                  </a:cubicBezTo>
                  <a:cubicBezTo>
                    <a:pt x="392" y="55"/>
                    <a:pt x="401" y="46"/>
                    <a:pt x="401" y="37"/>
                  </a:cubicBezTo>
                  <a:cubicBezTo>
                    <a:pt x="401" y="23"/>
                    <a:pt x="392" y="10"/>
                    <a:pt x="383" y="10"/>
                  </a:cubicBezTo>
                  <a:cubicBezTo>
                    <a:pt x="361" y="5"/>
                    <a:pt x="343" y="1"/>
                    <a:pt x="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1187700" y="356550"/>
              <a:ext cx="45350" cy="33575"/>
            </a:xfrm>
            <a:custGeom>
              <a:avLst/>
              <a:gdLst/>
              <a:ahLst/>
              <a:cxnLst/>
              <a:rect l="l" t="t" r="r" b="b"/>
              <a:pathLst>
                <a:path w="1814" h="1343" extrusionOk="0">
                  <a:moveTo>
                    <a:pt x="1428" y="0"/>
                  </a:moveTo>
                  <a:cubicBezTo>
                    <a:pt x="1022" y="0"/>
                    <a:pt x="232" y="61"/>
                    <a:pt x="135" y="122"/>
                  </a:cubicBezTo>
                  <a:cubicBezTo>
                    <a:pt x="0" y="207"/>
                    <a:pt x="99" y="1246"/>
                    <a:pt x="266" y="1305"/>
                  </a:cubicBezTo>
                  <a:cubicBezTo>
                    <a:pt x="331" y="1326"/>
                    <a:pt x="574" y="1342"/>
                    <a:pt x="847" y="1342"/>
                  </a:cubicBezTo>
                  <a:cubicBezTo>
                    <a:pt x="1267" y="1342"/>
                    <a:pt x="1758" y="1303"/>
                    <a:pt x="1777" y="1183"/>
                  </a:cubicBezTo>
                  <a:cubicBezTo>
                    <a:pt x="1813" y="985"/>
                    <a:pt x="1813" y="59"/>
                    <a:pt x="1647" y="14"/>
                  </a:cubicBezTo>
                  <a:cubicBezTo>
                    <a:pt x="1613" y="4"/>
                    <a:pt x="1533" y="0"/>
                    <a:pt x="14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8"/>
            <p:cNvSpPr/>
            <p:nvPr/>
          </p:nvSpPr>
          <p:spPr>
            <a:xfrm>
              <a:off x="1189825" y="358150"/>
              <a:ext cx="41200" cy="30450"/>
            </a:xfrm>
            <a:custGeom>
              <a:avLst/>
              <a:gdLst/>
              <a:ahLst/>
              <a:cxnLst/>
              <a:rect l="l" t="t" r="r" b="b"/>
              <a:pathLst>
                <a:path w="1648" h="1218" extrusionOk="0">
                  <a:moveTo>
                    <a:pt x="1296" y="0"/>
                  </a:moveTo>
                  <a:cubicBezTo>
                    <a:pt x="926" y="0"/>
                    <a:pt x="211" y="55"/>
                    <a:pt x="122" y="111"/>
                  </a:cubicBezTo>
                  <a:cubicBezTo>
                    <a:pt x="1" y="183"/>
                    <a:pt x="91" y="1133"/>
                    <a:pt x="244" y="1182"/>
                  </a:cubicBezTo>
                  <a:cubicBezTo>
                    <a:pt x="303" y="1202"/>
                    <a:pt x="529" y="1217"/>
                    <a:pt x="780" y="1217"/>
                  </a:cubicBezTo>
                  <a:cubicBezTo>
                    <a:pt x="1159" y="1217"/>
                    <a:pt x="1597" y="1182"/>
                    <a:pt x="1616" y="1074"/>
                  </a:cubicBezTo>
                  <a:cubicBezTo>
                    <a:pt x="1647" y="894"/>
                    <a:pt x="1647" y="53"/>
                    <a:pt x="1499" y="13"/>
                  </a:cubicBezTo>
                  <a:cubicBezTo>
                    <a:pt x="1467" y="4"/>
                    <a:pt x="1394" y="0"/>
                    <a:pt x="12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8"/>
            <p:cNvSpPr/>
            <p:nvPr/>
          </p:nvSpPr>
          <p:spPr>
            <a:xfrm>
              <a:off x="1196350" y="368000"/>
              <a:ext cx="30850" cy="3625"/>
            </a:xfrm>
            <a:custGeom>
              <a:avLst/>
              <a:gdLst/>
              <a:ahLst/>
              <a:cxnLst/>
              <a:rect l="l" t="t" r="r" b="b"/>
              <a:pathLst>
                <a:path w="1234" h="145" extrusionOk="0">
                  <a:moveTo>
                    <a:pt x="1188" y="1"/>
                  </a:moveTo>
                  <a:lnTo>
                    <a:pt x="46" y="73"/>
                  </a:lnTo>
                  <a:cubicBezTo>
                    <a:pt x="1" y="73"/>
                    <a:pt x="1" y="145"/>
                    <a:pt x="46" y="145"/>
                  </a:cubicBezTo>
                  <a:lnTo>
                    <a:pt x="50" y="145"/>
                  </a:lnTo>
                  <a:lnTo>
                    <a:pt x="1193" y="68"/>
                  </a:lnTo>
                  <a:cubicBezTo>
                    <a:pt x="1233" y="59"/>
                    <a:pt x="1229" y="1"/>
                    <a:pt x="1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8"/>
            <p:cNvSpPr/>
            <p:nvPr/>
          </p:nvSpPr>
          <p:spPr>
            <a:xfrm>
              <a:off x="1196925" y="377800"/>
              <a:ext cx="30825" cy="3625"/>
            </a:xfrm>
            <a:custGeom>
              <a:avLst/>
              <a:gdLst/>
              <a:ahLst/>
              <a:cxnLst/>
              <a:rect l="l" t="t" r="r" b="b"/>
              <a:pathLst>
                <a:path w="1233" h="145" extrusionOk="0">
                  <a:moveTo>
                    <a:pt x="1188" y="0"/>
                  </a:moveTo>
                  <a:lnTo>
                    <a:pt x="45" y="72"/>
                  </a:lnTo>
                  <a:cubicBezTo>
                    <a:pt x="0" y="72"/>
                    <a:pt x="0" y="144"/>
                    <a:pt x="45" y="144"/>
                  </a:cubicBezTo>
                  <a:lnTo>
                    <a:pt x="50" y="144"/>
                  </a:lnTo>
                  <a:lnTo>
                    <a:pt x="1192" y="68"/>
                  </a:lnTo>
                  <a:cubicBezTo>
                    <a:pt x="1233" y="59"/>
                    <a:pt x="1228" y="0"/>
                    <a:pt x="1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8"/>
            <p:cNvSpPr/>
            <p:nvPr/>
          </p:nvSpPr>
          <p:spPr>
            <a:xfrm>
              <a:off x="1173750" y="324325"/>
              <a:ext cx="19250" cy="28400"/>
            </a:xfrm>
            <a:custGeom>
              <a:avLst/>
              <a:gdLst/>
              <a:ahLst/>
              <a:cxnLst/>
              <a:rect l="l" t="t" r="r" b="b"/>
              <a:pathLst>
                <a:path w="770" h="1136" extrusionOk="0">
                  <a:moveTo>
                    <a:pt x="629" y="0"/>
                  </a:moveTo>
                  <a:cubicBezTo>
                    <a:pt x="472" y="0"/>
                    <a:pt x="188" y="140"/>
                    <a:pt x="145" y="227"/>
                  </a:cubicBezTo>
                  <a:cubicBezTo>
                    <a:pt x="86" y="344"/>
                    <a:pt x="1" y="1105"/>
                    <a:pt x="118" y="1132"/>
                  </a:cubicBezTo>
                  <a:cubicBezTo>
                    <a:pt x="127" y="1134"/>
                    <a:pt x="136" y="1135"/>
                    <a:pt x="145" y="1135"/>
                  </a:cubicBezTo>
                  <a:cubicBezTo>
                    <a:pt x="320" y="1135"/>
                    <a:pt x="275" y="625"/>
                    <a:pt x="365" y="475"/>
                  </a:cubicBezTo>
                  <a:cubicBezTo>
                    <a:pt x="464" y="304"/>
                    <a:pt x="770" y="245"/>
                    <a:pt x="729" y="56"/>
                  </a:cubicBezTo>
                  <a:cubicBezTo>
                    <a:pt x="720" y="16"/>
                    <a:pt x="682" y="0"/>
                    <a:pt x="6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8"/>
            <p:cNvSpPr/>
            <p:nvPr/>
          </p:nvSpPr>
          <p:spPr>
            <a:xfrm>
              <a:off x="1193875" y="322225"/>
              <a:ext cx="8425" cy="4950"/>
            </a:xfrm>
            <a:custGeom>
              <a:avLst/>
              <a:gdLst/>
              <a:ahLst/>
              <a:cxnLst/>
              <a:rect l="l" t="t" r="r" b="b"/>
              <a:pathLst>
                <a:path w="337" h="198" extrusionOk="0">
                  <a:moveTo>
                    <a:pt x="199" y="0"/>
                  </a:moveTo>
                  <a:cubicBezTo>
                    <a:pt x="107" y="0"/>
                    <a:pt x="1" y="48"/>
                    <a:pt x="1" y="118"/>
                  </a:cubicBezTo>
                  <a:cubicBezTo>
                    <a:pt x="1" y="172"/>
                    <a:pt x="69" y="198"/>
                    <a:pt x="143" y="198"/>
                  </a:cubicBezTo>
                  <a:cubicBezTo>
                    <a:pt x="235" y="198"/>
                    <a:pt x="337" y="159"/>
                    <a:pt x="329" y="86"/>
                  </a:cubicBezTo>
                  <a:cubicBezTo>
                    <a:pt x="325" y="26"/>
                    <a:pt x="266" y="0"/>
                    <a:pt x="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8"/>
            <p:cNvSpPr/>
            <p:nvPr/>
          </p:nvSpPr>
          <p:spPr>
            <a:xfrm>
              <a:off x="1090875" y="583225"/>
              <a:ext cx="13950" cy="13775"/>
            </a:xfrm>
            <a:custGeom>
              <a:avLst/>
              <a:gdLst/>
              <a:ahLst/>
              <a:cxnLst/>
              <a:rect l="l" t="t" r="r" b="b"/>
              <a:pathLst>
                <a:path w="558" h="551" extrusionOk="0">
                  <a:moveTo>
                    <a:pt x="247" y="1"/>
                  </a:moveTo>
                  <a:cubicBezTo>
                    <a:pt x="221" y="1"/>
                    <a:pt x="195" y="5"/>
                    <a:pt x="171" y="16"/>
                  </a:cubicBezTo>
                  <a:cubicBezTo>
                    <a:pt x="50" y="65"/>
                    <a:pt x="0" y="227"/>
                    <a:pt x="59" y="367"/>
                  </a:cubicBezTo>
                  <a:cubicBezTo>
                    <a:pt x="109" y="482"/>
                    <a:pt x="214" y="551"/>
                    <a:pt x="314" y="551"/>
                  </a:cubicBezTo>
                  <a:cubicBezTo>
                    <a:pt x="339" y="551"/>
                    <a:pt x="364" y="547"/>
                    <a:pt x="387" y="538"/>
                  </a:cubicBezTo>
                  <a:cubicBezTo>
                    <a:pt x="508" y="488"/>
                    <a:pt x="558" y="326"/>
                    <a:pt x="499" y="182"/>
                  </a:cubicBezTo>
                  <a:cubicBezTo>
                    <a:pt x="453" y="72"/>
                    <a:pt x="347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8"/>
            <p:cNvSpPr/>
            <p:nvPr/>
          </p:nvSpPr>
          <p:spPr>
            <a:xfrm>
              <a:off x="1096500" y="578650"/>
              <a:ext cx="8100" cy="10050"/>
            </a:xfrm>
            <a:custGeom>
              <a:avLst/>
              <a:gdLst/>
              <a:ahLst/>
              <a:cxnLst/>
              <a:rect l="l" t="t" r="r" b="b"/>
              <a:pathLst>
                <a:path w="324" h="402" extrusionOk="0">
                  <a:moveTo>
                    <a:pt x="287" y="0"/>
                  </a:moveTo>
                  <a:cubicBezTo>
                    <a:pt x="260" y="0"/>
                    <a:pt x="250" y="65"/>
                    <a:pt x="149" y="163"/>
                  </a:cubicBezTo>
                  <a:cubicBezTo>
                    <a:pt x="104" y="199"/>
                    <a:pt x="54" y="230"/>
                    <a:pt x="0" y="253"/>
                  </a:cubicBezTo>
                  <a:cubicBezTo>
                    <a:pt x="0" y="307"/>
                    <a:pt x="122" y="401"/>
                    <a:pt x="122" y="401"/>
                  </a:cubicBezTo>
                  <a:cubicBezTo>
                    <a:pt x="310" y="289"/>
                    <a:pt x="324" y="14"/>
                    <a:pt x="292" y="1"/>
                  </a:cubicBezTo>
                  <a:cubicBezTo>
                    <a:pt x="291" y="0"/>
                    <a:pt x="289" y="0"/>
                    <a:pt x="2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8"/>
            <p:cNvSpPr/>
            <p:nvPr/>
          </p:nvSpPr>
          <p:spPr>
            <a:xfrm>
              <a:off x="1045425" y="601725"/>
              <a:ext cx="13975" cy="13775"/>
            </a:xfrm>
            <a:custGeom>
              <a:avLst/>
              <a:gdLst/>
              <a:ahLst/>
              <a:cxnLst/>
              <a:rect l="l" t="t" r="r" b="b"/>
              <a:pathLst>
                <a:path w="559" h="551" extrusionOk="0">
                  <a:moveTo>
                    <a:pt x="254" y="1"/>
                  </a:moveTo>
                  <a:cubicBezTo>
                    <a:pt x="226" y="1"/>
                    <a:pt x="198" y="6"/>
                    <a:pt x="172" y="18"/>
                  </a:cubicBezTo>
                  <a:cubicBezTo>
                    <a:pt x="50" y="68"/>
                    <a:pt x="1" y="225"/>
                    <a:pt x="64" y="364"/>
                  </a:cubicBezTo>
                  <a:cubicBezTo>
                    <a:pt x="114" y="479"/>
                    <a:pt x="215" y="550"/>
                    <a:pt x="315" y="550"/>
                  </a:cubicBezTo>
                  <a:cubicBezTo>
                    <a:pt x="341" y="550"/>
                    <a:pt x="367" y="546"/>
                    <a:pt x="392" y="535"/>
                  </a:cubicBezTo>
                  <a:cubicBezTo>
                    <a:pt x="514" y="486"/>
                    <a:pt x="559" y="324"/>
                    <a:pt x="500" y="184"/>
                  </a:cubicBezTo>
                  <a:cubicBezTo>
                    <a:pt x="454" y="72"/>
                    <a:pt x="354" y="1"/>
                    <a:pt x="2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8"/>
            <p:cNvSpPr/>
            <p:nvPr/>
          </p:nvSpPr>
          <p:spPr>
            <a:xfrm>
              <a:off x="1051050" y="597075"/>
              <a:ext cx="8250" cy="9950"/>
            </a:xfrm>
            <a:custGeom>
              <a:avLst/>
              <a:gdLst/>
              <a:ahLst/>
              <a:cxnLst/>
              <a:rect l="l" t="t" r="r" b="b"/>
              <a:pathLst>
                <a:path w="330" h="398" extrusionOk="0">
                  <a:moveTo>
                    <a:pt x="291" y="1"/>
                  </a:moveTo>
                  <a:cubicBezTo>
                    <a:pt x="261" y="1"/>
                    <a:pt x="251" y="66"/>
                    <a:pt x="149" y="164"/>
                  </a:cubicBezTo>
                  <a:cubicBezTo>
                    <a:pt x="104" y="200"/>
                    <a:pt x="55" y="231"/>
                    <a:pt x="1" y="254"/>
                  </a:cubicBezTo>
                  <a:cubicBezTo>
                    <a:pt x="5" y="307"/>
                    <a:pt x="122" y="397"/>
                    <a:pt x="122" y="397"/>
                  </a:cubicBezTo>
                  <a:cubicBezTo>
                    <a:pt x="316" y="289"/>
                    <a:pt x="329" y="11"/>
                    <a:pt x="298" y="2"/>
                  </a:cubicBezTo>
                  <a:cubicBezTo>
                    <a:pt x="295" y="1"/>
                    <a:pt x="293" y="1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8"/>
            <p:cNvSpPr/>
            <p:nvPr/>
          </p:nvSpPr>
          <p:spPr>
            <a:xfrm>
              <a:off x="1224575" y="618125"/>
              <a:ext cx="207300" cy="85875"/>
            </a:xfrm>
            <a:custGeom>
              <a:avLst/>
              <a:gdLst/>
              <a:ahLst/>
              <a:cxnLst/>
              <a:rect l="l" t="t" r="r" b="b"/>
              <a:pathLst>
                <a:path w="8292" h="3435" extrusionOk="0">
                  <a:moveTo>
                    <a:pt x="6893" y="1"/>
                  </a:moveTo>
                  <a:lnTo>
                    <a:pt x="6888" y="10"/>
                  </a:lnTo>
                  <a:cubicBezTo>
                    <a:pt x="6888" y="10"/>
                    <a:pt x="5683" y="1503"/>
                    <a:pt x="5143" y="1683"/>
                  </a:cubicBezTo>
                  <a:cubicBezTo>
                    <a:pt x="5134" y="1683"/>
                    <a:pt x="5129" y="1683"/>
                    <a:pt x="5120" y="1688"/>
                  </a:cubicBezTo>
                  <a:cubicBezTo>
                    <a:pt x="4596" y="1834"/>
                    <a:pt x="2320" y="2367"/>
                    <a:pt x="2178" y="2367"/>
                  </a:cubicBezTo>
                  <a:cubicBezTo>
                    <a:pt x="2176" y="2367"/>
                    <a:pt x="2175" y="2367"/>
                    <a:pt x="2174" y="2367"/>
                  </a:cubicBezTo>
                  <a:cubicBezTo>
                    <a:pt x="2098" y="2351"/>
                    <a:pt x="1761" y="2103"/>
                    <a:pt x="1377" y="2103"/>
                  </a:cubicBezTo>
                  <a:cubicBezTo>
                    <a:pt x="1330" y="2103"/>
                    <a:pt x="1282" y="2107"/>
                    <a:pt x="1234" y="2115"/>
                  </a:cubicBezTo>
                  <a:cubicBezTo>
                    <a:pt x="1000" y="2156"/>
                    <a:pt x="1531" y="2331"/>
                    <a:pt x="1531" y="2331"/>
                  </a:cubicBezTo>
                  <a:cubicBezTo>
                    <a:pt x="1342" y="2300"/>
                    <a:pt x="1148" y="2273"/>
                    <a:pt x="955" y="2264"/>
                  </a:cubicBezTo>
                  <a:cubicBezTo>
                    <a:pt x="885" y="2259"/>
                    <a:pt x="820" y="2257"/>
                    <a:pt x="758" y="2257"/>
                  </a:cubicBezTo>
                  <a:cubicBezTo>
                    <a:pt x="470" y="2257"/>
                    <a:pt x="280" y="2306"/>
                    <a:pt x="280" y="2381"/>
                  </a:cubicBezTo>
                  <a:cubicBezTo>
                    <a:pt x="280" y="2471"/>
                    <a:pt x="374" y="2552"/>
                    <a:pt x="374" y="2552"/>
                  </a:cubicBezTo>
                  <a:lnTo>
                    <a:pt x="374" y="2556"/>
                  </a:lnTo>
                  <a:cubicBezTo>
                    <a:pt x="1" y="2655"/>
                    <a:pt x="406" y="2839"/>
                    <a:pt x="563" y="2839"/>
                  </a:cubicBezTo>
                  <a:cubicBezTo>
                    <a:pt x="334" y="2853"/>
                    <a:pt x="289" y="2992"/>
                    <a:pt x="410" y="3037"/>
                  </a:cubicBezTo>
                  <a:cubicBezTo>
                    <a:pt x="410" y="3037"/>
                    <a:pt x="1424" y="3435"/>
                    <a:pt x="1932" y="3435"/>
                  </a:cubicBezTo>
                  <a:cubicBezTo>
                    <a:pt x="1978" y="3435"/>
                    <a:pt x="2020" y="3431"/>
                    <a:pt x="2057" y="3424"/>
                  </a:cubicBezTo>
                  <a:cubicBezTo>
                    <a:pt x="2471" y="3339"/>
                    <a:pt x="4635" y="3415"/>
                    <a:pt x="5759" y="3132"/>
                  </a:cubicBezTo>
                  <a:cubicBezTo>
                    <a:pt x="5836" y="3114"/>
                    <a:pt x="5908" y="3091"/>
                    <a:pt x="5975" y="3073"/>
                  </a:cubicBezTo>
                  <a:cubicBezTo>
                    <a:pt x="7005" y="2718"/>
                    <a:pt x="8274" y="1364"/>
                    <a:pt x="8274" y="1364"/>
                  </a:cubicBezTo>
                  <a:lnTo>
                    <a:pt x="8292" y="1341"/>
                  </a:lnTo>
                  <a:cubicBezTo>
                    <a:pt x="7896" y="1062"/>
                    <a:pt x="7221" y="374"/>
                    <a:pt x="68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8"/>
            <p:cNvSpPr/>
            <p:nvPr/>
          </p:nvSpPr>
          <p:spPr>
            <a:xfrm>
              <a:off x="1230200" y="499550"/>
              <a:ext cx="28950" cy="16950"/>
            </a:xfrm>
            <a:custGeom>
              <a:avLst/>
              <a:gdLst/>
              <a:ahLst/>
              <a:cxnLst/>
              <a:rect l="l" t="t" r="r" b="b"/>
              <a:pathLst>
                <a:path w="1158" h="678" extrusionOk="0">
                  <a:moveTo>
                    <a:pt x="623" y="0"/>
                  </a:moveTo>
                  <a:cubicBezTo>
                    <a:pt x="527" y="0"/>
                    <a:pt x="432" y="21"/>
                    <a:pt x="347" y="65"/>
                  </a:cubicBezTo>
                  <a:cubicBezTo>
                    <a:pt x="122" y="173"/>
                    <a:pt x="1" y="389"/>
                    <a:pt x="82" y="448"/>
                  </a:cubicBezTo>
                  <a:cubicBezTo>
                    <a:pt x="104" y="465"/>
                    <a:pt x="140" y="471"/>
                    <a:pt x="182" y="471"/>
                  </a:cubicBezTo>
                  <a:cubicBezTo>
                    <a:pt x="342" y="471"/>
                    <a:pt x="595" y="376"/>
                    <a:pt x="595" y="376"/>
                  </a:cubicBezTo>
                  <a:lnTo>
                    <a:pt x="811" y="677"/>
                  </a:lnTo>
                  <a:cubicBezTo>
                    <a:pt x="811" y="677"/>
                    <a:pt x="1157" y="74"/>
                    <a:pt x="716" y="7"/>
                  </a:cubicBezTo>
                  <a:cubicBezTo>
                    <a:pt x="685" y="2"/>
                    <a:pt x="654" y="0"/>
                    <a:pt x="6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1230650" y="498475"/>
              <a:ext cx="24000" cy="18425"/>
            </a:xfrm>
            <a:custGeom>
              <a:avLst/>
              <a:gdLst/>
              <a:ahLst/>
              <a:cxnLst/>
              <a:rect l="l" t="t" r="r" b="b"/>
              <a:pathLst>
                <a:path w="960" h="737" extrusionOk="0">
                  <a:moveTo>
                    <a:pt x="599" y="0"/>
                  </a:moveTo>
                  <a:cubicBezTo>
                    <a:pt x="563" y="0"/>
                    <a:pt x="523" y="5"/>
                    <a:pt x="487" y="9"/>
                  </a:cubicBezTo>
                  <a:cubicBezTo>
                    <a:pt x="451" y="18"/>
                    <a:pt x="415" y="27"/>
                    <a:pt x="379" y="41"/>
                  </a:cubicBezTo>
                  <a:cubicBezTo>
                    <a:pt x="307" y="63"/>
                    <a:pt x="244" y="99"/>
                    <a:pt x="185" y="149"/>
                  </a:cubicBezTo>
                  <a:cubicBezTo>
                    <a:pt x="127" y="194"/>
                    <a:pt x="77" y="248"/>
                    <a:pt x="37" y="311"/>
                  </a:cubicBezTo>
                  <a:cubicBezTo>
                    <a:pt x="19" y="342"/>
                    <a:pt x="5" y="378"/>
                    <a:pt x="1" y="414"/>
                  </a:cubicBezTo>
                  <a:cubicBezTo>
                    <a:pt x="1" y="437"/>
                    <a:pt x="1" y="459"/>
                    <a:pt x="10" y="482"/>
                  </a:cubicBezTo>
                  <a:cubicBezTo>
                    <a:pt x="14" y="491"/>
                    <a:pt x="19" y="500"/>
                    <a:pt x="28" y="509"/>
                  </a:cubicBezTo>
                  <a:cubicBezTo>
                    <a:pt x="32" y="518"/>
                    <a:pt x="41" y="522"/>
                    <a:pt x="46" y="527"/>
                  </a:cubicBezTo>
                  <a:lnTo>
                    <a:pt x="55" y="531"/>
                  </a:lnTo>
                  <a:cubicBezTo>
                    <a:pt x="73" y="540"/>
                    <a:pt x="91" y="545"/>
                    <a:pt x="109" y="549"/>
                  </a:cubicBezTo>
                  <a:lnTo>
                    <a:pt x="158" y="549"/>
                  </a:lnTo>
                  <a:cubicBezTo>
                    <a:pt x="185" y="549"/>
                    <a:pt x="217" y="545"/>
                    <a:pt x="244" y="540"/>
                  </a:cubicBezTo>
                  <a:cubicBezTo>
                    <a:pt x="329" y="522"/>
                    <a:pt x="410" y="500"/>
                    <a:pt x="491" y="468"/>
                  </a:cubicBezTo>
                  <a:cubicBezTo>
                    <a:pt x="550" y="446"/>
                    <a:pt x="581" y="432"/>
                    <a:pt x="581" y="432"/>
                  </a:cubicBezTo>
                  <a:cubicBezTo>
                    <a:pt x="586" y="428"/>
                    <a:pt x="590" y="423"/>
                    <a:pt x="590" y="419"/>
                  </a:cubicBezTo>
                  <a:cubicBezTo>
                    <a:pt x="587" y="412"/>
                    <a:pt x="584" y="408"/>
                    <a:pt x="579" y="408"/>
                  </a:cubicBezTo>
                  <a:cubicBezTo>
                    <a:pt x="577" y="408"/>
                    <a:pt x="575" y="408"/>
                    <a:pt x="572" y="410"/>
                  </a:cubicBezTo>
                  <a:lnTo>
                    <a:pt x="482" y="432"/>
                  </a:lnTo>
                  <a:cubicBezTo>
                    <a:pt x="401" y="455"/>
                    <a:pt x="320" y="473"/>
                    <a:pt x="235" y="482"/>
                  </a:cubicBezTo>
                  <a:cubicBezTo>
                    <a:pt x="220" y="485"/>
                    <a:pt x="204" y="486"/>
                    <a:pt x="188" y="486"/>
                  </a:cubicBezTo>
                  <a:cubicBezTo>
                    <a:pt x="155" y="486"/>
                    <a:pt x="121" y="480"/>
                    <a:pt x="91" y="468"/>
                  </a:cubicBezTo>
                  <a:cubicBezTo>
                    <a:pt x="64" y="464"/>
                    <a:pt x="77" y="401"/>
                    <a:pt x="109" y="351"/>
                  </a:cubicBezTo>
                  <a:cubicBezTo>
                    <a:pt x="145" y="297"/>
                    <a:pt x="185" y="252"/>
                    <a:pt x="235" y="216"/>
                  </a:cubicBezTo>
                  <a:cubicBezTo>
                    <a:pt x="289" y="176"/>
                    <a:pt x="347" y="144"/>
                    <a:pt x="410" y="126"/>
                  </a:cubicBezTo>
                  <a:cubicBezTo>
                    <a:pt x="437" y="113"/>
                    <a:pt x="473" y="108"/>
                    <a:pt x="505" y="99"/>
                  </a:cubicBezTo>
                  <a:lnTo>
                    <a:pt x="595" y="90"/>
                  </a:lnTo>
                  <a:lnTo>
                    <a:pt x="694" y="99"/>
                  </a:lnTo>
                  <a:cubicBezTo>
                    <a:pt x="721" y="99"/>
                    <a:pt x="752" y="108"/>
                    <a:pt x="775" y="122"/>
                  </a:cubicBezTo>
                  <a:cubicBezTo>
                    <a:pt x="824" y="140"/>
                    <a:pt x="860" y="185"/>
                    <a:pt x="874" y="234"/>
                  </a:cubicBezTo>
                  <a:cubicBezTo>
                    <a:pt x="887" y="284"/>
                    <a:pt x="887" y="338"/>
                    <a:pt x="883" y="387"/>
                  </a:cubicBezTo>
                  <a:cubicBezTo>
                    <a:pt x="869" y="468"/>
                    <a:pt x="847" y="549"/>
                    <a:pt x="815" y="626"/>
                  </a:cubicBezTo>
                  <a:cubicBezTo>
                    <a:pt x="793" y="684"/>
                    <a:pt x="779" y="716"/>
                    <a:pt x="779" y="716"/>
                  </a:cubicBezTo>
                  <a:cubicBezTo>
                    <a:pt x="775" y="720"/>
                    <a:pt x="775" y="729"/>
                    <a:pt x="784" y="734"/>
                  </a:cubicBezTo>
                  <a:cubicBezTo>
                    <a:pt x="786" y="735"/>
                    <a:pt x="788" y="737"/>
                    <a:pt x="791" y="737"/>
                  </a:cubicBezTo>
                  <a:cubicBezTo>
                    <a:pt x="795" y="737"/>
                    <a:pt x="799" y="734"/>
                    <a:pt x="802" y="729"/>
                  </a:cubicBezTo>
                  <a:cubicBezTo>
                    <a:pt x="820" y="702"/>
                    <a:pt x="838" y="675"/>
                    <a:pt x="851" y="644"/>
                  </a:cubicBezTo>
                  <a:cubicBezTo>
                    <a:pt x="865" y="617"/>
                    <a:pt x="883" y="581"/>
                    <a:pt x="901" y="540"/>
                  </a:cubicBezTo>
                  <a:cubicBezTo>
                    <a:pt x="919" y="495"/>
                    <a:pt x="932" y="446"/>
                    <a:pt x="941" y="401"/>
                  </a:cubicBezTo>
                  <a:cubicBezTo>
                    <a:pt x="959" y="338"/>
                    <a:pt x="959" y="275"/>
                    <a:pt x="946" y="216"/>
                  </a:cubicBezTo>
                  <a:cubicBezTo>
                    <a:pt x="941" y="198"/>
                    <a:pt x="937" y="180"/>
                    <a:pt x="932" y="167"/>
                  </a:cubicBezTo>
                  <a:cubicBezTo>
                    <a:pt x="923" y="149"/>
                    <a:pt x="910" y="131"/>
                    <a:pt x="901" y="117"/>
                  </a:cubicBezTo>
                  <a:cubicBezTo>
                    <a:pt x="878" y="86"/>
                    <a:pt x="847" y="63"/>
                    <a:pt x="811" y="45"/>
                  </a:cubicBezTo>
                  <a:cubicBezTo>
                    <a:pt x="779" y="27"/>
                    <a:pt x="743" y="14"/>
                    <a:pt x="707" y="9"/>
                  </a:cubicBezTo>
                  <a:cubicBezTo>
                    <a:pt x="662" y="5"/>
                    <a:pt x="635" y="0"/>
                    <a:pt x="5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1390575" y="564600"/>
              <a:ext cx="82425" cy="91350"/>
            </a:xfrm>
            <a:custGeom>
              <a:avLst/>
              <a:gdLst/>
              <a:ahLst/>
              <a:cxnLst/>
              <a:rect l="l" t="t" r="r" b="b"/>
              <a:pathLst>
                <a:path w="3297" h="3654" extrusionOk="0">
                  <a:moveTo>
                    <a:pt x="1539" y="1"/>
                  </a:moveTo>
                  <a:cubicBezTo>
                    <a:pt x="1532" y="1"/>
                    <a:pt x="1524" y="3"/>
                    <a:pt x="1517" y="9"/>
                  </a:cubicBezTo>
                  <a:lnTo>
                    <a:pt x="1315" y="225"/>
                  </a:lnTo>
                  <a:cubicBezTo>
                    <a:pt x="1184" y="360"/>
                    <a:pt x="1000" y="554"/>
                    <a:pt x="784" y="797"/>
                  </a:cubicBezTo>
                  <a:cubicBezTo>
                    <a:pt x="680" y="918"/>
                    <a:pt x="568" y="1053"/>
                    <a:pt x="446" y="1193"/>
                  </a:cubicBezTo>
                  <a:cubicBezTo>
                    <a:pt x="320" y="1346"/>
                    <a:pt x="203" y="1503"/>
                    <a:pt x="100" y="1665"/>
                  </a:cubicBezTo>
                  <a:cubicBezTo>
                    <a:pt x="68" y="1714"/>
                    <a:pt x="46" y="1759"/>
                    <a:pt x="23" y="1813"/>
                  </a:cubicBezTo>
                  <a:cubicBezTo>
                    <a:pt x="5" y="1854"/>
                    <a:pt x="1" y="1899"/>
                    <a:pt x="19" y="1939"/>
                  </a:cubicBezTo>
                  <a:lnTo>
                    <a:pt x="19" y="1944"/>
                  </a:lnTo>
                  <a:lnTo>
                    <a:pt x="23" y="1953"/>
                  </a:lnTo>
                  <a:lnTo>
                    <a:pt x="23" y="1957"/>
                  </a:lnTo>
                  <a:lnTo>
                    <a:pt x="37" y="1971"/>
                  </a:lnTo>
                  <a:lnTo>
                    <a:pt x="59" y="2002"/>
                  </a:lnTo>
                  <a:cubicBezTo>
                    <a:pt x="86" y="2047"/>
                    <a:pt x="122" y="2088"/>
                    <a:pt x="158" y="2128"/>
                  </a:cubicBezTo>
                  <a:lnTo>
                    <a:pt x="212" y="2191"/>
                  </a:lnTo>
                  <a:lnTo>
                    <a:pt x="271" y="2245"/>
                  </a:lnTo>
                  <a:lnTo>
                    <a:pt x="487" y="2484"/>
                  </a:lnTo>
                  <a:cubicBezTo>
                    <a:pt x="559" y="2560"/>
                    <a:pt x="635" y="2637"/>
                    <a:pt x="712" y="2713"/>
                  </a:cubicBezTo>
                  <a:cubicBezTo>
                    <a:pt x="860" y="2871"/>
                    <a:pt x="1018" y="3015"/>
                    <a:pt x="1175" y="3163"/>
                  </a:cubicBezTo>
                  <a:cubicBezTo>
                    <a:pt x="1216" y="3199"/>
                    <a:pt x="1252" y="3235"/>
                    <a:pt x="1292" y="3266"/>
                  </a:cubicBezTo>
                  <a:lnTo>
                    <a:pt x="1418" y="3365"/>
                  </a:lnTo>
                  <a:cubicBezTo>
                    <a:pt x="1499" y="3433"/>
                    <a:pt x="1575" y="3500"/>
                    <a:pt x="1661" y="3559"/>
                  </a:cubicBezTo>
                  <a:cubicBezTo>
                    <a:pt x="1706" y="3586"/>
                    <a:pt x="1755" y="3613"/>
                    <a:pt x="1805" y="3635"/>
                  </a:cubicBezTo>
                  <a:cubicBezTo>
                    <a:pt x="1832" y="3649"/>
                    <a:pt x="1863" y="3653"/>
                    <a:pt x="1895" y="3653"/>
                  </a:cubicBezTo>
                  <a:cubicBezTo>
                    <a:pt x="1917" y="3653"/>
                    <a:pt x="1940" y="3649"/>
                    <a:pt x="1958" y="3640"/>
                  </a:cubicBezTo>
                  <a:lnTo>
                    <a:pt x="1989" y="3622"/>
                  </a:lnTo>
                  <a:cubicBezTo>
                    <a:pt x="2034" y="3599"/>
                    <a:pt x="2075" y="3577"/>
                    <a:pt x="2115" y="3550"/>
                  </a:cubicBezTo>
                  <a:cubicBezTo>
                    <a:pt x="2156" y="3523"/>
                    <a:pt x="2196" y="3496"/>
                    <a:pt x="2237" y="3469"/>
                  </a:cubicBezTo>
                  <a:cubicBezTo>
                    <a:pt x="2376" y="3365"/>
                    <a:pt x="2511" y="3248"/>
                    <a:pt x="2633" y="3123"/>
                  </a:cubicBezTo>
                  <a:cubicBezTo>
                    <a:pt x="2687" y="3069"/>
                    <a:pt x="2741" y="3010"/>
                    <a:pt x="2790" y="2947"/>
                  </a:cubicBezTo>
                  <a:cubicBezTo>
                    <a:pt x="2835" y="2898"/>
                    <a:pt x="2880" y="2839"/>
                    <a:pt x="2921" y="2785"/>
                  </a:cubicBezTo>
                  <a:cubicBezTo>
                    <a:pt x="3001" y="2677"/>
                    <a:pt x="3073" y="2587"/>
                    <a:pt x="3118" y="2506"/>
                  </a:cubicBezTo>
                  <a:lnTo>
                    <a:pt x="3280" y="2254"/>
                  </a:lnTo>
                  <a:cubicBezTo>
                    <a:pt x="3296" y="2232"/>
                    <a:pt x="3274" y="2208"/>
                    <a:pt x="3252" y="2208"/>
                  </a:cubicBezTo>
                  <a:cubicBezTo>
                    <a:pt x="3243" y="2208"/>
                    <a:pt x="3233" y="2212"/>
                    <a:pt x="3226" y="2223"/>
                  </a:cubicBezTo>
                  <a:lnTo>
                    <a:pt x="3060" y="2466"/>
                  </a:lnTo>
                  <a:cubicBezTo>
                    <a:pt x="3010" y="2542"/>
                    <a:pt x="2939" y="2628"/>
                    <a:pt x="2858" y="2731"/>
                  </a:cubicBezTo>
                  <a:cubicBezTo>
                    <a:pt x="2817" y="2785"/>
                    <a:pt x="2772" y="2839"/>
                    <a:pt x="2723" y="2889"/>
                  </a:cubicBezTo>
                  <a:cubicBezTo>
                    <a:pt x="2673" y="2943"/>
                    <a:pt x="2628" y="3001"/>
                    <a:pt x="2565" y="3055"/>
                  </a:cubicBezTo>
                  <a:cubicBezTo>
                    <a:pt x="2444" y="3177"/>
                    <a:pt x="2313" y="3284"/>
                    <a:pt x="2174" y="3383"/>
                  </a:cubicBezTo>
                  <a:cubicBezTo>
                    <a:pt x="2138" y="3410"/>
                    <a:pt x="2102" y="3433"/>
                    <a:pt x="2061" y="3455"/>
                  </a:cubicBezTo>
                  <a:cubicBezTo>
                    <a:pt x="2025" y="3482"/>
                    <a:pt x="1980" y="3505"/>
                    <a:pt x="1940" y="3527"/>
                  </a:cubicBezTo>
                  <a:lnTo>
                    <a:pt x="1904" y="3545"/>
                  </a:lnTo>
                  <a:lnTo>
                    <a:pt x="1895" y="3545"/>
                  </a:lnTo>
                  <a:cubicBezTo>
                    <a:pt x="1877" y="3541"/>
                    <a:pt x="1863" y="3536"/>
                    <a:pt x="1845" y="3532"/>
                  </a:cubicBezTo>
                  <a:cubicBezTo>
                    <a:pt x="1805" y="3509"/>
                    <a:pt x="1764" y="3487"/>
                    <a:pt x="1728" y="3460"/>
                  </a:cubicBezTo>
                  <a:cubicBezTo>
                    <a:pt x="1647" y="3406"/>
                    <a:pt x="1571" y="3334"/>
                    <a:pt x="1494" y="3275"/>
                  </a:cubicBezTo>
                  <a:lnTo>
                    <a:pt x="1373" y="3177"/>
                  </a:lnTo>
                  <a:cubicBezTo>
                    <a:pt x="1333" y="3145"/>
                    <a:pt x="1297" y="3105"/>
                    <a:pt x="1256" y="3069"/>
                  </a:cubicBezTo>
                  <a:cubicBezTo>
                    <a:pt x="1103" y="2925"/>
                    <a:pt x="946" y="2781"/>
                    <a:pt x="802" y="2628"/>
                  </a:cubicBezTo>
                  <a:cubicBezTo>
                    <a:pt x="725" y="2551"/>
                    <a:pt x="649" y="2475"/>
                    <a:pt x="577" y="2398"/>
                  </a:cubicBezTo>
                  <a:lnTo>
                    <a:pt x="361" y="2164"/>
                  </a:lnTo>
                  <a:lnTo>
                    <a:pt x="302" y="2106"/>
                  </a:lnTo>
                  <a:lnTo>
                    <a:pt x="253" y="2052"/>
                  </a:lnTo>
                  <a:cubicBezTo>
                    <a:pt x="221" y="2011"/>
                    <a:pt x="185" y="1975"/>
                    <a:pt x="158" y="1935"/>
                  </a:cubicBezTo>
                  <a:lnTo>
                    <a:pt x="136" y="1903"/>
                  </a:lnTo>
                  <a:lnTo>
                    <a:pt x="122" y="1885"/>
                  </a:lnTo>
                  <a:cubicBezTo>
                    <a:pt x="122" y="1872"/>
                    <a:pt x="122" y="1858"/>
                    <a:pt x="131" y="1845"/>
                  </a:cubicBezTo>
                  <a:cubicBezTo>
                    <a:pt x="145" y="1800"/>
                    <a:pt x="167" y="1759"/>
                    <a:pt x="194" y="1719"/>
                  </a:cubicBezTo>
                  <a:cubicBezTo>
                    <a:pt x="298" y="1557"/>
                    <a:pt x="410" y="1404"/>
                    <a:pt x="532" y="1256"/>
                  </a:cubicBezTo>
                  <a:cubicBezTo>
                    <a:pt x="644" y="1112"/>
                    <a:pt x="757" y="977"/>
                    <a:pt x="860" y="855"/>
                  </a:cubicBezTo>
                  <a:cubicBezTo>
                    <a:pt x="1279" y="365"/>
                    <a:pt x="1566" y="50"/>
                    <a:pt x="1566" y="50"/>
                  </a:cubicBezTo>
                  <a:lnTo>
                    <a:pt x="1566" y="54"/>
                  </a:lnTo>
                  <a:cubicBezTo>
                    <a:pt x="1584" y="30"/>
                    <a:pt x="1564" y="1"/>
                    <a:pt x="1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8"/>
            <p:cNvSpPr/>
            <p:nvPr/>
          </p:nvSpPr>
          <p:spPr>
            <a:xfrm>
              <a:off x="852000" y="642975"/>
              <a:ext cx="256200" cy="277275"/>
            </a:xfrm>
            <a:custGeom>
              <a:avLst/>
              <a:gdLst/>
              <a:ahLst/>
              <a:cxnLst/>
              <a:rect l="l" t="t" r="r" b="b"/>
              <a:pathLst>
                <a:path w="10248" h="11091" extrusionOk="0">
                  <a:moveTo>
                    <a:pt x="2493" y="756"/>
                  </a:moveTo>
                  <a:cubicBezTo>
                    <a:pt x="2511" y="756"/>
                    <a:pt x="2529" y="756"/>
                    <a:pt x="2546" y="757"/>
                  </a:cubicBezTo>
                  <a:cubicBezTo>
                    <a:pt x="3455" y="779"/>
                    <a:pt x="4899" y="1333"/>
                    <a:pt x="5124" y="2372"/>
                  </a:cubicBezTo>
                  <a:cubicBezTo>
                    <a:pt x="5138" y="2430"/>
                    <a:pt x="4670" y="3087"/>
                    <a:pt x="4404" y="3388"/>
                  </a:cubicBezTo>
                  <a:cubicBezTo>
                    <a:pt x="4323" y="3474"/>
                    <a:pt x="4265" y="3532"/>
                    <a:pt x="4238" y="3532"/>
                  </a:cubicBezTo>
                  <a:cubicBezTo>
                    <a:pt x="4237" y="3532"/>
                    <a:pt x="4236" y="3533"/>
                    <a:pt x="4235" y="3533"/>
                  </a:cubicBezTo>
                  <a:cubicBezTo>
                    <a:pt x="4020" y="3533"/>
                    <a:pt x="2104" y="1898"/>
                    <a:pt x="1710" y="1544"/>
                  </a:cubicBezTo>
                  <a:cubicBezTo>
                    <a:pt x="1530" y="1387"/>
                    <a:pt x="2007" y="824"/>
                    <a:pt x="2137" y="793"/>
                  </a:cubicBezTo>
                  <a:cubicBezTo>
                    <a:pt x="2255" y="769"/>
                    <a:pt x="2373" y="756"/>
                    <a:pt x="2493" y="756"/>
                  </a:cubicBezTo>
                  <a:close/>
                  <a:moveTo>
                    <a:pt x="5872" y="2797"/>
                  </a:moveTo>
                  <a:cubicBezTo>
                    <a:pt x="5878" y="2797"/>
                    <a:pt x="5883" y="2798"/>
                    <a:pt x="5889" y="2799"/>
                  </a:cubicBezTo>
                  <a:cubicBezTo>
                    <a:pt x="5952" y="2813"/>
                    <a:pt x="6015" y="2835"/>
                    <a:pt x="6073" y="2853"/>
                  </a:cubicBezTo>
                  <a:cubicBezTo>
                    <a:pt x="7981" y="3492"/>
                    <a:pt x="8925" y="5795"/>
                    <a:pt x="9011" y="6524"/>
                  </a:cubicBezTo>
                  <a:cubicBezTo>
                    <a:pt x="9047" y="6825"/>
                    <a:pt x="8903" y="7082"/>
                    <a:pt x="8790" y="7235"/>
                  </a:cubicBezTo>
                  <a:cubicBezTo>
                    <a:pt x="8754" y="7289"/>
                    <a:pt x="8709" y="7338"/>
                    <a:pt x="8664" y="7383"/>
                  </a:cubicBezTo>
                  <a:lnTo>
                    <a:pt x="4863" y="4027"/>
                  </a:lnTo>
                  <a:cubicBezTo>
                    <a:pt x="4863" y="4027"/>
                    <a:pt x="5626" y="2797"/>
                    <a:pt x="5872" y="2797"/>
                  </a:cubicBezTo>
                  <a:close/>
                  <a:moveTo>
                    <a:pt x="1836" y="1"/>
                  </a:moveTo>
                  <a:cubicBezTo>
                    <a:pt x="1812" y="1"/>
                    <a:pt x="1788" y="1"/>
                    <a:pt x="1764" y="1"/>
                  </a:cubicBezTo>
                  <a:cubicBezTo>
                    <a:pt x="1368" y="100"/>
                    <a:pt x="0" y="3285"/>
                    <a:pt x="0" y="3285"/>
                  </a:cubicBezTo>
                  <a:lnTo>
                    <a:pt x="8687" y="11090"/>
                  </a:lnTo>
                  <a:cubicBezTo>
                    <a:pt x="8687" y="11090"/>
                    <a:pt x="9542" y="10087"/>
                    <a:pt x="9893" y="8998"/>
                  </a:cubicBezTo>
                  <a:cubicBezTo>
                    <a:pt x="10248" y="7910"/>
                    <a:pt x="9186" y="4167"/>
                    <a:pt x="6802" y="2165"/>
                  </a:cubicBezTo>
                  <a:cubicBezTo>
                    <a:pt x="5236" y="851"/>
                    <a:pt x="3729" y="284"/>
                    <a:pt x="2767" y="82"/>
                  </a:cubicBezTo>
                  <a:cubicBezTo>
                    <a:pt x="2458" y="28"/>
                    <a:pt x="2149" y="1"/>
                    <a:pt x="18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921150" y="644900"/>
              <a:ext cx="192800" cy="277775"/>
            </a:xfrm>
            <a:custGeom>
              <a:avLst/>
              <a:gdLst/>
              <a:ahLst/>
              <a:cxnLst/>
              <a:rect l="l" t="t" r="r" b="b"/>
              <a:pathLst>
                <a:path w="7712" h="11111" extrusionOk="0">
                  <a:moveTo>
                    <a:pt x="1" y="0"/>
                  </a:moveTo>
                  <a:lnTo>
                    <a:pt x="1" y="0"/>
                  </a:lnTo>
                  <a:cubicBezTo>
                    <a:pt x="963" y="207"/>
                    <a:pt x="2470" y="774"/>
                    <a:pt x="4036" y="2088"/>
                  </a:cubicBezTo>
                  <a:cubicBezTo>
                    <a:pt x="6420" y="4090"/>
                    <a:pt x="7482" y="7833"/>
                    <a:pt x="7127" y="8921"/>
                  </a:cubicBezTo>
                  <a:cubicBezTo>
                    <a:pt x="6776" y="10010"/>
                    <a:pt x="5921" y="11013"/>
                    <a:pt x="5921" y="11013"/>
                  </a:cubicBezTo>
                  <a:cubicBezTo>
                    <a:pt x="5921" y="11013"/>
                    <a:pt x="6040" y="11110"/>
                    <a:pt x="6154" y="11110"/>
                  </a:cubicBezTo>
                  <a:cubicBezTo>
                    <a:pt x="6196" y="11110"/>
                    <a:pt x="6237" y="11097"/>
                    <a:pt x="6272" y="11063"/>
                  </a:cubicBezTo>
                  <a:cubicBezTo>
                    <a:pt x="6407" y="10928"/>
                    <a:pt x="7253" y="9605"/>
                    <a:pt x="7423" y="9029"/>
                  </a:cubicBezTo>
                  <a:cubicBezTo>
                    <a:pt x="7711" y="8058"/>
                    <a:pt x="7100" y="4499"/>
                    <a:pt x="4684" y="2353"/>
                  </a:cubicBezTo>
                  <a:cubicBezTo>
                    <a:pt x="2844" y="716"/>
                    <a:pt x="1062" y="17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973575" y="712875"/>
              <a:ext cx="98200" cy="114700"/>
            </a:xfrm>
            <a:custGeom>
              <a:avLst/>
              <a:gdLst/>
              <a:ahLst/>
              <a:cxnLst/>
              <a:rect l="l" t="t" r="r" b="b"/>
              <a:pathLst>
                <a:path w="3928" h="4588" extrusionOk="0">
                  <a:moveTo>
                    <a:pt x="1009" y="1"/>
                  </a:moveTo>
                  <a:cubicBezTo>
                    <a:pt x="763" y="1"/>
                    <a:pt x="0" y="1231"/>
                    <a:pt x="0" y="1231"/>
                  </a:cubicBezTo>
                  <a:lnTo>
                    <a:pt x="3801" y="4587"/>
                  </a:lnTo>
                  <a:cubicBezTo>
                    <a:pt x="3846" y="4542"/>
                    <a:pt x="3891" y="4493"/>
                    <a:pt x="3927" y="4439"/>
                  </a:cubicBezTo>
                  <a:lnTo>
                    <a:pt x="3891" y="4412"/>
                  </a:lnTo>
                  <a:cubicBezTo>
                    <a:pt x="2983" y="3508"/>
                    <a:pt x="454" y="1299"/>
                    <a:pt x="409" y="1209"/>
                  </a:cubicBezTo>
                  <a:cubicBezTo>
                    <a:pt x="351" y="1087"/>
                    <a:pt x="1201" y="107"/>
                    <a:pt x="1201" y="107"/>
                  </a:cubicBezTo>
                  <a:lnTo>
                    <a:pt x="1215" y="57"/>
                  </a:lnTo>
                  <a:cubicBezTo>
                    <a:pt x="1152" y="39"/>
                    <a:pt x="1089" y="17"/>
                    <a:pt x="1026" y="3"/>
                  </a:cubicBezTo>
                  <a:cubicBezTo>
                    <a:pt x="1020" y="2"/>
                    <a:pt x="1015" y="1"/>
                    <a:pt x="1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890225" y="661850"/>
              <a:ext cx="71900" cy="69450"/>
            </a:xfrm>
            <a:custGeom>
              <a:avLst/>
              <a:gdLst/>
              <a:ahLst/>
              <a:cxnLst/>
              <a:rect l="l" t="t" r="r" b="b"/>
              <a:pathLst>
                <a:path w="2876" h="2778" extrusionOk="0">
                  <a:moveTo>
                    <a:pt x="951" y="1"/>
                  </a:moveTo>
                  <a:cubicBezTo>
                    <a:pt x="835" y="1"/>
                    <a:pt x="722" y="11"/>
                    <a:pt x="608" y="38"/>
                  </a:cubicBezTo>
                  <a:cubicBezTo>
                    <a:pt x="478" y="69"/>
                    <a:pt x="1" y="632"/>
                    <a:pt x="181" y="789"/>
                  </a:cubicBezTo>
                  <a:cubicBezTo>
                    <a:pt x="570" y="1139"/>
                    <a:pt x="2486" y="2778"/>
                    <a:pt x="2706" y="2778"/>
                  </a:cubicBezTo>
                  <a:cubicBezTo>
                    <a:pt x="2707" y="2778"/>
                    <a:pt x="2708" y="2777"/>
                    <a:pt x="2709" y="2777"/>
                  </a:cubicBezTo>
                  <a:cubicBezTo>
                    <a:pt x="2736" y="2773"/>
                    <a:pt x="2794" y="2719"/>
                    <a:pt x="2875" y="2629"/>
                  </a:cubicBezTo>
                  <a:lnTo>
                    <a:pt x="2857" y="2615"/>
                  </a:lnTo>
                  <a:cubicBezTo>
                    <a:pt x="2416" y="2350"/>
                    <a:pt x="487" y="704"/>
                    <a:pt x="487" y="704"/>
                  </a:cubicBezTo>
                  <a:cubicBezTo>
                    <a:pt x="576" y="362"/>
                    <a:pt x="1017" y="11"/>
                    <a:pt x="1017" y="11"/>
                  </a:cubicBezTo>
                  <a:lnTo>
                    <a:pt x="1017" y="2"/>
                  </a:lnTo>
                  <a:cubicBezTo>
                    <a:pt x="995" y="1"/>
                    <a:pt x="973" y="1"/>
                    <a:pt x="9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8"/>
            <p:cNvSpPr/>
            <p:nvPr/>
          </p:nvSpPr>
          <p:spPr>
            <a:xfrm>
              <a:off x="1176800" y="820000"/>
              <a:ext cx="309750" cy="154350"/>
            </a:xfrm>
            <a:custGeom>
              <a:avLst/>
              <a:gdLst/>
              <a:ahLst/>
              <a:cxnLst/>
              <a:rect l="l" t="t" r="r" b="b"/>
              <a:pathLst>
                <a:path w="12390" h="6174" extrusionOk="0">
                  <a:moveTo>
                    <a:pt x="2787" y="587"/>
                  </a:moveTo>
                  <a:cubicBezTo>
                    <a:pt x="3088" y="587"/>
                    <a:pt x="3412" y="593"/>
                    <a:pt x="3743" y="604"/>
                  </a:cubicBezTo>
                  <a:lnTo>
                    <a:pt x="3761" y="649"/>
                  </a:lnTo>
                  <a:lnTo>
                    <a:pt x="3617" y="2345"/>
                  </a:lnTo>
                  <a:lnTo>
                    <a:pt x="3567" y="2340"/>
                  </a:lnTo>
                  <a:cubicBezTo>
                    <a:pt x="2119" y="2156"/>
                    <a:pt x="1044" y="2003"/>
                    <a:pt x="1017" y="1980"/>
                  </a:cubicBezTo>
                  <a:cubicBezTo>
                    <a:pt x="927" y="1917"/>
                    <a:pt x="1012" y="784"/>
                    <a:pt x="1260" y="703"/>
                  </a:cubicBezTo>
                  <a:cubicBezTo>
                    <a:pt x="1491" y="620"/>
                    <a:pt x="2073" y="587"/>
                    <a:pt x="2787" y="587"/>
                  </a:cubicBezTo>
                  <a:close/>
                  <a:moveTo>
                    <a:pt x="4296" y="626"/>
                  </a:moveTo>
                  <a:cubicBezTo>
                    <a:pt x="4944" y="658"/>
                    <a:pt x="5583" y="712"/>
                    <a:pt x="6091" y="766"/>
                  </a:cubicBezTo>
                  <a:cubicBezTo>
                    <a:pt x="6842" y="851"/>
                    <a:pt x="7544" y="941"/>
                    <a:pt x="8174" y="1027"/>
                  </a:cubicBezTo>
                  <a:lnTo>
                    <a:pt x="8174" y="1031"/>
                  </a:lnTo>
                  <a:lnTo>
                    <a:pt x="8008" y="2889"/>
                  </a:lnTo>
                  <a:lnTo>
                    <a:pt x="7999" y="2884"/>
                  </a:lnTo>
                  <a:cubicBezTo>
                    <a:pt x="6752" y="2740"/>
                    <a:pt x="5358" y="2570"/>
                    <a:pt x="4143" y="2412"/>
                  </a:cubicBezTo>
                  <a:lnTo>
                    <a:pt x="4148" y="2358"/>
                  </a:lnTo>
                  <a:lnTo>
                    <a:pt x="4296" y="649"/>
                  </a:lnTo>
                  <a:lnTo>
                    <a:pt x="4296" y="626"/>
                  </a:lnTo>
                  <a:close/>
                  <a:moveTo>
                    <a:pt x="8745" y="1107"/>
                  </a:moveTo>
                  <a:cubicBezTo>
                    <a:pt x="10149" y="1310"/>
                    <a:pt x="11125" y="1499"/>
                    <a:pt x="11418" y="1652"/>
                  </a:cubicBezTo>
                  <a:cubicBezTo>
                    <a:pt x="11611" y="1751"/>
                    <a:pt x="11728" y="3051"/>
                    <a:pt x="11463" y="3195"/>
                  </a:cubicBezTo>
                  <a:cubicBezTo>
                    <a:pt x="11448" y="3204"/>
                    <a:pt x="11403" y="3208"/>
                    <a:pt x="11330" y="3208"/>
                  </a:cubicBezTo>
                  <a:cubicBezTo>
                    <a:pt x="10958" y="3208"/>
                    <a:pt x="9867" y="3098"/>
                    <a:pt x="8529" y="2947"/>
                  </a:cubicBezTo>
                  <a:lnTo>
                    <a:pt x="8534" y="2916"/>
                  </a:lnTo>
                  <a:lnTo>
                    <a:pt x="8705" y="1121"/>
                  </a:lnTo>
                  <a:lnTo>
                    <a:pt x="8745" y="1107"/>
                  </a:lnTo>
                  <a:close/>
                  <a:moveTo>
                    <a:pt x="3604" y="2996"/>
                  </a:moveTo>
                  <a:cubicBezTo>
                    <a:pt x="4767" y="2996"/>
                    <a:pt x="8628" y="3380"/>
                    <a:pt x="8916" y="3712"/>
                  </a:cubicBezTo>
                  <a:cubicBezTo>
                    <a:pt x="9123" y="3946"/>
                    <a:pt x="9006" y="4981"/>
                    <a:pt x="9006" y="4981"/>
                  </a:cubicBezTo>
                  <a:lnTo>
                    <a:pt x="3014" y="4257"/>
                  </a:lnTo>
                  <a:cubicBezTo>
                    <a:pt x="3014" y="4257"/>
                    <a:pt x="3068" y="3109"/>
                    <a:pt x="3293" y="3019"/>
                  </a:cubicBezTo>
                  <a:cubicBezTo>
                    <a:pt x="3334" y="3004"/>
                    <a:pt x="3443" y="2996"/>
                    <a:pt x="3604" y="2996"/>
                  </a:cubicBezTo>
                  <a:close/>
                  <a:moveTo>
                    <a:pt x="3006" y="1"/>
                  </a:moveTo>
                  <a:cubicBezTo>
                    <a:pt x="1966" y="1"/>
                    <a:pt x="1115" y="67"/>
                    <a:pt x="787" y="208"/>
                  </a:cubicBezTo>
                  <a:cubicBezTo>
                    <a:pt x="167" y="473"/>
                    <a:pt x="0" y="4302"/>
                    <a:pt x="0" y="4302"/>
                  </a:cubicBezTo>
                  <a:cubicBezTo>
                    <a:pt x="5048" y="5107"/>
                    <a:pt x="10554" y="5971"/>
                    <a:pt x="11759" y="6173"/>
                  </a:cubicBezTo>
                  <a:cubicBezTo>
                    <a:pt x="11762" y="6173"/>
                    <a:pt x="11764" y="6173"/>
                    <a:pt x="11767" y="6173"/>
                  </a:cubicBezTo>
                  <a:cubicBezTo>
                    <a:pt x="11858" y="6173"/>
                    <a:pt x="12016" y="5935"/>
                    <a:pt x="12016" y="5935"/>
                  </a:cubicBezTo>
                  <a:cubicBezTo>
                    <a:pt x="12016" y="5935"/>
                    <a:pt x="12389" y="1827"/>
                    <a:pt x="12097" y="1386"/>
                  </a:cubicBezTo>
                  <a:cubicBezTo>
                    <a:pt x="11804" y="946"/>
                    <a:pt x="8880" y="437"/>
                    <a:pt x="5970" y="149"/>
                  </a:cubicBezTo>
                  <a:cubicBezTo>
                    <a:pt x="4989" y="52"/>
                    <a:pt x="3924" y="1"/>
                    <a:pt x="30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1170950" y="823700"/>
              <a:ext cx="309750" cy="150625"/>
            </a:xfrm>
            <a:custGeom>
              <a:avLst/>
              <a:gdLst/>
              <a:ahLst/>
              <a:cxnLst/>
              <a:rect l="l" t="t" r="r" b="b"/>
              <a:pathLst>
                <a:path w="12390" h="6025" extrusionOk="0">
                  <a:moveTo>
                    <a:pt x="2778" y="587"/>
                  </a:moveTo>
                  <a:cubicBezTo>
                    <a:pt x="3081" y="587"/>
                    <a:pt x="3409" y="593"/>
                    <a:pt x="3743" y="604"/>
                  </a:cubicBezTo>
                  <a:lnTo>
                    <a:pt x="3761" y="649"/>
                  </a:lnTo>
                  <a:lnTo>
                    <a:pt x="3617" y="2345"/>
                  </a:lnTo>
                  <a:lnTo>
                    <a:pt x="3568" y="2341"/>
                  </a:lnTo>
                  <a:cubicBezTo>
                    <a:pt x="2119" y="2152"/>
                    <a:pt x="1044" y="2003"/>
                    <a:pt x="1017" y="1981"/>
                  </a:cubicBezTo>
                  <a:cubicBezTo>
                    <a:pt x="927" y="1913"/>
                    <a:pt x="1012" y="784"/>
                    <a:pt x="1260" y="699"/>
                  </a:cubicBezTo>
                  <a:cubicBezTo>
                    <a:pt x="1490" y="620"/>
                    <a:pt x="2068" y="587"/>
                    <a:pt x="2778" y="587"/>
                  </a:cubicBezTo>
                  <a:close/>
                  <a:moveTo>
                    <a:pt x="4296" y="627"/>
                  </a:moveTo>
                  <a:cubicBezTo>
                    <a:pt x="4944" y="658"/>
                    <a:pt x="5583" y="708"/>
                    <a:pt x="6091" y="766"/>
                  </a:cubicBezTo>
                  <a:cubicBezTo>
                    <a:pt x="6843" y="852"/>
                    <a:pt x="7544" y="937"/>
                    <a:pt x="8174" y="1022"/>
                  </a:cubicBezTo>
                  <a:lnTo>
                    <a:pt x="8174" y="1031"/>
                  </a:lnTo>
                  <a:lnTo>
                    <a:pt x="8008" y="2885"/>
                  </a:lnTo>
                  <a:lnTo>
                    <a:pt x="7999" y="2885"/>
                  </a:lnTo>
                  <a:cubicBezTo>
                    <a:pt x="6753" y="2741"/>
                    <a:pt x="5358" y="2566"/>
                    <a:pt x="4143" y="2413"/>
                  </a:cubicBezTo>
                  <a:lnTo>
                    <a:pt x="4148" y="2354"/>
                  </a:lnTo>
                  <a:lnTo>
                    <a:pt x="4296" y="649"/>
                  </a:lnTo>
                  <a:lnTo>
                    <a:pt x="4296" y="627"/>
                  </a:lnTo>
                  <a:close/>
                  <a:moveTo>
                    <a:pt x="8745" y="1103"/>
                  </a:moveTo>
                  <a:cubicBezTo>
                    <a:pt x="10149" y="1306"/>
                    <a:pt x="11125" y="1499"/>
                    <a:pt x="11418" y="1652"/>
                  </a:cubicBezTo>
                  <a:cubicBezTo>
                    <a:pt x="11611" y="1747"/>
                    <a:pt x="11728" y="3047"/>
                    <a:pt x="11463" y="3195"/>
                  </a:cubicBezTo>
                  <a:cubicBezTo>
                    <a:pt x="11449" y="3203"/>
                    <a:pt x="11406" y="3207"/>
                    <a:pt x="11339" y="3207"/>
                  </a:cubicBezTo>
                  <a:cubicBezTo>
                    <a:pt x="10976" y="3207"/>
                    <a:pt x="9881" y="3100"/>
                    <a:pt x="8529" y="2948"/>
                  </a:cubicBezTo>
                  <a:lnTo>
                    <a:pt x="8534" y="2916"/>
                  </a:lnTo>
                  <a:lnTo>
                    <a:pt x="8705" y="1121"/>
                  </a:lnTo>
                  <a:lnTo>
                    <a:pt x="8745" y="1103"/>
                  </a:lnTo>
                  <a:close/>
                  <a:moveTo>
                    <a:pt x="3614" y="2995"/>
                  </a:moveTo>
                  <a:cubicBezTo>
                    <a:pt x="4789" y="2995"/>
                    <a:pt x="8629" y="3382"/>
                    <a:pt x="8916" y="3713"/>
                  </a:cubicBezTo>
                  <a:cubicBezTo>
                    <a:pt x="9123" y="3947"/>
                    <a:pt x="9006" y="4977"/>
                    <a:pt x="9006" y="4977"/>
                  </a:cubicBezTo>
                  <a:lnTo>
                    <a:pt x="3014" y="4257"/>
                  </a:lnTo>
                  <a:cubicBezTo>
                    <a:pt x="3014" y="4257"/>
                    <a:pt x="3068" y="3110"/>
                    <a:pt x="3293" y="3020"/>
                  </a:cubicBezTo>
                  <a:cubicBezTo>
                    <a:pt x="3335" y="3003"/>
                    <a:pt x="3448" y="2995"/>
                    <a:pt x="3614" y="2995"/>
                  </a:cubicBezTo>
                  <a:close/>
                  <a:moveTo>
                    <a:pt x="3022" y="0"/>
                  </a:moveTo>
                  <a:cubicBezTo>
                    <a:pt x="1975" y="0"/>
                    <a:pt x="1116" y="67"/>
                    <a:pt x="787" y="208"/>
                  </a:cubicBezTo>
                  <a:cubicBezTo>
                    <a:pt x="167" y="474"/>
                    <a:pt x="0" y="4302"/>
                    <a:pt x="0" y="4302"/>
                  </a:cubicBezTo>
                  <a:cubicBezTo>
                    <a:pt x="5713" y="5215"/>
                    <a:pt x="11993" y="6025"/>
                    <a:pt x="11993" y="6025"/>
                  </a:cubicBezTo>
                  <a:cubicBezTo>
                    <a:pt x="11993" y="6025"/>
                    <a:pt x="12389" y="1828"/>
                    <a:pt x="12097" y="1387"/>
                  </a:cubicBezTo>
                  <a:cubicBezTo>
                    <a:pt x="11800" y="942"/>
                    <a:pt x="8880" y="433"/>
                    <a:pt x="5970" y="145"/>
                  </a:cubicBezTo>
                  <a:cubicBezTo>
                    <a:pt x="4995" y="51"/>
                    <a:pt x="3936" y="0"/>
                    <a:pt x="30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1074675" y="626575"/>
              <a:ext cx="24775" cy="7725"/>
            </a:xfrm>
            <a:custGeom>
              <a:avLst/>
              <a:gdLst/>
              <a:ahLst/>
              <a:cxnLst/>
              <a:rect l="l" t="t" r="r" b="b"/>
              <a:pathLst>
                <a:path w="991" h="309" extrusionOk="0">
                  <a:moveTo>
                    <a:pt x="751" y="0"/>
                  </a:moveTo>
                  <a:cubicBezTo>
                    <a:pt x="704" y="0"/>
                    <a:pt x="657" y="6"/>
                    <a:pt x="617" y="14"/>
                  </a:cubicBezTo>
                  <a:cubicBezTo>
                    <a:pt x="446" y="50"/>
                    <a:pt x="275" y="104"/>
                    <a:pt x="113" y="180"/>
                  </a:cubicBezTo>
                  <a:cubicBezTo>
                    <a:pt x="59" y="207"/>
                    <a:pt x="0" y="248"/>
                    <a:pt x="0" y="306"/>
                  </a:cubicBezTo>
                  <a:cubicBezTo>
                    <a:pt x="15" y="308"/>
                    <a:pt x="29" y="309"/>
                    <a:pt x="43" y="309"/>
                  </a:cubicBezTo>
                  <a:cubicBezTo>
                    <a:pt x="162" y="309"/>
                    <a:pt x="275" y="246"/>
                    <a:pt x="387" y="198"/>
                  </a:cubicBezTo>
                  <a:cubicBezTo>
                    <a:pt x="571" y="126"/>
                    <a:pt x="763" y="85"/>
                    <a:pt x="959" y="85"/>
                  </a:cubicBezTo>
                  <a:cubicBezTo>
                    <a:pt x="969" y="85"/>
                    <a:pt x="980" y="85"/>
                    <a:pt x="990" y="86"/>
                  </a:cubicBezTo>
                  <a:cubicBezTo>
                    <a:pt x="934" y="21"/>
                    <a:pt x="841" y="0"/>
                    <a:pt x="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9722C0A7-F8B9-B0A7-0124-3774B3011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428" y="33950"/>
            <a:ext cx="3126756" cy="172948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40"/>
          <p:cNvSpPr txBox="1">
            <a:spLocks noGrp="1"/>
          </p:cNvSpPr>
          <p:nvPr>
            <p:ph type="title"/>
          </p:nvPr>
        </p:nvSpPr>
        <p:spPr>
          <a:xfrm>
            <a:off x="4919139" y="1673551"/>
            <a:ext cx="2360000" cy="1169200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800" dirty="0"/>
              <a:t>Ambiente de prática de enfermagem favorável</a:t>
            </a:r>
            <a:endParaRPr sz="1800" dirty="0"/>
          </a:p>
        </p:txBody>
      </p:sp>
      <p:sp>
        <p:nvSpPr>
          <p:cNvPr id="1040" name="Google Shape;1040;p40"/>
          <p:cNvSpPr txBox="1">
            <a:spLocks noGrp="1"/>
          </p:cNvSpPr>
          <p:nvPr>
            <p:ph type="ctrTitle" idx="7"/>
          </p:nvPr>
        </p:nvSpPr>
        <p:spPr>
          <a:xfrm>
            <a:off x="1536702" y="5709522"/>
            <a:ext cx="2508400" cy="742601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pt-PT" dirty="0"/>
              <a:t>Menor intenção de trocar de local de trabalho</a:t>
            </a:r>
            <a:endParaRPr dirty="0"/>
          </a:p>
        </p:txBody>
      </p:sp>
      <p:sp>
        <p:nvSpPr>
          <p:cNvPr id="1135" name="Google Shape;1135;p40"/>
          <p:cNvSpPr txBox="1">
            <a:spLocks noGrp="1"/>
          </p:cNvSpPr>
          <p:nvPr>
            <p:ph type="ctrTitle" idx="3"/>
          </p:nvPr>
        </p:nvSpPr>
        <p:spPr>
          <a:xfrm>
            <a:off x="8536600" y="2526030"/>
            <a:ext cx="2508400" cy="432396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dirty="0"/>
              <a:t>Menor nível de burnout</a:t>
            </a:r>
            <a:endParaRPr dirty="0"/>
          </a:p>
        </p:txBody>
      </p:sp>
      <p:cxnSp>
        <p:nvCxnSpPr>
          <p:cNvPr id="1137" name="Google Shape;1137;p40"/>
          <p:cNvCxnSpPr/>
          <p:nvPr/>
        </p:nvCxnSpPr>
        <p:spPr>
          <a:xfrm rot="10800000">
            <a:off x="6096000" y="2848386"/>
            <a:ext cx="0" cy="13048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138" name="Google Shape;1138;p40"/>
          <p:cNvSpPr txBox="1">
            <a:spLocks noGrp="1"/>
          </p:cNvSpPr>
          <p:nvPr>
            <p:ph type="ctrTitle" idx="2"/>
          </p:nvPr>
        </p:nvSpPr>
        <p:spPr>
          <a:xfrm>
            <a:off x="1536702" y="2599226"/>
            <a:ext cx="2508400" cy="48704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/>
              <a:t>Maior satisfação profissional</a:t>
            </a:r>
            <a:endParaRPr dirty="0"/>
          </a:p>
        </p:txBody>
      </p:sp>
      <p:sp>
        <p:nvSpPr>
          <p:cNvPr id="1141" name="Google Shape;1141;p40"/>
          <p:cNvSpPr txBox="1">
            <a:spLocks noGrp="1"/>
          </p:cNvSpPr>
          <p:nvPr>
            <p:ph type="ctrTitle" idx="9"/>
          </p:nvPr>
        </p:nvSpPr>
        <p:spPr>
          <a:xfrm>
            <a:off x="4808037" y="4153185"/>
            <a:ext cx="2495398" cy="959991"/>
          </a:xfrm>
          <a:prstGeom prst="rect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pt-PT" sz="1800" dirty="0"/>
              <a:t>MELHORES RESULTADOS PARA OS PROFISSIONAIS</a:t>
            </a:r>
          </a:p>
        </p:txBody>
      </p:sp>
      <p:sp>
        <p:nvSpPr>
          <p:cNvPr id="12" name="Google Shape;1043;p40">
            <a:extLst>
              <a:ext uri="{FF2B5EF4-FFF2-40B4-BE49-F238E27FC236}">
                <a16:creationId xmlns:a16="http://schemas.microsoft.com/office/drawing/2014/main" id="{FD1EF780-84DF-4FE6-1F1C-EB067670FC73}"/>
              </a:ext>
            </a:extLst>
          </p:cNvPr>
          <p:cNvSpPr/>
          <p:nvPr/>
        </p:nvSpPr>
        <p:spPr>
          <a:xfrm>
            <a:off x="8818209" y="833912"/>
            <a:ext cx="1839052" cy="1589126"/>
          </a:xfrm>
          <a:custGeom>
            <a:avLst/>
            <a:gdLst/>
            <a:ahLst/>
            <a:cxnLst/>
            <a:rect l="l" t="t" r="r" b="b"/>
            <a:pathLst>
              <a:path w="12070" h="11613" extrusionOk="0">
                <a:moveTo>
                  <a:pt x="6262" y="227"/>
                </a:moveTo>
                <a:cubicBezTo>
                  <a:pt x="9344" y="227"/>
                  <a:pt x="11841" y="2723"/>
                  <a:pt x="11845" y="5805"/>
                </a:cubicBezTo>
                <a:cubicBezTo>
                  <a:pt x="11845" y="8063"/>
                  <a:pt x="10482" y="10097"/>
                  <a:pt x="8399" y="10960"/>
                </a:cubicBezTo>
                <a:cubicBezTo>
                  <a:pt x="7708" y="11246"/>
                  <a:pt x="6983" y="11385"/>
                  <a:pt x="6264" y="11385"/>
                </a:cubicBezTo>
                <a:cubicBezTo>
                  <a:pt x="4811" y="11385"/>
                  <a:pt x="3385" y="10818"/>
                  <a:pt x="2317" y="9750"/>
                </a:cubicBezTo>
                <a:cubicBezTo>
                  <a:pt x="720" y="8153"/>
                  <a:pt x="243" y="5755"/>
                  <a:pt x="1107" y="3668"/>
                </a:cubicBezTo>
                <a:cubicBezTo>
                  <a:pt x="1971" y="1585"/>
                  <a:pt x="4004" y="227"/>
                  <a:pt x="6262" y="227"/>
                </a:cubicBezTo>
                <a:close/>
                <a:moveTo>
                  <a:pt x="6267" y="0"/>
                </a:moveTo>
                <a:cubicBezTo>
                  <a:pt x="4756" y="0"/>
                  <a:pt x="3270" y="591"/>
                  <a:pt x="2160" y="1702"/>
                </a:cubicBezTo>
                <a:cubicBezTo>
                  <a:pt x="500" y="3362"/>
                  <a:pt x="0" y="5859"/>
                  <a:pt x="900" y="8027"/>
                </a:cubicBezTo>
                <a:cubicBezTo>
                  <a:pt x="1800" y="10196"/>
                  <a:pt x="3914" y="11613"/>
                  <a:pt x="6262" y="11613"/>
                </a:cubicBezTo>
                <a:cubicBezTo>
                  <a:pt x="9470" y="11608"/>
                  <a:pt x="12065" y="9012"/>
                  <a:pt x="12070" y="5805"/>
                </a:cubicBezTo>
                <a:cubicBezTo>
                  <a:pt x="12070" y="3457"/>
                  <a:pt x="10653" y="1342"/>
                  <a:pt x="8485" y="443"/>
                </a:cubicBezTo>
                <a:cubicBezTo>
                  <a:pt x="7767" y="145"/>
                  <a:pt x="7014" y="0"/>
                  <a:pt x="62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22" name="Google Shape;1089;p40">
            <a:extLst>
              <a:ext uri="{FF2B5EF4-FFF2-40B4-BE49-F238E27FC236}">
                <a16:creationId xmlns:a16="http://schemas.microsoft.com/office/drawing/2014/main" id="{F2F467B6-D3E5-BA42-AB91-0564D45C98BF}"/>
              </a:ext>
            </a:extLst>
          </p:cNvPr>
          <p:cNvSpPr/>
          <p:nvPr/>
        </p:nvSpPr>
        <p:spPr>
          <a:xfrm>
            <a:off x="1822626" y="788731"/>
            <a:ext cx="1839052" cy="1634307"/>
          </a:xfrm>
          <a:custGeom>
            <a:avLst/>
            <a:gdLst/>
            <a:ahLst/>
            <a:cxnLst/>
            <a:rect l="l" t="t" r="r" b="b"/>
            <a:pathLst>
              <a:path w="12070" h="11611" extrusionOk="0">
                <a:moveTo>
                  <a:pt x="6262" y="224"/>
                </a:moveTo>
                <a:cubicBezTo>
                  <a:pt x="9344" y="229"/>
                  <a:pt x="11840" y="2726"/>
                  <a:pt x="11845" y="5807"/>
                </a:cubicBezTo>
                <a:cubicBezTo>
                  <a:pt x="11845" y="8061"/>
                  <a:pt x="10486" y="10099"/>
                  <a:pt x="8399" y="10963"/>
                </a:cubicBezTo>
                <a:cubicBezTo>
                  <a:pt x="7709" y="11248"/>
                  <a:pt x="6985" y="11387"/>
                  <a:pt x="6267" y="11387"/>
                </a:cubicBezTo>
                <a:cubicBezTo>
                  <a:pt x="4814" y="11387"/>
                  <a:pt x="3386" y="10818"/>
                  <a:pt x="2317" y="9752"/>
                </a:cubicBezTo>
                <a:cubicBezTo>
                  <a:pt x="720" y="8155"/>
                  <a:pt x="243" y="5753"/>
                  <a:pt x="1107" y="3670"/>
                </a:cubicBezTo>
                <a:cubicBezTo>
                  <a:pt x="1970" y="1583"/>
                  <a:pt x="4008" y="224"/>
                  <a:pt x="6262" y="224"/>
                </a:cubicBezTo>
                <a:close/>
                <a:moveTo>
                  <a:pt x="6267" y="0"/>
                </a:moveTo>
                <a:cubicBezTo>
                  <a:pt x="4756" y="0"/>
                  <a:pt x="3270" y="589"/>
                  <a:pt x="2159" y="1700"/>
                </a:cubicBezTo>
                <a:cubicBezTo>
                  <a:pt x="499" y="3360"/>
                  <a:pt x="0" y="5857"/>
                  <a:pt x="900" y="8025"/>
                </a:cubicBezTo>
                <a:cubicBezTo>
                  <a:pt x="1799" y="10198"/>
                  <a:pt x="3914" y="11610"/>
                  <a:pt x="6262" y="11610"/>
                </a:cubicBezTo>
                <a:cubicBezTo>
                  <a:pt x="9470" y="11606"/>
                  <a:pt x="12065" y="9010"/>
                  <a:pt x="12070" y="5807"/>
                </a:cubicBezTo>
                <a:cubicBezTo>
                  <a:pt x="12070" y="3459"/>
                  <a:pt x="10653" y="1340"/>
                  <a:pt x="8484" y="440"/>
                </a:cubicBezTo>
                <a:cubicBezTo>
                  <a:pt x="7767" y="144"/>
                  <a:pt x="7014" y="0"/>
                  <a:pt x="62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25" name="Google Shape;1089;p40">
            <a:extLst>
              <a:ext uri="{FF2B5EF4-FFF2-40B4-BE49-F238E27FC236}">
                <a16:creationId xmlns:a16="http://schemas.microsoft.com/office/drawing/2014/main" id="{EA909CE6-FD9D-07A0-6296-EF0C43EDFDB8}"/>
              </a:ext>
            </a:extLst>
          </p:cNvPr>
          <p:cNvSpPr/>
          <p:nvPr/>
        </p:nvSpPr>
        <p:spPr>
          <a:xfrm>
            <a:off x="1794179" y="3964448"/>
            <a:ext cx="1853688" cy="1687000"/>
          </a:xfrm>
          <a:custGeom>
            <a:avLst/>
            <a:gdLst/>
            <a:ahLst/>
            <a:cxnLst/>
            <a:rect l="l" t="t" r="r" b="b"/>
            <a:pathLst>
              <a:path w="12070" h="11611" extrusionOk="0">
                <a:moveTo>
                  <a:pt x="6262" y="224"/>
                </a:moveTo>
                <a:cubicBezTo>
                  <a:pt x="9344" y="229"/>
                  <a:pt x="11840" y="2726"/>
                  <a:pt x="11845" y="5807"/>
                </a:cubicBezTo>
                <a:cubicBezTo>
                  <a:pt x="11845" y="8061"/>
                  <a:pt x="10486" y="10099"/>
                  <a:pt x="8399" y="10963"/>
                </a:cubicBezTo>
                <a:cubicBezTo>
                  <a:pt x="7709" y="11248"/>
                  <a:pt x="6985" y="11387"/>
                  <a:pt x="6267" y="11387"/>
                </a:cubicBezTo>
                <a:cubicBezTo>
                  <a:pt x="4814" y="11387"/>
                  <a:pt x="3386" y="10818"/>
                  <a:pt x="2317" y="9752"/>
                </a:cubicBezTo>
                <a:cubicBezTo>
                  <a:pt x="720" y="8155"/>
                  <a:pt x="243" y="5753"/>
                  <a:pt x="1107" y="3670"/>
                </a:cubicBezTo>
                <a:cubicBezTo>
                  <a:pt x="1970" y="1583"/>
                  <a:pt x="4008" y="224"/>
                  <a:pt x="6262" y="224"/>
                </a:cubicBezTo>
                <a:close/>
                <a:moveTo>
                  <a:pt x="6267" y="0"/>
                </a:moveTo>
                <a:cubicBezTo>
                  <a:pt x="4756" y="0"/>
                  <a:pt x="3270" y="589"/>
                  <a:pt x="2159" y="1700"/>
                </a:cubicBezTo>
                <a:cubicBezTo>
                  <a:pt x="499" y="3360"/>
                  <a:pt x="0" y="5857"/>
                  <a:pt x="900" y="8025"/>
                </a:cubicBezTo>
                <a:cubicBezTo>
                  <a:pt x="1799" y="10198"/>
                  <a:pt x="3914" y="11610"/>
                  <a:pt x="6262" y="11610"/>
                </a:cubicBezTo>
                <a:cubicBezTo>
                  <a:pt x="9470" y="11606"/>
                  <a:pt x="12065" y="9010"/>
                  <a:pt x="12070" y="5807"/>
                </a:cubicBezTo>
                <a:cubicBezTo>
                  <a:pt x="12070" y="3459"/>
                  <a:pt x="10653" y="1340"/>
                  <a:pt x="8484" y="440"/>
                </a:cubicBezTo>
                <a:cubicBezTo>
                  <a:pt x="7767" y="144"/>
                  <a:pt x="7014" y="0"/>
                  <a:pt x="62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pic>
        <p:nvPicPr>
          <p:cNvPr id="2050" name="Picture 2" descr="A Woman Nurse Wearing A Blue Scrub Has Raised His Hands Stock Illustration  - Download Image Now - iStock">
            <a:extLst>
              <a:ext uri="{FF2B5EF4-FFF2-40B4-BE49-F238E27FC236}">
                <a16:creationId xmlns:a16="http://schemas.microsoft.com/office/drawing/2014/main" id="{A7209EB5-4910-6409-D9A9-1EA2A0EBD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050" y="941073"/>
            <a:ext cx="1298138" cy="1308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33 Nurse Burnout Illustrations &amp; Clip Art - iStock">
            <a:extLst>
              <a:ext uri="{FF2B5EF4-FFF2-40B4-BE49-F238E27FC236}">
                <a16:creationId xmlns:a16="http://schemas.microsoft.com/office/drawing/2014/main" id="{B87D7226-94C0-3E67-83F4-AB5268B98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058" y="925783"/>
            <a:ext cx="1370917" cy="1370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697 Nurse Thinking Illustrations &amp; Clip Art - iStock">
            <a:extLst>
              <a:ext uri="{FF2B5EF4-FFF2-40B4-BE49-F238E27FC236}">
                <a16:creationId xmlns:a16="http://schemas.microsoft.com/office/drawing/2014/main" id="{1CA8DF3B-4D12-BA22-8D4C-CA3DE30CF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328" y="4123617"/>
            <a:ext cx="1400853" cy="1391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79402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40"/>
          <p:cNvSpPr txBox="1">
            <a:spLocks noGrp="1"/>
          </p:cNvSpPr>
          <p:nvPr>
            <p:ph type="title"/>
          </p:nvPr>
        </p:nvSpPr>
        <p:spPr>
          <a:xfrm>
            <a:off x="4919139" y="1673551"/>
            <a:ext cx="2360000" cy="1169200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800" dirty="0"/>
              <a:t>Ambiente de prática de enfermagem favorável</a:t>
            </a:r>
            <a:endParaRPr sz="1800" dirty="0"/>
          </a:p>
        </p:txBody>
      </p:sp>
      <p:sp>
        <p:nvSpPr>
          <p:cNvPr id="1135" name="Google Shape;1135;p40"/>
          <p:cNvSpPr txBox="1">
            <a:spLocks noGrp="1"/>
          </p:cNvSpPr>
          <p:nvPr>
            <p:ph type="ctrTitle" idx="3"/>
          </p:nvPr>
        </p:nvSpPr>
        <p:spPr>
          <a:xfrm>
            <a:off x="8536600" y="4372046"/>
            <a:ext cx="2508400" cy="432396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dirty="0"/>
              <a:t>Menor taxa de mortalidade</a:t>
            </a:r>
            <a:endParaRPr dirty="0"/>
          </a:p>
        </p:txBody>
      </p:sp>
      <p:cxnSp>
        <p:nvCxnSpPr>
          <p:cNvPr id="1137" name="Google Shape;1137;p40"/>
          <p:cNvCxnSpPr/>
          <p:nvPr/>
        </p:nvCxnSpPr>
        <p:spPr>
          <a:xfrm rot="10800000">
            <a:off x="6096000" y="2848386"/>
            <a:ext cx="0" cy="13048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138" name="Google Shape;1138;p40"/>
          <p:cNvSpPr txBox="1">
            <a:spLocks noGrp="1"/>
          </p:cNvSpPr>
          <p:nvPr>
            <p:ph type="ctrTitle" idx="2"/>
          </p:nvPr>
        </p:nvSpPr>
        <p:spPr>
          <a:xfrm>
            <a:off x="1536702" y="4353384"/>
            <a:ext cx="2508400" cy="48704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/>
              <a:t>Menos dias de internamento</a:t>
            </a:r>
            <a:endParaRPr dirty="0"/>
          </a:p>
        </p:txBody>
      </p:sp>
      <p:sp>
        <p:nvSpPr>
          <p:cNvPr id="1141" name="Google Shape;1141;p40"/>
          <p:cNvSpPr txBox="1">
            <a:spLocks noGrp="1"/>
          </p:cNvSpPr>
          <p:nvPr>
            <p:ph type="ctrTitle" idx="9"/>
          </p:nvPr>
        </p:nvSpPr>
        <p:spPr>
          <a:xfrm>
            <a:off x="4808037" y="4153185"/>
            <a:ext cx="2495398" cy="959991"/>
          </a:xfrm>
          <a:prstGeom prst="rect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pt-PT" sz="1800" dirty="0"/>
              <a:t>MELHORES RESULTADOS PARA AS ORGANIZAÇÕES</a:t>
            </a:r>
          </a:p>
        </p:txBody>
      </p:sp>
      <p:sp>
        <p:nvSpPr>
          <p:cNvPr id="12" name="Google Shape;1043;p40">
            <a:extLst>
              <a:ext uri="{FF2B5EF4-FFF2-40B4-BE49-F238E27FC236}">
                <a16:creationId xmlns:a16="http://schemas.microsoft.com/office/drawing/2014/main" id="{FD1EF780-84DF-4FE6-1F1C-EB067670FC73}"/>
              </a:ext>
            </a:extLst>
          </p:cNvPr>
          <p:cNvSpPr/>
          <p:nvPr/>
        </p:nvSpPr>
        <p:spPr>
          <a:xfrm>
            <a:off x="8871274" y="2434852"/>
            <a:ext cx="1839052" cy="1589126"/>
          </a:xfrm>
          <a:custGeom>
            <a:avLst/>
            <a:gdLst/>
            <a:ahLst/>
            <a:cxnLst/>
            <a:rect l="l" t="t" r="r" b="b"/>
            <a:pathLst>
              <a:path w="12070" h="11613" extrusionOk="0">
                <a:moveTo>
                  <a:pt x="6262" y="227"/>
                </a:moveTo>
                <a:cubicBezTo>
                  <a:pt x="9344" y="227"/>
                  <a:pt x="11841" y="2723"/>
                  <a:pt x="11845" y="5805"/>
                </a:cubicBezTo>
                <a:cubicBezTo>
                  <a:pt x="11845" y="8063"/>
                  <a:pt x="10482" y="10097"/>
                  <a:pt x="8399" y="10960"/>
                </a:cubicBezTo>
                <a:cubicBezTo>
                  <a:pt x="7708" y="11246"/>
                  <a:pt x="6983" y="11385"/>
                  <a:pt x="6264" y="11385"/>
                </a:cubicBezTo>
                <a:cubicBezTo>
                  <a:pt x="4811" y="11385"/>
                  <a:pt x="3385" y="10818"/>
                  <a:pt x="2317" y="9750"/>
                </a:cubicBezTo>
                <a:cubicBezTo>
                  <a:pt x="720" y="8153"/>
                  <a:pt x="243" y="5755"/>
                  <a:pt x="1107" y="3668"/>
                </a:cubicBezTo>
                <a:cubicBezTo>
                  <a:pt x="1971" y="1585"/>
                  <a:pt x="4004" y="227"/>
                  <a:pt x="6262" y="227"/>
                </a:cubicBezTo>
                <a:close/>
                <a:moveTo>
                  <a:pt x="6267" y="0"/>
                </a:moveTo>
                <a:cubicBezTo>
                  <a:pt x="4756" y="0"/>
                  <a:pt x="3270" y="591"/>
                  <a:pt x="2160" y="1702"/>
                </a:cubicBezTo>
                <a:cubicBezTo>
                  <a:pt x="500" y="3362"/>
                  <a:pt x="0" y="5859"/>
                  <a:pt x="900" y="8027"/>
                </a:cubicBezTo>
                <a:cubicBezTo>
                  <a:pt x="1800" y="10196"/>
                  <a:pt x="3914" y="11613"/>
                  <a:pt x="6262" y="11613"/>
                </a:cubicBezTo>
                <a:cubicBezTo>
                  <a:pt x="9470" y="11608"/>
                  <a:pt x="12065" y="9012"/>
                  <a:pt x="12070" y="5805"/>
                </a:cubicBezTo>
                <a:cubicBezTo>
                  <a:pt x="12070" y="3457"/>
                  <a:pt x="10653" y="1342"/>
                  <a:pt x="8485" y="443"/>
                </a:cubicBezTo>
                <a:cubicBezTo>
                  <a:pt x="7767" y="145"/>
                  <a:pt x="7014" y="0"/>
                  <a:pt x="62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22" name="Google Shape;1089;p40">
            <a:extLst>
              <a:ext uri="{FF2B5EF4-FFF2-40B4-BE49-F238E27FC236}">
                <a16:creationId xmlns:a16="http://schemas.microsoft.com/office/drawing/2014/main" id="{F2F467B6-D3E5-BA42-AB91-0564D45C98BF}"/>
              </a:ext>
            </a:extLst>
          </p:cNvPr>
          <p:cNvSpPr/>
          <p:nvPr/>
        </p:nvSpPr>
        <p:spPr>
          <a:xfrm>
            <a:off x="1822626" y="2412262"/>
            <a:ext cx="1839052" cy="1634307"/>
          </a:xfrm>
          <a:custGeom>
            <a:avLst/>
            <a:gdLst/>
            <a:ahLst/>
            <a:cxnLst/>
            <a:rect l="l" t="t" r="r" b="b"/>
            <a:pathLst>
              <a:path w="12070" h="11611" extrusionOk="0">
                <a:moveTo>
                  <a:pt x="6262" y="224"/>
                </a:moveTo>
                <a:cubicBezTo>
                  <a:pt x="9344" y="229"/>
                  <a:pt x="11840" y="2726"/>
                  <a:pt x="11845" y="5807"/>
                </a:cubicBezTo>
                <a:cubicBezTo>
                  <a:pt x="11845" y="8061"/>
                  <a:pt x="10486" y="10099"/>
                  <a:pt x="8399" y="10963"/>
                </a:cubicBezTo>
                <a:cubicBezTo>
                  <a:pt x="7709" y="11248"/>
                  <a:pt x="6985" y="11387"/>
                  <a:pt x="6267" y="11387"/>
                </a:cubicBezTo>
                <a:cubicBezTo>
                  <a:pt x="4814" y="11387"/>
                  <a:pt x="3386" y="10818"/>
                  <a:pt x="2317" y="9752"/>
                </a:cubicBezTo>
                <a:cubicBezTo>
                  <a:pt x="720" y="8155"/>
                  <a:pt x="243" y="5753"/>
                  <a:pt x="1107" y="3670"/>
                </a:cubicBezTo>
                <a:cubicBezTo>
                  <a:pt x="1970" y="1583"/>
                  <a:pt x="4008" y="224"/>
                  <a:pt x="6262" y="224"/>
                </a:cubicBezTo>
                <a:close/>
                <a:moveTo>
                  <a:pt x="6267" y="0"/>
                </a:moveTo>
                <a:cubicBezTo>
                  <a:pt x="4756" y="0"/>
                  <a:pt x="3270" y="589"/>
                  <a:pt x="2159" y="1700"/>
                </a:cubicBezTo>
                <a:cubicBezTo>
                  <a:pt x="499" y="3360"/>
                  <a:pt x="0" y="5857"/>
                  <a:pt x="900" y="8025"/>
                </a:cubicBezTo>
                <a:cubicBezTo>
                  <a:pt x="1799" y="10198"/>
                  <a:pt x="3914" y="11610"/>
                  <a:pt x="6262" y="11610"/>
                </a:cubicBezTo>
                <a:cubicBezTo>
                  <a:pt x="9470" y="11606"/>
                  <a:pt x="12065" y="9010"/>
                  <a:pt x="12070" y="5807"/>
                </a:cubicBezTo>
                <a:cubicBezTo>
                  <a:pt x="12070" y="3459"/>
                  <a:pt x="10653" y="1340"/>
                  <a:pt x="8484" y="440"/>
                </a:cubicBezTo>
                <a:cubicBezTo>
                  <a:pt x="7767" y="144"/>
                  <a:pt x="7014" y="0"/>
                  <a:pt x="62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pic>
        <p:nvPicPr>
          <p:cNvPr id="3074" name="Picture 2" descr="Internamento Ilustrações, Vetores E Clipart De Stock – (590 Stock  Illustrations)">
            <a:extLst>
              <a:ext uri="{FF2B5EF4-FFF2-40B4-BE49-F238E27FC236}">
                <a16:creationId xmlns:a16="http://schemas.microsoft.com/office/drawing/2014/main" id="{E358CF20-A6F0-B590-C0E0-443CECC3F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824" y="2577296"/>
            <a:ext cx="1395364" cy="1395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inha, doença, ícone, mortalidade, magra. Icon., cuidados de saúde,  mortalidade, mortos, concept., apps, símbolo, pílula, | CanStock">
            <a:extLst>
              <a:ext uri="{FF2B5EF4-FFF2-40B4-BE49-F238E27FC236}">
                <a16:creationId xmlns:a16="http://schemas.microsoft.com/office/drawing/2014/main" id="{EA7C7F0A-E7AC-9587-9026-1A3F26827E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3" t="20896" r="18718" b="27864"/>
          <a:stretch/>
        </p:blipFill>
        <p:spPr bwMode="auto">
          <a:xfrm>
            <a:off x="9204881" y="2692037"/>
            <a:ext cx="1329379" cy="1133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60402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2"/>
          <p:cNvSpPr/>
          <p:nvPr/>
        </p:nvSpPr>
        <p:spPr>
          <a:xfrm>
            <a:off x="6096000" y="1241097"/>
            <a:ext cx="4686000" cy="468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cxnSp>
        <p:nvCxnSpPr>
          <p:cNvPr id="348" name="Google Shape;348;p32"/>
          <p:cNvCxnSpPr/>
          <p:nvPr/>
        </p:nvCxnSpPr>
        <p:spPr>
          <a:xfrm rot="10800000">
            <a:off x="1108367" y="3874133"/>
            <a:ext cx="121828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49" name="Google Shape;349;p32"/>
          <p:cNvSpPr txBox="1">
            <a:spLocks noGrp="1"/>
          </p:cNvSpPr>
          <p:nvPr>
            <p:ph type="ctrTitle"/>
          </p:nvPr>
        </p:nvSpPr>
        <p:spPr>
          <a:xfrm>
            <a:off x="6613328" y="1194570"/>
            <a:ext cx="5156400" cy="2738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>
                <a:solidFill>
                  <a:schemeClr val="bg1"/>
                </a:solidFill>
              </a:rPr>
              <a:t>RESULTADOS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1" name="Google Shape;2791;p73"/>
          <p:cNvSpPr txBox="1">
            <a:spLocks noGrp="1"/>
          </p:cNvSpPr>
          <p:nvPr>
            <p:ph type="title"/>
          </p:nvPr>
        </p:nvSpPr>
        <p:spPr>
          <a:xfrm>
            <a:off x="892950" y="573467"/>
            <a:ext cx="5268400" cy="782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800" dirty="0">
                <a:latin typeface="Assistant Light" pitchFamily="2" charset="-79"/>
                <a:cs typeface="Assistant Light" pitchFamily="2" charset="-79"/>
              </a:rPr>
              <a:t>Perceção dos enfermeiros: APE globalmente desfavorável</a:t>
            </a:r>
            <a:endParaRPr sz="1800" dirty="0">
              <a:latin typeface="Assistant Light" pitchFamily="2" charset="-79"/>
              <a:cs typeface="Assistant Light" pitchFamily="2" charset="-79"/>
            </a:endParaRPr>
          </a:p>
        </p:txBody>
      </p:sp>
      <p:sp>
        <p:nvSpPr>
          <p:cNvPr id="2792" name="Google Shape;2792;p73"/>
          <p:cNvSpPr/>
          <p:nvPr/>
        </p:nvSpPr>
        <p:spPr>
          <a:xfrm>
            <a:off x="4861450" y="1645634"/>
            <a:ext cx="9426000" cy="3776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/>
              <a:t>      </a:t>
            </a:r>
            <a:endParaRPr sz="2400"/>
          </a:p>
        </p:txBody>
      </p:sp>
      <p:sp>
        <p:nvSpPr>
          <p:cNvPr id="2793" name="Google Shape;2793;p73"/>
          <p:cNvSpPr txBox="1"/>
          <p:nvPr/>
        </p:nvSpPr>
        <p:spPr>
          <a:xfrm>
            <a:off x="5489333" y="2219851"/>
            <a:ext cx="6702668" cy="5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06390" algn="just">
              <a:buClr>
                <a:schemeClr val="lt1"/>
              </a:buClr>
              <a:buSzPts val="1200"/>
              <a:buFont typeface="Assistant Light"/>
              <a:buChar char="●"/>
            </a:pPr>
            <a:r>
              <a:rPr lang="en" sz="1600" dirty="0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Os enfermeiros trabalharam mais horas do que as contratualizadas</a:t>
            </a:r>
            <a:endParaRPr sz="1600" dirty="0">
              <a:solidFill>
                <a:schemeClr val="lt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2794" name="Google Shape;2794;p73"/>
          <p:cNvSpPr txBox="1"/>
          <p:nvPr/>
        </p:nvSpPr>
        <p:spPr>
          <a:xfrm>
            <a:off x="5489333" y="2843283"/>
            <a:ext cx="6702666" cy="5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06390" algn="just">
              <a:buClr>
                <a:schemeClr val="lt1"/>
              </a:buClr>
              <a:buSzPts val="1200"/>
              <a:buFont typeface="Assistant Light"/>
              <a:buChar char="●"/>
            </a:pPr>
            <a:r>
              <a:rPr lang="en" sz="1600" dirty="0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Tiveram distribuídos uma média de 6,45 doentes total ou parcialmente dependentes por enfermeiro</a:t>
            </a:r>
            <a:endParaRPr sz="1600" dirty="0">
              <a:solidFill>
                <a:schemeClr val="lt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2795" name="Google Shape;2795;p73"/>
          <p:cNvSpPr txBox="1"/>
          <p:nvPr/>
        </p:nvSpPr>
        <p:spPr>
          <a:xfrm>
            <a:off x="5489332" y="3709884"/>
            <a:ext cx="6702667" cy="171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06390" algn="just">
              <a:buClr>
                <a:schemeClr val="lt1"/>
              </a:buClr>
              <a:buSzPts val="1200"/>
              <a:buFont typeface="Assistant Light"/>
              <a:buChar char="●"/>
            </a:pPr>
            <a:r>
              <a:rPr lang="pt-PT" sz="1600" dirty="0">
                <a:solidFill>
                  <a:schemeClr val="bg1"/>
                </a:solidFill>
                <a:latin typeface="Assistant Light" pitchFamily="2" charset="-79"/>
                <a:cs typeface="Assistant Light" pitchFamily="2" charset="-79"/>
              </a:rPr>
              <a:t>Tiveram de despender tempo a tratar de burocracias relacionadas com transferências ou transportes, providenciar material e equipamentos e atender frequentemente telefonemas</a:t>
            </a:r>
            <a:endParaRPr sz="1600" dirty="0">
              <a:solidFill>
                <a:schemeClr val="bg1"/>
              </a:solidFill>
              <a:latin typeface="Assistant Light" pitchFamily="2" charset="-79"/>
              <a:ea typeface="Assistant Light"/>
              <a:cs typeface="Assistant Light" pitchFamily="2" charset="-79"/>
              <a:sym typeface="Assistant Light"/>
            </a:endParaRPr>
          </a:p>
        </p:txBody>
      </p:sp>
      <p:sp>
        <p:nvSpPr>
          <p:cNvPr id="2797" name="Google Shape;2797;p73"/>
          <p:cNvSpPr txBox="1"/>
          <p:nvPr/>
        </p:nvSpPr>
        <p:spPr>
          <a:xfrm>
            <a:off x="838167" y="2875300"/>
            <a:ext cx="2848400" cy="1194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dirty="0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Dimensão “adequação de recursos humanos e materiais” com a pontuação mais baixa</a:t>
            </a:r>
            <a:endParaRPr dirty="0">
              <a:solidFill>
                <a:schemeClr val="lt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cxnSp>
        <p:nvCxnSpPr>
          <p:cNvPr id="2798" name="Google Shape;2798;p73"/>
          <p:cNvCxnSpPr/>
          <p:nvPr/>
        </p:nvCxnSpPr>
        <p:spPr>
          <a:xfrm rot="10800000">
            <a:off x="960000" y="1317189"/>
            <a:ext cx="0" cy="16108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5304E65-5308-6B03-577C-0018897F262A}"/>
              </a:ext>
            </a:extLst>
          </p:cNvPr>
          <p:cNvSpPr>
            <a:spLocks noGrp="1"/>
          </p:cNvSpPr>
          <p:nvPr>
            <p:ph type="ctrTitle" idx="2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E8AAA479-D750-6F18-A542-951AF8A5AE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51A34D86-D30F-AE9C-38E9-528FFC1A8822}"/>
              </a:ext>
            </a:extLst>
          </p:cNvPr>
          <p:cNvSpPr>
            <a:spLocks noGrp="1"/>
          </p:cNvSpPr>
          <p:nvPr>
            <p:ph type="ctrTitle" idx="7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0" name="Subtítulo 9">
            <a:extLst>
              <a:ext uri="{FF2B5EF4-FFF2-40B4-BE49-F238E27FC236}">
                <a16:creationId xmlns:a16="http://schemas.microsoft.com/office/drawing/2014/main" id="{FA027A92-BDB3-009A-7AAD-75A9E15865B0}"/>
              </a:ext>
            </a:extLst>
          </p:cNvPr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BDDE9225-6D7E-56EF-42BD-5536A2C763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71" t="29524" r="35250" b="18912"/>
          <a:stretch/>
        </p:blipFill>
        <p:spPr>
          <a:xfrm>
            <a:off x="2596854" y="653668"/>
            <a:ext cx="6998292" cy="6027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1847607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4" name="Google Shape;2184;p68"/>
          <p:cNvSpPr txBox="1"/>
          <p:nvPr/>
        </p:nvSpPr>
        <p:spPr>
          <a:xfrm>
            <a:off x="7855133" y="2194008"/>
            <a:ext cx="33768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pt-PT" sz="1333" b="1" dirty="0">
                <a:solidFill>
                  <a:schemeClr val="dk2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Mais de metade dos CEO reportados foram no turno da manhã</a:t>
            </a:r>
            <a:r>
              <a:rPr lang="pt-PT" sz="1333" dirty="0">
                <a:solidFill>
                  <a:schemeClr val="dk2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, 33,3% no turno da tarde e 15,8% no turno da noite</a:t>
            </a:r>
            <a:endParaRPr sz="1333" dirty="0">
              <a:solidFill>
                <a:schemeClr val="dk2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algn="just">
              <a:spcBef>
                <a:spcPts val="2133"/>
              </a:spcBef>
              <a:spcAft>
                <a:spcPts val="2133"/>
              </a:spcAft>
            </a:pPr>
            <a:endParaRPr sz="1333" dirty="0">
              <a:solidFill>
                <a:schemeClr val="dk2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2185" name="Google Shape;2185;p68"/>
          <p:cNvSpPr txBox="1"/>
          <p:nvPr/>
        </p:nvSpPr>
        <p:spPr>
          <a:xfrm>
            <a:off x="7876702" y="1770642"/>
            <a:ext cx="1752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TURNOS</a:t>
            </a:r>
            <a:endParaRPr sz="16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187" name="Google Shape;2187;p68"/>
          <p:cNvSpPr/>
          <p:nvPr/>
        </p:nvSpPr>
        <p:spPr>
          <a:xfrm>
            <a:off x="1122100" y="1992900"/>
            <a:ext cx="3193200" cy="3193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2188" name="Google Shape;2188;p68"/>
          <p:cNvCxnSpPr/>
          <p:nvPr/>
        </p:nvCxnSpPr>
        <p:spPr>
          <a:xfrm>
            <a:off x="2676133" y="2232730"/>
            <a:ext cx="5075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189" name="Google Shape;2189;p68"/>
          <p:cNvCxnSpPr/>
          <p:nvPr/>
        </p:nvCxnSpPr>
        <p:spPr>
          <a:xfrm>
            <a:off x="2676133" y="3583161"/>
            <a:ext cx="2792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190" name="Google Shape;2190;p68"/>
          <p:cNvCxnSpPr/>
          <p:nvPr/>
        </p:nvCxnSpPr>
        <p:spPr>
          <a:xfrm>
            <a:off x="2676133" y="4944232"/>
            <a:ext cx="5075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191" name="Google Shape;2191;p68"/>
          <p:cNvSpPr/>
          <p:nvPr/>
        </p:nvSpPr>
        <p:spPr>
          <a:xfrm>
            <a:off x="1629033" y="2499833"/>
            <a:ext cx="2179200" cy="2179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92" name="Google Shape;2192;p68"/>
          <p:cNvSpPr txBox="1"/>
          <p:nvPr/>
        </p:nvSpPr>
        <p:spPr>
          <a:xfrm>
            <a:off x="5581700" y="3515661"/>
            <a:ext cx="33768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pt-PT" sz="1333" dirty="0">
                <a:solidFill>
                  <a:schemeClr val="dk2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16,67% do enfermeiros omitiram um cuidado</a:t>
            </a:r>
            <a:r>
              <a:rPr lang="pt-PT" sz="1333" b="1" dirty="0">
                <a:solidFill>
                  <a:schemeClr val="dk2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, 40,92% enfermeiros omitiram entre 2 a 4 cuidados</a:t>
            </a:r>
            <a:r>
              <a:rPr lang="pt-PT" sz="1333" dirty="0">
                <a:solidFill>
                  <a:schemeClr val="dk2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, 22,74% omitiram de 5 a 9 cuidados e apenas 19,70% não omitiram nenhum cuidado</a:t>
            </a:r>
            <a:endParaRPr sz="1333" dirty="0">
              <a:solidFill>
                <a:schemeClr val="dk2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>
              <a:spcBef>
                <a:spcPts val="2133"/>
              </a:spcBef>
              <a:spcAft>
                <a:spcPts val="2133"/>
              </a:spcAft>
            </a:pPr>
            <a:endParaRPr sz="1333" dirty="0">
              <a:solidFill>
                <a:schemeClr val="dk2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2193" name="Google Shape;2193;p68"/>
          <p:cNvSpPr txBox="1"/>
          <p:nvPr/>
        </p:nvSpPr>
        <p:spPr>
          <a:xfrm>
            <a:off x="5581700" y="3192128"/>
            <a:ext cx="1752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ENFERMEIROS</a:t>
            </a:r>
            <a:endParaRPr sz="16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194" name="Google Shape;2194;p68"/>
          <p:cNvSpPr txBox="1"/>
          <p:nvPr/>
        </p:nvSpPr>
        <p:spPr>
          <a:xfrm>
            <a:off x="7855133" y="4871432"/>
            <a:ext cx="33768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en" sz="1333" dirty="0">
                <a:solidFill>
                  <a:schemeClr val="dk2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No serviço com </a:t>
            </a:r>
            <a:r>
              <a:rPr lang="en" sz="1333" b="1" dirty="0">
                <a:solidFill>
                  <a:schemeClr val="dk2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APE favorável  </a:t>
            </a:r>
            <a:r>
              <a:rPr lang="en" sz="1333" dirty="0">
                <a:solidFill>
                  <a:schemeClr val="dk2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foram omitidos em média </a:t>
            </a:r>
            <a:r>
              <a:rPr lang="en" sz="1333" b="1" dirty="0">
                <a:solidFill>
                  <a:schemeClr val="dk2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1,67 cuidados </a:t>
            </a:r>
            <a:r>
              <a:rPr lang="en" sz="1333" dirty="0">
                <a:solidFill>
                  <a:schemeClr val="dk2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por enfermeiro.</a:t>
            </a:r>
          </a:p>
          <a:p>
            <a:pPr algn="just"/>
            <a:r>
              <a:rPr lang="en" sz="1333" dirty="0">
                <a:solidFill>
                  <a:schemeClr val="dk2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Nos serviços com </a:t>
            </a:r>
            <a:r>
              <a:rPr lang="en" sz="1333" b="1" dirty="0">
                <a:solidFill>
                  <a:schemeClr val="dk2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APE desfavorável </a:t>
            </a:r>
            <a:r>
              <a:rPr lang="en" sz="1333" dirty="0">
                <a:solidFill>
                  <a:schemeClr val="dk2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foram omitidos em média </a:t>
            </a:r>
            <a:r>
              <a:rPr lang="en" sz="1333" b="1" dirty="0">
                <a:solidFill>
                  <a:schemeClr val="dk2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3,40 cuidados </a:t>
            </a:r>
            <a:r>
              <a:rPr lang="en" sz="1333" dirty="0">
                <a:solidFill>
                  <a:schemeClr val="dk2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por enfermeiro</a:t>
            </a:r>
            <a:endParaRPr sz="1333" dirty="0">
              <a:solidFill>
                <a:schemeClr val="dk2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2195" name="Google Shape;2195;p68"/>
          <p:cNvSpPr txBox="1"/>
          <p:nvPr/>
        </p:nvSpPr>
        <p:spPr>
          <a:xfrm>
            <a:off x="7855131" y="4547899"/>
            <a:ext cx="4722533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AMBIENTE DE PRÁTICA DE ENFERMAGEM</a:t>
            </a:r>
            <a:endParaRPr sz="16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grpSp>
        <p:nvGrpSpPr>
          <p:cNvPr id="2196" name="Google Shape;2196;p68"/>
          <p:cNvGrpSpPr/>
          <p:nvPr/>
        </p:nvGrpSpPr>
        <p:grpSpPr>
          <a:xfrm>
            <a:off x="2363014" y="3111377"/>
            <a:ext cx="711381" cy="1064513"/>
            <a:chOff x="5762575" y="2917575"/>
            <a:chExt cx="281475" cy="421200"/>
          </a:xfrm>
        </p:grpSpPr>
        <p:sp>
          <p:nvSpPr>
            <p:cNvPr id="2197" name="Google Shape;2197;p68"/>
            <p:cNvSpPr/>
            <p:nvPr/>
          </p:nvSpPr>
          <p:spPr>
            <a:xfrm>
              <a:off x="5762700" y="2917575"/>
              <a:ext cx="281350" cy="421200"/>
            </a:xfrm>
            <a:custGeom>
              <a:avLst/>
              <a:gdLst/>
              <a:ahLst/>
              <a:cxnLst/>
              <a:rect l="l" t="t" r="r" b="b"/>
              <a:pathLst>
                <a:path w="11254" h="16848" extrusionOk="0">
                  <a:moveTo>
                    <a:pt x="965" y="0"/>
                  </a:moveTo>
                  <a:cubicBezTo>
                    <a:pt x="431" y="0"/>
                    <a:pt x="0" y="431"/>
                    <a:pt x="0" y="960"/>
                  </a:cubicBezTo>
                  <a:lnTo>
                    <a:pt x="0" y="15887"/>
                  </a:lnTo>
                  <a:cubicBezTo>
                    <a:pt x="0" y="16416"/>
                    <a:pt x="431" y="16847"/>
                    <a:pt x="965" y="16847"/>
                  </a:cubicBezTo>
                  <a:lnTo>
                    <a:pt x="10293" y="16847"/>
                  </a:lnTo>
                  <a:cubicBezTo>
                    <a:pt x="10823" y="16847"/>
                    <a:pt x="11254" y="16416"/>
                    <a:pt x="11254" y="15887"/>
                  </a:cubicBezTo>
                  <a:lnTo>
                    <a:pt x="11254" y="960"/>
                  </a:lnTo>
                  <a:cubicBezTo>
                    <a:pt x="11254" y="431"/>
                    <a:pt x="10823" y="0"/>
                    <a:pt x="10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8" name="Google Shape;2198;p68"/>
            <p:cNvSpPr/>
            <p:nvPr/>
          </p:nvSpPr>
          <p:spPr>
            <a:xfrm>
              <a:off x="5762575" y="2917575"/>
              <a:ext cx="281475" cy="421200"/>
            </a:xfrm>
            <a:custGeom>
              <a:avLst/>
              <a:gdLst/>
              <a:ahLst/>
              <a:cxnLst/>
              <a:rect l="l" t="t" r="r" b="b"/>
              <a:pathLst>
                <a:path w="11259" h="16848" extrusionOk="0">
                  <a:moveTo>
                    <a:pt x="10302" y="0"/>
                  </a:moveTo>
                  <a:cubicBezTo>
                    <a:pt x="10299" y="0"/>
                    <a:pt x="10296" y="0"/>
                    <a:pt x="10294" y="0"/>
                  </a:cubicBezTo>
                  <a:lnTo>
                    <a:pt x="10050" y="0"/>
                  </a:lnTo>
                  <a:lnTo>
                    <a:pt x="10050" y="14678"/>
                  </a:lnTo>
                  <a:cubicBezTo>
                    <a:pt x="10050" y="15209"/>
                    <a:pt x="9624" y="15638"/>
                    <a:pt x="9093" y="15638"/>
                  </a:cubicBezTo>
                  <a:cubicBezTo>
                    <a:pt x="9091" y="15638"/>
                    <a:pt x="9088" y="15638"/>
                    <a:pt x="9085" y="15638"/>
                  </a:cubicBezTo>
                  <a:lnTo>
                    <a:pt x="1" y="15638"/>
                  </a:lnTo>
                  <a:lnTo>
                    <a:pt x="1" y="15887"/>
                  </a:lnTo>
                  <a:cubicBezTo>
                    <a:pt x="1" y="16416"/>
                    <a:pt x="432" y="16847"/>
                    <a:pt x="961" y="16847"/>
                  </a:cubicBezTo>
                  <a:lnTo>
                    <a:pt x="10294" y="16847"/>
                  </a:lnTo>
                  <a:cubicBezTo>
                    <a:pt x="10823" y="16847"/>
                    <a:pt x="11254" y="16416"/>
                    <a:pt x="11254" y="15887"/>
                  </a:cubicBezTo>
                  <a:lnTo>
                    <a:pt x="11254" y="960"/>
                  </a:lnTo>
                  <a:cubicBezTo>
                    <a:pt x="11259" y="429"/>
                    <a:pt x="10832" y="0"/>
                    <a:pt x="10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9" name="Google Shape;2199;p68"/>
            <p:cNvSpPr/>
            <p:nvPr/>
          </p:nvSpPr>
          <p:spPr>
            <a:xfrm>
              <a:off x="5790100" y="2952225"/>
              <a:ext cx="96775" cy="82850"/>
            </a:xfrm>
            <a:custGeom>
              <a:avLst/>
              <a:gdLst/>
              <a:ahLst/>
              <a:cxnLst/>
              <a:rect l="l" t="t" r="r" b="b"/>
              <a:pathLst>
                <a:path w="3871" h="3314" extrusionOk="0">
                  <a:moveTo>
                    <a:pt x="2217" y="1"/>
                  </a:moveTo>
                  <a:cubicBezTo>
                    <a:pt x="741" y="1"/>
                    <a:pt x="1" y="1786"/>
                    <a:pt x="1045" y="2830"/>
                  </a:cubicBezTo>
                  <a:cubicBezTo>
                    <a:pt x="1361" y="3146"/>
                    <a:pt x="1783" y="3314"/>
                    <a:pt x="2213" y="3314"/>
                  </a:cubicBezTo>
                  <a:cubicBezTo>
                    <a:pt x="2427" y="3314"/>
                    <a:pt x="2643" y="3272"/>
                    <a:pt x="2849" y="3187"/>
                  </a:cubicBezTo>
                  <a:cubicBezTo>
                    <a:pt x="3468" y="2934"/>
                    <a:pt x="3870" y="2329"/>
                    <a:pt x="3870" y="1659"/>
                  </a:cubicBezTo>
                  <a:cubicBezTo>
                    <a:pt x="3870" y="746"/>
                    <a:pt x="3130" y="1"/>
                    <a:pt x="2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0" name="Google Shape;2200;p68"/>
            <p:cNvSpPr/>
            <p:nvPr/>
          </p:nvSpPr>
          <p:spPr>
            <a:xfrm>
              <a:off x="5837650" y="2952225"/>
              <a:ext cx="49350" cy="82950"/>
            </a:xfrm>
            <a:custGeom>
              <a:avLst/>
              <a:gdLst/>
              <a:ahLst/>
              <a:cxnLst/>
              <a:rect l="l" t="t" r="r" b="b"/>
              <a:pathLst>
                <a:path w="1974" h="3318" extrusionOk="0">
                  <a:moveTo>
                    <a:pt x="315" y="1"/>
                  </a:moveTo>
                  <a:cubicBezTo>
                    <a:pt x="207" y="1"/>
                    <a:pt x="104" y="10"/>
                    <a:pt x="1" y="29"/>
                  </a:cubicBezTo>
                  <a:cubicBezTo>
                    <a:pt x="783" y="179"/>
                    <a:pt x="1345" y="863"/>
                    <a:pt x="1345" y="1659"/>
                  </a:cubicBezTo>
                  <a:cubicBezTo>
                    <a:pt x="1345" y="2456"/>
                    <a:pt x="783" y="3135"/>
                    <a:pt x="1" y="3285"/>
                  </a:cubicBezTo>
                  <a:cubicBezTo>
                    <a:pt x="104" y="3308"/>
                    <a:pt x="207" y="3318"/>
                    <a:pt x="315" y="3318"/>
                  </a:cubicBezTo>
                  <a:cubicBezTo>
                    <a:pt x="1228" y="3318"/>
                    <a:pt x="1973" y="2578"/>
                    <a:pt x="1973" y="1659"/>
                  </a:cubicBezTo>
                  <a:cubicBezTo>
                    <a:pt x="1973" y="741"/>
                    <a:pt x="1228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1" name="Google Shape;2201;p68"/>
            <p:cNvSpPr/>
            <p:nvPr/>
          </p:nvSpPr>
          <p:spPr>
            <a:xfrm>
              <a:off x="5812000" y="2960325"/>
              <a:ext cx="66900" cy="66775"/>
            </a:xfrm>
            <a:custGeom>
              <a:avLst/>
              <a:gdLst/>
              <a:ahLst/>
              <a:cxnLst/>
              <a:rect l="l" t="t" r="r" b="b"/>
              <a:pathLst>
                <a:path w="2676" h="2671" extrusionOk="0">
                  <a:moveTo>
                    <a:pt x="2320" y="0"/>
                  </a:moveTo>
                  <a:lnTo>
                    <a:pt x="1" y="2314"/>
                  </a:lnTo>
                  <a:cubicBezTo>
                    <a:pt x="99" y="2450"/>
                    <a:pt x="221" y="2572"/>
                    <a:pt x="357" y="2670"/>
                  </a:cubicBezTo>
                  <a:lnTo>
                    <a:pt x="2676" y="356"/>
                  </a:lnTo>
                  <a:cubicBezTo>
                    <a:pt x="2577" y="216"/>
                    <a:pt x="2456" y="98"/>
                    <a:pt x="2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2" name="Google Shape;2202;p68"/>
            <p:cNvSpPr/>
            <p:nvPr/>
          </p:nvSpPr>
          <p:spPr>
            <a:xfrm>
              <a:off x="5862375" y="2960425"/>
              <a:ext cx="16775" cy="19250"/>
            </a:xfrm>
            <a:custGeom>
              <a:avLst/>
              <a:gdLst/>
              <a:ahLst/>
              <a:cxnLst/>
              <a:rect l="l" t="t" r="r" b="b"/>
              <a:pathLst>
                <a:path w="671" h="770" extrusionOk="0">
                  <a:moveTo>
                    <a:pt x="309" y="1"/>
                  </a:moveTo>
                  <a:lnTo>
                    <a:pt x="0" y="310"/>
                  </a:lnTo>
                  <a:cubicBezTo>
                    <a:pt x="113" y="446"/>
                    <a:pt x="202" y="605"/>
                    <a:pt x="263" y="769"/>
                  </a:cubicBezTo>
                  <a:lnTo>
                    <a:pt x="670" y="361"/>
                  </a:lnTo>
                  <a:cubicBezTo>
                    <a:pt x="651" y="338"/>
                    <a:pt x="642" y="324"/>
                    <a:pt x="628" y="310"/>
                  </a:cubicBezTo>
                  <a:cubicBezTo>
                    <a:pt x="623" y="305"/>
                    <a:pt x="623" y="301"/>
                    <a:pt x="623" y="296"/>
                  </a:cubicBezTo>
                  <a:cubicBezTo>
                    <a:pt x="614" y="282"/>
                    <a:pt x="600" y="272"/>
                    <a:pt x="591" y="258"/>
                  </a:cubicBezTo>
                  <a:lnTo>
                    <a:pt x="581" y="249"/>
                  </a:lnTo>
                  <a:cubicBezTo>
                    <a:pt x="530" y="188"/>
                    <a:pt x="473" y="132"/>
                    <a:pt x="417" y="80"/>
                  </a:cubicBezTo>
                  <a:lnTo>
                    <a:pt x="403" y="71"/>
                  </a:lnTo>
                  <a:cubicBezTo>
                    <a:pt x="389" y="62"/>
                    <a:pt x="380" y="52"/>
                    <a:pt x="366" y="38"/>
                  </a:cubicBezTo>
                  <a:cubicBezTo>
                    <a:pt x="361" y="34"/>
                    <a:pt x="356" y="34"/>
                    <a:pt x="352" y="34"/>
                  </a:cubicBezTo>
                  <a:lnTo>
                    <a:pt x="3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3" name="Google Shape;2203;p68"/>
            <p:cNvSpPr/>
            <p:nvPr/>
          </p:nvSpPr>
          <p:spPr>
            <a:xfrm>
              <a:off x="5905825" y="2952225"/>
              <a:ext cx="96775" cy="82850"/>
            </a:xfrm>
            <a:custGeom>
              <a:avLst/>
              <a:gdLst/>
              <a:ahLst/>
              <a:cxnLst/>
              <a:rect l="l" t="t" r="r" b="b"/>
              <a:pathLst>
                <a:path w="3871" h="3314" extrusionOk="0">
                  <a:moveTo>
                    <a:pt x="2212" y="1"/>
                  </a:moveTo>
                  <a:cubicBezTo>
                    <a:pt x="741" y="1"/>
                    <a:pt x="0" y="1786"/>
                    <a:pt x="1045" y="2830"/>
                  </a:cubicBezTo>
                  <a:cubicBezTo>
                    <a:pt x="1361" y="3146"/>
                    <a:pt x="1783" y="3314"/>
                    <a:pt x="2213" y="3314"/>
                  </a:cubicBezTo>
                  <a:cubicBezTo>
                    <a:pt x="2427" y="3314"/>
                    <a:pt x="2643" y="3272"/>
                    <a:pt x="2849" y="3187"/>
                  </a:cubicBezTo>
                  <a:cubicBezTo>
                    <a:pt x="3467" y="2934"/>
                    <a:pt x="3870" y="2329"/>
                    <a:pt x="3870" y="1659"/>
                  </a:cubicBezTo>
                  <a:cubicBezTo>
                    <a:pt x="3870" y="746"/>
                    <a:pt x="3130" y="1"/>
                    <a:pt x="2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4" name="Google Shape;2204;p68"/>
            <p:cNvSpPr/>
            <p:nvPr/>
          </p:nvSpPr>
          <p:spPr>
            <a:xfrm>
              <a:off x="5953250" y="2952225"/>
              <a:ext cx="49350" cy="82950"/>
            </a:xfrm>
            <a:custGeom>
              <a:avLst/>
              <a:gdLst/>
              <a:ahLst/>
              <a:cxnLst/>
              <a:rect l="l" t="t" r="r" b="b"/>
              <a:pathLst>
                <a:path w="1974" h="3318" extrusionOk="0">
                  <a:moveTo>
                    <a:pt x="315" y="1"/>
                  </a:moveTo>
                  <a:cubicBezTo>
                    <a:pt x="207" y="1"/>
                    <a:pt x="104" y="10"/>
                    <a:pt x="1" y="29"/>
                  </a:cubicBezTo>
                  <a:cubicBezTo>
                    <a:pt x="783" y="179"/>
                    <a:pt x="1345" y="863"/>
                    <a:pt x="1345" y="1659"/>
                  </a:cubicBezTo>
                  <a:cubicBezTo>
                    <a:pt x="1345" y="2456"/>
                    <a:pt x="783" y="3135"/>
                    <a:pt x="1" y="3285"/>
                  </a:cubicBezTo>
                  <a:cubicBezTo>
                    <a:pt x="104" y="3308"/>
                    <a:pt x="207" y="3318"/>
                    <a:pt x="315" y="3318"/>
                  </a:cubicBezTo>
                  <a:cubicBezTo>
                    <a:pt x="1228" y="3318"/>
                    <a:pt x="1973" y="2578"/>
                    <a:pt x="1973" y="1659"/>
                  </a:cubicBezTo>
                  <a:cubicBezTo>
                    <a:pt x="1973" y="741"/>
                    <a:pt x="1228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5" name="Google Shape;2205;p68"/>
            <p:cNvSpPr/>
            <p:nvPr/>
          </p:nvSpPr>
          <p:spPr>
            <a:xfrm>
              <a:off x="5927725" y="2960325"/>
              <a:ext cx="66775" cy="66775"/>
            </a:xfrm>
            <a:custGeom>
              <a:avLst/>
              <a:gdLst/>
              <a:ahLst/>
              <a:cxnLst/>
              <a:rect l="l" t="t" r="r" b="b"/>
              <a:pathLst>
                <a:path w="2671" h="2671" extrusionOk="0">
                  <a:moveTo>
                    <a:pt x="2315" y="0"/>
                  </a:moveTo>
                  <a:lnTo>
                    <a:pt x="0" y="2314"/>
                  </a:lnTo>
                  <a:cubicBezTo>
                    <a:pt x="99" y="2450"/>
                    <a:pt x="221" y="2572"/>
                    <a:pt x="357" y="2670"/>
                  </a:cubicBezTo>
                  <a:lnTo>
                    <a:pt x="2671" y="356"/>
                  </a:lnTo>
                  <a:cubicBezTo>
                    <a:pt x="2573" y="216"/>
                    <a:pt x="2451" y="98"/>
                    <a:pt x="2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6" name="Google Shape;2206;p68"/>
            <p:cNvSpPr/>
            <p:nvPr/>
          </p:nvSpPr>
          <p:spPr>
            <a:xfrm>
              <a:off x="5977975" y="2960425"/>
              <a:ext cx="16775" cy="19250"/>
            </a:xfrm>
            <a:custGeom>
              <a:avLst/>
              <a:gdLst/>
              <a:ahLst/>
              <a:cxnLst/>
              <a:rect l="l" t="t" r="r" b="b"/>
              <a:pathLst>
                <a:path w="671" h="770" extrusionOk="0">
                  <a:moveTo>
                    <a:pt x="310" y="1"/>
                  </a:moveTo>
                  <a:lnTo>
                    <a:pt x="0" y="310"/>
                  </a:lnTo>
                  <a:cubicBezTo>
                    <a:pt x="113" y="446"/>
                    <a:pt x="202" y="605"/>
                    <a:pt x="263" y="769"/>
                  </a:cubicBezTo>
                  <a:lnTo>
                    <a:pt x="670" y="361"/>
                  </a:lnTo>
                  <a:cubicBezTo>
                    <a:pt x="661" y="343"/>
                    <a:pt x="647" y="324"/>
                    <a:pt x="628" y="310"/>
                  </a:cubicBezTo>
                  <a:cubicBezTo>
                    <a:pt x="623" y="305"/>
                    <a:pt x="623" y="301"/>
                    <a:pt x="623" y="296"/>
                  </a:cubicBezTo>
                  <a:cubicBezTo>
                    <a:pt x="614" y="282"/>
                    <a:pt x="600" y="272"/>
                    <a:pt x="591" y="258"/>
                  </a:cubicBezTo>
                  <a:lnTo>
                    <a:pt x="581" y="249"/>
                  </a:lnTo>
                  <a:cubicBezTo>
                    <a:pt x="530" y="188"/>
                    <a:pt x="473" y="132"/>
                    <a:pt x="417" y="80"/>
                  </a:cubicBezTo>
                  <a:lnTo>
                    <a:pt x="403" y="71"/>
                  </a:lnTo>
                  <a:cubicBezTo>
                    <a:pt x="389" y="62"/>
                    <a:pt x="380" y="52"/>
                    <a:pt x="366" y="38"/>
                  </a:cubicBezTo>
                  <a:cubicBezTo>
                    <a:pt x="361" y="34"/>
                    <a:pt x="356" y="34"/>
                    <a:pt x="352" y="34"/>
                  </a:cubicBezTo>
                  <a:lnTo>
                    <a:pt x="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7" name="Google Shape;2207;p68"/>
            <p:cNvSpPr/>
            <p:nvPr/>
          </p:nvSpPr>
          <p:spPr>
            <a:xfrm>
              <a:off x="5790100" y="3083650"/>
              <a:ext cx="96775" cy="82850"/>
            </a:xfrm>
            <a:custGeom>
              <a:avLst/>
              <a:gdLst/>
              <a:ahLst/>
              <a:cxnLst/>
              <a:rect l="l" t="t" r="r" b="b"/>
              <a:pathLst>
                <a:path w="3871" h="3314" extrusionOk="0">
                  <a:moveTo>
                    <a:pt x="2217" y="0"/>
                  </a:moveTo>
                  <a:cubicBezTo>
                    <a:pt x="741" y="0"/>
                    <a:pt x="1" y="1785"/>
                    <a:pt x="1045" y="2830"/>
                  </a:cubicBezTo>
                  <a:cubicBezTo>
                    <a:pt x="1361" y="3146"/>
                    <a:pt x="1783" y="3313"/>
                    <a:pt x="2213" y="3313"/>
                  </a:cubicBezTo>
                  <a:cubicBezTo>
                    <a:pt x="2427" y="3313"/>
                    <a:pt x="2643" y="3272"/>
                    <a:pt x="2849" y="3186"/>
                  </a:cubicBezTo>
                  <a:cubicBezTo>
                    <a:pt x="3468" y="2933"/>
                    <a:pt x="3870" y="2329"/>
                    <a:pt x="3870" y="1659"/>
                  </a:cubicBezTo>
                  <a:cubicBezTo>
                    <a:pt x="3870" y="745"/>
                    <a:pt x="3130" y="0"/>
                    <a:pt x="2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8" name="Google Shape;2208;p68"/>
            <p:cNvSpPr/>
            <p:nvPr/>
          </p:nvSpPr>
          <p:spPr>
            <a:xfrm>
              <a:off x="5837650" y="3083625"/>
              <a:ext cx="49350" cy="82975"/>
            </a:xfrm>
            <a:custGeom>
              <a:avLst/>
              <a:gdLst/>
              <a:ahLst/>
              <a:cxnLst/>
              <a:rect l="l" t="t" r="r" b="b"/>
              <a:pathLst>
                <a:path w="1974" h="3319" extrusionOk="0">
                  <a:moveTo>
                    <a:pt x="272" y="0"/>
                  </a:moveTo>
                  <a:cubicBezTo>
                    <a:pt x="180" y="0"/>
                    <a:pt x="90" y="13"/>
                    <a:pt x="1" y="29"/>
                  </a:cubicBezTo>
                  <a:cubicBezTo>
                    <a:pt x="783" y="179"/>
                    <a:pt x="1345" y="863"/>
                    <a:pt x="1345" y="1660"/>
                  </a:cubicBezTo>
                  <a:cubicBezTo>
                    <a:pt x="1345" y="2451"/>
                    <a:pt x="783" y="3135"/>
                    <a:pt x="1" y="3285"/>
                  </a:cubicBezTo>
                  <a:cubicBezTo>
                    <a:pt x="104" y="3309"/>
                    <a:pt x="207" y="3318"/>
                    <a:pt x="315" y="3318"/>
                  </a:cubicBezTo>
                  <a:cubicBezTo>
                    <a:pt x="1228" y="3318"/>
                    <a:pt x="1973" y="2573"/>
                    <a:pt x="1973" y="1660"/>
                  </a:cubicBezTo>
                  <a:cubicBezTo>
                    <a:pt x="1973" y="741"/>
                    <a:pt x="1228" y="1"/>
                    <a:pt x="315" y="1"/>
                  </a:cubicBezTo>
                  <a:cubicBezTo>
                    <a:pt x="300" y="1"/>
                    <a:pt x="286" y="0"/>
                    <a:pt x="2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9" name="Google Shape;2209;p68"/>
            <p:cNvSpPr/>
            <p:nvPr/>
          </p:nvSpPr>
          <p:spPr>
            <a:xfrm>
              <a:off x="5812000" y="3091600"/>
              <a:ext cx="66900" cy="66800"/>
            </a:xfrm>
            <a:custGeom>
              <a:avLst/>
              <a:gdLst/>
              <a:ahLst/>
              <a:cxnLst/>
              <a:rect l="l" t="t" r="r" b="b"/>
              <a:pathLst>
                <a:path w="2676" h="2672" extrusionOk="0">
                  <a:moveTo>
                    <a:pt x="2320" y="1"/>
                  </a:moveTo>
                  <a:lnTo>
                    <a:pt x="1" y="2315"/>
                  </a:lnTo>
                  <a:cubicBezTo>
                    <a:pt x="99" y="2451"/>
                    <a:pt x="221" y="2573"/>
                    <a:pt x="357" y="2671"/>
                  </a:cubicBezTo>
                  <a:lnTo>
                    <a:pt x="2676" y="357"/>
                  </a:lnTo>
                  <a:cubicBezTo>
                    <a:pt x="2573" y="221"/>
                    <a:pt x="2451" y="99"/>
                    <a:pt x="2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0" name="Google Shape;2210;p68"/>
            <p:cNvSpPr/>
            <p:nvPr/>
          </p:nvSpPr>
          <p:spPr>
            <a:xfrm>
              <a:off x="5862375" y="3091725"/>
              <a:ext cx="16775" cy="19225"/>
            </a:xfrm>
            <a:custGeom>
              <a:avLst/>
              <a:gdLst/>
              <a:ahLst/>
              <a:cxnLst/>
              <a:rect l="l" t="t" r="r" b="b"/>
              <a:pathLst>
                <a:path w="671" h="769" extrusionOk="0">
                  <a:moveTo>
                    <a:pt x="309" y="1"/>
                  </a:moveTo>
                  <a:lnTo>
                    <a:pt x="0" y="310"/>
                  </a:lnTo>
                  <a:cubicBezTo>
                    <a:pt x="113" y="446"/>
                    <a:pt x="202" y="605"/>
                    <a:pt x="263" y="769"/>
                  </a:cubicBezTo>
                  <a:lnTo>
                    <a:pt x="670" y="361"/>
                  </a:lnTo>
                  <a:cubicBezTo>
                    <a:pt x="651" y="338"/>
                    <a:pt x="642" y="328"/>
                    <a:pt x="628" y="310"/>
                  </a:cubicBezTo>
                  <a:cubicBezTo>
                    <a:pt x="623" y="305"/>
                    <a:pt x="623" y="300"/>
                    <a:pt x="623" y="296"/>
                  </a:cubicBezTo>
                  <a:cubicBezTo>
                    <a:pt x="614" y="282"/>
                    <a:pt x="600" y="272"/>
                    <a:pt x="591" y="258"/>
                  </a:cubicBezTo>
                  <a:lnTo>
                    <a:pt x="581" y="249"/>
                  </a:lnTo>
                  <a:cubicBezTo>
                    <a:pt x="530" y="188"/>
                    <a:pt x="473" y="132"/>
                    <a:pt x="417" y="80"/>
                  </a:cubicBezTo>
                  <a:lnTo>
                    <a:pt x="403" y="71"/>
                  </a:lnTo>
                  <a:cubicBezTo>
                    <a:pt x="389" y="61"/>
                    <a:pt x="380" y="52"/>
                    <a:pt x="366" y="38"/>
                  </a:cubicBezTo>
                  <a:cubicBezTo>
                    <a:pt x="361" y="33"/>
                    <a:pt x="356" y="33"/>
                    <a:pt x="352" y="33"/>
                  </a:cubicBezTo>
                  <a:lnTo>
                    <a:pt x="3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1" name="Google Shape;2211;p68"/>
            <p:cNvSpPr/>
            <p:nvPr/>
          </p:nvSpPr>
          <p:spPr>
            <a:xfrm>
              <a:off x="5905825" y="3083650"/>
              <a:ext cx="96775" cy="82850"/>
            </a:xfrm>
            <a:custGeom>
              <a:avLst/>
              <a:gdLst/>
              <a:ahLst/>
              <a:cxnLst/>
              <a:rect l="l" t="t" r="r" b="b"/>
              <a:pathLst>
                <a:path w="3871" h="3314" extrusionOk="0">
                  <a:moveTo>
                    <a:pt x="2212" y="0"/>
                  </a:moveTo>
                  <a:cubicBezTo>
                    <a:pt x="741" y="0"/>
                    <a:pt x="0" y="1785"/>
                    <a:pt x="1045" y="2830"/>
                  </a:cubicBezTo>
                  <a:cubicBezTo>
                    <a:pt x="1361" y="3146"/>
                    <a:pt x="1783" y="3313"/>
                    <a:pt x="2213" y="3313"/>
                  </a:cubicBezTo>
                  <a:cubicBezTo>
                    <a:pt x="2427" y="3313"/>
                    <a:pt x="2643" y="3272"/>
                    <a:pt x="2849" y="3186"/>
                  </a:cubicBezTo>
                  <a:cubicBezTo>
                    <a:pt x="3467" y="2933"/>
                    <a:pt x="3870" y="2329"/>
                    <a:pt x="3870" y="1659"/>
                  </a:cubicBezTo>
                  <a:cubicBezTo>
                    <a:pt x="3870" y="740"/>
                    <a:pt x="3130" y="0"/>
                    <a:pt x="2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2" name="Google Shape;2212;p68"/>
            <p:cNvSpPr/>
            <p:nvPr/>
          </p:nvSpPr>
          <p:spPr>
            <a:xfrm>
              <a:off x="5953250" y="3083625"/>
              <a:ext cx="49350" cy="82975"/>
            </a:xfrm>
            <a:custGeom>
              <a:avLst/>
              <a:gdLst/>
              <a:ahLst/>
              <a:cxnLst/>
              <a:rect l="l" t="t" r="r" b="b"/>
              <a:pathLst>
                <a:path w="1974" h="3319" extrusionOk="0">
                  <a:moveTo>
                    <a:pt x="272" y="0"/>
                  </a:moveTo>
                  <a:cubicBezTo>
                    <a:pt x="180" y="0"/>
                    <a:pt x="90" y="13"/>
                    <a:pt x="1" y="29"/>
                  </a:cubicBezTo>
                  <a:cubicBezTo>
                    <a:pt x="783" y="179"/>
                    <a:pt x="1345" y="863"/>
                    <a:pt x="1345" y="1660"/>
                  </a:cubicBezTo>
                  <a:cubicBezTo>
                    <a:pt x="1345" y="2451"/>
                    <a:pt x="783" y="3135"/>
                    <a:pt x="1" y="3285"/>
                  </a:cubicBezTo>
                  <a:cubicBezTo>
                    <a:pt x="104" y="3309"/>
                    <a:pt x="207" y="3318"/>
                    <a:pt x="315" y="3318"/>
                  </a:cubicBezTo>
                  <a:cubicBezTo>
                    <a:pt x="1228" y="3318"/>
                    <a:pt x="1973" y="2573"/>
                    <a:pt x="1973" y="1660"/>
                  </a:cubicBezTo>
                  <a:cubicBezTo>
                    <a:pt x="1973" y="741"/>
                    <a:pt x="1228" y="1"/>
                    <a:pt x="315" y="1"/>
                  </a:cubicBezTo>
                  <a:cubicBezTo>
                    <a:pt x="301" y="1"/>
                    <a:pt x="286" y="0"/>
                    <a:pt x="2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3" name="Google Shape;2213;p68"/>
            <p:cNvSpPr/>
            <p:nvPr/>
          </p:nvSpPr>
          <p:spPr>
            <a:xfrm>
              <a:off x="5927725" y="3091600"/>
              <a:ext cx="66775" cy="66800"/>
            </a:xfrm>
            <a:custGeom>
              <a:avLst/>
              <a:gdLst/>
              <a:ahLst/>
              <a:cxnLst/>
              <a:rect l="l" t="t" r="r" b="b"/>
              <a:pathLst>
                <a:path w="2671" h="2672" extrusionOk="0">
                  <a:moveTo>
                    <a:pt x="2315" y="1"/>
                  </a:moveTo>
                  <a:lnTo>
                    <a:pt x="0" y="2315"/>
                  </a:lnTo>
                  <a:cubicBezTo>
                    <a:pt x="99" y="2451"/>
                    <a:pt x="221" y="2573"/>
                    <a:pt x="357" y="2671"/>
                  </a:cubicBezTo>
                  <a:lnTo>
                    <a:pt x="2671" y="357"/>
                  </a:lnTo>
                  <a:cubicBezTo>
                    <a:pt x="2573" y="221"/>
                    <a:pt x="2451" y="99"/>
                    <a:pt x="2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4" name="Google Shape;2214;p68"/>
            <p:cNvSpPr/>
            <p:nvPr/>
          </p:nvSpPr>
          <p:spPr>
            <a:xfrm>
              <a:off x="5977975" y="3091725"/>
              <a:ext cx="16775" cy="19225"/>
            </a:xfrm>
            <a:custGeom>
              <a:avLst/>
              <a:gdLst/>
              <a:ahLst/>
              <a:cxnLst/>
              <a:rect l="l" t="t" r="r" b="b"/>
              <a:pathLst>
                <a:path w="671" h="769" extrusionOk="0">
                  <a:moveTo>
                    <a:pt x="310" y="1"/>
                  </a:moveTo>
                  <a:lnTo>
                    <a:pt x="0" y="310"/>
                  </a:lnTo>
                  <a:cubicBezTo>
                    <a:pt x="113" y="446"/>
                    <a:pt x="202" y="605"/>
                    <a:pt x="263" y="769"/>
                  </a:cubicBezTo>
                  <a:lnTo>
                    <a:pt x="670" y="361"/>
                  </a:lnTo>
                  <a:cubicBezTo>
                    <a:pt x="661" y="343"/>
                    <a:pt x="647" y="324"/>
                    <a:pt x="628" y="310"/>
                  </a:cubicBezTo>
                  <a:cubicBezTo>
                    <a:pt x="623" y="305"/>
                    <a:pt x="623" y="300"/>
                    <a:pt x="623" y="296"/>
                  </a:cubicBezTo>
                  <a:cubicBezTo>
                    <a:pt x="614" y="282"/>
                    <a:pt x="600" y="272"/>
                    <a:pt x="591" y="258"/>
                  </a:cubicBezTo>
                  <a:lnTo>
                    <a:pt x="581" y="249"/>
                  </a:lnTo>
                  <a:cubicBezTo>
                    <a:pt x="530" y="188"/>
                    <a:pt x="473" y="132"/>
                    <a:pt x="417" y="80"/>
                  </a:cubicBezTo>
                  <a:lnTo>
                    <a:pt x="403" y="71"/>
                  </a:lnTo>
                  <a:cubicBezTo>
                    <a:pt x="389" y="61"/>
                    <a:pt x="380" y="52"/>
                    <a:pt x="366" y="38"/>
                  </a:cubicBezTo>
                  <a:cubicBezTo>
                    <a:pt x="361" y="33"/>
                    <a:pt x="356" y="33"/>
                    <a:pt x="352" y="33"/>
                  </a:cubicBezTo>
                  <a:lnTo>
                    <a:pt x="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5" name="Google Shape;2215;p68"/>
            <p:cNvSpPr/>
            <p:nvPr/>
          </p:nvSpPr>
          <p:spPr>
            <a:xfrm>
              <a:off x="5790100" y="3214950"/>
              <a:ext cx="96775" cy="82850"/>
            </a:xfrm>
            <a:custGeom>
              <a:avLst/>
              <a:gdLst/>
              <a:ahLst/>
              <a:cxnLst/>
              <a:rect l="l" t="t" r="r" b="b"/>
              <a:pathLst>
                <a:path w="3871" h="3314" extrusionOk="0">
                  <a:moveTo>
                    <a:pt x="2217" y="0"/>
                  </a:moveTo>
                  <a:cubicBezTo>
                    <a:pt x="741" y="0"/>
                    <a:pt x="1" y="1785"/>
                    <a:pt x="1045" y="2830"/>
                  </a:cubicBezTo>
                  <a:cubicBezTo>
                    <a:pt x="1361" y="3146"/>
                    <a:pt x="1783" y="3313"/>
                    <a:pt x="2213" y="3313"/>
                  </a:cubicBezTo>
                  <a:cubicBezTo>
                    <a:pt x="2427" y="3313"/>
                    <a:pt x="2643" y="3272"/>
                    <a:pt x="2849" y="3186"/>
                  </a:cubicBezTo>
                  <a:cubicBezTo>
                    <a:pt x="3468" y="2933"/>
                    <a:pt x="3870" y="2328"/>
                    <a:pt x="3870" y="1659"/>
                  </a:cubicBezTo>
                  <a:cubicBezTo>
                    <a:pt x="3870" y="745"/>
                    <a:pt x="3130" y="0"/>
                    <a:pt x="2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6" name="Google Shape;2216;p68"/>
            <p:cNvSpPr/>
            <p:nvPr/>
          </p:nvSpPr>
          <p:spPr>
            <a:xfrm>
              <a:off x="5837650" y="3214950"/>
              <a:ext cx="48525" cy="83050"/>
            </a:xfrm>
            <a:custGeom>
              <a:avLst/>
              <a:gdLst/>
              <a:ahLst/>
              <a:cxnLst/>
              <a:rect l="l" t="t" r="r" b="b"/>
              <a:pathLst>
                <a:path w="1941" h="3322" extrusionOk="0">
                  <a:moveTo>
                    <a:pt x="315" y="0"/>
                  </a:moveTo>
                  <a:cubicBezTo>
                    <a:pt x="207" y="0"/>
                    <a:pt x="104" y="14"/>
                    <a:pt x="1" y="33"/>
                  </a:cubicBezTo>
                  <a:cubicBezTo>
                    <a:pt x="778" y="183"/>
                    <a:pt x="1345" y="867"/>
                    <a:pt x="1345" y="1663"/>
                  </a:cubicBezTo>
                  <a:cubicBezTo>
                    <a:pt x="1345" y="2455"/>
                    <a:pt x="778" y="3139"/>
                    <a:pt x="1" y="3289"/>
                  </a:cubicBezTo>
                  <a:cubicBezTo>
                    <a:pt x="104" y="3312"/>
                    <a:pt x="207" y="3322"/>
                    <a:pt x="315" y="3322"/>
                  </a:cubicBezTo>
                  <a:cubicBezTo>
                    <a:pt x="1219" y="3303"/>
                    <a:pt x="1940" y="2567"/>
                    <a:pt x="1940" y="1663"/>
                  </a:cubicBezTo>
                  <a:cubicBezTo>
                    <a:pt x="1940" y="759"/>
                    <a:pt x="1219" y="19"/>
                    <a:pt x="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7" name="Google Shape;2217;p68"/>
            <p:cNvSpPr/>
            <p:nvPr/>
          </p:nvSpPr>
          <p:spPr>
            <a:xfrm>
              <a:off x="5812000" y="3222900"/>
              <a:ext cx="66900" cy="66900"/>
            </a:xfrm>
            <a:custGeom>
              <a:avLst/>
              <a:gdLst/>
              <a:ahLst/>
              <a:cxnLst/>
              <a:rect l="l" t="t" r="r" b="b"/>
              <a:pathLst>
                <a:path w="2676" h="2676" extrusionOk="0">
                  <a:moveTo>
                    <a:pt x="2320" y="1"/>
                  </a:moveTo>
                  <a:lnTo>
                    <a:pt x="1" y="2320"/>
                  </a:lnTo>
                  <a:cubicBezTo>
                    <a:pt x="99" y="2456"/>
                    <a:pt x="221" y="2577"/>
                    <a:pt x="357" y="2676"/>
                  </a:cubicBezTo>
                  <a:lnTo>
                    <a:pt x="2676" y="361"/>
                  </a:lnTo>
                  <a:cubicBezTo>
                    <a:pt x="2573" y="226"/>
                    <a:pt x="2456" y="104"/>
                    <a:pt x="2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8" name="Google Shape;2218;p68"/>
            <p:cNvSpPr/>
            <p:nvPr/>
          </p:nvSpPr>
          <p:spPr>
            <a:xfrm>
              <a:off x="5862375" y="3223150"/>
              <a:ext cx="16775" cy="19225"/>
            </a:xfrm>
            <a:custGeom>
              <a:avLst/>
              <a:gdLst/>
              <a:ahLst/>
              <a:cxnLst/>
              <a:rect l="l" t="t" r="r" b="b"/>
              <a:pathLst>
                <a:path w="671" h="769" extrusionOk="0">
                  <a:moveTo>
                    <a:pt x="309" y="0"/>
                  </a:moveTo>
                  <a:lnTo>
                    <a:pt x="0" y="309"/>
                  </a:lnTo>
                  <a:cubicBezTo>
                    <a:pt x="113" y="445"/>
                    <a:pt x="202" y="600"/>
                    <a:pt x="263" y="768"/>
                  </a:cubicBezTo>
                  <a:lnTo>
                    <a:pt x="670" y="361"/>
                  </a:lnTo>
                  <a:cubicBezTo>
                    <a:pt x="651" y="337"/>
                    <a:pt x="642" y="323"/>
                    <a:pt x="628" y="309"/>
                  </a:cubicBezTo>
                  <a:cubicBezTo>
                    <a:pt x="623" y="305"/>
                    <a:pt x="623" y="300"/>
                    <a:pt x="623" y="295"/>
                  </a:cubicBezTo>
                  <a:cubicBezTo>
                    <a:pt x="614" y="281"/>
                    <a:pt x="600" y="272"/>
                    <a:pt x="591" y="258"/>
                  </a:cubicBezTo>
                  <a:lnTo>
                    <a:pt x="581" y="244"/>
                  </a:lnTo>
                  <a:cubicBezTo>
                    <a:pt x="530" y="187"/>
                    <a:pt x="473" y="131"/>
                    <a:pt x="417" y="80"/>
                  </a:cubicBezTo>
                  <a:lnTo>
                    <a:pt x="403" y="70"/>
                  </a:lnTo>
                  <a:cubicBezTo>
                    <a:pt x="389" y="61"/>
                    <a:pt x="380" y="52"/>
                    <a:pt x="366" y="37"/>
                  </a:cubicBezTo>
                  <a:cubicBezTo>
                    <a:pt x="361" y="33"/>
                    <a:pt x="356" y="33"/>
                    <a:pt x="352" y="33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9" name="Google Shape;2219;p68"/>
            <p:cNvSpPr/>
            <p:nvPr/>
          </p:nvSpPr>
          <p:spPr>
            <a:xfrm>
              <a:off x="5905825" y="3214950"/>
              <a:ext cx="96775" cy="82850"/>
            </a:xfrm>
            <a:custGeom>
              <a:avLst/>
              <a:gdLst/>
              <a:ahLst/>
              <a:cxnLst/>
              <a:rect l="l" t="t" r="r" b="b"/>
              <a:pathLst>
                <a:path w="3871" h="3314" extrusionOk="0">
                  <a:moveTo>
                    <a:pt x="2212" y="0"/>
                  </a:moveTo>
                  <a:cubicBezTo>
                    <a:pt x="741" y="0"/>
                    <a:pt x="0" y="1785"/>
                    <a:pt x="1045" y="2830"/>
                  </a:cubicBezTo>
                  <a:cubicBezTo>
                    <a:pt x="1361" y="3146"/>
                    <a:pt x="1783" y="3313"/>
                    <a:pt x="2213" y="3313"/>
                  </a:cubicBezTo>
                  <a:cubicBezTo>
                    <a:pt x="2427" y="3313"/>
                    <a:pt x="2643" y="3272"/>
                    <a:pt x="2849" y="3186"/>
                  </a:cubicBezTo>
                  <a:cubicBezTo>
                    <a:pt x="3467" y="2933"/>
                    <a:pt x="3870" y="2328"/>
                    <a:pt x="3870" y="1659"/>
                  </a:cubicBezTo>
                  <a:cubicBezTo>
                    <a:pt x="3870" y="740"/>
                    <a:pt x="3130" y="0"/>
                    <a:pt x="2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0" name="Google Shape;2220;p68"/>
            <p:cNvSpPr/>
            <p:nvPr/>
          </p:nvSpPr>
          <p:spPr>
            <a:xfrm>
              <a:off x="5953250" y="3214950"/>
              <a:ext cx="48525" cy="83050"/>
            </a:xfrm>
            <a:custGeom>
              <a:avLst/>
              <a:gdLst/>
              <a:ahLst/>
              <a:cxnLst/>
              <a:rect l="l" t="t" r="r" b="b"/>
              <a:pathLst>
                <a:path w="1941" h="3322" extrusionOk="0">
                  <a:moveTo>
                    <a:pt x="315" y="0"/>
                  </a:moveTo>
                  <a:cubicBezTo>
                    <a:pt x="207" y="0"/>
                    <a:pt x="104" y="14"/>
                    <a:pt x="1" y="33"/>
                  </a:cubicBezTo>
                  <a:cubicBezTo>
                    <a:pt x="783" y="183"/>
                    <a:pt x="1345" y="867"/>
                    <a:pt x="1345" y="1663"/>
                  </a:cubicBezTo>
                  <a:cubicBezTo>
                    <a:pt x="1345" y="2455"/>
                    <a:pt x="783" y="3139"/>
                    <a:pt x="1" y="3289"/>
                  </a:cubicBezTo>
                  <a:cubicBezTo>
                    <a:pt x="104" y="3312"/>
                    <a:pt x="207" y="3322"/>
                    <a:pt x="315" y="3322"/>
                  </a:cubicBezTo>
                  <a:cubicBezTo>
                    <a:pt x="1219" y="3303"/>
                    <a:pt x="1940" y="2567"/>
                    <a:pt x="1940" y="1663"/>
                  </a:cubicBezTo>
                  <a:cubicBezTo>
                    <a:pt x="1940" y="759"/>
                    <a:pt x="1219" y="19"/>
                    <a:pt x="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1" name="Google Shape;2221;p68"/>
            <p:cNvSpPr/>
            <p:nvPr/>
          </p:nvSpPr>
          <p:spPr>
            <a:xfrm>
              <a:off x="5927725" y="3222900"/>
              <a:ext cx="66775" cy="66900"/>
            </a:xfrm>
            <a:custGeom>
              <a:avLst/>
              <a:gdLst/>
              <a:ahLst/>
              <a:cxnLst/>
              <a:rect l="l" t="t" r="r" b="b"/>
              <a:pathLst>
                <a:path w="2671" h="2676" extrusionOk="0">
                  <a:moveTo>
                    <a:pt x="2315" y="1"/>
                  </a:moveTo>
                  <a:lnTo>
                    <a:pt x="0" y="2320"/>
                  </a:lnTo>
                  <a:cubicBezTo>
                    <a:pt x="99" y="2456"/>
                    <a:pt x="221" y="2577"/>
                    <a:pt x="357" y="2676"/>
                  </a:cubicBezTo>
                  <a:lnTo>
                    <a:pt x="2671" y="361"/>
                  </a:lnTo>
                  <a:cubicBezTo>
                    <a:pt x="2573" y="221"/>
                    <a:pt x="2451" y="104"/>
                    <a:pt x="2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2" name="Google Shape;2222;p68"/>
            <p:cNvSpPr/>
            <p:nvPr/>
          </p:nvSpPr>
          <p:spPr>
            <a:xfrm>
              <a:off x="5977975" y="3223150"/>
              <a:ext cx="16775" cy="19225"/>
            </a:xfrm>
            <a:custGeom>
              <a:avLst/>
              <a:gdLst/>
              <a:ahLst/>
              <a:cxnLst/>
              <a:rect l="l" t="t" r="r" b="b"/>
              <a:pathLst>
                <a:path w="671" h="769" extrusionOk="0">
                  <a:moveTo>
                    <a:pt x="310" y="0"/>
                  </a:moveTo>
                  <a:lnTo>
                    <a:pt x="0" y="309"/>
                  </a:lnTo>
                  <a:cubicBezTo>
                    <a:pt x="113" y="445"/>
                    <a:pt x="202" y="600"/>
                    <a:pt x="263" y="768"/>
                  </a:cubicBezTo>
                  <a:lnTo>
                    <a:pt x="670" y="361"/>
                  </a:lnTo>
                  <a:cubicBezTo>
                    <a:pt x="661" y="342"/>
                    <a:pt x="647" y="323"/>
                    <a:pt x="628" y="309"/>
                  </a:cubicBezTo>
                  <a:cubicBezTo>
                    <a:pt x="623" y="305"/>
                    <a:pt x="623" y="300"/>
                    <a:pt x="623" y="295"/>
                  </a:cubicBezTo>
                  <a:cubicBezTo>
                    <a:pt x="614" y="281"/>
                    <a:pt x="600" y="272"/>
                    <a:pt x="591" y="258"/>
                  </a:cubicBezTo>
                  <a:lnTo>
                    <a:pt x="581" y="244"/>
                  </a:lnTo>
                  <a:cubicBezTo>
                    <a:pt x="530" y="187"/>
                    <a:pt x="473" y="131"/>
                    <a:pt x="417" y="80"/>
                  </a:cubicBezTo>
                  <a:lnTo>
                    <a:pt x="403" y="70"/>
                  </a:lnTo>
                  <a:cubicBezTo>
                    <a:pt x="389" y="61"/>
                    <a:pt x="380" y="52"/>
                    <a:pt x="366" y="37"/>
                  </a:cubicBezTo>
                  <a:cubicBezTo>
                    <a:pt x="361" y="33"/>
                    <a:pt x="356" y="33"/>
                    <a:pt x="352" y="33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1" name="Google Shape;2791;p73"/>
          <p:cNvSpPr txBox="1">
            <a:spLocks noGrp="1"/>
          </p:cNvSpPr>
          <p:nvPr>
            <p:ph type="title"/>
          </p:nvPr>
        </p:nvSpPr>
        <p:spPr>
          <a:xfrm>
            <a:off x="892950" y="573467"/>
            <a:ext cx="5268400" cy="782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800" dirty="0">
                <a:latin typeface="Assistant Light" pitchFamily="2" charset="-79"/>
                <a:cs typeface="Assistant Light" pitchFamily="2" charset="-79"/>
              </a:rPr>
              <a:t>Perceção das pessoas internadas acerca da individualização dos cuidados recebidos</a:t>
            </a:r>
            <a:endParaRPr sz="1800" dirty="0">
              <a:latin typeface="Assistant Light" pitchFamily="2" charset="-79"/>
              <a:cs typeface="Assistant Light" pitchFamily="2" charset="-79"/>
            </a:endParaRPr>
          </a:p>
        </p:txBody>
      </p:sp>
      <p:sp>
        <p:nvSpPr>
          <p:cNvPr id="2792" name="Google Shape;2792;p73"/>
          <p:cNvSpPr/>
          <p:nvPr/>
        </p:nvSpPr>
        <p:spPr>
          <a:xfrm>
            <a:off x="4917434" y="1645634"/>
            <a:ext cx="9426000" cy="3776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/>
              <a:t>      </a:t>
            </a:r>
            <a:endParaRPr sz="2400"/>
          </a:p>
        </p:txBody>
      </p:sp>
      <p:sp>
        <p:nvSpPr>
          <p:cNvPr id="2793" name="Google Shape;2793;p73"/>
          <p:cNvSpPr txBox="1"/>
          <p:nvPr/>
        </p:nvSpPr>
        <p:spPr>
          <a:xfrm>
            <a:off x="5489332" y="2843282"/>
            <a:ext cx="6702668" cy="217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06390" algn="just">
              <a:buClr>
                <a:schemeClr val="lt1"/>
              </a:buClr>
              <a:buSzPts val="1200"/>
              <a:buFont typeface="Assistant Light"/>
              <a:buChar char="●"/>
            </a:pPr>
            <a:r>
              <a:rPr lang="pt-PT" sz="1600" dirty="0">
                <a:solidFill>
                  <a:schemeClr val="bg1"/>
                </a:solidFill>
                <a:latin typeface="Assistant Light" pitchFamily="2" charset="-79"/>
                <a:cs typeface="Assistant Light" pitchFamily="2" charset="-79"/>
              </a:rPr>
              <a:t>A perceção das pessoas internadas acerca da individualização dos cuidados recebidos (3 dimensões: situação clínica, vida pessoal e poder de decisão) foi mais alta do que a perceção acerca da preocupação dos enfermeiros com a individualização dos cuidados</a:t>
            </a:r>
            <a:endParaRPr sz="1600" dirty="0">
              <a:solidFill>
                <a:schemeClr val="bg1"/>
              </a:solidFill>
              <a:latin typeface="Assistant Light" pitchFamily="2" charset="-79"/>
              <a:ea typeface="Assistant Light"/>
              <a:cs typeface="Assistant Light" pitchFamily="2" charset="-79"/>
              <a:sym typeface="Assistant Light"/>
            </a:endParaRPr>
          </a:p>
        </p:txBody>
      </p:sp>
      <p:sp>
        <p:nvSpPr>
          <p:cNvPr id="2795" name="Google Shape;2795;p73"/>
          <p:cNvSpPr txBox="1"/>
          <p:nvPr/>
        </p:nvSpPr>
        <p:spPr>
          <a:xfrm>
            <a:off x="5489332" y="3709884"/>
            <a:ext cx="6702667" cy="171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06390" algn="just">
              <a:buClr>
                <a:schemeClr val="lt1"/>
              </a:buClr>
              <a:buSzPts val="1200"/>
              <a:buFont typeface="Assistant Light"/>
              <a:buChar char="●"/>
            </a:pPr>
            <a:endParaRPr sz="1600" dirty="0">
              <a:solidFill>
                <a:schemeClr val="bg1"/>
              </a:solidFill>
              <a:latin typeface="Assistant Light" pitchFamily="2" charset="-79"/>
              <a:ea typeface="Assistant Light"/>
              <a:cs typeface="Assistant Light" pitchFamily="2" charset="-79"/>
              <a:sym typeface="Assistant Light"/>
            </a:endParaRPr>
          </a:p>
        </p:txBody>
      </p:sp>
      <p:sp>
        <p:nvSpPr>
          <p:cNvPr id="2797" name="Google Shape;2797;p73"/>
          <p:cNvSpPr txBox="1"/>
          <p:nvPr/>
        </p:nvSpPr>
        <p:spPr>
          <a:xfrm>
            <a:off x="892950" y="2843282"/>
            <a:ext cx="2848400" cy="1663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en" dirty="0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Dimensão “vida pessoal” com a pontuação mais baixa e dimensão “situação clínica” com pontuação mais alta</a:t>
            </a:r>
            <a:endParaRPr dirty="0">
              <a:solidFill>
                <a:schemeClr val="lt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cxnSp>
        <p:nvCxnSpPr>
          <p:cNvPr id="2798" name="Google Shape;2798;p73"/>
          <p:cNvCxnSpPr/>
          <p:nvPr/>
        </p:nvCxnSpPr>
        <p:spPr>
          <a:xfrm rot="10800000">
            <a:off x="960000" y="1317189"/>
            <a:ext cx="0" cy="16108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408522000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2"/>
          <p:cNvSpPr/>
          <p:nvPr/>
        </p:nvSpPr>
        <p:spPr>
          <a:xfrm>
            <a:off x="6096000" y="1241097"/>
            <a:ext cx="4686000" cy="468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cxnSp>
        <p:nvCxnSpPr>
          <p:cNvPr id="348" name="Google Shape;348;p32"/>
          <p:cNvCxnSpPr/>
          <p:nvPr/>
        </p:nvCxnSpPr>
        <p:spPr>
          <a:xfrm rot="10800000">
            <a:off x="1108367" y="3874133"/>
            <a:ext cx="121828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49" name="Google Shape;349;p32"/>
          <p:cNvSpPr txBox="1">
            <a:spLocks noGrp="1"/>
          </p:cNvSpPr>
          <p:nvPr>
            <p:ph type="ctrTitle"/>
          </p:nvPr>
        </p:nvSpPr>
        <p:spPr>
          <a:xfrm>
            <a:off x="6613328" y="1194570"/>
            <a:ext cx="5156400" cy="2738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>
                <a:solidFill>
                  <a:schemeClr val="bg1"/>
                </a:solidFill>
              </a:rPr>
              <a:t>SIGNIFICÂNCIA CLÍNICA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4378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hat Is Patient-Centered Care?">
            <a:extLst>
              <a:ext uri="{FF2B5EF4-FFF2-40B4-BE49-F238E27FC236}">
                <a16:creationId xmlns:a16="http://schemas.microsoft.com/office/drawing/2014/main" id="{7F38A004-7D9A-1371-BF68-7F8D20FFB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0"/>
            <a:ext cx="7675563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37660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4" name="Google Shape;3304;p88"/>
          <p:cNvSpPr/>
          <p:nvPr/>
        </p:nvSpPr>
        <p:spPr>
          <a:xfrm>
            <a:off x="1913400" y="1926833"/>
            <a:ext cx="8365200" cy="3776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/>
              <a:t>      </a:t>
            </a:r>
            <a:endParaRPr sz="2400"/>
          </a:p>
        </p:txBody>
      </p:sp>
      <p:sp>
        <p:nvSpPr>
          <p:cNvPr id="3305" name="Google Shape;3305;p88"/>
          <p:cNvSpPr txBox="1">
            <a:spLocks noGrp="1"/>
          </p:cNvSpPr>
          <p:nvPr>
            <p:ph type="title"/>
          </p:nvPr>
        </p:nvSpPr>
        <p:spPr>
          <a:xfrm>
            <a:off x="827619" y="573483"/>
            <a:ext cx="4593468" cy="116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SUGESTÕES DE MELHORIA PARA O SERVIÇO DE MEDICINA INTERNA B</a:t>
            </a:r>
            <a:endParaRPr dirty="0"/>
          </a:p>
        </p:txBody>
      </p:sp>
      <p:sp>
        <p:nvSpPr>
          <p:cNvPr id="3306" name="Google Shape;3306;p88"/>
          <p:cNvSpPr txBox="1">
            <a:spLocks noGrp="1"/>
          </p:cNvSpPr>
          <p:nvPr>
            <p:ph type="subTitle" idx="1"/>
          </p:nvPr>
        </p:nvSpPr>
        <p:spPr>
          <a:xfrm>
            <a:off x="3024000" y="2552600"/>
            <a:ext cx="6144000" cy="237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pt-PT" sz="1467" b="1" dirty="0">
                <a:solidFill>
                  <a:schemeClr val="lt1"/>
                </a:solidFill>
              </a:rPr>
              <a:t>Melhorar o APE através do investimento na motivação dos enfermeiros:</a:t>
            </a:r>
          </a:p>
          <a:p>
            <a:pPr marL="0" indent="0">
              <a:lnSpc>
                <a:spcPct val="115000"/>
              </a:lnSpc>
              <a:buClr>
                <a:schemeClr val="dk1"/>
              </a:buClr>
              <a:buSzPts val="1100"/>
            </a:pPr>
            <a:endParaRPr lang="pt-PT" sz="1467" b="1" dirty="0">
              <a:solidFill>
                <a:schemeClr val="lt1"/>
              </a:solidFill>
            </a:endParaRPr>
          </a:p>
          <a:p>
            <a:pPr marL="285750" indent="-285750">
              <a:lnSpc>
                <a:spcPct val="115000"/>
              </a:lnSpc>
              <a:buClr>
                <a:schemeClr val="bg1"/>
              </a:buClr>
              <a:buSzPts val="1100"/>
              <a:buFont typeface="Wingdings" panose="05000000000000000000" pitchFamily="2" charset="2"/>
              <a:buChar char="Ø"/>
            </a:pPr>
            <a:r>
              <a:rPr lang="pt-PT" sz="1467" dirty="0">
                <a:solidFill>
                  <a:schemeClr val="lt1"/>
                </a:solidFill>
              </a:rPr>
              <a:t>Fornecimento suficiente de materiais para a prestação de cuidados</a:t>
            </a:r>
          </a:p>
          <a:p>
            <a:pPr marL="285750" indent="-285750">
              <a:lnSpc>
                <a:spcPct val="115000"/>
              </a:lnSpc>
              <a:buClr>
                <a:schemeClr val="bg1"/>
              </a:buClr>
              <a:buSzPts val="1100"/>
              <a:buFont typeface="Wingdings" panose="05000000000000000000" pitchFamily="2" charset="2"/>
              <a:buChar char="Ø"/>
            </a:pPr>
            <a:r>
              <a:rPr lang="pt-PT" sz="1467" dirty="0">
                <a:solidFill>
                  <a:schemeClr val="lt1"/>
                </a:solidFill>
              </a:rPr>
              <a:t>Existência de reuniões motivacionais</a:t>
            </a:r>
          </a:p>
          <a:p>
            <a:pPr marL="285750" indent="-285750">
              <a:lnSpc>
                <a:spcPct val="115000"/>
              </a:lnSpc>
              <a:buClr>
                <a:schemeClr val="bg1"/>
              </a:buClr>
              <a:buSzPts val="1100"/>
              <a:buFont typeface="Wingdings" panose="05000000000000000000" pitchFamily="2" charset="2"/>
              <a:buChar char="Ø"/>
            </a:pPr>
            <a:r>
              <a:rPr lang="pt-PT" sz="1467" dirty="0">
                <a:solidFill>
                  <a:schemeClr val="lt1"/>
                </a:solidFill>
              </a:rPr>
              <a:t>Padronização de condutas e elaboração de protocolos de cuidados/intervenções</a:t>
            </a:r>
          </a:p>
          <a:p>
            <a:pPr marL="285750" indent="-285750">
              <a:lnSpc>
                <a:spcPct val="115000"/>
              </a:lnSpc>
              <a:buClr>
                <a:schemeClr val="bg1"/>
              </a:buClr>
              <a:buSzPts val="1100"/>
              <a:buFont typeface="Wingdings" panose="05000000000000000000" pitchFamily="2" charset="2"/>
              <a:buChar char="Ø"/>
            </a:pPr>
            <a:r>
              <a:rPr lang="pt-PT" sz="1467" dirty="0">
                <a:solidFill>
                  <a:schemeClr val="lt1"/>
                </a:solidFill>
              </a:rPr>
              <a:t>Frequência de cursos de formação</a:t>
            </a:r>
          </a:p>
          <a:p>
            <a:pPr marL="285750" indent="-285750">
              <a:lnSpc>
                <a:spcPct val="115000"/>
              </a:lnSpc>
              <a:buClr>
                <a:schemeClr val="bg1"/>
              </a:buClr>
              <a:buSzPts val="1100"/>
              <a:buFont typeface="Wingdings" panose="05000000000000000000" pitchFamily="2" charset="2"/>
              <a:buChar char="Ø"/>
            </a:pPr>
            <a:r>
              <a:rPr lang="pt-PT" sz="1467" dirty="0">
                <a:solidFill>
                  <a:schemeClr val="lt1"/>
                </a:solidFill>
              </a:rPr>
              <a:t>Aumento da comunicação e feedback entre a equipa sobre as atividades realizadas</a:t>
            </a:r>
            <a:endParaRPr sz="1467" dirty="0">
              <a:solidFill>
                <a:schemeClr val="lt1"/>
              </a:solidFill>
            </a:endParaRPr>
          </a:p>
        </p:txBody>
      </p:sp>
      <p:cxnSp>
        <p:nvCxnSpPr>
          <p:cNvPr id="3307" name="Google Shape;3307;p88"/>
          <p:cNvCxnSpPr/>
          <p:nvPr/>
        </p:nvCxnSpPr>
        <p:spPr>
          <a:xfrm>
            <a:off x="6096000" y="28067"/>
            <a:ext cx="0" cy="22600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1ADF4A-1DAB-4461-16B9-B353D37F6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52"/>
            <a:ext cx="12192000" cy="1469200"/>
          </a:xfrm>
        </p:spPr>
        <p:txBody>
          <a:bodyPr/>
          <a:lstStyle/>
          <a:p>
            <a:r>
              <a:rPr lang="pt-PT" sz="2800" dirty="0"/>
              <a:t>Artigo: “A influência do ambiente de prática de enfermagem nos cuidados omissos e na individualização dos cuidados” 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3F1AE0CE-78A8-E62A-7D91-072E75A27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4218" y="1432148"/>
            <a:ext cx="7002435" cy="4698064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pt-PT" b="1" dirty="0"/>
              <a:t>Local:</a:t>
            </a:r>
            <a:r>
              <a:rPr lang="pt-PT" dirty="0"/>
              <a:t> Estudo desenvolvido nos serviços de especialidades médicas de um hospital de oncologia em Portugal</a:t>
            </a:r>
          </a:p>
          <a:p>
            <a:pPr algn="l">
              <a:lnSpc>
                <a:spcPct val="150000"/>
              </a:lnSpc>
            </a:pPr>
            <a:r>
              <a:rPr lang="pt-PT" b="1" dirty="0"/>
              <a:t>Objetivos: </a:t>
            </a:r>
          </a:p>
          <a:p>
            <a:pPr marL="4953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dirty="0"/>
              <a:t>Avaliar a perceção dos enfermeiros acerca do ambiente de prática; </a:t>
            </a:r>
          </a:p>
          <a:p>
            <a:pPr marL="4953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dirty="0"/>
              <a:t>Caraterizar os cuidados omissos reportados pelos enfermeiros;</a:t>
            </a:r>
          </a:p>
          <a:p>
            <a:pPr marL="4953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dirty="0"/>
              <a:t>Analisar a relação entre o APE e os CEO; </a:t>
            </a:r>
          </a:p>
          <a:p>
            <a:pPr marL="4953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dirty="0"/>
              <a:t>Avaliar a perceção das pessoas internadas acerca da individualização dos cuidados recebidos; </a:t>
            </a:r>
          </a:p>
          <a:p>
            <a:pPr marL="4953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dirty="0"/>
              <a:t>Analisar a relação entre o APE e a perceção das pessoas internadas acerca dos cuidados recebidos.</a:t>
            </a:r>
          </a:p>
          <a:p>
            <a:pPr algn="l"/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ECE4397-F710-7600-2E52-B0DE785AD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89" t="1224" r="30586" b="1224"/>
          <a:stretch/>
        </p:blipFill>
        <p:spPr>
          <a:xfrm>
            <a:off x="359418" y="1075170"/>
            <a:ext cx="3755382" cy="532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87499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4" name="Google Shape;3304;p88"/>
          <p:cNvSpPr/>
          <p:nvPr/>
        </p:nvSpPr>
        <p:spPr>
          <a:xfrm>
            <a:off x="1913400" y="1926833"/>
            <a:ext cx="8365200" cy="3776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/>
              <a:t>      </a:t>
            </a:r>
            <a:endParaRPr sz="2400"/>
          </a:p>
        </p:txBody>
      </p:sp>
      <p:sp>
        <p:nvSpPr>
          <p:cNvPr id="3305" name="Google Shape;3305;p88"/>
          <p:cNvSpPr txBox="1">
            <a:spLocks noGrp="1"/>
          </p:cNvSpPr>
          <p:nvPr>
            <p:ph type="title"/>
          </p:nvPr>
        </p:nvSpPr>
        <p:spPr>
          <a:xfrm>
            <a:off x="827619" y="573483"/>
            <a:ext cx="3487600" cy="116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PT" dirty="0"/>
              <a:t>QUESTÕES ADICIONAIS</a:t>
            </a:r>
            <a:endParaRPr dirty="0"/>
          </a:p>
        </p:txBody>
      </p:sp>
      <p:sp>
        <p:nvSpPr>
          <p:cNvPr id="3306" name="Google Shape;3306;p88"/>
          <p:cNvSpPr txBox="1">
            <a:spLocks noGrp="1"/>
          </p:cNvSpPr>
          <p:nvPr>
            <p:ph type="subTitle" idx="1"/>
          </p:nvPr>
        </p:nvSpPr>
        <p:spPr>
          <a:xfrm>
            <a:off x="3024000" y="2552600"/>
            <a:ext cx="6144000" cy="237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 algn="just">
              <a:spcBef>
                <a:spcPts val="400"/>
              </a:spcBef>
              <a:buClr>
                <a:schemeClr val="bg1"/>
              </a:buClr>
              <a:buSzPts val="1100"/>
              <a:buFont typeface="Wingdings" panose="05000000000000000000" pitchFamily="2" charset="2"/>
              <a:buChar char="Ø"/>
            </a:pPr>
            <a:r>
              <a:rPr lang="pt-PT" sz="1400" dirty="0">
                <a:solidFill>
                  <a:schemeClr val="bg1"/>
                </a:solidFill>
              </a:rPr>
              <a:t>Há uma consciencialização, por parte dos enfermeiros, acerca do impacto direto do APE na segurança dos doentes e na qualidade dos cuidados prestados?</a:t>
            </a:r>
          </a:p>
          <a:p>
            <a:pPr marL="285750" indent="-285750" algn="just">
              <a:spcBef>
                <a:spcPts val="400"/>
              </a:spcBef>
              <a:buClr>
                <a:schemeClr val="bg1"/>
              </a:buClr>
              <a:buSzPts val="1100"/>
              <a:buFont typeface="Wingdings" panose="05000000000000000000" pitchFamily="2" charset="2"/>
              <a:buChar char="Ø"/>
            </a:pPr>
            <a:endParaRPr lang="pt-PT" sz="1400" dirty="0">
              <a:solidFill>
                <a:schemeClr val="bg1"/>
              </a:solidFill>
            </a:endParaRPr>
          </a:p>
          <a:p>
            <a:pPr marL="285750" indent="-285750" algn="just">
              <a:spcBef>
                <a:spcPts val="400"/>
              </a:spcBef>
              <a:buClr>
                <a:schemeClr val="bg1"/>
              </a:buClr>
              <a:buSzPts val="1100"/>
              <a:buFont typeface="Wingdings" panose="05000000000000000000" pitchFamily="2" charset="2"/>
              <a:buChar char="Ø"/>
            </a:pPr>
            <a:r>
              <a:rPr lang="pt-PT" sz="1400" dirty="0">
                <a:solidFill>
                  <a:schemeClr val="bg1"/>
                </a:solidFill>
              </a:rPr>
              <a:t>Quais são as falhas no serviço que conduzem à ocorrência de CEO? </a:t>
            </a:r>
          </a:p>
          <a:p>
            <a:pPr marL="285750" indent="-285750" algn="just">
              <a:spcBef>
                <a:spcPts val="400"/>
              </a:spcBef>
              <a:buClr>
                <a:schemeClr val="bg1"/>
              </a:buClr>
              <a:buSzPts val="1100"/>
              <a:buFont typeface="Wingdings" panose="05000000000000000000" pitchFamily="2" charset="2"/>
              <a:buChar char="Ø"/>
            </a:pPr>
            <a:endParaRPr lang="pt-PT" sz="1400" dirty="0">
              <a:solidFill>
                <a:schemeClr val="bg1"/>
              </a:solidFill>
            </a:endParaRPr>
          </a:p>
          <a:p>
            <a:pPr marL="285750" indent="-285750" algn="just">
              <a:spcBef>
                <a:spcPts val="400"/>
              </a:spcBef>
              <a:buClr>
                <a:schemeClr val="bg1"/>
              </a:buClr>
              <a:buSzPts val="1100"/>
              <a:buFont typeface="Wingdings" panose="05000000000000000000" pitchFamily="2" charset="2"/>
              <a:buChar char="Ø"/>
            </a:pPr>
            <a:r>
              <a:rPr lang="pt-PT" sz="1400" dirty="0">
                <a:solidFill>
                  <a:schemeClr val="bg1"/>
                </a:solidFill>
              </a:rPr>
              <a:t>Que estratégias adicionais podem ser postas em prática de modo a colmatar as atuais falhas, melhorar o APE e diminuir os CEO? </a:t>
            </a:r>
            <a:endParaRPr sz="1400" dirty="0">
              <a:solidFill>
                <a:schemeClr val="bg1"/>
              </a:solidFill>
            </a:endParaRPr>
          </a:p>
          <a:p>
            <a:pPr marL="0" indent="0"/>
            <a:endParaRPr dirty="0">
              <a:solidFill>
                <a:schemeClr val="lt1"/>
              </a:solidFill>
            </a:endParaRPr>
          </a:p>
        </p:txBody>
      </p:sp>
      <p:cxnSp>
        <p:nvCxnSpPr>
          <p:cNvPr id="3307" name="Google Shape;3307;p88"/>
          <p:cNvCxnSpPr/>
          <p:nvPr/>
        </p:nvCxnSpPr>
        <p:spPr>
          <a:xfrm>
            <a:off x="6096000" y="28067"/>
            <a:ext cx="0" cy="22600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702A716A-A93D-EC64-7259-ACEF740B2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233" y="1110343"/>
            <a:ext cx="11747240" cy="5663681"/>
          </a:xfrm>
        </p:spPr>
        <p:txBody>
          <a:bodyPr/>
          <a:lstStyle/>
          <a:p>
            <a:pPr algn="just"/>
            <a:r>
              <a:rPr lang="pt-PT" sz="1200" dirty="0"/>
              <a:t>Amaral, A., Ferreira, P. &amp; </a:t>
            </a:r>
            <a:r>
              <a:rPr lang="pt-PT" sz="1200" dirty="0" err="1"/>
              <a:t>Lake</a:t>
            </a:r>
            <a:r>
              <a:rPr lang="pt-PT" sz="1200" dirty="0"/>
              <a:t>, E. (2012). </a:t>
            </a:r>
            <a:r>
              <a:rPr lang="pt-PT" sz="1200" dirty="0" err="1"/>
              <a:t>Validation</a:t>
            </a:r>
            <a:r>
              <a:rPr lang="pt-PT" sz="1200" dirty="0"/>
              <a:t> </a:t>
            </a:r>
            <a:r>
              <a:rPr lang="pt-PT" sz="1200" dirty="0" err="1"/>
              <a:t>of</a:t>
            </a:r>
            <a:r>
              <a:rPr lang="pt-PT" sz="1200" dirty="0"/>
              <a:t> </a:t>
            </a:r>
            <a:r>
              <a:rPr lang="pt-PT" sz="1200" dirty="0" err="1"/>
              <a:t>the</a:t>
            </a:r>
            <a:r>
              <a:rPr lang="pt-PT" sz="1200" dirty="0"/>
              <a:t> </a:t>
            </a:r>
            <a:r>
              <a:rPr lang="pt-PT" sz="1200" dirty="0" err="1"/>
              <a:t>Practice</a:t>
            </a:r>
            <a:r>
              <a:rPr lang="pt-PT" sz="1200" dirty="0"/>
              <a:t> </a:t>
            </a:r>
            <a:r>
              <a:rPr lang="pt-PT" sz="1200" dirty="0" err="1"/>
              <a:t>Environment</a:t>
            </a:r>
            <a:r>
              <a:rPr lang="pt-PT" sz="1200" dirty="0"/>
              <a:t> </a:t>
            </a:r>
            <a:r>
              <a:rPr lang="pt-PT" sz="1200" dirty="0" err="1"/>
              <a:t>Scale</a:t>
            </a:r>
            <a:r>
              <a:rPr lang="pt-PT" sz="1200" dirty="0"/>
              <a:t> </a:t>
            </a:r>
            <a:r>
              <a:rPr lang="pt-PT" sz="1200" dirty="0" err="1"/>
              <a:t>of</a:t>
            </a:r>
            <a:r>
              <a:rPr lang="pt-PT" sz="1200" dirty="0"/>
              <a:t> </a:t>
            </a:r>
            <a:r>
              <a:rPr lang="pt-PT" sz="1200" dirty="0" err="1"/>
              <a:t>the</a:t>
            </a:r>
            <a:r>
              <a:rPr lang="pt-PT" sz="1200" dirty="0"/>
              <a:t> </a:t>
            </a:r>
            <a:r>
              <a:rPr lang="pt-PT" sz="1200" dirty="0" err="1"/>
              <a:t>Nursing</a:t>
            </a:r>
            <a:r>
              <a:rPr lang="pt-PT" sz="1200" dirty="0"/>
              <a:t> </a:t>
            </a:r>
            <a:r>
              <a:rPr lang="pt-PT" sz="1200" dirty="0" err="1"/>
              <a:t>Work</a:t>
            </a:r>
            <a:r>
              <a:rPr lang="pt-PT" sz="1200" dirty="0"/>
              <a:t> Index (PES-NWI) for </a:t>
            </a:r>
            <a:r>
              <a:rPr lang="pt-PT" sz="1200" dirty="0" err="1"/>
              <a:t>the</a:t>
            </a:r>
            <a:r>
              <a:rPr lang="pt-PT" sz="1200" dirty="0"/>
              <a:t> Portuguese </a:t>
            </a:r>
            <a:r>
              <a:rPr lang="pt-PT" sz="1200" dirty="0" err="1"/>
              <a:t>nurse</a:t>
            </a:r>
            <a:r>
              <a:rPr lang="pt-PT" sz="1200" dirty="0"/>
              <a:t> </a:t>
            </a:r>
            <a:r>
              <a:rPr lang="pt-PT" sz="1200" dirty="0" err="1"/>
              <a:t>population</a:t>
            </a:r>
            <a:r>
              <a:rPr lang="pt-PT" sz="1200" dirty="0"/>
              <a:t>. </a:t>
            </a:r>
            <a:r>
              <a:rPr lang="pt-PT" sz="1200" dirty="0" err="1"/>
              <a:t>International</a:t>
            </a:r>
            <a:r>
              <a:rPr lang="pt-PT" sz="1200" dirty="0"/>
              <a:t> Journal </a:t>
            </a:r>
            <a:r>
              <a:rPr lang="pt-PT" sz="1200" dirty="0" err="1"/>
              <a:t>of</a:t>
            </a:r>
            <a:r>
              <a:rPr lang="pt-PT" sz="1200" dirty="0"/>
              <a:t> </a:t>
            </a:r>
            <a:r>
              <a:rPr lang="pt-PT" sz="1200" dirty="0" err="1"/>
              <a:t>Caring</a:t>
            </a:r>
            <a:r>
              <a:rPr lang="pt-PT" sz="1200" dirty="0"/>
              <a:t> </a:t>
            </a:r>
            <a:r>
              <a:rPr lang="pt-PT" sz="1200" dirty="0" err="1"/>
              <a:t>Sciences</a:t>
            </a:r>
            <a:r>
              <a:rPr lang="pt-PT" sz="1200" dirty="0"/>
              <a:t> 2012 </a:t>
            </a:r>
            <a:r>
              <a:rPr lang="pt-PT" sz="1200" dirty="0" err="1"/>
              <a:t>September</a:t>
            </a:r>
            <a:r>
              <a:rPr lang="pt-PT" sz="1200" dirty="0"/>
              <a:t>- </a:t>
            </a:r>
            <a:r>
              <a:rPr lang="pt-PT" sz="1200" dirty="0" err="1"/>
              <a:t>December</a:t>
            </a:r>
            <a:r>
              <a:rPr lang="pt-PT" sz="1200" dirty="0"/>
              <a:t> </a:t>
            </a:r>
            <a:r>
              <a:rPr lang="pt-PT" sz="1200" dirty="0" err="1"/>
              <a:t>Vol</a:t>
            </a:r>
            <a:r>
              <a:rPr lang="pt-PT" sz="1200" dirty="0"/>
              <a:t> 5 </a:t>
            </a:r>
            <a:r>
              <a:rPr lang="pt-PT" sz="1200" dirty="0" err="1"/>
              <a:t>Issue</a:t>
            </a:r>
            <a:r>
              <a:rPr lang="pt-PT" sz="1200" dirty="0"/>
              <a:t> 3. Recuperado de: https://www.researchgate.net/publication/267959485_O_R_I_G_I_N_A_L_P_A_P_E_ R_Validation_of_the_Practice_Environment_Scale_of_the_Nursing_Work_Index_PESNWI_for_the_Portuguese_nurse_population/link/5524eea90cf2caf11bfce9d5/download</a:t>
            </a:r>
          </a:p>
          <a:p>
            <a:pPr algn="just"/>
            <a:r>
              <a:rPr lang="pt-PT" sz="1200" dirty="0"/>
              <a:t>Botelho, M. (2018). Cuidados centrados na pessoa e baseados na evidência. Editorial. Recuperado de: https://pensarenfermagem.esel.pt/index.php/esel/article/download/140/143 </a:t>
            </a:r>
          </a:p>
          <a:p>
            <a:pPr algn="just"/>
            <a:r>
              <a:rPr lang="pt-PT" sz="1200" dirty="0"/>
              <a:t>Camacho, N. &amp; Moreira, H. (2021). Estratégias motivacionais no trabalho de enfermagem: revisão sistemática de literatura. </a:t>
            </a:r>
            <a:r>
              <a:rPr lang="pt-PT" sz="1200" dirty="0" err="1"/>
              <a:t>Rev</a:t>
            </a:r>
            <a:r>
              <a:rPr lang="pt-PT" sz="1200" dirty="0"/>
              <a:t> Pensar Enfermagem Vol.25 Nº2 Recuperado de: https://web.s.ebscohost.com/ehost/pdfviewer/pdfviewer?vid=1&amp;sid=fc556f0a-e226- 4698-ab76-16eb7eb36f10%40redis </a:t>
            </a:r>
          </a:p>
          <a:p>
            <a:pPr algn="just"/>
            <a:r>
              <a:rPr lang="pt-PT" sz="1200" dirty="0"/>
              <a:t>Canais, E. </a:t>
            </a:r>
            <a:r>
              <a:rPr lang="pt-PT" sz="1200" dirty="0" err="1"/>
              <a:t>et</a:t>
            </a:r>
            <a:r>
              <a:rPr lang="pt-PT" sz="1200" dirty="0"/>
              <a:t> al (2019). </a:t>
            </a:r>
            <a:r>
              <a:rPr lang="pt-PT" sz="1200" dirty="0" err="1"/>
              <a:t>Nursing</a:t>
            </a:r>
            <a:r>
              <a:rPr lang="pt-PT" sz="1200" dirty="0"/>
              <a:t> Journal Club enquanto prática pedagógica em Ensino Clínico. Instituto Politécnico de Santarém, Portugal. Recuperado de: http://hdl.handle.net/10400.26/29845 </a:t>
            </a:r>
          </a:p>
          <a:p>
            <a:pPr algn="just"/>
            <a:r>
              <a:rPr lang="pt-PT" sz="1200" dirty="0"/>
              <a:t>Escola Superior de Enfermagem de Coimbra. (2016). Guia de Elaboração de Trabalhos Escritos. Recuperado de: www.esenfc.pt. </a:t>
            </a:r>
          </a:p>
          <a:p>
            <a:pPr algn="just"/>
            <a:r>
              <a:rPr lang="pt-PT" sz="1200" dirty="0"/>
              <a:t>Escola Superior de Enfermagem de Coimbra. (2022). Guia Orientador do Ensino Clínico – Cuidados Primários/Diferenciados: Área de Enfermagem Médico-Cirúrgica e de Reabilitação. Coimbra, Portugal. Recuperado de: www.esenfc.pt. </a:t>
            </a:r>
          </a:p>
          <a:p>
            <a:pPr algn="just"/>
            <a:r>
              <a:rPr lang="pt-PT" sz="1200" dirty="0"/>
              <a:t>Ferreira, O. &amp; Baixinho, C. (2022). </a:t>
            </a:r>
            <a:r>
              <a:rPr lang="pt-PT" sz="1200" dirty="0" err="1"/>
              <a:t>Transitional</a:t>
            </a:r>
            <a:r>
              <a:rPr lang="pt-PT" sz="1200" dirty="0"/>
              <a:t> </a:t>
            </a:r>
            <a:r>
              <a:rPr lang="pt-PT" sz="1200" dirty="0" err="1"/>
              <a:t>care</a:t>
            </a:r>
            <a:r>
              <a:rPr lang="pt-PT" sz="1200" dirty="0"/>
              <a:t>: </a:t>
            </a:r>
            <a:r>
              <a:rPr lang="pt-PT" sz="1200" dirty="0" err="1"/>
              <a:t>an</a:t>
            </a:r>
            <a:r>
              <a:rPr lang="pt-PT" sz="1200" dirty="0"/>
              <a:t> </a:t>
            </a:r>
            <a:r>
              <a:rPr lang="pt-PT" sz="1200" dirty="0" err="1"/>
              <a:t>omitted</a:t>
            </a:r>
            <a:r>
              <a:rPr lang="pt-PT" sz="1200" dirty="0"/>
              <a:t> </a:t>
            </a:r>
            <a:r>
              <a:rPr lang="pt-PT" sz="1200" dirty="0" err="1"/>
              <a:t>care</a:t>
            </a:r>
            <a:r>
              <a:rPr lang="pt-PT" sz="1200" dirty="0"/>
              <a:t> </a:t>
            </a:r>
            <a:r>
              <a:rPr lang="pt-PT" sz="1200" dirty="0" err="1"/>
              <a:t>unveiled</a:t>
            </a:r>
            <a:r>
              <a:rPr lang="pt-PT" sz="1200" dirty="0"/>
              <a:t> </a:t>
            </a:r>
            <a:r>
              <a:rPr lang="pt-PT" sz="1200" dirty="0" err="1"/>
              <a:t>by</a:t>
            </a:r>
            <a:r>
              <a:rPr lang="pt-PT" sz="1200" dirty="0"/>
              <a:t> </a:t>
            </a:r>
            <a:r>
              <a:rPr lang="pt-PT" sz="1200" dirty="0" err="1"/>
              <a:t>the</a:t>
            </a:r>
            <a:r>
              <a:rPr lang="pt-PT" sz="1200" dirty="0"/>
              <a:t> </a:t>
            </a:r>
            <a:r>
              <a:rPr lang="pt-PT" sz="1200" dirty="0" err="1"/>
              <a:t>pandemic</a:t>
            </a:r>
            <a:r>
              <a:rPr lang="pt-PT" sz="1200" dirty="0"/>
              <a:t>. </a:t>
            </a:r>
            <a:r>
              <a:rPr lang="pt-PT" sz="1200" dirty="0" err="1"/>
              <a:t>Rev</a:t>
            </a:r>
            <a:r>
              <a:rPr lang="pt-PT" sz="1200" dirty="0"/>
              <a:t> </a:t>
            </a:r>
            <a:r>
              <a:rPr lang="pt-PT" sz="1200" dirty="0" err="1"/>
              <a:t>Cienc</a:t>
            </a:r>
            <a:r>
              <a:rPr lang="pt-PT" sz="1200" dirty="0"/>
              <a:t> </a:t>
            </a:r>
            <a:r>
              <a:rPr lang="pt-PT" sz="1200" dirty="0" err="1"/>
              <a:t>Saude</a:t>
            </a:r>
            <a:r>
              <a:rPr lang="pt-PT" sz="1200" dirty="0"/>
              <a:t>. 2022;12(1):1-2. https://doi.org/10.21876/rcshci.v12i1.1271 </a:t>
            </a:r>
          </a:p>
          <a:p>
            <a:pPr algn="just"/>
            <a:r>
              <a:rPr lang="pt-PT" sz="1200" dirty="0" err="1"/>
              <a:t>Fortin</a:t>
            </a:r>
            <a:r>
              <a:rPr lang="pt-PT" sz="1200" dirty="0"/>
              <a:t>, M., </a:t>
            </a:r>
            <a:r>
              <a:rPr lang="pt-PT" sz="1200" dirty="0" err="1"/>
              <a:t>Côté</a:t>
            </a:r>
            <a:r>
              <a:rPr lang="pt-PT" sz="1200" dirty="0"/>
              <a:t>, J. e </a:t>
            </a:r>
            <a:r>
              <a:rPr lang="pt-PT" sz="1200" dirty="0" err="1"/>
              <a:t>Filion</a:t>
            </a:r>
            <a:r>
              <a:rPr lang="pt-PT" sz="1200" dirty="0"/>
              <a:t>, F. (2009). Fundamentos e Etapas do Processo de Investigação. Loures, Portugal: Autor. </a:t>
            </a:r>
          </a:p>
          <a:p>
            <a:pPr algn="just"/>
            <a:r>
              <a:rPr lang="pt-PT" sz="1200" dirty="0"/>
              <a:t>Leite, H., Lopes, V., Lira, J. &amp; Nogueira, L. (2020). Fatores ambientais relacionados à omissão dos cuidados de enfermagem. </a:t>
            </a:r>
            <a:r>
              <a:rPr lang="pt-PT" sz="1200" dirty="0" err="1"/>
              <a:t>Rev</a:t>
            </a:r>
            <a:r>
              <a:rPr lang="pt-PT" sz="1200" dirty="0"/>
              <a:t> </a:t>
            </a:r>
            <a:r>
              <a:rPr lang="pt-PT" sz="1200" dirty="0" err="1"/>
              <a:t>Ciencia</a:t>
            </a:r>
            <a:r>
              <a:rPr lang="pt-PT" sz="1200" dirty="0"/>
              <a:t> y </a:t>
            </a:r>
            <a:r>
              <a:rPr lang="pt-PT" sz="1200" dirty="0" err="1"/>
              <a:t>Enfermeria</a:t>
            </a:r>
            <a:r>
              <a:rPr lang="pt-PT" sz="1200" dirty="0"/>
              <a:t> 2020;6:20 DOI: 10.29393/CE26-13FAHV40013 22 </a:t>
            </a:r>
          </a:p>
          <a:p>
            <a:pPr algn="just"/>
            <a:r>
              <a:rPr lang="pt-PT" sz="1200" dirty="0"/>
              <a:t>Lima, M. </a:t>
            </a:r>
            <a:r>
              <a:rPr lang="pt-PT" sz="1200" dirty="0" err="1"/>
              <a:t>et</a:t>
            </a:r>
            <a:r>
              <a:rPr lang="pt-PT" sz="1200" dirty="0"/>
              <a:t> al. (2022). Cuidados de enfermagem omissos na perceção da equipa: Uma análise das razões. Revista de Enfermagem Referência, 6(1), e21057. https://doi.org/10.12707/RV21057 </a:t>
            </a:r>
          </a:p>
          <a:p>
            <a:pPr algn="just"/>
            <a:r>
              <a:rPr lang="pt-PT" sz="1200" dirty="0"/>
              <a:t>Nogueira, M. (2016). Ambientes favoráveis à prática de cuidados de enfermagem: perceção dos enfermeiros. Escola Superior de Enfermagem de Lisboa. Lisboa, Portugal. Recuperado de: http://hdl.handle.net/10400.26/18366 </a:t>
            </a:r>
          </a:p>
          <a:p>
            <a:pPr algn="just"/>
            <a:r>
              <a:rPr lang="pt-PT" sz="1200" dirty="0"/>
              <a:t>Queirós, P. J. P., Vidinha, T. S. S., &amp; Filho, A. J. A. (2014). Autocuidado: o contributo teórico de Orem para a disciplina e profissão de Enfermagem. Revista de Enfermagem Referência, 4 (3), 157-164. Recuperado de: https://www.redalyc.org/pdf/3882/388239973007.pdf </a:t>
            </a:r>
          </a:p>
          <a:p>
            <a:pPr algn="just"/>
            <a:r>
              <a:rPr lang="pt-PT" sz="1200" dirty="0"/>
              <a:t>Santos, F., Neves, T., Ventura, F., Tavares, J., &amp; Amaral, A. (2022). A influência do ambiente de prática de enfermagem nos cuidados omissos e na individualização dos cuidados. Revista de Enfermagem Referência, 6(1), e22003. https://doi.org/10.12707/RVI22003 </a:t>
            </a:r>
          </a:p>
          <a:p>
            <a:pPr algn="just"/>
            <a:r>
              <a:rPr lang="pt-PT" sz="1200" dirty="0"/>
              <a:t>Silva, M. A., &amp; Graveto, J. (2008). Modelo conceptual versus “Modelo Oculto” para a (na) Prática de Enfermagem. Pensar Enfermagem, 12(2), 67-70. Recuperado de: https://pensarenfermagem.esel.pt/index.php/esel/article/view/9/7 </a:t>
            </a:r>
          </a:p>
        </p:txBody>
      </p:sp>
      <p:sp>
        <p:nvSpPr>
          <p:cNvPr id="5" name="Google Shape;3063;p83">
            <a:extLst>
              <a:ext uri="{FF2B5EF4-FFF2-40B4-BE49-F238E27FC236}">
                <a16:creationId xmlns:a16="http://schemas.microsoft.com/office/drawing/2014/main" id="{3A551B1F-53F0-D5C2-8724-7BF10C8A7A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7632" y="573467"/>
            <a:ext cx="5268368" cy="116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REFERÊNCIAS BIBLIOGRÁFICAS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404589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/>
          <p:nvPr/>
        </p:nvSpPr>
        <p:spPr>
          <a:xfrm>
            <a:off x="509667" y="634984"/>
            <a:ext cx="5588000" cy="558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5" name="Google Shape;145;p28"/>
          <p:cNvSpPr txBox="1">
            <a:spLocks noGrp="1"/>
          </p:cNvSpPr>
          <p:nvPr>
            <p:ph type="subTitle" idx="1"/>
          </p:nvPr>
        </p:nvSpPr>
        <p:spPr>
          <a:xfrm>
            <a:off x="5960585" y="5210376"/>
            <a:ext cx="5721747" cy="1471707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457200" lvl="1" indent="0" algn="ctr"/>
            <a:r>
              <a:rPr lang="en" sz="1600" b="1" dirty="0"/>
              <a:t>Ensino Clínico de Enfermagem Médico-Cirúrgica e Reabilitação no serviço de Medicina Interna B  </a:t>
            </a:r>
          </a:p>
          <a:p>
            <a:pPr marL="457200" lvl="1" indent="0" algn="ctr"/>
            <a:r>
              <a:rPr lang="en" sz="1600" b="1" dirty="0"/>
              <a:t>Trabalho realizado por: Daniela Gomes</a:t>
            </a:r>
          </a:p>
          <a:p>
            <a:pPr marL="457200" lvl="1" indent="0" algn="ctr"/>
            <a:r>
              <a:rPr lang="en" sz="1600" b="1" dirty="0"/>
              <a:t>Estudante do 4º ano de Licenciatura em Enfermagem</a:t>
            </a:r>
          </a:p>
          <a:p>
            <a:pPr marL="457200" lvl="1" indent="0" algn="ctr"/>
            <a:r>
              <a:rPr lang="en" sz="1600" b="1" dirty="0"/>
              <a:t>2022/2023</a:t>
            </a:r>
            <a:endParaRPr sz="1600" b="1" dirty="0"/>
          </a:p>
        </p:txBody>
      </p:sp>
      <p:sp>
        <p:nvSpPr>
          <p:cNvPr id="146" name="Google Shape;146;p28"/>
          <p:cNvSpPr txBox="1">
            <a:spLocks noGrp="1"/>
          </p:cNvSpPr>
          <p:nvPr>
            <p:ph type="ctrTitle"/>
          </p:nvPr>
        </p:nvSpPr>
        <p:spPr>
          <a:xfrm>
            <a:off x="6371590" y="2124949"/>
            <a:ext cx="6121073" cy="23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pt-PT" sz="2400" dirty="0"/>
              <a:t>JOURNAL CLUB: “A influência do ambiente de prática de </a:t>
            </a:r>
            <a:br>
              <a:rPr lang="pt-PT" sz="2400" dirty="0"/>
            </a:br>
            <a:r>
              <a:rPr lang="pt-PT" sz="2400" dirty="0"/>
              <a:t>enfermagem nos cuidados omissos e na individualização dos </a:t>
            </a:r>
            <a:br>
              <a:rPr lang="pt-PT" sz="2400" dirty="0"/>
            </a:br>
            <a:r>
              <a:rPr lang="pt-PT" sz="2400" dirty="0"/>
              <a:t>cuidados” </a:t>
            </a:r>
          </a:p>
        </p:txBody>
      </p:sp>
      <p:grpSp>
        <p:nvGrpSpPr>
          <p:cNvPr id="147" name="Google Shape;147;p28"/>
          <p:cNvGrpSpPr/>
          <p:nvPr/>
        </p:nvGrpSpPr>
        <p:grpSpPr>
          <a:xfrm>
            <a:off x="840484" y="534654"/>
            <a:ext cx="5763589" cy="5045509"/>
            <a:chOff x="823875" y="238100"/>
            <a:chExt cx="1018950" cy="892000"/>
          </a:xfrm>
        </p:grpSpPr>
        <p:sp>
          <p:nvSpPr>
            <p:cNvPr id="148" name="Google Shape;148;p28"/>
            <p:cNvSpPr/>
            <p:nvPr/>
          </p:nvSpPr>
          <p:spPr>
            <a:xfrm>
              <a:off x="1389900" y="501250"/>
              <a:ext cx="152200" cy="137950"/>
            </a:xfrm>
            <a:custGeom>
              <a:avLst/>
              <a:gdLst/>
              <a:ahLst/>
              <a:cxnLst/>
              <a:rect l="l" t="t" r="r" b="b"/>
              <a:pathLst>
                <a:path w="6088" h="5518" extrusionOk="0">
                  <a:moveTo>
                    <a:pt x="3580" y="0"/>
                  </a:moveTo>
                  <a:cubicBezTo>
                    <a:pt x="3545" y="0"/>
                    <a:pt x="3509" y="2"/>
                    <a:pt x="3474" y="6"/>
                  </a:cubicBezTo>
                  <a:cubicBezTo>
                    <a:pt x="3123" y="29"/>
                    <a:pt x="2741" y="164"/>
                    <a:pt x="2565" y="474"/>
                  </a:cubicBezTo>
                  <a:lnTo>
                    <a:pt x="1490" y="1261"/>
                  </a:lnTo>
                  <a:cubicBezTo>
                    <a:pt x="1454" y="1247"/>
                    <a:pt x="1416" y="1241"/>
                    <a:pt x="1378" y="1241"/>
                  </a:cubicBezTo>
                  <a:cubicBezTo>
                    <a:pt x="1199" y="1241"/>
                    <a:pt x="1020" y="1386"/>
                    <a:pt x="1009" y="1572"/>
                  </a:cubicBezTo>
                  <a:cubicBezTo>
                    <a:pt x="907" y="1557"/>
                    <a:pt x="799" y="1544"/>
                    <a:pt x="693" y="1544"/>
                  </a:cubicBezTo>
                  <a:cubicBezTo>
                    <a:pt x="512" y="1544"/>
                    <a:pt x="338" y="1582"/>
                    <a:pt x="221" y="1716"/>
                  </a:cubicBezTo>
                  <a:cubicBezTo>
                    <a:pt x="1" y="1963"/>
                    <a:pt x="163" y="2391"/>
                    <a:pt x="451" y="2557"/>
                  </a:cubicBezTo>
                  <a:cubicBezTo>
                    <a:pt x="638" y="2664"/>
                    <a:pt x="852" y="2693"/>
                    <a:pt x="1068" y="2693"/>
                  </a:cubicBezTo>
                  <a:cubicBezTo>
                    <a:pt x="1190" y="2693"/>
                    <a:pt x="1312" y="2684"/>
                    <a:pt x="1431" y="2674"/>
                  </a:cubicBezTo>
                  <a:lnTo>
                    <a:pt x="1431" y="2674"/>
                  </a:lnTo>
                  <a:cubicBezTo>
                    <a:pt x="1261" y="2827"/>
                    <a:pt x="1090" y="2980"/>
                    <a:pt x="986" y="3182"/>
                  </a:cubicBezTo>
                  <a:cubicBezTo>
                    <a:pt x="883" y="3380"/>
                    <a:pt x="860" y="3641"/>
                    <a:pt x="991" y="3826"/>
                  </a:cubicBezTo>
                  <a:cubicBezTo>
                    <a:pt x="1067" y="3925"/>
                    <a:pt x="1171" y="4006"/>
                    <a:pt x="1288" y="4060"/>
                  </a:cubicBezTo>
                  <a:cubicBezTo>
                    <a:pt x="1701" y="4284"/>
                    <a:pt x="2165" y="4406"/>
                    <a:pt x="2642" y="4415"/>
                  </a:cubicBezTo>
                  <a:cubicBezTo>
                    <a:pt x="2645" y="4984"/>
                    <a:pt x="3112" y="5394"/>
                    <a:pt x="3626" y="5394"/>
                  </a:cubicBezTo>
                  <a:cubicBezTo>
                    <a:pt x="3766" y="5394"/>
                    <a:pt x="3910" y="5363"/>
                    <a:pt x="4050" y="5297"/>
                  </a:cubicBezTo>
                  <a:cubicBezTo>
                    <a:pt x="4139" y="5459"/>
                    <a:pt x="4343" y="5517"/>
                    <a:pt x="4578" y="5517"/>
                  </a:cubicBezTo>
                  <a:cubicBezTo>
                    <a:pt x="4967" y="5517"/>
                    <a:pt x="5444" y="5358"/>
                    <a:pt x="5638" y="5252"/>
                  </a:cubicBezTo>
                  <a:cubicBezTo>
                    <a:pt x="5732" y="5202"/>
                    <a:pt x="5809" y="5135"/>
                    <a:pt x="5867" y="5049"/>
                  </a:cubicBezTo>
                  <a:cubicBezTo>
                    <a:pt x="5971" y="4865"/>
                    <a:pt x="5917" y="4640"/>
                    <a:pt x="5746" y="4523"/>
                  </a:cubicBezTo>
                  <a:cubicBezTo>
                    <a:pt x="5998" y="4401"/>
                    <a:pt x="6088" y="4073"/>
                    <a:pt x="6043" y="3794"/>
                  </a:cubicBezTo>
                  <a:cubicBezTo>
                    <a:pt x="6025" y="3673"/>
                    <a:pt x="5971" y="3556"/>
                    <a:pt x="5890" y="3461"/>
                  </a:cubicBezTo>
                  <a:cubicBezTo>
                    <a:pt x="5773" y="3335"/>
                    <a:pt x="5602" y="3394"/>
                    <a:pt x="5539" y="3223"/>
                  </a:cubicBezTo>
                  <a:cubicBezTo>
                    <a:pt x="5467" y="3038"/>
                    <a:pt x="5435" y="2908"/>
                    <a:pt x="5458" y="2705"/>
                  </a:cubicBezTo>
                  <a:cubicBezTo>
                    <a:pt x="5476" y="2548"/>
                    <a:pt x="5548" y="2382"/>
                    <a:pt x="5458" y="2229"/>
                  </a:cubicBezTo>
                  <a:cubicBezTo>
                    <a:pt x="5393" y="2118"/>
                    <a:pt x="5261" y="2066"/>
                    <a:pt x="5129" y="2066"/>
                  </a:cubicBezTo>
                  <a:cubicBezTo>
                    <a:pt x="5105" y="2066"/>
                    <a:pt x="5081" y="2068"/>
                    <a:pt x="5057" y="2071"/>
                  </a:cubicBezTo>
                  <a:cubicBezTo>
                    <a:pt x="5309" y="2022"/>
                    <a:pt x="5552" y="1918"/>
                    <a:pt x="5759" y="1765"/>
                  </a:cubicBezTo>
                  <a:cubicBezTo>
                    <a:pt x="5818" y="1729"/>
                    <a:pt x="5863" y="1675"/>
                    <a:pt x="5885" y="1608"/>
                  </a:cubicBezTo>
                  <a:cubicBezTo>
                    <a:pt x="5903" y="1527"/>
                    <a:pt x="5854" y="1446"/>
                    <a:pt x="5800" y="1383"/>
                  </a:cubicBezTo>
                  <a:cubicBezTo>
                    <a:pt x="5377" y="856"/>
                    <a:pt x="4679" y="767"/>
                    <a:pt x="4045" y="753"/>
                  </a:cubicBezTo>
                  <a:cubicBezTo>
                    <a:pt x="4185" y="699"/>
                    <a:pt x="4252" y="524"/>
                    <a:pt x="4216" y="380"/>
                  </a:cubicBezTo>
                  <a:cubicBezTo>
                    <a:pt x="4171" y="231"/>
                    <a:pt x="4063" y="114"/>
                    <a:pt x="3919" y="60"/>
                  </a:cubicBezTo>
                  <a:cubicBezTo>
                    <a:pt x="3812" y="22"/>
                    <a:pt x="3697" y="0"/>
                    <a:pt x="35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1423425" y="509275"/>
              <a:ext cx="32525" cy="27075"/>
            </a:xfrm>
            <a:custGeom>
              <a:avLst/>
              <a:gdLst/>
              <a:ahLst/>
              <a:cxnLst/>
              <a:rect l="l" t="t" r="r" b="b"/>
              <a:pathLst>
                <a:path w="1301" h="1083" extrusionOk="0">
                  <a:moveTo>
                    <a:pt x="891" y="0"/>
                  </a:moveTo>
                  <a:cubicBezTo>
                    <a:pt x="711" y="0"/>
                    <a:pt x="612" y="257"/>
                    <a:pt x="446" y="378"/>
                  </a:cubicBezTo>
                  <a:cubicBezTo>
                    <a:pt x="284" y="500"/>
                    <a:pt x="185" y="432"/>
                    <a:pt x="50" y="576"/>
                  </a:cubicBezTo>
                  <a:cubicBezTo>
                    <a:pt x="19" y="607"/>
                    <a:pt x="1" y="648"/>
                    <a:pt x="1" y="697"/>
                  </a:cubicBezTo>
                  <a:cubicBezTo>
                    <a:pt x="14" y="751"/>
                    <a:pt x="45" y="801"/>
                    <a:pt x="95" y="832"/>
                  </a:cubicBezTo>
                  <a:cubicBezTo>
                    <a:pt x="88" y="1020"/>
                    <a:pt x="151" y="1083"/>
                    <a:pt x="224" y="1083"/>
                  </a:cubicBezTo>
                  <a:cubicBezTo>
                    <a:pt x="287" y="1083"/>
                    <a:pt x="356" y="1035"/>
                    <a:pt x="392" y="981"/>
                  </a:cubicBezTo>
                  <a:cubicBezTo>
                    <a:pt x="437" y="918"/>
                    <a:pt x="500" y="922"/>
                    <a:pt x="590" y="918"/>
                  </a:cubicBezTo>
                  <a:cubicBezTo>
                    <a:pt x="596" y="918"/>
                    <a:pt x="602" y="918"/>
                    <a:pt x="607" y="918"/>
                  </a:cubicBezTo>
                  <a:cubicBezTo>
                    <a:pt x="741" y="918"/>
                    <a:pt x="869" y="869"/>
                    <a:pt x="972" y="792"/>
                  </a:cubicBezTo>
                  <a:cubicBezTo>
                    <a:pt x="1053" y="733"/>
                    <a:pt x="1121" y="670"/>
                    <a:pt x="1184" y="594"/>
                  </a:cubicBezTo>
                  <a:cubicBezTo>
                    <a:pt x="1251" y="518"/>
                    <a:pt x="1292" y="423"/>
                    <a:pt x="1301" y="324"/>
                  </a:cubicBezTo>
                  <a:cubicBezTo>
                    <a:pt x="1301" y="167"/>
                    <a:pt x="1256" y="189"/>
                    <a:pt x="1166" y="167"/>
                  </a:cubicBezTo>
                  <a:cubicBezTo>
                    <a:pt x="1076" y="144"/>
                    <a:pt x="1067" y="0"/>
                    <a:pt x="8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8"/>
            <p:cNvSpPr/>
            <p:nvPr/>
          </p:nvSpPr>
          <p:spPr>
            <a:xfrm>
              <a:off x="1443100" y="1047750"/>
              <a:ext cx="42775" cy="31075"/>
            </a:xfrm>
            <a:custGeom>
              <a:avLst/>
              <a:gdLst/>
              <a:ahLst/>
              <a:cxnLst/>
              <a:rect l="l" t="t" r="r" b="b"/>
              <a:pathLst>
                <a:path w="1711" h="1243" extrusionOk="0">
                  <a:moveTo>
                    <a:pt x="1706" y="1"/>
                  </a:moveTo>
                  <a:cubicBezTo>
                    <a:pt x="1356" y="204"/>
                    <a:pt x="715" y="212"/>
                    <a:pt x="620" y="212"/>
                  </a:cubicBezTo>
                  <a:cubicBezTo>
                    <a:pt x="612" y="212"/>
                    <a:pt x="608" y="212"/>
                    <a:pt x="608" y="212"/>
                  </a:cubicBezTo>
                  <a:cubicBezTo>
                    <a:pt x="608" y="212"/>
                    <a:pt x="1" y="995"/>
                    <a:pt x="91" y="1184"/>
                  </a:cubicBezTo>
                  <a:cubicBezTo>
                    <a:pt x="110" y="1225"/>
                    <a:pt x="155" y="1243"/>
                    <a:pt x="218" y="1243"/>
                  </a:cubicBezTo>
                  <a:cubicBezTo>
                    <a:pt x="592" y="1243"/>
                    <a:pt x="1606" y="618"/>
                    <a:pt x="1683" y="441"/>
                  </a:cubicBezTo>
                  <a:cubicBezTo>
                    <a:pt x="1697" y="405"/>
                    <a:pt x="1706" y="243"/>
                    <a:pt x="17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8"/>
            <p:cNvSpPr/>
            <p:nvPr/>
          </p:nvSpPr>
          <p:spPr>
            <a:xfrm>
              <a:off x="1299375" y="1048325"/>
              <a:ext cx="45225" cy="24275"/>
            </a:xfrm>
            <a:custGeom>
              <a:avLst/>
              <a:gdLst/>
              <a:ahLst/>
              <a:cxnLst/>
              <a:rect l="l" t="t" r="r" b="b"/>
              <a:pathLst>
                <a:path w="1809" h="971" extrusionOk="0">
                  <a:moveTo>
                    <a:pt x="657" y="0"/>
                  </a:moveTo>
                  <a:cubicBezTo>
                    <a:pt x="657" y="0"/>
                    <a:pt x="1" y="792"/>
                    <a:pt x="100" y="927"/>
                  </a:cubicBezTo>
                  <a:cubicBezTo>
                    <a:pt x="122" y="957"/>
                    <a:pt x="168" y="971"/>
                    <a:pt x="230" y="971"/>
                  </a:cubicBezTo>
                  <a:cubicBezTo>
                    <a:pt x="624" y="971"/>
                    <a:pt x="1682" y="430"/>
                    <a:pt x="1733" y="328"/>
                  </a:cubicBezTo>
                  <a:cubicBezTo>
                    <a:pt x="1737" y="319"/>
                    <a:pt x="1764" y="265"/>
                    <a:pt x="1809" y="162"/>
                  </a:cubicBezTo>
                  <a:lnTo>
                    <a:pt x="1777" y="153"/>
                  </a:lnTo>
                  <a:cubicBezTo>
                    <a:pt x="1753" y="154"/>
                    <a:pt x="1728" y="155"/>
                    <a:pt x="1702" y="155"/>
                  </a:cubicBezTo>
                  <a:cubicBezTo>
                    <a:pt x="1293" y="155"/>
                    <a:pt x="657" y="0"/>
                    <a:pt x="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8"/>
            <p:cNvSpPr/>
            <p:nvPr/>
          </p:nvSpPr>
          <p:spPr>
            <a:xfrm>
              <a:off x="1316700" y="705850"/>
              <a:ext cx="178950" cy="337325"/>
            </a:xfrm>
            <a:custGeom>
              <a:avLst/>
              <a:gdLst/>
              <a:ahLst/>
              <a:cxnLst/>
              <a:rect l="l" t="t" r="r" b="b"/>
              <a:pathLst>
                <a:path w="7158" h="13493" extrusionOk="0">
                  <a:moveTo>
                    <a:pt x="2232" y="1"/>
                  </a:moveTo>
                  <a:cubicBezTo>
                    <a:pt x="2232" y="1"/>
                    <a:pt x="1404" y="1337"/>
                    <a:pt x="1233" y="2034"/>
                  </a:cubicBezTo>
                  <a:cubicBezTo>
                    <a:pt x="959" y="3123"/>
                    <a:pt x="185" y="11346"/>
                    <a:pt x="0" y="13290"/>
                  </a:cubicBezTo>
                  <a:cubicBezTo>
                    <a:pt x="180" y="13326"/>
                    <a:pt x="860" y="13470"/>
                    <a:pt x="1282" y="13492"/>
                  </a:cubicBezTo>
                  <a:cubicBezTo>
                    <a:pt x="1831" y="12241"/>
                    <a:pt x="3104" y="9241"/>
                    <a:pt x="2821" y="8836"/>
                  </a:cubicBezTo>
                  <a:lnTo>
                    <a:pt x="3590" y="5593"/>
                  </a:lnTo>
                  <a:lnTo>
                    <a:pt x="3617" y="5593"/>
                  </a:lnTo>
                  <a:cubicBezTo>
                    <a:pt x="3734" y="6699"/>
                    <a:pt x="3856" y="7774"/>
                    <a:pt x="3941" y="8220"/>
                  </a:cubicBezTo>
                  <a:cubicBezTo>
                    <a:pt x="4112" y="9101"/>
                    <a:pt x="5142" y="12286"/>
                    <a:pt x="5525" y="13456"/>
                  </a:cubicBezTo>
                  <a:cubicBezTo>
                    <a:pt x="5525" y="13456"/>
                    <a:pt x="6361" y="13434"/>
                    <a:pt x="6739" y="13168"/>
                  </a:cubicBezTo>
                  <a:lnTo>
                    <a:pt x="6766" y="13168"/>
                  </a:lnTo>
                  <a:cubicBezTo>
                    <a:pt x="6762" y="11801"/>
                    <a:pt x="6690" y="9416"/>
                    <a:pt x="6681" y="9160"/>
                  </a:cubicBezTo>
                  <a:cubicBezTo>
                    <a:pt x="6654" y="8688"/>
                    <a:pt x="6555" y="8220"/>
                    <a:pt x="6384" y="7779"/>
                  </a:cubicBezTo>
                  <a:cubicBezTo>
                    <a:pt x="6384" y="7779"/>
                    <a:pt x="7158" y="3150"/>
                    <a:pt x="6856" y="2066"/>
                  </a:cubicBezTo>
                  <a:cubicBezTo>
                    <a:pt x="6559" y="1004"/>
                    <a:pt x="5736" y="64"/>
                    <a:pt x="5736" y="64"/>
                  </a:cubicBezTo>
                  <a:cubicBezTo>
                    <a:pt x="5146" y="134"/>
                    <a:pt x="4608" y="159"/>
                    <a:pt x="4140" y="159"/>
                  </a:cubicBezTo>
                  <a:cubicBezTo>
                    <a:pt x="2965" y="159"/>
                    <a:pt x="2232" y="1"/>
                    <a:pt x="2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8"/>
            <p:cNvSpPr/>
            <p:nvPr/>
          </p:nvSpPr>
          <p:spPr>
            <a:xfrm>
              <a:off x="1315800" y="1038075"/>
              <a:ext cx="32975" cy="14425"/>
            </a:xfrm>
            <a:custGeom>
              <a:avLst/>
              <a:gdLst/>
              <a:ahLst/>
              <a:cxnLst/>
              <a:rect l="l" t="t" r="r" b="b"/>
              <a:pathLst>
                <a:path w="1319" h="577" extrusionOk="0">
                  <a:moveTo>
                    <a:pt x="36" y="1"/>
                  </a:moveTo>
                  <a:cubicBezTo>
                    <a:pt x="14" y="262"/>
                    <a:pt x="0" y="410"/>
                    <a:pt x="0" y="410"/>
                  </a:cubicBezTo>
                  <a:cubicBezTo>
                    <a:pt x="0" y="410"/>
                    <a:pt x="636" y="565"/>
                    <a:pt x="1045" y="565"/>
                  </a:cubicBezTo>
                  <a:cubicBezTo>
                    <a:pt x="1071" y="565"/>
                    <a:pt x="1096" y="564"/>
                    <a:pt x="1120" y="563"/>
                  </a:cubicBezTo>
                  <a:lnTo>
                    <a:pt x="1147" y="576"/>
                  </a:lnTo>
                  <a:cubicBezTo>
                    <a:pt x="1192" y="482"/>
                    <a:pt x="1251" y="356"/>
                    <a:pt x="1318" y="203"/>
                  </a:cubicBezTo>
                  <a:cubicBezTo>
                    <a:pt x="896" y="181"/>
                    <a:pt x="216" y="37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8"/>
            <p:cNvSpPr/>
            <p:nvPr/>
          </p:nvSpPr>
          <p:spPr>
            <a:xfrm>
              <a:off x="1454800" y="1035050"/>
              <a:ext cx="31075" cy="18000"/>
            </a:xfrm>
            <a:custGeom>
              <a:avLst/>
              <a:gdLst/>
              <a:ahLst/>
              <a:cxnLst/>
              <a:rect l="l" t="t" r="r" b="b"/>
              <a:pathLst>
                <a:path w="1243" h="720" extrusionOk="0">
                  <a:moveTo>
                    <a:pt x="1215" y="0"/>
                  </a:moveTo>
                  <a:cubicBezTo>
                    <a:pt x="837" y="261"/>
                    <a:pt x="1" y="284"/>
                    <a:pt x="1" y="284"/>
                  </a:cubicBezTo>
                  <a:cubicBezTo>
                    <a:pt x="86" y="558"/>
                    <a:pt x="140" y="720"/>
                    <a:pt x="140" y="720"/>
                  </a:cubicBezTo>
                  <a:cubicBezTo>
                    <a:pt x="140" y="720"/>
                    <a:pt x="141" y="720"/>
                    <a:pt x="143" y="720"/>
                  </a:cubicBezTo>
                  <a:cubicBezTo>
                    <a:pt x="196" y="720"/>
                    <a:pt x="879" y="716"/>
                    <a:pt x="1238" y="504"/>
                  </a:cubicBezTo>
                  <a:lnTo>
                    <a:pt x="1242" y="504"/>
                  </a:lnTo>
                  <a:lnTo>
                    <a:pt x="12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8"/>
            <p:cNvSpPr/>
            <p:nvPr/>
          </p:nvSpPr>
          <p:spPr>
            <a:xfrm>
              <a:off x="1376975" y="546825"/>
              <a:ext cx="46150" cy="30400"/>
            </a:xfrm>
            <a:custGeom>
              <a:avLst/>
              <a:gdLst/>
              <a:ahLst/>
              <a:cxnLst/>
              <a:rect l="l" t="t" r="r" b="b"/>
              <a:pathLst>
                <a:path w="1846" h="1216" extrusionOk="0">
                  <a:moveTo>
                    <a:pt x="1620" y="1"/>
                  </a:moveTo>
                  <a:cubicBezTo>
                    <a:pt x="1620" y="1"/>
                    <a:pt x="770" y="1017"/>
                    <a:pt x="549" y="1017"/>
                  </a:cubicBezTo>
                  <a:cubicBezTo>
                    <a:pt x="284" y="1017"/>
                    <a:pt x="158" y="266"/>
                    <a:pt x="158" y="266"/>
                  </a:cubicBezTo>
                  <a:cubicBezTo>
                    <a:pt x="109" y="248"/>
                    <a:pt x="55" y="239"/>
                    <a:pt x="1" y="230"/>
                  </a:cubicBezTo>
                  <a:lnTo>
                    <a:pt x="1" y="235"/>
                  </a:lnTo>
                  <a:cubicBezTo>
                    <a:pt x="1" y="235"/>
                    <a:pt x="131" y="1206"/>
                    <a:pt x="531" y="1215"/>
                  </a:cubicBezTo>
                  <a:cubicBezTo>
                    <a:pt x="534" y="1215"/>
                    <a:pt x="536" y="1215"/>
                    <a:pt x="538" y="1215"/>
                  </a:cubicBezTo>
                  <a:cubicBezTo>
                    <a:pt x="937" y="1215"/>
                    <a:pt x="1845" y="23"/>
                    <a:pt x="1845" y="23"/>
                  </a:cubicBezTo>
                  <a:lnTo>
                    <a:pt x="1845" y="14"/>
                  </a:lnTo>
                  <a:cubicBezTo>
                    <a:pt x="1706" y="1"/>
                    <a:pt x="1620" y="1"/>
                    <a:pt x="16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8"/>
            <p:cNvSpPr/>
            <p:nvPr/>
          </p:nvSpPr>
          <p:spPr>
            <a:xfrm>
              <a:off x="1368550" y="620500"/>
              <a:ext cx="109325" cy="94100"/>
            </a:xfrm>
            <a:custGeom>
              <a:avLst/>
              <a:gdLst/>
              <a:ahLst/>
              <a:cxnLst/>
              <a:rect l="l" t="t" r="r" b="b"/>
              <a:pathLst>
                <a:path w="4373" h="3764" extrusionOk="0">
                  <a:moveTo>
                    <a:pt x="4134" y="0"/>
                  </a:moveTo>
                  <a:cubicBezTo>
                    <a:pt x="3577" y="914"/>
                    <a:pt x="3046" y="1237"/>
                    <a:pt x="2807" y="1354"/>
                  </a:cubicBezTo>
                  <a:cubicBezTo>
                    <a:pt x="2800" y="1358"/>
                    <a:pt x="2790" y="1360"/>
                    <a:pt x="2779" y="1360"/>
                  </a:cubicBezTo>
                  <a:cubicBezTo>
                    <a:pt x="2726" y="1360"/>
                    <a:pt x="2637" y="1316"/>
                    <a:pt x="2533" y="1242"/>
                  </a:cubicBezTo>
                  <a:lnTo>
                    <a:pt x="2515" y="1264"/>
                  </a:lnTo>
                  <a:cubicBezTo>
                    <a:pt x="2515" y="1264"/>
                    <a:pt x="1246" y="2618"/>
                    <a:pt x="216" y="2974"/>
                  </a:cubicBezTo>
                  <a:cubicBezTo>
                    <a:pt x="149" y="2996"/>
                    <a:pt x="77" y="3019"/>
                    <a:pt x="0" y="3037"/>
                  </a:cubicBezTo>
                  <a:lnTo>
                    <a:pt x="158" y="3419"/>
                  </a:lnTo>
                  <a:cubicBezTo>
                    <a:pt x="158" y="3419"/>
                    <a:pt x="850" y="3763"/>
                    <a:pt x="1938" y="3763"/>
                  </a:cubicBezTo>
                  <a:cubicBezTo>
                    <a:pt x="2438" y="3763"/>
                    <a:pt x="3023" y="3690"/>
                    <a:pt x="3662" y="3478"/>
                  </a:cubicBezTo>
                  <a:cubicBezTo>
                    <a:pt x="3662" y="3478"/>
                    <a:pt x="4251" y="1651"/>
                    <a:pt x="4373" y="18"/>
                  </a:cubicBezTo>
                  <a:lnTo>
                    <a:pt x="41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8"/>
            <p:cNvSpPr/>
            <p:nvPr/>
          </p:nvSpPr>
          <p:spPr>
            <a:xfrm>
              <a:off x="1368550" y="620500"/>
              <a:ext cx="109325" cy="94100"/>
            </a:xfrm>
            <a:custGeom>
              <a:avLst/>
              <a:gdLst/>
              <a:ahLst/>
              <a:cxnLst/>
              <a:rect l="l" t="t" r="r" b="b"/>
              <a:pathLst>
                <a:path w="4373" h="3764" extrusionOk="0">
                  <a:moveTo>
                    <a:pt x="4134" y="0"/>
                  </a:moveTo>
                  <a:cubicBezTo>
                    <a:pt x="4076" y="90"/>
                    <a:pt x="4026" y="171"/>
                    <a:pt x="3972" y="248"/>
                  </a:cubicBezTo>
                  <a:cubicBezTo>
                    <a:pt x="3739" y="779"/>
                    <a:pt x="3478" y="1314"/>
                    <a:pt x="3100" y="1737"/>
                  </a:cubicBezTo>
                  <a:cubicBezTo>
                    <a:pt x="2861" y="1737"/>
                    <a:pt x="2632" y="1737"/>
                    <a:pt x="2407" y="1714"/>
                  </a:cubicBezTo>
                  <a:cubicBezTo>
                    <a:pt x="1908" y="2254"/>
                    <a:pt x="1260" y="2582"/>
                    <a:pt x="576" y="2816"/>
                  </a:cubicBezTo>
                  <a:cubicBezTo>
                    <a:pt x="459" y="2879"/>
                    <a:pt x="342" y="2933"/>
                    <a:pt x="216" y="2974"/>
                  </a:cubicBezTo>
                  <a:cubicBezTo>
                    <a:pt x="149" y="2996"/>
                    <a:pt x="77" y="3019"/>
                    <a:pt x="0" y="3037"/>
                  </a:cubicBezTo>
                  <a:lnTo>
                    <a:pt x="158" y="3419"/>
                  </a:lnTo>
                  <a:cubicBezTo>
                    <a:pt x="158" y="3419"/>
                    <a:pt x="850" y="3763"/>
                    <a:pt x="1938" y="3763"/>
                  </a:cubicBezTo>
                  <a:cubicBezTo>
                    <a:pt x="2438" y="3763"/>
                    <a:pt x="3023" y="3690"/>
                    <a:pt x="3662" y="3478"/>
                  </a:cubicBezTo>
                  <a:cubicBezTo>
                    <a:pt x="3662" y="3478"/>
                    <a:pt x="4251" y="1651"/>
                    <a:pt x="4373" y="18"/>
                  </a:cubicBezTo>
                  <a:lnTo>
                    <a:pt x="41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8"/>
            <p:cNvSpPr/>
            <p:nvPr/>
          </p:nvSpPr>
          <p:spPr>
            <a:xfrm>
              <a:off x="1317700" y="547175"/>
              <a:ext cx="160850" cy="112925"/>
            </a:xfrm>
            <a:custGeom>
              <a:avLst/>
              <a:gdLst/>
              <a:ahLst/>
              <a:cxnLst/>
              <a:rect l="l" t="t" r="r" b="b"/>
              <a:pathLst>
                <a:path w="6434" h="4517" extrusionOk="0">
                  <a:moveTo>
                    <a:pt x="4212" y="0"/>
                  </a:moveTo>
                  <a:lnTo>
                    <a:pt x="4212" y="9"/>
                  </a:lnTo>
                  <a:cubicBezTo>
                    <a:pt x="4212" y="9"/>
                    <a:pt x="3308" y="1201"/>
                    <a:pt x="2905" y="1201"/>
                  </a:cubicBezTo>
                  <a:cubicBezTo>
                    <a:pt x="2902" y="1201"/>
                    <a:pt x="2900" y="1201"/>
                    <a:pt x="2898" y="1201"/>
                  </a:cubicBezTo>
                  <a:cubicBezTo>
                    <a:pt x="2502" y="1192"/>
                    <a:pt x="2372" y="221"/>
                    <a:pt x="2372" y="221"/>
                  </a:cubicBezTo>
                  <a:lnTo>
                    <a:pt x="2372" y="216"/>
                  </a:lnTo>
                  <a:cubicBezTo>
                    <a:pt x="2268" y="198"/>
                    <a:pt x="2164" y="189"/>
                    <a:pt x="2060" y="189"/>
                  </a:cubicBezTo>
                  <a:cubicBezTo>
                    <a:pt x="1797" y="189"/>
                    <a:pt x="1535" y="246"/>
                    <a:pt x="1296" y="356"/>
                  </a:cubicBezTo>
                  <a:lnTo>
                    <a:pt x="86" y="783"/>
                  </a:lnTo>
                  <a:cubicBezTo>
                    <a:pt x="86" y="783"/>
                    <a:pt x="77" y="832"/>
                    <a:pt x="64" y="918"/>
                  </a:cubicBezTo>
                  <a:cubicBezTo>
                    <a:pt x="14" y="1255"/>
                    <a:pt x="1" y="1597"/>
                    <a:pt x="32" y="1939"/>
                  </a:cubicBezTo>
                  <a:cubicBezTo>
                    <a:pt x="59" y="2245"/>
                    <a:pt x="145" y="2542"/>
                    <a:pt x="280" y="2821"/>
                  </a:cubicBezTo>
                  <a:cubicBezTo>
                    <a:pt x="289" y="2839"/>
                    <a:pt x="302" y="2861"/>
                    <a:pt x="320" y="2875"/>
                  </a:cubicBezTo>
                  <a:cubicBezTo>
                    <a:pt x="331" y="2882"/>
                    <a:pt x="348" y="2885"/>
                    <a:pt x="370" y="2885"/>
                  </a:cubicBezTo>
                  <a:cubicBezTo>
                    <a:pt x="519" y="2885"/>
                    <a:pt x="883" y="2749"/>
                    <a:pt x="883" y="2749"/>
                  </a:cubicBezTo>
                  <a:lnTo>
                    <a:pt x="892" y="2753"/>
                  </a:lnTo>
                  <a:cubicBezTo>
                    <a:pt x="838" y="2960"/>
                    <a:pt x="811" y="3145"/>
                    <a:pt x="838" y="3289"/>
                  </a:cubicBezTo>
                  <a:cubicBezTo>
                    <a:pt x="883" y="3532"/>
                    <a:pt x="1287" y="4206"/>
                    <a:pt x="1287" y="4206"/>
                  </a:cubicBezTo>
                  <a:lnTo>
                    <a:pt x="1418" y="4517"/>
                  </a:lnTo>
                  <a:cubicBezTo>
                    <a:pt x="1958" y="4341"/>
                    <a:pt x="3163" y="2843"/>
                    <a:pt x="3163" y="2843"/>
                  </a:cubicBezTo>
                  <a:lnTo>
                    <a:pt x="3168" y="2839"/>
                  </a:lnTo>
                  <a:cubicBezTo>
                    <a:pt x="3496" y="3208"/>
                    <a:pt x="4171" y="3896"/>
                    <a:pt x="4562" y="4175"/>
                  </a:cubicBezTo>
                  <a:cubicBezTo>
                    <a:pt x="4670" y="4249"/>
                    <a:pt x="4757" y="4293"/>
                    <a:pt x="4812" y="4293"/>
                  </a:cubicBezTo>
                  <a:cubicBezTo>
                    <a:pt x="4823" y="4293"/>
                    <a:pt x="4833" y="4291"/>
                    <a:pt x="4841" y="4287"/>
                  </a:cubicBezTo>
                  <a:cubicBezTo>
                    <a:pt x="5075" y="4170"/>
                    <a:pt x="5606" y="3847"/>
                    <a:pt x="6164" y="2933"/>
                  </a:cubicBezTo>
                  <a:lnTo>
                    <a:pt x="6402" y="2947"/>
                  </a:lnTo>
                  <a:cubicBezTo>
                    <a:pt x="6434" y="2582"/>
                    <a:pt x="6429" y="2214"/>
                    <a:pt x="6393" y="1845"/>
                  </a:cubicBezTo>
                  <a:cubicBezTo>
                    <a:pt x="6339" y="1341"/>
                    <a:pt x="6186" y="913"/>
                    <a:pt x="5898" y="666"/>
                  </a:cubicBezTo>
                  <a:cubicBezTo>
                    <a:pt x="5503" y="320"/>
                    <a:pt x="5035" y="153"/>
                    <a:pt x="4661" y="68"/>
                  </a:cubicBezTo>
                  <a:cubicBezTo>
                    <a:pt x="4513" y="32"/>
                    <a:pt x="4364" y="9"/>
                    <a:pt x="4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8"/>
            <p:cNvSpPr/>
            <p:nvPr/>
          </p:nvSpPr>
          <p:spPr>
            <a:xfrm>
              <a:off x="1199400" y="487750"/>
              <a:ext cx="125300" cy="132975"/>
            </a:xfrm>
            <a:custGeom>
              <a:avLst/>
              <a:gdLst/>
              <a:ahLst/>
              <a:cxnLst/>
              <a:rect l="l" t="t" r="r" b="b"/>
              <a:pathLst>
                <a:path w="5012" h="5319" extrusionOk="0">
                  <a:moveTo>
                    <a:pt x="525" y="1"/>
                  </a:moveTo>
                  <a:cubicBezTo>
                    <a:pt x="416" y="1"/>
                    <a:pt x="463" y="202"/>
                    <a:pt x="531" y="335"/>
                  </a:cubicBezTo>
                  <a:cubicBezTo>
                    <a:pt x="430" y="249"/>
                    <a:pt x="345" y="182"/>
                    <a:pt x="288" y="182"/>
                  </a:cubicBezTo>
                  <a:cubicBezTo>
                    <a:pt x="277" y="182"/>
                    <a:pt x="266" y="185"/>
                    <a:pt x="257" y="191"/>
                  </a:cubicBezTo>
                  <a:cubicBezTo>
                    <a:pt x="171" y="254"/>
                    <a:pt x="225" y="456"/>
                    <a:pt x="225" y="456"/>
                  </a:cubicBezTo>
                  <a:lnTo>
                    <a:pt x="221" y="465"/>
                  </a:lnTo>
                  <a:cubicBezTo>
                    <a:pt x="183" y="442"/>
                    <a:pt x="150" y="429"/>
                    <a:pt x="123" y="429"/>
                  </a:cubicBezTo>
                  <a:cubicBezTo>
                    <a:pt x="108" y="429"/>
                    <a:pt x="96" y="433"/>
                    <a:pt x="86" y="443"/>
                  </a:cubicBezTo>
                  <a:cubicBezTo>
                    <a:pt x="0" y="524"/>
                    <a:pt x="153" y="1441"/>
                    <a:pt x="1080" y="1684"/>
                  </a:cubicBezTo>
                  <a:cubicBezTo>
                    <a:pt x="1080" y="1684"/>
                    <a:pt x="2529" y="4937"/>
                    <a:pt x="3419" y="5220"/>
                  </a:cubicBezTo>
                  <a:cubicBezTo>
                    <a:pt x="3643" y="5291"/>
                    <a:pt x="3877" y="5319"/>
                    <a:pt x="4107" y="5319"/>
                  </a:cubicBezTo>
                  <a:cubicBezTo>
                    <a:pt x="4432" y="5319"/>
                    <a:pt x="4748" y="5264"/>
                    <a:pt x="5012" y="5198"/>
                  </a:cubicBezTo>
                  <a:cubicBezTo>
                    <a:pt x="4881" y="4919"/>
                    <a:pt x="4796" y="4622"/>
                    <a:pt x="4769" y="4316"/>
                  </a:cubicBezTo>
                  <a:cubicBezTo>
                    <a:pt x="4737" y="3974"/>
                    <a:pt x="4746" y="3632"/>
                    <a:pt x="4796" y="3295"/>
                  </a:cubicBezTo>
                  <a:lnTo>
                    <a:pt x="4796" y="3295"/>
                  </a:lnTo>
                  <a:cubicBezTo>
                    <a:pt x="4662" y="3331"/>
                    <a:pt x="4524" y="3349"/>
                    <a:pt x="4386" y="3349"/>
                  </a:cubicBezTo>
                  <a:cubicBezTo>
                    <a:pt x="4181" y="3349"/>
                    <a:pt x="3977" y="3310"/>
                    <a:pt x="3784" y="3232"/>
                  </a:cubicBezTo>
                  <a:cubicBezTo>
                    <a:pt x="3392" y="3056"/>
                    <a:pt x="2043" y="1149"/>
                    <a:pt x="2043" y="1149"/>
                  </a:cubicBezTo>
                  <a:cubicBezTo>
                    <a:pt x="2043" y="1149"/>
                    <a:pt x="2389" y="546"/>
                    <a:pt x="1948" y="479"/>
                  </a:cubicBezTo>
                  <a:cubicBezTo>
                    <a:pt x="1917" y="474"/>
                    <a:pt x="1886" y="472"/>
                    <a:pt x="1855" y="472"/>
                  </a:cubicBezTo>
                  <a:cubicBezTo>
                    <a:pt x="1759" y="472"/>
                    <a:pt x="1664" y="493"/>
                    <a:pt x="1579" y="537"/>
                  </a:cubicBezTo>
                  <a:cubicBezTo>
                    <a:pt x="1282" y="483"/>
                    <a:pt x="1008" y="353"/>
                    <a:pt x="783" y="150"/>
                  </a:cubicBezTo>
                  <a:cubicBezTo>
                    <a:pt x="657" y="42"/>
                    <a:pt x="575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8"/>
            <p:cNvSpPr/>
            <p:nvPr/>
          </p:nvSpPr>
          <p:spPr>
            <a:xfrm>
              <a:off x="1199275" y="487750"/>
              <a:ext cx="120025" cy="126825"/>
            </a:xfrm>
            <a:custGeom>
              <a:avLst/>
              <a:gdLst/>
              <a:ahLst/>
              <a:cxnLst/>
              <a:rect l="l" t="t" r="r" b="b"/>
              <a:pathLst>
                <a:path w="4801" h="5073" extrusionOk="0">
                  <a:moveTo>
                    <a:pt x="530" y="1"/>
                  </a:moveTo>
                  <a:cubicBezTo>
                    <a:pt x="421" y="1"/>
                    <a:pt x="468" y="202"/>
                    <a:pt x="536" y="335"/>
                  </a:cubicBezTo>
                  <a:cubicBezTo>
                    <a:pt x="435" y="249"/>
                    <a:pt x="350" y="182"/>
                    <a:pt x="291" y="182"/>
                  </a:cubicBezTo>
                  <a:cubicBezTo>
                    <a:pt x="278" y="182"/>
                    <a:pt x="267" y="185"/>
                    <a:pt x="257" y="191"/>
                  </a:cubicBezTo>
                  <a:cubicBezTo>
                    <a:pt x="172" y="254"/>
                    <a:pt x="230" y="456"/>
                    <a:pt x="230" y="456"/>
                  </a:cubicBezTo>
                  <a:lnTo>
                    <a:pt x="221" y="470"/>
                  </a:lnTo>
                  <a:cubicBezTo>
                    <a:pt x="186" y="444"/>
                    <a:pt x="153" y="429"/>
                    <a:pt x="127" y="429"/>
                  </a:cubicBezTo>
                  <a:cubicBezTo>
                    <a:pt x="113" y="429"/>
                    <a:pt x="100" y="433"/>
                    <a:pt x="91" y="443"/>
                  </a:cubicBezTo>
                  <a:cubicBezTo>
                    <a:pt x="1" y="524"/>
                    <a:pt x="154" y="1441"/>
                    <a:pt x="1085" y="1689"/>
                  </a:cubicBezTo>
                  <a:cubicBezTo>
                    <a:pt x="1085" y="1689"/>
                    <a:pt x="2228" y="4249"/>
                    <a:pt x="3109" y="5022"/>
                  </a:cubicBezTo>
                  <a:cubicBezTo>
                    <a:pt x="3318" y="5053"/>
                    <a:pt x="3528" y="5072"/>
                    <a:pt x="3736" y="5072"/>
                  </a:cubicBezTo>
                  <a:cubicBezTo>
                    <a:pt x="4076" y="5072"/>
                    <a:pt x="4410" y="5021"/>
                    <a:pt x="4720" y="4887"/>
                  </a:cubicBezTo>
                  <a:cubicBezTo>
                    <a:pt x="4684" y="4429"/>
                    <a:pt x="4724" y="3952"/>
                    <a:pt x="4778" y="3502"/>
                  </a:cubicBezTo>
                  <a:cubicBezTo>
                    <a:pt x="4787" y="3421"/>
                    <a:pt x="4796" y="3349"/>
                    <a:pt x="4801" y="3295"/>
                  </a:cubicBezTo>
                  <a:lnTo>
                    <a:pt x="4801" y="3295"/>
                  </a:lnTo>
                  <a:cubicBezTo>
                    <a:pt x="4667" y="3331"/>
                    <a:pt x="4529" y="3349"/>
                    <a:pt x="4391" y="3349"/>
                  </a:cubicBezTo>
                  <a:cubicBezTo>
                    <a:pt x="4186" y="3349"/>
                    <a:pt x="3982" y="3310"/>
                    <a:pt x="3789" y="3232"/>
                  </a:cubicBezTo>
                  <a:cubicBezTo>
                    <a:pt x="3393" y="3056"/>
                    <a:pt x="2048" y="1149"/>
                    <a:pt x="2048" y="1149"/>
                  </a:cubicBezTo>
                  <a:cubicBezTo>
                    <a:pt x="2048" y="1149"/>
                    <a:pt x="2394" y="546"/>
                    <a:pt x="1953" y="479"/>
                  </a:cubicBezTo>
                  <a:cubicBezTo>
                    <a:pt x="1922" y="474"/>
                    <a:pt x="1891" y="472"/>
                    <a:pt x="1860" y="472"/>
                  </a:cubicBezTo>
                  <a:cubicBezTo>
                    <a:pt x="1764" y="472"/>
                    <a:pt x="1669" y="493"/>
                    <a:pt x="1584" y="537"/>
                  </a:cubicBezTo>
                  <a:cubicBezTo>
                    <a:pt x="1287" y="483"/>
                    <a:pt x="1013" y="353"/>
                    <a:pt x="788" y="150"/>
                  </a:cubicBezTo>
                  <a:cubicBezTo>
                    <a:pt x="662" y="42"/>
                    <a:pt x="580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8"/>
            <p:cNvSpPr/>
            <p:nvPr/>
          </p:nvSpPr>
          <p:spPr>
            <a:xfrm>
              <a:off x="1224575" y="618125"/>
              <a:ext cx="207300" cy="85875"/>
            </a:xfrm>
            <a:custGeom>
              <a:avLst/>
              <a:gdLst/>
              <a:ahLst/>
              <a:cxnLst/>
              <a:rect l="l" t="t" r="r" b="b"/>
              <a:pathLst>
                <a:path w="8292" h="3435" extrusionOk="0">
                  <a:moveTo>
                    <a:pt x="6893" y="1"/>
                  </a:moveTo>
                  <a:lnTo>
                    <a:pt x="6888" y="10"/>
                  </a:lnTo>
                  <a:cubicBezTo>
                    <a:pt x="6888" y="10"/>
                    <a:pt x="5683" y="1503"/>
                    <a:pt x="5143" y="1683"/>
                  </a:cubicBezTo>
                  <a:cubicBezTo>
                    <a:pt x="5134" y="1683"/>
                    <a:pt x="5129" y="1683"/>
                    <a:pt x="5120" y="1688"/>
                  </a:cubicBezTo>
                  <a:cubicBezTo>
                    <a:pt x="4596" y="1834"/>
                    <a:pt x="2320" y="2367"/>
                    <a:pt x="2178" y="2367"/>
                  </a:cubicBezTo>
                  <a:cubicBezTo>
                    <a:pt x="2176" y="2367"/>
                    <a:pt x="2175" y="2367"/>
                    <a:pt x="2174" y="2367"/>
                  </a:cubicBezTo>
                  <a:cubicBezTo>
                    <a:pt x="2098" y="2351"/>
                    <a:pt x="1761" y="2103"/>
                    <a:pt x="1377" y="2103"/>
                  </a:cubicBezTo>
                  <a:cubicBezTo>
                    <a:pt x="1330" y="2103"/>
                    <a:pt x="1282" y="2107"/>
                    <a:pt x="1234" y="2115"/>
                  </a:cubicBezTo>
                  <a:cubicBezTo>
                    <a:pt x="1000" y="2156"/>
                    <a:pt x="1531" y="2331"/>
                    <a:pt x="1531" y="2331"/>
                  </a:cubicBezTo>
                  <a:cubicBezTo>
                    <a:pt x="1342" y="2300"/>
                    <a:pt x="1148" y="2273"/>
                    <a:pt x="955" y="2264"/>
                  </a:cubicBezTo>
                  <a:cubicBezTo>
                    <a:pt x="885" y="2259"/>
                    <a:pt x="820" y="2257"/>
                    <a:pt x="758" y="2257"/>
                  </a:cubicBezTo>
                  <a:cubicBezTo>
                    <a:pt x="470" y="2257"/>
                    <a:pt x="280" y="2306"/>
                    <a:pt x="280" y="2381"/>
                  </a:cubicBezTo>
                  <a:cubicBezTo>
                    <a:pt x="280" y="2471"/>
                    <a:pt x="374" y="2552"/>
                    <a:pt x="374" y="2552"/>
                  </a:cubicBezTo>
                  <a:lnTo>
                    <a:pt x="374" y="2556"/>
                  </a:lnTo>
                  <a:cubicBezTo>
                    <a:pt x="1" y="2655"/>
                    <a:pt x="406" y="2839"/>
                    <a:pt x="563" y="2839"/>
                  </a:cubicBezTo>
                  <a:cubicBezTo>
                    <a:pt x="334" y="2853"/>
                    <a:pt x="289" y="2992"/>
                    <a:pt x="410" y="3037"/>
                  </a:cubicBezTo>
                  <a:cubicBezTo>
                    <a:pt x="410" y="3037"/>
                    <a:pt x="1424" y="3435"/>
                    <a:pt x="1932" y="3435"/>
                  </a:cubicBezTo>
                  <a:cubicBezTo>
                    <a:pt x="1978" y="3435"/>
                    <a:pt x="2020" y="3431"/>
                    <a:pt x="2057" y="3424"/>
                  </a:cubicBezTo>
                  <a:cubicBezTo>
                    <a:pt x="2471" y="3339"/>
                    <a:pt x="4635" y="3415"/>
                    <a:pt x="5759" y="3132"/>
                  </a:cubicBezTo>
                  <a:cubicBezTo>
                    <a:pt x="5836" y="3114"/>
                    <a:pt x="5908" y="3091"/>
                    <a:pt x="5975" y="3073"/>
                  </a:cubicBezTo>
                  <a:cubicBezTo>
                    <a:pt x="7005" y="2718"/>
                    <a:pt x="8274" y="1364"/>
                    <a:pt x="8274" y="1364"/>
                  </a:cubicBezTo>
                  <a:lnTo>
                    <a:pt x="8292" y="1341"/>
                  </a:lnTo>
                  <a:cubicBezTo>
                    <a:pt x="7896" y="1062"/>
                    <a:pt x="7221" y="374"/>
                    <a:pt x="68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8"/>
            <p:cNvSpPr/>
            <p:nvPr/>
          </p:nvSpPr>
          <p:spPr>
            <a:xfrm>
              <a:off x="1312075" y="399725"/>
              <a:ext cx="154000" cy="172550"/>
            </a:xfrm>
            <a:custGeom>
              <a:avLst/>
              <a:gdLst/>
              <a:ahLst/>
              <a:cxnLst/>
              <a:rect l="l" t="t" r="r" b="b"/>
              <a:pathLst>
                <a:path w="6160" h="6902" extrusionOk="0">
                  <a:moveTo>
                    <a:pt x="1076" y="1"/>
                  </a:moveTo>
                  <a:lnTo>
                    <a:pt x="1031" y="28"/>
                  </a:lnTo>
                  <a:cubicBezTo>
                    <a:pt x="1031" y="28"/>
                    <a:pt x="842" y="1813"/>
                    <a:pt x="28" y="2551"/>
                  </a:cubicBezTo>
                  <a:lnTo>
                    <a:pt x="46" y="2574"/>
                  </a:lnTo>
                  <a:cubicBezTo>
                    <a:pt x="46" y="2574"/>
                    <a:pt x="100" y="2785"/>
                    <a:pt x="145" y="3015"/>
                  </a:cubicBezTo>
                  <a:cubicBezTo>
                    <a:pt x="194" y="3240"/>
                    <a:pt x="266" y="3590"/>
                    <a:pt x="253" y="3644"/>
                  </a:cubicBezTo>
                  <a:cubicBezTo>
                    <a:pt x="221" y="3748"/>
                    <a:pt x="1" y="4315"/>
                    <a:pt x="284" y="4715"/>
                  </a:cubicBezTo>
                  <a:cubicBezTo>
                    <a:pt x="519" y="5045"/>
                    <a:pt x="1426" y="5558"/>
                    <a:pt x="2531" y="5558"/>
                  </a:cubicBezTo>
                  <a:cubicBezTo>
                    <a:pt x="2572" y="5558"/>
                    <a:pt x="2614" y="5558"/>
                    <a:pt x="2655" y="5556"/>
                  </a:cubicBezTo>
                  <a:lnTo>
                    <a:pt x="2754" y="6150"/>
                  </a:lnTo>
                  <a:cubicBezTo>
                    <a:pt x="2754" y="6150"/>
                    <a:pt x="2880" y="6901"/>
                    <a:pt x="3145" y="6901"/>
                  </a:cubicBezTo>
                  <a:cubicBezTo>
                    <a:pt x="3366" y="6901"/>
                    <a:pt x="4216" y="5885"/>
                    <a:pt x="4216" y="5885"/>
                  </a:cubicBezTo>
                  <a:lnTo>
                    <a:pt x="4099" y="5111"/>
                  </a:lnTo>
                  <a:lnTo>
                    <a:pt x="4086" y="5016"/>
                  </a:lnTo>
                  <a:cubicBezTo>
                    <a:pt x="4801" y="4427"/>
                    <a:pt x="5053" y="3559"/>
                    <a:pt x="5053" y="3559"/>
                  </a:cubicBezTo>
                  <a:lnTo>
                    <a:pt x="5066" y="3523"/>
                  </a:lnTo>
                  <a:cubicBezTo>
                    <a:pt x="5130" y="3544"/>
                    <a:pt x="5197" y="3555"/>
                    <a:pt x="5265" y="3555"/>
                  </a:cubicBezTo>
                  <a:cubicBezTo>
                    <a:pt x="5354" y="3555"/>
                    <a:pt x="5443" y="3536"/>
                    <a:pt x="5525" y="3500"/>
                  </a:cubicBezTo>
                  <a:cubicBezTo>
                    <a:pt x="6083" y="3240"/>
                    <a:pt x="6159" y="2133"/>
                    <a:pt x="5615" y="1953"/>
                  </a:cubicBezTo>
                  <a:cubicBezTo>
                    <a:pt x="5536" y="1924"/>
                    <a:pt x="5455" y="1910"/>
                    <a:pt x="5375" y="1910"/>
                  </a:cubicBezTo>
                  <a:cubicBezTo>
                    <a:pt x="5141" y="1910"/>
                    <a:pt x="4918" y="2027"/>
                    <a:pt x="4787" y="2232"/>
                  </a:cubicBezTo>
                  <a:cubicBezTo>
                    <a:pt x="2750" y="2214"/>
                    <a:pt x="1355" y="401"/>
                    <a:pt x="10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8"/>
            <p:cNvSpPr/>
            <p:nvPr/>
          </p:nvSpPr>
          <p:spPr>
            <a:xfrm>
              <a:off x="1278225" y="361950"/>
              <a:ext cx="174700" cy="113600"/>
            </a:xfrm>
            <a:custGeom>
              <a:avLst/>
              <a:gdLst/>
              <a:ahLst/>
              <a:cxnLst/>
              <a:rect l="l" t="t" r="r" b="b"/>
              <a:pathLst>
                <a:path w="6988" h="4544" extrusionOk="0">
                  <a:moveTo>
                    <a:pt x="4536" y="0"/>
                  </a:moveTo>
                  <a:cubicBezTo>
                    <a:pt x="3401" y="0"/>
                    <a:pt x="2385" y="711"/>
                    <a:pt x="2385" y="711"/>
                  </a:cubicBezTo>
                  <a:cubicBezTo>
                    <a:pt x="2385" y="711"/>
                    <a:pt x="2247" y="642"/>
                    <a:pt x="2048" y="642"/>
                  </a:cubicBezTo>
                  <a:cubicBezTo>
                    <a:pt x="1847" y="642"/>
                    <a:pt x="1585" y="712"/>
                    <a:pt x="1341" y="994"/>
                  </a:cubicBezTo>
                  <a:cubicBezTo>
                    <a:pt x="473" y="1993"/>
                    <a:pt x="1" y="4305"/>
                    <a:pt x="1413" y="4544"/>
                  </a:cubicBezTo>
                  <a:lnTo>
                    <a:pt x="1499" y="4526"/>
                  </a:lnTo>
                  <a:cubicBezTo>
                    <a:pt x="1454" y="4301"/>
                    <a:pt x="1400" y="4085"/>
                    <a:pt x="1400" y="4085"/>
                  </a:cubicBezTo>
                  <a:lnTo>
                    <a:pt x="1382" y="4062"/>
                  </a:lnTo>
                  <a:cubicBezTo>
                    <a:pt x="2196" y="3329"/>
                    <a:pt x="2385" y="1539"/>
                    <a:pt x="2385" y="1539"/>
                  </a:cubicBezTo>
                  <a:lnTo>
                    <a:pt x="2430" y="1516"/>
                  </a:lnTo>
                  <a:cubicBezTo>
                    <a:pt x="2713" y="1912"/>
                    <a:pt x="4104" y="3725"/>
                    <a:pt x="6141" y="3743"/>
                  </a:cubicBezTo>
                  <a:cubicBezTo>
                    <a:pt x="6272" y="3538"/>
                    <a:pt x="6497" y="3421"/>
                    <a:pt x="6730" y="3421"/>
                  </a:cubicBezTo>
                  <a:cubicBezTo>
                    <a:pt x="6810" y="3421"/>
                    <a:pt x="6891" y="3435"/>
                    <a:pt x="6969" y="3464"/>
                  </a:cubicBezTo>
                  <a:cubicBezTo>
                    <a:pt x="6969" y="3464"/>
                    <a:pt x="6987" y="1368"/>
                    <a:pt x="6042" y="549"/>
                  </a:cubicBezTo>
                  <a:cubicBezTo>
                    <a:pt x="5570" y="141"/>
                    <a:pt x="5041" y="0"/>
                    <a:pt x="45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8"/>
            <p:cNvSpPr/>
            <p:nvPr/>
          </p:nvSpPr>
          <p:spPr>
            <a:xfrm>
              <a:off x="1414200" y="487225"/>
              <a:ext cx="36025" cy="40275"/>
            </a:xfrm>
            <a:custGeom>
              <a:avLst/>
              <a:gdLst/>
              <a:ahLst/>
              <a:cxnLst/>
              <a:rect l="l" t="t" r="r" b="b"/>
              <a:pathLst>
                <a:path w="1441" h="1611" extrusionOk="0">
                  <a:moveTo>
                    <a:pt x="1440" y="0"/>
                  </a:moveTo>
                  <a:cubicBezTo>
                    <a:pt x="1356" y="36"/>
                    <a:pt x="1267" y="55"/>
                    <a:pt x="1177" y="55"/>
                  </a:cubicBezTo>
                  <a:cubicBezTo>
                    <a:pt x="1110" y="55"/>
                    <a:pt x="1043" y="44"/>
                    <a:pt x="977" y="23"/>
                  </a:cubicBezTo>
                  <a:lnTo>
                    <a:pt x="968" y="59"/>
                  </a:lnTo>
                  <a:cubicBezTo>
                    <a:pt x="968" y="59"/>
                    <a:pt x="711" y="927"/>
                    <a:pt x="1" y="1516"/>
                  </a:cubicBezTo>
                  <a:lnTo>
                    <a:pt x="14" y="1611"/>
                  </a:lnTo>
                  <a:lnTo>
                    <a:pt x="55" y="1606"/>
                  </a:lnTo>
                  <a:cubicBezTo>
                    <a:pt x="154" y="1606"/>
                    <a:pt x="253" y="1597"/>
                    <a:pt x="352" y="1579"/>
                  </a:cubicBezTo>
                  <a:lnTo>
                    <a:pt x="370" y="1579"/>
                  </a:lnTo>
                  <a:cubicBezTo>
                    <a:pt x="370" y="1530"/>
                    <a:pt x="388" y="1489"/>
                    <a:pt x="419" y="1458"/>
                  </a:cubicBezTo>
                  <a:cubicBezTo>
                    <a:pt x="549" y="1314"/>
                    <a:pt x="648" y="1382"/>
                    <a:pt x="815" y="1260"/>
                  </a:cubicBezTo>
                  <a:cubicBezTo>
                    <a:pt x="981" y="1139"/>
                    <a:pt x="1080" y="882"/>
                    <a:pt x="1260" y="882"/>
                  </a:cubicBezTo>
                  <a:lnTo>
                    <a:pt x="1260" y="873"/>
                  </a:lnTo>
                  <a:cubicBezTo>
                    <a:pt x="1391" y="549"/>
                    <a:pt x="1431" y="81"/>
                    <a:pt x="1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8"/>
            <p:cNvSpPr/>
            <p:nvPr/>
          </p:nvSpPr>
          <p:spPr>
            <a:xfrm>
              <a:off x="1337175" y="564375"/>
              <a:ext cx="27800" cy="96200"/>
            </a:xfrm>
            <a:custGeom>
              <a:avLst/>
              <a:gdLst/>
              <a:ahLst/>
              <a:cxnLst/>
              <a:rect l="l" t="t" r="r" b="b"/>
              <a:pathLst>
                <a:path w="1112" h="3848" extrusionOk="0">
                  <a:moveTo>
                    <a:pt x="1078" y="0"/>
                  </a:moveTo>
                  <a:cubicBezTo>
                    <a:pt x="1070" y="0"/>
                    <a:pt x="1063" y="4"/>
                    <a:pt x="1057" y="9"/>
                  </a:cubicBezTo>
                  <a:cubicBezTo>
                    <a:pt x="972" y="144"/>
                    <a:pt x="886" y="279"/>
                    <a:pt x="810" y="419"/>
                  </a:cubicBezTo>
                  <a:cubicBezTo>
                    <a:pt x="729" y="558"/>
                    <a:pt x="652" y="698"/>
                    <a:pt x="576" y="842"/>
                  </a:cubicBezTo>
                  <a:cubicBezTo>
                    <a:pt x="540" y="914"/>
                    <a:pt x="499" y="981"/>
                    <a:pt x="463" y="1053"/>
                  </a:cubicBezTo>
                  <a:lnTo>
                    <a:pt x="364" y="1269"/>
                  </a:lnTo>
                  <a:cubicBezTo>
                    <a:pt x="328" y="1341"/>
                    <a:pt x="297" y="1418"/>
                    <a:pt x="265" y="1490"/>
                  </a:cubicBezTo>
                  <a:lnTo>
                    <a:pt x="176" y="1714"/>
                  </a:lnTo>
                  <a:lnTo>
                    <a:pt x="99" y="1948"/>
                  </a:lnTo>
                  <a:cubicBezTo>
                    <a:pt x="90" y="1984"/>
                    <a:pt x="77" y="2020"/>
                    <a:pt x="63" y="2065"/>
                  </a:cubicBezTo>
                  <a:lnTo>
                    <a:pt x="36" y="2178"/>
                  </a:lnTo>
                  <a:cubicBezTo>
                    <a:pt x="18" y="2259"/>
                    <a:pt x="9" y="2340"/>
                    <a:pt x="5" y="2425"/>
                  </a:cubicBezTo>
                  <a:cubicBezTo>
                    <a:pt x="0" y="2443"/>
                    <a:pt x="0" y="2466"/>
                    <a:pt x="0" y="2488"/>
                  </a:cubicBezTo>
                  <a:lnTo>
                    <a:pt x="9" y="2551"/>
                  </a:lnTo>
                  <a:cubicBezTo>
                    <a:pt x="9" y="2574"/>
                    <a:pt x="9" y="2596"/>
                    <a:pt x="14" y="2614"/>
                  </a:cubicBezTo>
                  <a:lnTo>
                    <a:pt x="32" y="2673"/>
                  </a:lnTo>
                  <a:cubicBezTo>
                    <a:pt x="45" y="2713"/>
                    <a:pt x="59" y="2749"/>
                    <a:pt x="77" y="2790"/>
                  </a:cubicBezTo>
                  <a:cubicBezTo>
                    <a:pt x="90" y="2826"/>
                    <a:pt x="108" y="2866"/>
                    <a:pt x="126" y="2902"/>
                  </a:cubicBezTo>
                  <a:cubicBezTo>
                    <a:pt x="162" y="2974"/>
                    <a:pt x="198" y="3046"/>
                    <a:pt x="239" y="3114"/>
                  </a:cubicBezTo>
                  <a:cubicBezTo>
                    <a:pt x="315" y="3257"/>
                    <a:pt x="396" y="3392"/>
                    <a:pt x="477" y="3532"/>
                  </a:cubicBezTo>
                  <a:lnTo>
                    <a:pt x="477" y="3527"/>
                  </a:lnTo>
                  <a:lnTo>
                    <a:pt x="616" y="3833"/>
                  </a:lnTo>
                  <a:cubicBezTo>
                    <a:pt x="620" y="3841"/>
                    <a:pt x="630" y="3848"/>
                    <a:pt x="641" y="3848"/>
                  </a:cubicBezTo>
                  <a:cubicBezTo>
                    <a:pt x="643" y="3848"/>
                    <a:pt x="645" y="3848"/>
                    <a:pt x="648" y="3847"/>
                  </a:cubicBezTo>
                  <a:cubicBezTo>
                    <a:pt x="661" y="3842"/>
                    <a:pt x="666" y="3829"/>
                    <a:pt x="661" y="3815"/>
                  </a:cubicBezTo>
                  <a:lnTo>
                    <a:pt x="535" y="3500"/>
                  </a:lnTo>
                  <a:cubicBezTo>
                    <a:pt x="459" y="3365"/>
                    <a:pt x="382" y="3226"/>
                    <a:pt x="310" y="3082"/>
                  </a:cubicBezTo>
                  <a:cubicBezTo>
                    <a:pt x="274" y="3015"/>
                    <a:pt x="239" y="2943"/>
                    <a:pt x="207" y="2871"/>
                  </a:cubicBezTo>
                  <a:cubicBezTo>
                    <a:pt x="189" y="2835"/>
                    <a:pt x="176" y="2799"/>
                    <a:pt x="162" y="2763"/>
                  </a:cubicBezTo>
                  <a:cubicBezTo>
                    <a:pt x="144" y="2727"/>
                    <a:pt x="131" y="2691"/>
                    <a:pt x="122" y="2655"/>
                  </a:cubicBezTo>
                  <a:lnTo>
                    <a:pt x="108" y="2596"/>
                  </a:lnTo>
                  <a:cubicBezTo>
                    <a:pt x="104" y="2578"/>
                    <a:pt x="99" y="2565"/>
                    <a:pt x="99" y="2547"/>
                  </a:cubicBezTo>
                  <a:lnTo>
                    <a:pt x="95" y="2488"/>
                  </a:lnTo>
                  <a:lnTo>
                    <a:pt x="95" y="2434"/>
                  </a:lnTo>
                  <a:cubicBezTo>
                    <a:pt x="99" y="2358"/>
                    <a:pt x="108" y="2281"/>
                    <a:pt x="126" y="2205"/>
                  </a:cubicBezTo>
                  <a:lnTo>
                    <a:pt x="158" y="2088"/>
                  </a:lnTo>
                  <a:cubicBezTo>
                    <a:pt x="167" y="2052"/>
                    <a:pt x="180" y="2011"/>
                    <a:pt x="194" y="1975"/>
                  </a:cubicBezTo>
                  <a:lnTo>
                    <a:pt x="265" y="1750"/>
                  </a:lnTo>
                  <a:lnTo>
                    <a:pt x="355" y="1530"/>
                  </a:lnTo>
                  <a:cubicBezTo>
                    <a:pt x="382" y="1458"/>
                    <a:pt x="414" y="1386"/>
                    <a:pt x="445" y="1314"/>
                  </a:cubicBezTo>
                  <a:cubicBezTo>
                    <a:pt x="513" y="1170"/>
                    <a:pt x="585" y="1026"/>
                    <a:pt x="652" y="882"/>
                  </a:cubicBezTo>
                  <a:cubicBezTo>
                    <a:pt x="720" y="738"/>
                    <a:pt x="796" y="599"/>
                    <a:pt x="873" y="459"/>
                  </a:cubicBezTo>
                  <a:cubicBezTo>
                    <a:pt x="945" y="320"/>
                    <a:pt x="1021" y="180"/>
                    <a:pt x="1102" y="41"/>
                  </a:cubicBezTo>
                  <a:cubicBezTo>
                    <a:pt x="1111" y="27"/>
                    <a:pt x="1107" y="9"/>
                    <a:pt x="1093" y="5"/>
                  </a:cubicBezTo>
                  <a:cubicBezTo>
                    <a:pt x="1088" y="2"/>
                    <a:pt x="1083" y="0"/>
                    <a:pt x="10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8"/>
            <p:cNvSpPr/>
            <p:nvPr/>
          </p:nvSpPr>
          <p:spPr>
            <a:xfrm>
              <a:off x="1380350" y="750775"/>
              <a:ext cx="44550" cy="197025"/>
            </a:xfrm>
            <a:custGeom>
              <a:avLst/>
              <a:gdLst/>
              <a:ahLst/>
              <a:cxnLst/>
              <a:rect l="l" t="t" r="r" b="b"/>
              <a:pathLst>
                <a:path w="1782" h="7881" extrusionOk="0">
                  <a:moveTo>
                    <a:pt x="25" y="1"/>
                  </a:moveTo>
                  <a:cubicBezTo>
                    <a:pt x="20" y="1"/>
                    <a:pt x="14" y="3"/>
                    <a:pt x="10" y="8"/>
                  </a:cubicBezTo>
                  <a:cubicBezTo>
                    <a:pt x="1" y="17"/>
                    <a:pt x="1" y="30"/>
                    <a:pt x="10" y="39"/>
                  </a:cubicBezTo>
                  <a:lnTo>
                    <a:pt x="91" y="116"/>
                  </a:lnTo>
                  <a:cubicBezTo>
                    <a:pt x="118" y="143"/>
                    <a:pt x="144" y="170"/>
                    <a:pt x="176" y="192"/>
                  </a:cubicBezTo>
                  <a:cubicBezTo>
                    <a:pt x="230" y="242"/>
                    <a:pt x="293" y="287"/>
                    <a:pt x="347" y="336"/>
                  </a:cubicBezTo>
                  <a:cubicBezTo>
                    <a:pt x="459" y="419"/>
                    <a:pt x="572" y="495"/>
                    <a:pt x="691" y="570"/>
                  </a:cubicBezTo>
                  <a:lnTo>
                    <a:pt x="691" y="570"/>
                  </a:lnTo>
                  <a:cubicBezTo>
                    <a:pt x="740" y="1177"/>
                    <a:pt x="798" y="1785"/>
                    <a:pt x="851" y="2396"/>
                  </a:cubicBezTo>
                  <a:lnTo>
                    <a:pt x="945" y="3319"/>
                  </a:lnTo>
                  <a:lnTo>
                    <a:pt x="995" y="3782"/>
                  </a:lnTo>
                  <a:cubicBezTo>
                    <a:pt x="1013" y="3939"/>
                    <a:pt x="1031" y="4092"/>
                    <a:pt x="1049" y="4245"/>
                  </a:cubicBezTo>
                  <a:lnTo>
                    <a:pt x="1161" y="5168"/>
                  </a:lnTo>
                  <a:cubicBezTo>
                    <a:pt x="1179" y="5325"/>
                    <a:pt x="1202" y="5478"/>
                    <a:pt x="1229" y="5631"/>
                  </a:cubicBezTo>
                  <a:lnTo>
                    <a:pt x="1301" y="6090"/>
                  </a:lnTo>
                  <a:lnTo>
                    <a:pt x="1337" y="6319"/>
                  </a:lnTo>
                  <a:lnTo>
                    <a:pt x="1355" y="6432"/>
                  </a:lnTo>
                  <a:lnTo>
                    <a:pt x="1386" y="6544"/>
                  </a:lnTo>
                  <a:lnTo>
                    <a:pt x="1503" y="6994"/>
                  </a:lnTo>
                  <a:cubicBezTo>
                    <a:pt x="1548" y="7142"/>
                    <a:pt x="1598" y="7291"/>
                    <a:pt x="1643" y="7439"/>
                  </a:cubicBezTo>
                  <a:lnTo>
                    <a:pt x="1782" y="7880"/>
                  </a:lnTo>
                  <a:lnTo>
                    <a:pt x="1670" y="7430"/>
                  </a:lnTo>
                  <a:cubicBezTo>
                    <a:pt x="1634" y="7282"/>
                    <a:pt x="1593" y="7129"/>
                    <a:pt x="1557" y="6981"/>
                  </a:cubicBezTo>
                  <a:lnTo>
                    <a:pt x="1458" y="6531"/>
                  </a:lnTo>
                  <a:lnTo>
                    <a:pt x="1436" y="6418"/>
                  </a:lnTo>
                  <a:lnTo>
                    <a:pt x="1418" y="6301"/>
                  </a:lnTo>
                  <a:lnTo>
                    <a:pt x="1391" y="6072"/>
                  </a:lnTo>
                  <a:lnTo>
                    <a:pt x="1337" y="5608"/>
                  </a:lnTo>
                  <a:cubicBezTo>
                    <a:pt x="1310" y="5456"/>
                    <a:pt x="1292" y="5303"/>
                    <a:pt x="1278" y="5150"/>
                  </a:cubicBezTo>
                  <a:lnTo>
                    <a:pt x="1188" y="4227"/>
                  </a:lnTo>
                  <a:lnTo>
                    <a:pt x="1094" y="3301"/>
                  </a:lnTo>
                  <a:lnTo>
                    <a:pt x="1004" y="2378"/>
                  </a:lnTo>
                  <a:cubicBezTo>
                    <a:pt x="941" y="1762"/>
                    <a:pt x="878" y="1146"/>
                    <a:pt x="801" y="530"/>
                  </a:cubicBezTo>
                  <a:cubicBezTo>
                    <a:pt x="801" y="512"/>
                    <a:pt x="788" y="494"/>
                    <a:pt x="774" y="489"/>
                  </a:cubicBezTo>
                  <a:cubicBezTo>
                    <a:pt x="644" y="422"/>
                    <a:pt x="518" y="350"/>
                    <a:pt x="392" y="269"/>
                  </a:cubicBezTo>
                  <a:cubicBezTo>
                    <a:pt x="329" y="228"/>
                    <a:pt x="266" y="188"/>
                    <a:pt x="212" y="147"/>
                  </a:cubicBezTo>
                  <a:cubicBezTo>
                    <a:pt x="180" y="125"/>
                    <a:pt x="149" y="102"/>
                    <a:pt x="122" y="80"/>
                  </a:cubicBezTo>
                  <a:lnTo>
                    <a:pt x="41" y="8"/>
                  </a:lnTo>
                  <a:cubicBezTo>
                    <a:pt x="37" y="3"/>
                    <a:pt x="31" y="1"/>
                    <a:pt x="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8"/>
            <p:cNvSpPr/>
            <p:nvPr/>
          </p:nvSpPr>
          <p:spPr>
            <a:xfrm>
              <a:off x="1210075" y="486850"/>
              <a:ext cx="25325" cy="14350"/>
            </a:xfrm>
            <a:custGeom>
              <a:avLst/>
              <a:gdLst/>
              <a:ahLst/>
              <a:cxnLst/>
              <a:rect l="l" t="t" r="r" b="b"/>
              <a:pathLst>
                <a:path w="1013" h="574" extrusionOk="0">
                  <a:moveTo>
                    <a:pt x="110" y="1"/>
                  </a:moveTo>
                  <a:cubicBezTo>
                    <a:pt x="94" y="1"/>
                    <a:pt x="79" y="3"/>
                    <a:pt x="64" y="6"/>
                  </a:cubicBezTo>
                  <a:cubicBezTo>
                    <a:pt x="41" y="15"/>
                    <a:pt x="23" y="33"/>
                    <a:pt x="14" y="56"/>
                  </a:cubicBezTo>
                  <a:cubicBezTo>
                    <a:pt x="5" y="74"/>
                    <a:pt x="1" y="92"/>
                    <a:pt x="1" y="114"/>
                  </a:cubicBezTo>
                  <a:cubicBezTo>
                    <a:pt x="1" y="146"/>
                    <a:pt x="5" y="177"/>
                    <a:pt x="19" y="209"/>
                  </a:cubicBezTo>
                  <a:cubicBezTo>
                    <a:pt x="32" y="267"/>
                    <a:pt x="59" y="326"/>
                    <a:pt x="95" y="380"/>
                  </a:cubicBezTo>
                  <a:lnTo>
                    <a:pt x="100" y="384"/>
                  </a:lnTo>
                  <a:cubicBezTo>
                    <a:pt x="100" y="388"/>
                    <a:pt x="104" y="391"/>
                    <a:pt x="108" y="391"/>
                  </a:cubicBezTo>
                  <a:cubicBezTo>
                    <a:pt x="110" y="391"/>
                    <a:pt x="112" y="390"/>
                    <a:pt x="113" y="389"/>
                  </a:cubicBezTo>
                  <a:cubicBezTo>
                    <a:pt x="118" y="389"/>
                    <a:pt x="122" y="380"/>
                    <a:pt x="118" y="375"/>
                  </a:cubicBezTo>
                  <a:lnTo>
                    <a:pt x="113" y="366"/>
                  </a:lnTo>
                  <a:cubicBezTo>
                    <a:pt x="91" y="312"/>
                    <a:pt x="77" y="254"/>
                    <a:pt x="68" y="200"/>
                  </a:cubicBezTo>
                  <a:cubicBezTo>
                    <a:pt x="64" y="173"/>
                    <a:pt x="64" y="141"/>
                    <a:pt x="64" y="114"/>
                  </a:cubicBezTo>
                  <a:cubicBezTo>
                    <a:pt x="68" y="92"/>
                    <a:pt x="77" y="74"/>
                    <a:pt x="86" y="74"/>
                  </a:cubicBezTo>
                  <a:cubicBezTo>
                    <a:pt x="104" y="74"/>
                    <a:pt x="127" y="78"/>
                    <a:pt x="145" y="87"/>
                  </a:cubicBezTo>
                  <a:cubicBezTo>
                    <a:pt x="167" y="101"/>
                    <a:pt x="194" y="114"/>
                    <a:pt x="217" y="132"/>
                  </a:cubicBezTo>
                  <a:cubicBezTo>
                    <a:pt x="262" y="164"/>
                    <a:pt x="307" y="200"/>
                    <a:pt x="352" y="240"/>
                  </a:cubicBezTo>
                  <a:cubicBezTo>
                    <a:pt x="442" y="321"/>
                    <a:pt x="540" y="393"/>
                    <a:pt x="648" y="452"/>
                  </a:cubicBezTo>
                  <a:cubicBezTo>
                    <a:pt x="671" y="470"/>
                    <a:pt x="702" y="483"/>
                    <a:pt x="729" y="497"/>
                  </a:cubicBezTo>
                  <a:cubicBezTo>
                    <a:pt x="756" y="510"/>
                    <a:pt x="783" y="524"/>
                    <a:pt x="815" y="533"/>
                  </a:cubicBezTo>
                  <a:cubicBezTo>
                    <a:pt x="869" y="555"/>
                    <a:pt x="932" y="569"/>
                    <a:pt x="995" y="573"/>
                  </a:cubicBezTo>
                  <a:cubicBezTo>
                    <a:pt x="999" y="573"/>
                    <a:pt x="1008" y="569"/>
                    <a:pt x="1008" y="564"/>
                  </a:cubicBezTo>
                  <a:cubicBezTo>
                    <a:pt x="1013" y="555"/>
                    <a:pt x="1008" y="546"/>
                    <a:pt x="999" y="542"/>
                  </a:cubicBezTo>
                  <a:cubicBezTo>
                    <a:pt x="941" y="528"/>
                    <a:pt x="887" y="506"/>
                    <a:pt x="837" y="474"/>
                  </a:cubicBezTo>
                  <a:cubicBezTo>
                    <a:pt x="810" y="465"/>
                    <a:pt x="788" y="447"/>
                    <a:pt x="761" y="434"/>
                  </a:cubicBezTo>
                  <a:cubicBezTo>
                    <a:pt x="738" y="420"/>
                    <a:pt x="711" y="402"/>
                    <a:pt x="689" y="384"/>
                  </a:cubicBezTo>
                  <a:lnTo>
                    <a:pt x="617" y="335"/>
                  </a:lnTo>
                  <a:lnTo>
                    <a:pt x="545" y="281"/>
                  </a:lnTo>
                  <a:cubicBezTo>
                    <a:pt x="500" y="249"/>
                    <a:pt x="455" y="213"/>
                    <a:pt x="406" y="173"/>
                  </a:cubicBezTo>
                  <a:cubicBezTo>
                    <a:pt x="361" y="137"/>
                    <a:pt x="311" y="96"/>
                    <a:pt x="262" y="60"/>
                  </a:cubicBezTo>
                  <a:cubicBezTo>
                    <a:pt x="235" y="42"/>
                    <a:pt x="203" y="29"/>
                    <a:pt x="176" y="15"/>
                  </a:cubicBezTo>
                  <a:cubicBezTo>
                    <a:pt x="155" y="5"/>
                    <a:pt x="132" y="1"/>
                    <a:pt x="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8"/>
            <p:cNvSpPr/>
            <p:nvPr/>
          </p:nvSpPr>
          <p:spPr>
            <a:xfrm>
              <a:off x="1201200" y="497900"/>
              <a:ext cx="18350" cy="13425"/>
            </a:xfrm>
            <a:custGeom>
              <a:avLst/>
              <a:gdLst/>
              <a:ahLst/>
              <a:cxnLst/>
              <a:rect l="l" t="t" r="r" b="b"/>
              <a:pathLst>
                <a:path w="734" h="537" extrusionOk="0">
                  <a:moveTo>
                    <a:pt x="45" y="1"/>
                  </a:moveTo>
                  <a:cubicBezTo>
                    <a:pt x="36" y="5"/>
                    <a:pt x="23" y="10"/>
                    <a:pt x="14" y="14"/>
                  </a:cubicBezTo>
                  <a:lnTo>
                    <a:pt x="5" y="23"/>
                  </a:lnTo>
                  <a:cubicBezTo>
                    <a:pt x="0" y="28"/>
                    <a:pt x="0" y="37"/>
                    <a:pt x="5" y="41"/>
                  </a:cubicBezTo>
                  <a:cubicBezTo>
                    <a:pt x="7" y="44"/>
                    <a:pt x="9" y="45"/>
                    <a:pt x="12" y="45"/>
                  </a:cubicBezTo>
                  <a:cubicBezTo>
                    <a:pt x="15" y="45"/>
                    <a:pt x="18" y="44"/>
                    <a:pt x="23" y="41"/>
                  </a:cubicBezTo>
                  <a:cubicBezTo>
                    <a:pt x="25" y="39"/>
                    <a:pt x="30" y="38"/>
                    <a:pt x="35" y="38"/>
                  </a:cubicBezTo>
                  <a:cubicBezTo>
                    <a:pt x="40" y="38"/>
                    <a:pt x="45" y="39"/>
                    <a:pt x="50" y="41"/>
                  </a:cubicBezTo>
                  <a:cubicBezTo>
                    <a:pt x="59" y="41"/>
                    <a:pt x="72" y="46"/>
                    <a:pt x="81" y="50"/>
                  </a:cubicBezTo>
                  <a:cubicBezTo>
                    <a:pt x="95" y="59"/>
                    <a:pt x="113" y="68"/>
                    <a:pt x="126" y="82"/>
                  </a:cubicBezTo>
                  <a:cubicBezTo>
                    <a:pt x="153" y="109"/>
                    <a:pt x="189" y="136"/>
                    <a:pt x="230" y="172"/>
                  </a:cubicBezTo>
                  <a:lnTo>
                    <a:pt x="347" y="284"/>
                  </a:lnTo>
                  <a:cubicBezTo>
                    <a:pt x="387" y="320"/>
                    <a:pt x="428" y="356"/>
                    <a:pt x="468" y="392"/>
                  </a:cubicBezTo>
                  <a:cubicBezTo>
                    <a:pt x="486" y="406"/>
                    <a:pt x="509" y="424"/>
                    <a:pt x="527" y="437"/>
                  </a:cubicBezTo>
                  <a:cubicBezTo>
                    <a:pt x="545" y="451"/>
                    <a:pt x="567" y="464"/>
                    <a:pt x="585" y="478"/>
                  </a:cubicBezTo>
                  <a:cubicBezTo>
                    <a:pt x="603" y="487"/>
                    <a:pt x="621" y="496"/>
                    <a:pt x="639" y="505"/>
                  </a:cubicBezTo>
                  <a:cubicBezTo>
                    <a:pt x="653" y="514"/>
                    <a:pt x="666" y="518"/>
                    <a:pt x="680" y="523"/>
                  </a:cubicBezTo>
                  <a:lnTo>
                    <a:pt x="716" y="536"/>
                  </a:lnTo>
                  <a:cubicBezTo>
                    <a:pt x="720" y="536"/>
                    <a:pt x="725" y="532"/>
                    <a:pt x="729" y="527"/>
                  </a:cubicBezTo>
                  <a:cubicBezTo>
                    <a:pt x="734" y="523"/>
                    <a:pt x="734" y="509"/>
                    <a:pt x="729" y="505"/>
                  </a:cubicBezTo>
                  <a:cubicBezTo>
                    <a:pt x="729" y="505"/>
                    <a:pt x="716" y="496"/>
                    <a:pt x="698" y="482"/>
                  </a:cubicBezTo>
                  <a:cubicBezTo>
                    <a:pt x="684" y="473"/>
                    <a:pt x="671" y="464"/>
                    <a:pt x="662" y="455"/>
                  </a:cubicBezTo>
                  <a:cubicBezTo>
                    <a:pt x="653" y="446"/>
                    <a:pt x="639" y="433"/>
                    <a:pt x="621" y="419"/>
                  </a:cubicBezTo>
                  <a:cubicBezTo>
                    <a:pt x="608" y="406"/>
                    <a:pt x="594" y="392"/>
                    <a:pt x="576" y="374"/>
                  </a:cubicBezTo>
                  <a:lnTo>
                    <a:pt x="522" y="325"/>
                  </a:lnTo>
                  <a:cubicBezTo>
                    <a:pt x="486" y="289"/>
                    <a:pt x="446" y="248"/>
                    <a:pt x="405" y="212"/>
                  </a:cubicBezTo>
                  <a:cubicBezTo>
                    <a:pt x="360" y="176"/>
                    <a:pt x="320" y="140"/>
                    <a:pt x="279" y="109"/>
                  </a:cubicBezTo>
                  <a:cubicBezTo>
                    <a:pt x="239" y="77"/>
                    <a:pt x="198" y="50"/>
                    <a:pt x="153" y="28"/>
                  </a:cubicBezTo>
                  <a:cubicBezTo>
                    <a:pt x="135" y="19"/>
                    <a:pt x="117" y="10"/>
                    <a:pt x="99" y="5"/>
                  </a:cubicBezTo>
                  <a:cubicBezTo>
                    <a:pt x="81" y="1"/>
                    <a:pt x="63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8"/>
            <p:cNvSpPr/>
            <p:nvPr/>
          </p:nvSpPr>
          <p:spPr>
            <a:xfrm>
              <a:off x="1203675" y="491300"/>
              <a:ext cx="21825" cy="13950"/>
            </a:xfrm>
            <a:custGeom>
              <a:avLst/>
              <a:gdLst/>
              <a:ahLst/>
              <a:cxnLst/>
              <a:rect l="l" t="t" r="r" b="b"/>
              <a:pathLst>
                <a:path w="873" h="558" extrusionOk="0">
                  <a:moveTo>
                    <a:pt x="119" y="1"/>
                  </a:moveTo>
                  <a:cubicBezTo>
                    <a:pt x="112" y="1"/>
                    <a:pt x="104" y="2"/>
                    <a:pt x="95" y="4"/>
                  </a:cubicBezTo>
                  <a:cubicBezTo>
                    <a:pt x="86" y="8"/>
                    <a:pt x="77" y="8"/>
                    <a:pt x="72" y="13"/>
                  </a:cubicBezTo>
                  <a:cubicBezTo>
                    <a:pt x="32" y="35"/>
                    <a:pt x="9" y="76"/>
                    <a:pt x="5" y="121"/>
                  </a:cubicBezTo>
                  <a:cubicBezTo>
                    <a:pt x="0" y="170"/>
                    <a:pt x="5" y="220"/>
                    <a:pt x="23" y="269"/>
                  </a:cubicBezTo>
                  <a:cubicBezTo>
                    <a:pt x="23" y="287"/>
                    <a:pt x="32" y="305"/>
                    <a:pt x="36" y="319"/>
                  </a:cubicBezTo>
                  <a:cubicBezTo>
                    <a:pt x="40" y="325"/>
                    <a:pt x="48" y="330"/>
                    <a:pt x="54" y="330"/>
                  </a:cubicBezTo>
                  <a:cubicBezTo>
                    <a:pt x="56" y="330"/>
                    <a:pt x="58" y="329"/>
                    <a:pt x="59" y="328"/>
                  </a:cubicBezTo>
                  <a:cubicBezTo>
                    <a:pt x="68" y="328"/>
                    <a:pt x="77" y="319"/>
                    <a:pt x="72" y="310"/>
                  </a:cubicBezTo>
                  <a:cubicBezTo>
                    <a:pt x="72" y="310"/>
                    <a:pt x="68" y="292"/>
                    <a:pt x="68" y="260"/>
                  </a:cubicBezTo>
                  <a:cubicBezTo>
                    <a:pt x="68" y="215"/>
                    <a:pt x="68" y="175"/>
                    <a:pt x="77" y="134"/>
                  </a:cubicBezTo>
                  <a:cubicBezTo>
                    <a:pt x="81" y="121"/>
                    <a:pt x="86" y="112"/>
                    <a:pt x="90" y="103"/>
                  </a:cubicBezTo>
                  <a:cubicBezTo>
                    <a:pt x="95" y="94"/>
                    <a:pt x="99" y="94"/>
                    <a:pt x="99" y="89"/>
                  </a:cubicBezTo>
                  <a:cubicBezTo>
                    <a:pt x="104" y="85"/>
                    <a:pt x="108" y="85"/>
                    <a:pt x="108" y="85"/>
                  </a:cubicBezTo>
                  <a:lnTo>
                    <a:pt x="108" y="85"/>
                  </a:lnTo>
                  <a:lnTo>
                    <a:pt x="99" y="89"/>
                  </a:lnTo>
                  <a:cubicBezTo>
                    <a:pt x="108" y="85"/>
                    <a:pt x="117" y="80"/>
                    <a:pt x="122" y="80"/>
                  </a:cubicBezTo>
                  <a:cubicBezTo>
                    <a:pt x="122" y="85"/>
                    <a:pt x="122" y="85"/>
                    <a:pt x="126" y="85"/>
                  </a:cubicBezTo>
                  <a:cubicBezTo>
                    <a:pt x="140" y="89"/>
                    <a:pt x="153" y="94"/>
                    <a:pt x="162" y="103"/>
                  </a:cubicBezTo>
                  <a:cubicBezTo>
                    <a:pt x="225" y="139"/>
                    <a:pt x="279" y="184"/>
                    <a:pt x="333" y="233"/>
                  </a:cubicBezTo>
                  <a:cubicBezTo>
                    <a:pt x="437" y="328"/>
                    <a:pt x="554" y="413"/>
                    <a:pt x="675" y="485"/>
                  </a:cubicBezTo>
                  <a:cubicBezTo>
                    <a:pt x="716" y="508"/>
                    <a:pt x="761" y="526"/>
                    <a:pt x="805" y="539"/>
                  </a:cubicBezTo>
                  <a:lnTo>
                    <a:pt x="855" y="557"/>
                  </a:lnTo>
                  <a:cubicBezTo>
                    <a:pt x="859" y="557"/>
                    <a:pt x="868" y="557"/>
                    <a:pt x="868" y="553"/>
                  </a:cubicBezTo>
                  <a:cubicBezTo>
                    <a:pt x="873" y="544"/>
                    <a:pt x="868" y="539"/>
                    <a:pt x="864" y="535"/>
                  </a:cubicBezTo>
                  <a:lnTo>
                    <a:pt x="819" y="508"/>
                  </a:lnTo>
                  <a:cubicBezTo>
                    <a:pt x="783" y="485"/>
                    <a:pt x="743" y="463"/>
                    <a:pt x="707" y="431"/>
                  </a:cubicBezTo>
                  <a:cubicBezTo>
                    <a:pt x="617" y="368"/>
                    <a:pt x="504" y="265"/>
                    <a:pt x="392" y="161"/>
                  </a:cubicBezTo>
                  <a:cubicBezTo>
                    <a:pt x="333" y="107"/>
                    <a:pt x="270" y="62"/>
                    <a:pt x="203" y="26"/>
                  </a:cubicBezTo>
                  <a:cubicBezTo>
                    <a:pt x="185" y="17"/>
                    <a:pt x="162" y="8"/>
                    <a:pt x="140" y="4"/>
                  </a:cubicBezTo>
                  <a:cubicBezTo>
                    <a:pt x="133" y="2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8"/>
            <p:cNvSpPr/>
            <p:nvPr/>
          </p:nvSpPr>
          <p:spPr>
            <a:xfrm>
              <a:off x="1435350" y="456275"/>
              <a:ext cx="18800" cy="14900"/>
            </a:xfrm>
            <a:custGeom>
              <a:avLst/>
              <a:gdLst/>
              <a:ahLst/>
              <a:cxnLst/>
              <a:rect l="l" t="t" r="r" b="b"/>
              <a:pathLst>
                <a:path w="752" h="596" extrusionOk="0">
                  <a:moveTo>
                    <a:pt x="463" y="0"/>
                  </a:moveTo>
                  <a:cubicBezTo>
                    <a:pt x="456" y="0"/>
                    <a:pt x="449" y="0"/>
                    <a:pt x="441" y="1"/>
                  </a:cubicBezTo>
                  <a:cubicBezTo>
                    <a:pt x="405" y="6"/>
                    <a:pt x="369" y="10"/>
                    <a:pt x="329" y="24"/>
                  </a:cubicBezTo>
                  <a:lnTo>
                    <a:pt x="311" y="33"/>
                  </a:lnTo>
                  <a:lnTo>
                    <a:pt x="297" y="37"/>
                  </a:lnTo>
                  <a:lnTo>
                    <a:pt x="293" y="37"/>
                  </a:lnTo>
                  <a:lnTo>
                    <a:pt x="284" y="42"/>
                  </a:lnTo>
                  <a:cubicBezTo>
                    <a:pt x="266" y="51"/>
                    <a:pt x="248" y="60"/>
                    <a:pt x="234" y="69"/>
                  </a:cubicBezTo>
                  <a:cubicBezTo>
                    <a:pt x="176" y="114"/>
                    <a:pt x="126" y="168"/>
                    <a:pt x="90" y="231"/>
                  </a:cubicBezTo>
                  <a:cubicBezTo>
                    <a:pt x="63" y="280"/>
                    <a:pt x="41" y="334"/>
                    <a:pt x="23" y="388"/>
                  </a:cubicBezTo>
                  <a:cubicBezTo>
                    <a:pt x="10" y="441"/>
                    <a:pt x="1" y="493"/>
                    <a:pt x="0" y="550"/>
                  </a:cubicBezTo>
                  <a:lnTo>
                    <a:pt x="0" y="550"/>
                  </a:lnTo>
                  <a:cubicBezTo>
                    <a:pt x="0" y="550"/>
                    <a:pt x="0" y="550"/>
                    <a:pt x="0" y="550"/>
                  </a:cubicBezTo>
                  <a:lnTo>
                    <a:pt x="0" y="555"/>
                  </a:lnTo>
                  <a:cubicBezTo>
                    <a:pt x="0" y="553"/>
                    <a:pt x="0" y="552"/>
                    <a:pt x="0" y="550"/>
                  </a:cubicBezTo>
                  <a:lnTo>
                    <a:pt x="0" y="550"/>
                  </a:lnTo>
                  <a:cubicBezTo>
                    <a:pt x="3" y="579"/>
                    <a:pt x="27" y="596"/>
                    <a:pt x="51" y="596"/>
                  </a:cubicBezTo>
                  <a:cubicBezTo>
                    <a:pt x="68" y="596"/>
                    <a:pt x="85" y="587"/>
                    <a:pt x="95" y="568"/>
                  </a:cubicBezTo>
                  <a:lnTo>
                    <a:pt x="113" y="532"/>
                  </a:lnTo>
                  <a:cubicBezTo>
                    <a:pt x="126" y="510"/>
                    <a:pt x="140" y="478"/>
                    <a:pt x="162" y="442"/>
                  </a:cubicBezTo>
                  <a:cubicBezTo>
                    <a:pt x="207" y="357"/>
                    <a:pt x="270" y="280"/>
                    <a:pt x="342" y="222"/>
                  </a:cubicBezTo>
                  <a:cubicBezTo>
                    <a:pt x="351" y="213"/>
                    <a:pt x="365" y="208"/>
                    <a:pt x="374" y="204"/>
                  </a:cubicBezTo>
                  <a:lnTo>
                    <a:pt x="383" y="199"/>
                  </a:lnTo>
                  <a:lnTo>
                    <a:pt x="405" y="190"/>
                  </a:lnTo>
                  <a:cubicBezTo>
                    <a:pt x="423" y="181"/>
                    <a:pt x="441" y="177"/>
                    <a:pt x="459" y="172"/>
                  </a:cubicBezTo>
                  <a:cubicBezTo>
                    <a:pt x="468" y="170"/>
                    <a:pt x="477" y="169"/>
                    <a:pt x="486" y="169"/>
                  </a:cubicBezTo>
                  <a:cubicBezTo>
                    <a:pt x="495" y="169"/>
                    <a:pt x="504" y="170"/>
                    <a:pt x="513" y="172"/>
                  </a:cubicBezTo>
                  <a:cubicBezTo>
                    <a:pt x="531" y="172"/>
                    <a:pt x="545" y="177"/>
                    <a:pt x="558" y="186"/>
                  </a:cubicBezTo>
                  <a:cubicBezTo>
                    <a:pt x="585" y="199"/>
                    <a:pt x="608" y="217"/>
                    <a:pt x="630" y="235"/>
                  </a:cubicBezTo>
                  <a:cubicBezTo>
                    <a:pt x="644" y="253"/>
                    <a:pt x="653" y="262"/>
                    <a:pt x="653" y="262"/>
                  </a:cubicBezTo>
                  <a:cubicBezTo>
                    <a:pt x="659" y="279"/>
                    <a:pt x="678" y="290"/>
                    <a:pt x="696" y="290"/>
                  </a:cubicBezTo>
                  <a:cubicBezTo>
                    <a:pt x="703" y="290"/>
                    <a:pt x="709" y="288"/>
                    <a:pt x="716" y="285"/>
                  </a:cubicBezTo>
                  <a:cubicBezTo>
                    <a:pt x="738" y="276"/>
                    <a:pt x="752" y="249"/>
                    <a:pt x="743" y="222"/>
                  </a:cubicBezTo>
                  <a:cubicBezTo>
                    <a:pt x="738" y="208"/>
                    <a:pt x="734" y="190"/>
                    <a:pt x="725" y="177"/>
                  </a:cubicBezTo>
                  <a:cubicBezTo>
                    <a:pt x="707" y="132"/>
                    <a:pt x="680" y="96"/>
                    <a:pt x="644" y="64"/>
                  </a:cubicBezTo>
                  <a:cubicBezTo>
                    <a:pt x="617" y="42"/>
                    <a:pt x="590" y="28"/>
                    <a:pt x="554" y="15"/>
                  </a:cubicBezTo>
                  <a:cubicBezTo>
                    <a:pt x="524" y="7"/>
                    <a:pt x="495" y="0"/>
                    <a:pt x="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8"/>
            <p:cNvSpPr/>
            <p:nvPr/>
          </p:nvSpPr>
          <p:spPr>
            <a:xfrm>
              <a:off x="1367800" y="487175"/>
              <a:ext cx="5725" cy="3675"/>
            </a:xfrm>
            <a:custGeom>
              <a:avLst/>
              <a:gdLst/>
              <a:ahLst/>
              <a:cxnLst/>
              <a:rect l="l" t="t" r="r" b="b"/>
              <a:pathLst>
                <a:path w="229" h="147" extrusionOk="0">
                  <a:moveTo>
                    <a:pt x="182" y="0"/>
                  </a:moveTo>
                  <a:cubicBezTo>
                    <a:pt x="128" y="0"/>
                    <a:pt x="0" y="138"/>
                    <a:pt x="21" y="142"/>
                  </a:cubicBezTo>
                  <a:cubicBezTo>
                    <a:pt x="29" y="145"/>
                    <a:pt x="37" y="146"/>
                    <a:pt x="45" y="146"/>
                  </a:cubicBezTo>
                  <a:cubicBezTo>
                    <a:pt x="125" y="146"/>
                    <a:pt x="229" y="23"/>
                    <a:pt x="192" y="2"/>
                  </a:cubicBezTo>
                  <a:cubicBezTo>
                    <a:pt x="189" y="1"/>
                    <a:pt x="186" y="0"/>
                    <a:pt x="1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8"/>
            <p:cNvSpPr/>
            <p:nvPr/>
          </p:nvSpPr>
          <p:spPr>
            <a:xfrm>
              <a:off x="1354700" y="478275"/>
              <a:ext cx="8800" cy="14600"/>
            </a:xfrm>
            <a:custGeom>
              <a:avLst/>
              <a:gdLst/>
              <a:ahLst/>
              <a:cxnLst/>
              <a:rect l="l" t="t" r="r" b="b"/>
              <a:pathLst>
                <a:path w="352" h="584" extrusionOk="0">
                  <a:moveTo>
                    <a:pt x="175" y="0"/>
                  </a:moveTo>
                  <a:cubicBezTo>
                    <a:pt x="169" y="0"/>
                    <a:pt x="164" y="2"/>
                    <a:pt x="158" y="8"/>
                  </a:cubicBezTo>
                  <a:lnTo>
                    <a:pt x="158" y="3"/>
                  </a:lnTo>
                  <a:cubicBezTo>
                    <a:pt x="127" y="30"/>
                    <a:pt x="104" y="62"/>
                    <a:pt x="82" y="98"/>
                  </a:cubicBezTo>
                  <a:cubicBezTo>
                    <a:pt x="59" y="134"/>
                    <a:pt x="37" y="169"/>
                    <a:pt x="23" y="210"/>
                  </a:cubicBezTo>
                  <a:cubicBezTo>
                    <a:pt x="19" y="232"/>
                    <a:pt x="10" y="255"/>
                    <a:pt x="5" y="277"/>
                  </a:cubicBezTo>
                  <a:cubicBezTo>
                    <a:pt x="1" y="304"/>
                    <a:pt x="1" y="336"/>
                    <a:pt x="5" y="363"/>
                  </a:cubicBezTo>
                  <a:cubicBezTo>
                    <a:pt x="32" y="457"/>
                    <a:pt x="104" y="534"/>
                    <a:pt x="203" y="565"/>
                  </a:cubicBezTo>
                  <a:cubicBezTo>
                    <a:pt x="230" y="574"/>
                    <a:pt x="262" y="579"/>
                    <a:pt x="293" y="583"/>
                  </a:cubicBezTo>
                  <a:lnTo>
                    <a:pt x="325" y="583"/>
                  </a:lnTo>
                  <a:cubicBezTo>
                    <a:pt x="338" y="579"/>
                    <a:pt x="352" y="570"/>
                    <a:pt x="352" y="552"/>
                  </a:cubicBezTo>
                  <a:cubicBezTo>
                    <a:pt x="352" y="543"/>
                    <a:pt x="343" y="529"/>
                    <a:pt x="329" y="529"/>
                  </a:cubicBezTo>
                  <a:lnTo>
                    <a:pt x="298" y="520"/>
                  </a:lnTo>
                  <a:cubicBezTo>
                    <a:pt x="275" y="516"/>
                    <a:pt x="253" y="507"/>
                    <a:pt x="235" y="493"/>
                  </a:cubicBezTo>
                  <a:cubicBezTo>
                    <a:pt x="172" y="462"/>
                    <a:pt x="127" y="408"/>
                    <a:pt x="104" y="345"/>
                  </a:cubicBezTo>
                  <a:cubicBezTo>
                    <a:pt x="104" y="327"/>
                    <a:pt x="104" y="313"/>
                    <a:pt x="104" y="295"/>
                  </a:cubicBezTo>
                  <a:cubicBezTo>
                    <a:pt x="109" y="277"/>
                    <a:pt x="113" y="259"/>
                    <a:pt x="118" y="241"/>
                  </a:cubicBezTo>
                  <a:cubicBezTo>
                    <a:pt x="127" y="205"/>
                    <a:pt x="140" y="174"/>
                    <a:pt x="154" y="138"/>
                  </a:cubicBezTo>
                  <a:cubicBezTo>
                    <a:pt x="181" y="80"/>
                    <a:pt x="199" y="44"/>
                    <a:pt x="199" y="44"/>
                  </a:cubicBezTo>
                  <a:cubicBezTo>
                    <a:pt x="208" y="30"/>
                    <a:pt x="203" y="12"/>
                    <a:pt x="190" y="3"/>
                  </a:cubicBezTo>
                  <a:cubicBezTo>
                    <a:pt x="184" y="1"/>
                    <a:pt x="179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8"/>
            <p:cNvSpPr/>
            <p:nvPr/>
          </p:nvSpPr>
          <p:spPr>
            <a:xfrm>
              <a:off x="1383625" y="478075"/>
              <a:ext cx="39600" cy="33525"/>
            </a:xfrm>
            <a:custGeom>
              <a:avLst/>
              <a:gdLst/>
              <a:ahLst/>
              <a:cxnLst/>
              <a:rect l="l" t="t" r="r" b="b"/>
              <a:pathLst>
                <a:path w="1584" h="1341" extrusionOk="0">
                  <a:moveTo>
                    <a:pt x="744" y="1"/>
                  </a:moveTo>
                  <a:cubicBezTo>
                    <a:pt x="687" y="1"/>
                    <a:pt x="627" y="8"/>
                    <a:pt x="567" y="25"/>
                  </a:cubicBezTo>
                  <a:cubicBezTo>
                    <a:pt x="211" y="119"/>
                    <a:pt x="0" y="488"/>
                    <a:pt x="94" y="843"/>
                  </a:cubicBezTo>
                  <a:cubicBezTo>
                    <a:pt x="180" y="1167"/>
                    <a:pt x="462" y="1341"/>
                    <a:pt x="745" y="1341"/>
                  </a:cubicBezTo>
                  <a:cubicBezTo>
                    <a:pt x="966" y="1341"/>
                    <a:pt x="1188" y="1235"/>
                    <a:pt x="1318" y="1010"/>
                  </a:cubicBezTo>
                  <a:cubicBezTo>
                    <a:pt x="1584" y="547"/>
                    <a:pt x="1233" y="1"/>
                    <a:pt x="7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8"/>
            <p:cNvSpPr/>
            <p:nvPr/>
          </p:nvSpPr>
          <p:spPr>
            <a:xfrm>
              <a:off x="1315350" y="489200"/>
              <a:ext cx="39700" cy="33425"/>
            </a:xfrm>
            <a:custGeom>
              <a:avLst/>
              <a:gdLst/>
              <a:ahLst/>
              <a:cxnLst/>
              <a:rect l="l" t="t" r="r" b="b"/>
              <a:pathLst>
                <a:path w="1588" h="1337" extrusionOk="0">
                  <a:moveTo>
                    <a:pt x="753" y="0"/>
                  </a:moveTo>
                  <a:cubicBezTo>
                    <a:pt x="695" y="0"/>
                    <a:pt x="634" y="8"/>
                    <a:pt x="572" y="25"/>
                  </a:cubicBezTo>
                  <a:cubicBezTo>
                    <a:pt x="216" y="119"/>
                    <a:pt x="0" y="484"/>
                    <a:pt x="95" y="839"/>
                  </a:cubicBezTo>
                  <a:cubicBezTo>
                    <a:pt x="181" y="1162"/>
                    <a:pt x="462" y="1337"/>
                    <a:pt x="745" y="1337"/>
                  </a:cubicBezTo>
                  <a:cubicBezTo>
                    <a:pt x="966" y="1337"/>
                    <a:pt x="1188" y="1230"/>
                    <a:pt x="1318" y="1006"/>
                  </a:cubicBezTo>
                  <a:cubicBezTo>
                    <a:pt x="1587" y="544"/>
                    <a:pt x="1240" y="0"/>
                    <a:pt x="7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8"/>
            <p:cNvSpPr/>
            <p:nvPr/>
          </p:nvSpPr>
          <p:spPr>
            <a:xfrm>
              <a:off x="1383050" y="464800"/>
              <a:ext cx="13525" cy="13975"/>
            </a:xfrm>
            <a:custGeom>
              <a:avLst/>
              <a:gdLst/>
              <a:ahLst/>
              <a:cxnLst/>
              <a:rect l="l" t="t" r="r" b="b"/>
              <a:pathLst>
                <a:path w="541" h="559" extrusionOk="0">
                  <a:moveTo>
                    <a:pt x="246" y="0"/>
                  </a:moveTo>
                  <a:cubicBezTo>
                    <a:pt x="229" y="0"/>
                    <a:pt x="211" y="2"/>
                    <a:pt x="194" y="7"/>
                  </a:cubicBezTo>
                  <a:cubicBezTo>
                    <a:pt x="68" y="43"/>
                    <a:pt x="1" y="191"/>
                    <a:pt x="41" y="344"/>
                  </a:cubicBezTo>
                  <a:cubicBezTo>
                    <a:pt x="76" y="471"/>
                    <a:pt x="180" y="559"/>
                    <a:pt x="288" y="559"/>
                  </a:cubicBezTo>
                  <a:cubicBezTo>
                    <a:pt x="306" y="559"/>
                    <a:pt x="324" y="556"/>
                    <a:pt x="342" y="551"/>
                  </a:cubicBezTo>
                  <a:cubicBezTo>
                    <a:pt x="468" y="515"/>
                    <a:pt x="540" y="367"/>
                    <a:pt x="500" y="218"/>
                  </a:cubicBezTo>
                  <a:cubicBezTo>
                    <a:pt x="465" y="86"/>
                    <a:pt x="359" y="0"/>
                    <a:pt x="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8"/>
            <p:cNvSpPr/>
            <p:nvPr/>
          </p:nvSpPr>
          <p:spPr>
            <a:xfrm>
              <a:off x="1389000" y="461275"/>
              <a:ext cx="9025" cy="9325"/>
            </a:xfrm>
            <a:custGeom>
              <a:avLst/>
              <a:gdLst/>
              <a:ahLst/>
              <a:cxnLst/>
              <a:rect l="l" t="t" r="r" b="b"/>
              <a:pathLst>
                <a:path w="361" h="373" extrusionOk="0">
                  <a:moveTo>
                    <a:pt x="319" y="1"/>
                  </a:moveTo>
                  <a:cubicBezTo>
                    <a:pt x="294" y="1"/>
                    <a:pt x="271" y="63"/>
                    <a:pt x="163" y="139"/>
                  </a:cubicBezTo>
                  <a:cubicBezTo>
                    <a:pt x="113" y="170"/>
                    <a:pt x="59" y="197"/>
                    <a:pt x="5" y="211"/>
                  </a:cubicBezTo>
                  <a:cubicBezTo>
                    <a:pt x="1" y="265"/>
                    <a:pt x="104" y="373"/>
                    <a:pt x="104" y="373"/>
                  </a:cubicBezTo>
                  <a:cubicBezTo>
                    <a:pt x="311" y="287"/>
                    <a:pt x="361" y="17"/>
                    <a:pt x="329" y="4"/>
                  </a:cubicBezTo>
                  <a:cubicBezTo>
                    <a:pt x="326" y="2"/>
                    <a:pt x="323" y="1"/>
                    <a:pt x="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8"/>
            <p:cNvSpPr/>
            <p:nvPr/>
          </p:nvSpPr>
          <p:spPr>
            <a:xfrm>
              <a:off x="1332775" y="472500"/>
              <a:ext cx="13175" cy="14050"/>
            </a:xfrm>
            <a:custGeom>
              <a:avLst/>
              <a:gdLst/>
              <a:ahLst/>
              <a:cxnLst/>
              <a:rect l="l" t="t" r="r" b="b"/>
              <a:pathLst>
                <a:path w="527" h="562" extrusionOk="0">
                  <a:moveTo>
                    <a:pt x="249" y="0"/>
                  </a:moveTo>
                  <a:cubicBezTo>
                    <a:pt x="235" y="0"/>
                    <a:pt x="222" y="2"/>
                    <a:pt x="208" y="5"/>
                  </a:cubicBezTo>
                  <a:cubicBezTo>
                    <a:pt x="82" y="27"/>
                    <a:pt x="1" y="176"/>
                    <a:pt x="32" y="324"/>
                  </a:cubicBezTo>
                  <a:cubicBezTo>
                    <a:pt x="57" y="463"/>
                    <a:pt x="166" y="561"/>
                    <a:pt x="284" y="561"/>
                  </a:cubicBezTo>
                  <a:cubicBezTo>
                    <a:pt x="296" y="561"/>
                    <a:pt x="308" y="560"/>
                    <a:pt x="320" y="558"/>
                  </a:cubicBezTo>
                  <a:cubicBezTo>
                    <a:pt x="446" y="531"/>
                    <a:pt x="527" y="387"/>
                    <a:pt x="495" y="234"/>
                  </a:cubicBezTo>
                  <a:cubicBezTo>
                    <a:pt x="471" y="97"/>
                    <a:pt x="365" y="0"/>
                    <a:pt x="2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8"/>
            <p:cNvSpPr/>
            <p:nvPr/>
          </p:nvSpPr>
          <p:spPr>
            <a:xfrm>
              <a:off x="1327500" y="473200"/>
              <a:ext cx="10825" cy="6075"/>
            </a:xfrm>
            <a:custGeom>
              <a:avLst/>
              <a:gdLst/>
              <a:ahLst/>
              <a:cxnLst/>
              <a:rect l="l" t="t" r="r" b="b"/>
              <a:pathLst>
                <a:path w="433" h="243" extrusionOk="0">
                  <a:moveTo>
                    <a:pt x="37" y="1"/>
                  </a:moveTo>
                  <a:cubicBezTo>
                    <a:pt x="31" y="1"/>
                    <a:pt x="26" y="3"/>
                    <a:pt x="23" y="8"/>
                  </a:cubicBezTo>
                  <a:cubicBezTo>
                    <a:pt x="1" y="34"/>
                    <a:pt x="157" y="243"/>
                    <a:pt x="368" y="243"/>
                  </a:cubicBezTo>
                  <a:cubicBezTo>
                    <a:pt x="374" y="243"/>
                    <a:pt x="381" y="242"/>
                    <a:pt x="387" y="242"/>
                  </a:cubicBezTo>
                  <a:cubicBezTo>
                    <a:pt x="387" y="242"/>
                    <a:pt x="432" y="94"/>
                    <a:pt x="405" y="53"/>
                  </a:cubicBezTo>
                  <a:lnTo>
                    <a:pt x="405" y="53"/>
                  </a:lnTo>
                  <a:cubicBezTo>
                    <a:pt x="369" y="59"/>
                    <a:pt x="333" y="62"/>
                    <a:pt x="297" y="62"/>
                  </a:cubicBezTo>
                  <a:cubicBezTo>
                    <a:pt x="274" y="62"/>
                    <a:pt x="252" y="61"/>
                    <a:pt x="230" y="58"/>
                  </a:cubicBezTo>
                  <a:cubicBezTo>
                    <a:pt x="113" y="39"/>
                    <a:pt x="62" y="1"/>
                    <a:pt x="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8"/>
            <p:cNvSpPr/>
            <p:nvPr/>
          </p:nvSpPr>
          <p:spPr>
            <a:xfrm>
              <a:off x="1355825" y="499725"/>
              <a:ext cx="24900" cy="8075"/>
            </a:xfrm>
            <a:custGeom>
              <a:avLst/>
              <a:gdLst/>
              <a:ahLst/>
              <a:cxnLst/>
              <a:rect l="l" t="t" r="r" b="b"/>
              <a:pathLst>
                <a:path w="996" h="323" extrusionOk="0">
                  <a:moveTo>
                    <a:pt x="579" y="0"/>
                  </a:moveTo>
                  <a:cubicBezTo>
                    <a:pt x="533" y="0"/>
                    <a:pt x="485" y="4"/>
                    <a:pt x="433" y="13"/>
                  </a:cubicBezTo>
                  <a:cubicBezTo>
                    <a:pt x="226" y="54"/>
                    <a:pt x="1" y="315"/>
                    <a:pt x="1" y="315"/>
                  </a:cubicBezTo>
                  <a:cubicBezTo>
                    <a:pt x="1" y="315"/>
                    <a:pt x="69" y="322"/>
                    <a:pt x="175" y="322"/>
                  </a:cubicBezTo>
                  <a:cubicBezTo>
                    <a:pt x="376" y="322"/>
                    <a:pt x="715" y="295"/>
                    <a:pt x="995" y="139"/>
                  </a:cubicBezTo>
                  <a:cubicBezTo>
                    <a:pt x="995" y="139"/>
                    <a:pt x="850" y="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8"/>
            <p:cNvSpPr/>
            <p:nvPr/>
          </p:nvSpPr>
          <p:spPr>
            <a:xfrm>
              <a:off x="1356400" y="502750"/>
              <a:ext cx="25100" cy="11175"/>
            </a:xfrm>
            <a:custGeom>
              <a:avLst/>
              <a:gdLst/>
              <a:ahLst/>
              <a:cxnLst/>
              <a:rect l="l" t="t" r="r" b="b"/>
              <a:pathLst>
                <a:path w="1004" h="447" extrusionOk="0">
                  <a:moveTo>
                    <a:pt x="1004" y="0"/>
                  </a:moveTo>
                  <a:lnTo>
                    <a:pt x="1004" y="0"/>
                  </a:lnTo>
                  <a:cubicBezTo>
                    <a:pt x="1003" y="0"/>
                    <a:pt x="434" y="207"/>
                    <a:pt x="117" y="207"/>
                  </a:cubicBezTo>
                  <a:cubicBezTo>
                    <a:pt x="73" y="207"/>
                    <a:pt x="33" y="203"/>
                    <a:pt x="0" y="194"/>
                  </a:cubicBezTo>
                  <a:lnTo>
                    <a:pt x="0" y="194"/>
                  </a:lnTo>
                  <a:cubicBezTo>
                    <a:pt x="0" y="194"/>
                    <a:pt x="165" y="447"/>
                    <a:pt x="459" y="447"/>
                  </a:cubicBezTo>
                  <a:cubicBezTo>
                    <a:pt x="484" y="447"/>
                    <a:pt x="509" y="445"/>
                    <a:pt x="536" y="441"/>
                  </a:cubicBezTo>
                  <a:cubicBezTo>
                    <a:pt x="770" y="410"/>
                    <a:pt x="959" y="230"/>
                    <a:pt x="10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8"/>
            <p:cNvSpPr/>
            <p:nvPr/>
          </p:nvSpPr>
          <p:spPr>
            <a:xfrm>
              <a:off x="1351550" y="499775"/>
              <a:ext cx="37825" cy="9400"/>
            </a:xfrm>
            <a:custGeom>
              <a:avLst/>
              <a:gdLst/>
              <a:ahLst/>
              <a:cxnLst/>
              <a:rect l="l" t="t" r="r" b="b"/>
              <a:pathLst>
                <a:path w="1513" h="376" extrusionOk="0">
                  <a:moveTo>
                    <a:pt x="1495" y="0"/>
                  </a:moveTo>
                  <a:cubicBezTo>
                    <a:pt x="1487" y="0"/>
                    <a:pt x="1478" y="4"/>
                    <a:pt x="1472" y="7"/>
                  </a:cubicBezTo>
                  <a:lnTo>
                    <a:pt x="1458" y="16"/>
                  </a:lnTo>
                  <a:lnTo>
                    <a:pt x="1418" y="34"/>
                  </a:lnTo>
                  <a:lnTo>
                    <a:pt x="1355" y="65"/>
                  </a:lnTo>
                  <a:lnTo>
                    <a:pt x="1265" y="106"/>
                  </a:lnTo>
                  <a:lnTo>
                    <a:pt x="1157" y="146"/>
                  </a:lnTo>
                  <a:lnTo>
                    <a:pt x="1027" y="191"/>
                  </a:lnTo>
                  <a:cubicBezTo>
                    <a:pt x="986" y="209"/>
                    <a:pt x="937" y="223"/>
                    <a:pt x="887" y="236"/>
                  </a:cubicBezTo>
                  <a:cubicBezTo>
                    <a:pt x="842" y="250"/>
                    <a:pt x="793" y="259"/>
                    <a:pt x="743" y="272"/>
                  </a:cubicBezTo>
                  <a:lnTo>
                    <a:pt x="703" y="286"/>
                  </a:lnTo>
                  <a:lnTo>
                    <a:pt x="689" y="286"/>
                  </a:lnTo>
                  <a:lnTo>
                    <a:pt x="671" y="290"/>
                  </a:lnTo>
                  <a:lnTo>
                    <a:pt x="595" y="308"/>
                  </a:lnTo>
                  <a:cubicBezTo>
                    <a:pt x="541" y="317"/>
                    <a:pt x="500" y="322"/>
                    <a:pt x="460" y="326"/>
                  </a:cubicBezTo>
                  <a:cubicBezTo>
                    <a:pt x="415" y="335"/>
                    <a:pt x="374" y="335"/>
                    <a:pt x="334" y="340"/>
                  </a:cubicBezTo>
                  <a:cubicBezTo>
                    <a:pt x="316" y="342"/>
                    <a:pt x="299" y="342"/>
                    <a:pt x="282" y="342"/>
                  </a:cubicBezTo>
                  <a:cubicBezTo>
                    <a:pt x="265" y="342"/>
                    <a:pt x="248" y="342"/>
                    <a:pt x="230" y="344"/>
                  </a:cubicBezTo>
                  <a:cubicBezTo>
                    <a:pt x="185" y="344"/>
                    <a:pt x="140" y="340"/>
                    <a:pt x="91" y="340"/>
                  </a:cubicBezTo>
                  <a:cubicBezTo>
                    <a:pt x="59" y="335"/>
                    <a:pt x="46" y="331"/>
                    <a:pt x="46" y="331"/>
                  </a:cubicBezTo>
                  <a:cubicBezTo>
                    <a:pt x="32" y="331"/>
                    <a:pt x="23" y="331"/>
                    <a:pt x="10" y="340"/>
                  </a:cubicBezTo>
                  <a:cubicBezTo>
                    <a:pt x="1" y="344"/>
                    <a:pt x="1" y="349"/>
                    <a:pt x="5" y="349"/>
                  </a:cubicBezTo>
                  <a:cubicBezTo>
                    <a:pt x="23" y="353"/>
                    <a:pt x="37" y="358"/>
                    <a:pt x="50" y="362"/>
                  </a:cubicBezTo>
                  <a:lnTo>
                    <a:pt x="109" y="367"/>
                  </a:lnTo>
                  <a:cubicBezTo>
                    <a:pt x="131" y="367"/>
                    <a:pt x="158" y="376"/>
                    <a:pt x="190" y="376"/>
                  </a:cubicBezTo>
                  <a:lnTo>
                    <a:pt x="298" y="376"/>
                  </a:lnTo>
                  <a:cubicBezTo>
                    <a:pt x="343" y="376"/>
                    <a:pt x="383" y="371"/>
                    <a:pt x="433" y="362"/>
                  </a:cubicBezTo>
                  <a:cubicBezTo>
                    <a:pt x="487" y="353"/>
                    <a:pt x="536" y="349"/>
                    <a:pt x="586" y="340"/>
                  </a:cubicBezTo>
                  <a:lnTo>
                    <a:pt x="662" y="326"/>
                  </a:lnTo>
                  <a:lnTo>
                    <a:pt x="680" y="322"/>
                  </a:lnTo>
                  <a:cubicBezTo>
                    <a:pt x="689" y="322"/>
                    <a:pt x="694" y="317"/>
                    <a:pt x="703" y="317"/>
                  </a:cubicBezTo>
                  <a:lnTo>
                    <a:pt x="743" y="304"/>
                  </a:lnTo>
                  <a:cubicBezTo>
                    <a:pt x="797" y="290"/>
                    <a:pt x="851" y="281"/>
                    <a:pt x="901" y="263"/>
                  </a:cubicBezTo>
                  <a:cubicBezTo>
                    <a:pt x="955" y="245"/>
                    <a:pt x="1004" y="232"/>
                    <a:pt x="1054" y="218"/>
                  </a:cubicBezTo>
                  <a:cubicBezTo>
                    <a:pt x="1103" y="200"/>
                    <a:pt x="1144" y="182"/>
                    <a:pt x="1189" y="164"/>
                  </a:cubicBezTo>
                  <a:lnTo>
                    <a:pt x="1301" y="119"/>
                  </a:lnTo>
                  <a:lnTo>
                    <a:pt x="1391" y="74"/>
                  </a:lnTo>
                  <a:lnTo>
                    <a:pt x="1454" y="43"/>
                  </a:lnTo>
                  <a:cubicBezTo>
                    <a:pt x="1485" y="20"/>
                    <a:pt x="1503" y="11"/>
                    <a:pt x="1503" y="11"/>
                  </a:cubicBezTo>
                  <a:cubicBezTo>
                    <a:pt x="1503" y="11"/>
                    <a:pt x="1512" y="2"/>
                    <a:pt x="1503" y="2"/>
                  </a:cubicBezTo>
                  <a:cubicBezTo>
                    <a:pt x="1501" y="1"/>
                    <a:pt x="1498" y="0"/>
                    <a:pt x="14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8"/>
            <p:cNvSpPr/>
            <p:nvPr/>
          </p:nvSpPr>
          <p:spPr>
            <a:xfrm>
              <a:off x="1304025" y="398050"/>
              <a:ext cx="35650" cy="71650"/>
            </a:xfrm>
            <a:custGeom>
              <a:avLst/>
              <a:gdLst/>
              <a:ahLst/>
              <a:cxnLst/>
              <a:rect l="l" t="t" r="r" b="b"/>
              <a:pathLst>
                <a:path w="1426" h="2866" extrusionOk="0">
                  <a:moveTo>
                    <a:pt x="1375" y="1"/>
                  </a:moveTo>
                  <a:cubicBezTo>
                    <a:pt x="1354" y="1"/>
                    <a:pt x="1332" y="14"/>
                    <a:pt x="1326" y="41"/>
                  </a:cubicBezTo>
                  <a:cubicBezTo>
                    <a:pt x="1326" y="41"/>
                    <a:pt x="1317" y="86"/>
                    <a:pt x="1299" y="171"/>
                  </a:cubicBezTo>
                  <a:cubicBezTo>
                    <a:pt x="1286" y="256"/>
                    <a:pt x="1254" y="373"/>
                    <a:pt x="1223" y="517"/>
                  </a:cubicBezTo>
                  <a:cubicBezTo>
                    <a:pt x="1187" y="661"/>
                    <a:pt x="1142" y="828"/>
                    <a:pt x="1092" y="1003"/>
                  </a:cubicBezTo>
                  <a:cubicBezTo>
                    <a:pt x="1038" y="1179"/>
                    <a:pt x="980" y="1363"/>
                    <a:pt x="908" y="1543"/>
                  </a:cubicBezTo>
                  <a:cubicBezTo>
                    <a:pt x="840" y="1723"/>
                    <a:pt x="764" y="1894"/>
                    <a:pt x="674" y="2060"/>
                  </a:cubicBezTo>
                  <a:cubicBezTo>
                    <a:pt x="629" y="2137"/>
                    <a:pt x="588" y="2213"/>
                    <a:pt x="539" y="2281"/>
                  </a:cubicBezTo>
                  <a:cubicBezTo>
                    <a:pt x="498" y="2344"/>
                    <a:pt x="449" y="2407"/>
                    <a:pt x="399" y="2465"/>
                  </a:cubicBezTo>
                  <a:cubicBezTo>
                    <a:pt x="377" y="2492"/>
                    <a:pt x="354" y="2515"/>
                    <a:pt x="332" y="2542"/>
                  </a:cubicBezTo>
                  <a:lnTo>
                    <a:pt x="300" y="2573"/>
                  </a:lnTo>
                  <a:lnTo>
                    <a:pt x="264" y="2605"/>
                  </a:lnTo>
                  <a:cubicBezTo>
                    <a:pt x="233" y="2641"/>
                    <a:pt x="192" y="2672"/>
                    <a:pt x="152" y="2699"/>
                  </a:cubicBezTo>
                  <a:cubicBezTo>
                    <a:pt x="129" y="2722"/>
                    <a:pt x="102" y="2740"/>
                    <a:pt x="75" y="2758"/>
                  </a:cubicBezTo>
                  <a:lnTo>
                    <a:pt x="48" y="2776"/>
                  </a:lnTo>
                  <a:lnTo>
                    <a:pt x="44" y="2776"/>
                  </a:lnTo>
                  <a:cubicBezTo>
                    <a:pt x="1" y="2803"/>
                    <a:pt x="26" y="2865"/>
                    <a:pt x="70" y="2865"/>
                  </a:cubicBezTo>
                  <a:cubicBezTo>
                    <a:pt x="76" y="2865"/>
                    <a:pt x="82" y="2864"/>
                    <a:pt x="89" y="2861"/>
                  </a:cubicBezTo>
                  <a:lnTo>
                    <a:pt x="125" y="2843"/>
                  </a:lnTo>
                  <a:cubicBezTo>
                    <a:pt x="156" y="2830"/>
                    <a:pt x="188" y="2812"/>
                    <a:pt x="215" y="2794"/>
                  </a:cubicBezTo>
                  <a:cubicBezTo>
                    <a:pt x="264" y="2767"/>
                    <a:pt x="309" y="2735"/>
                    <a:pt x="350" y="2704"/>
                  </a:cubicBezTo>
                  <a:lnTo>
                    <a:pt x="390" y="2672"/>
                  </a:lnTo>
                  <a:lnTo>
                    <a:pt x="431" y="2641"/>
                  </a:lnTo>
                  <a:cubicBezTo>
                    <a:pt x="458" y="2614"/>
                    <a:pt x="485" y="2591"/>
                    <a:pt x="507" y="2564"/>
                  </a:cubicBezTo>
                  <a:cubicBezTo>
                    <a:pt x="566" y="2501"/>
                    <a:pt x="620" y="2438"/>
                    <a:pt x="669" y="2375"/>
                  </a:cubicBezTo>
                  <a:cubicBezTo>
                    <a:pt x="728" y="2299"/>
                    <a:pt x="777" y="2222"/>
                    <a:pt x="827" y="2146"/>
                  </a:cubicBezTo>
                  <a:cubicBezTo>
                    <a:pt x="926" y="1975"/>
                    <a:pt x="1011" y="1795"/>
                    <a:pt x="1083" y="1611"/>
                  </a:cubicBezTo>
                  <a:cubicBezTo>
                    <a:pt x="1151" y="1426"/>
                    <a:pt x="1214" y="1237"/>
                    <a:pt x="1263" y="1048"/>
                  </a:cubicBezTo>
                  <a:cubicBezTo>
                    <a:pt x="1313" y="868"/>
                    <a:pt x="1340" y="693"/>
                    <a:pt x="1367" y="544"/>
                  </a:cubicBezTo>
                  <a:cubicBezTo>
                    <a:pt x="1394" y="382"/>
                    <a:pt x="1412" y="216"/>
                    <a:pt x="1425" y="50"/>
                  </a:cubicBezTo>
                  <a:lnTo>
                    <a:pt x="1421" y="50"/>
                  </a:lnTo>
                  <a:cubicBezTo>
                    <a:pt x="1423" y="18"/>
                    <a:pt x="1399" y="1"/>
                    <a:pt x="13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8"/>
            <p:cNvSpPr/>
            <p:nvPr/>
          </p:nvSpPr>
          <p:spPr>
            <a:xfrm>
              <a:off x="1335950" y="396500"/>
              <a:ext cx="95150" cy="59250"/>
            </a:xfrm>
            <a:custGeom>
              <a:avLst/>
              <a:gdLst/>
              <a:ahLst/>
              <a:cxnLst/>
              <a:rect l="l" t="t" r="r" b="b"/>
              <a:pathLst>
                <a:path w="3806" h="2370" extrusionOk="0">
                  <a:moveTo>
                    <a:pt x="70" y="0"/>
                  </a:moveTo>
                  <a:cubicBezTo>
                    <a:pt x="35" y="0"/>
                    <a:pt x="1" y="41"/>
                    <a:pt x="27" y="80"/>
                  </a:cubicBezTo>
                  <a:lnTo>
                    <a:pt x="54" y="125"/>
                  </a:lnTo>
                  <a:lnTo>
                    <a:pt x="90" y="179"/>
                  </a:lnTo>
                  <a:cubicBezTo>
                    <a:pt x="103" y="201"/>
                    <a:pt x="117" y="224"/>
                    <a:pt x="135" y="251"/>
                  </a:cubicBezTo>
                  <a:cubicBezTo>
                    <a:pt x="171" y="300"/>
                    <a:pt x="211" y="363"/>
                    <a:pt x="265" y="435"/>
                  </a:cubicBezTo>
                  <a:cubicBezTo>
                    <a:pt x="314" y="507"/>
                    <a:pt x="373" y="584"/>
                    <a:pt x="445" y="669"/>
                  </a:cubicBezTo>
                  <a:cubicBezTo>
                    <a:pt x="512" y="750"/>
                    <a:pt x="589" y="840"/>
                    <a:pt x="674" y="930"/>
                  </a:cubicBezTo>
                  <a:lnTo>
                    <a:pt x="805" y="1070"/>
                  </a:lnTo>
                  <a:lnTo>
                    <a:pt x="949" y="1205"/>
                  </a:lnTo>
                  <a:cubicBezTo>
                    <a:pt x="998" y="1254"/>
                    <a:pt x="1048" y="1299"/>
                    <a:pt x="1102" y="1344"/>
                  </a:cubicBezTo>
                  <a:cubicBezTo>
                    <a:pt x="1156" y="1389"/>
                    <a:pt x="1210" y="1434"/>
                    <a:pt x="1264" y="1479"/>
                  </a:cubicBezTo>
                  <a:cubicBezTo>
                    <a:pt x="1376" y="1560"/>
                    <a:pt x="1489" y="1655"/>
                    <a:pt x="1615" y="1731"/>
                  </a:cubicBezTo>
                  <a:cubicBezTo>
                    <a:pt x="1678" y="1767"/>
                    <a:pt x="1736" y="1812"/>
                    <a:pt x="1799" y="1848"/>
                  </a:cubicBezTo>
                  <a:lnTo>
                    <a:pt x="1983" y="1951"/>
                  </a:lnTo>
                  <a:cubicBezTo>
                    <a:pt x="2046" y="1987"/>
                    <a:pt x="2109" y="2019"/>
                    <a:pt x="2177" y="2046"/>
                  </a:cubicBezTo>
                  <a:lnTo>
                    <a:pt x="2366" y="2127"/>
                  </a:lnTo>
                  <a:cubicBezTo>
                    <a:pt x="2496" y="2172"/>
                    <a:pt x="2618" y="2221"/>
                    <a:pt x="2739" y="2248"/>
                  </a:cubicBezTo>
                  <a:cubicBezTo>
                    <a:pt x="2861" y="2275"/>
                    <a:pt x="2973" y="2311"/>
                    <a:pt x="3077" y="2329"/>
                  </a:cubicBezTo>
                  <a:cubicBezTo>
                    <a:pt x="3185" y="2343"/>
                    <a:pt x="3284" y="2352"/>
                    <a:pt x="3374" y="2361"/>
                  </a:cubicBezTo>
                  <a:cubicBezTo>
                    <a:pt x="3446" y="2370"/>
                    <a:pt x="3522" y="2370"/>
                    <a:pt x="3598" y="2370"/>
                  </a:cubicBezTo>
                  <a:lnTo>
                    <a:pt x="3792" y="2370"/>
                  </a:lnTo>
                  <a:cubicBezTo>
                    <a:pt x="3801" y="2370"/>
                    <a:pt x="3805" y="2365"/>
                    <a:pt x="3805" y="2361"/>
                  </a:cubicBezTo>
                  <a:cubicBezTo>
                    <a:pt x="3805" y="2352"/>
                    <a:pt x="3801" y="2347"/>
                    <a:pt x="3796" y="2347"/>
                  </a:cubicBezTo>
                  <a:lnTo>
                    <a:pt x="3603" y="2320"/>
                  </a:lnTo>
                  <a:cubicBezTo>
                    <a:pt x="3526" y="2316"/>
                    <a:pt x="3455" y="2302"/>
                    <a:pt x="3383" y="2289"/>
                  </a:cubicBezTo>
                  <a:cubicBezTo>
                    <a:pt x="3297" y="2271"/>
                    <a:pt x="3203" y="2257"/>
                    <a:pt x="3099" y="2230"/>
                  </a:cubicBezTo>
                  <a:cubicBezTo>
                    <a:pt x="3000" y="2199"/>
                    <a:pt x="2888" y="2167"/>
                    <a:pt x="2775" y="2127"/>
                  </a:cubicBezTo>
                  <a:cubicBezTo>
                    <a:pt x="2663" y="2086"/>
                    <a:pt x="2546" y="2032"/>
                    <a:pt x="2424" y="1987"/>
                  </a:cubicBezTo>
                  <a:cubicBezTo>
                    <a:pt x="2312" y="1924"/>
                    <a:pt x="2186" y="1870"/>
                    <a:pt x="2069" y="1798"/>
                  </a:cubicBezTo>
                  <a:lnTo>
                    <a:pt x="1889" y="1695"/>
                  </a:lnTo>
                  <a:cubicBezTo>
                    <a:pt x="1831" y="1659"/>
                    <a:pt x="1772" y="1619"/>
                    <a:pt x="1718" y="1578"/>
                  </a:cubicBezTo>
                  <a:cubicBezTo>
                    <a:pt x="1597" y="1502"/>
                    <a:pt x="1489" y="1416"/>
                    <a:pt x="1381" y="1331"/>
                  </a:cubicBezTo>
                  <a:cubicBezTo>
                    <a:pt x="1327" y="1290"/>
                    <a:pt x="1273" y="1245"/>
                    <a:pt x="1223" y="1200"/>
                  </a:cubicBezTo>
                  <a:cubicBezTo>
                    <a:pt x="1169" y="1155"/>
                    <a:pt x="1120" y="1115"/>
                    <a:pt x="1070" y="1070"/>
                  </a:cubicBezTo>
                  <a:lnTo>
                    <a:pt x="931" y="939"/>
                  </a:lnTo>
                  <a:lnTo>
                    <a:pt x="796" y="809"/>
                  </a:lnTo>
                  <a:cubicBezTo>
                    <a:pt x="710" y="723"/>
                    <a:pt x="634" y="642"/>
                    <a:pt x="562" y="561"/>
                  </a:cubicBezTo>
                  <a:cubicBezTo>
                    <a:pt x="490" y="485"/>
                    <a:pt x="427" y="413"/>
                    <a:pt x="368" y="350"/>
                  </a:cubicBezTo>
                  <a:cubicBezTo>
                    <a:pt x="314" y="287"/>
                    <a:pt x="270" y="228"/>
                    <a:pt x="229" y="179"/>
                  </a:cubicBezTo>
                  <a:lnTo>
                    <a:pt x="139" y="67"/>
                  </a:lnTo>
                  <a:lnTo>
                    <a:pt x="108" y="26"/>
                  </a:lnTo>
                  <a:lnTo>
                    <a:pt x="108" y="22"/>
                  </a:lnTo>
                  <a:cubicBezTo>
                    <a:pt x="97" y="6"/>
                    <a:pt x="84" y="0"/>
                    <a:pt x="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8"/>
            <p:cNvSpPr/>
            <p:nvPr/>
          </p:nvSpPr>
          <p:spPr>
            <a:xfrm>
              <a:off x="1322325" y="450275"/>
              <a:ext cx="20500" cy="14800"/>
            </a:xfrm>
            <a:custGeom>
              <a:avLst/>
              <a:gdLst/>
              <a:ahLst/>
              <a:cxnLst/>
              <a:rect l="l" t="t" r="r" b="b"/>
              <a:pathLst>
                <a:path w="820" h="592" extrusionOk="0">
                  <a:moveTo>
                    <a:pt x="517" y="1"/>
                  </a:moveTo>
                  <a:cubicBezTo>
                    <a:pt x="434" y="1"/>
                    <a:pt x="336" y="25"/>
                    <a:pt x="243" y="93"/>
                  </a:cubicBezTo>
                  <a:cubicBezTo>
                    <a:pt x="36" y="241"/>
                    <a:pt x="0" y="511"/>
                    <a:pt x="59" y="570"/>
                  </a:cubicBezTo>
                  <a:cubicBezTo>
                    <a:pt x="73" y="585"/>
                    <a:pt x="87" y="592"/>
                    <a:pt x="102" y="592"/>
                  </a:cubicBezTo>
                  <a:cubicBezTo>
                    <a:pt x="157" y="592"/>
                    <a:pt x="224" y="501"/>
                    <a:pt x="369" y="412"/>
                  </a:cubicBezTo>
                  <a:cubicBezTo>
                    <a:pt x="599" y="273"/>
                    <a:pt x="819" y="255"/>
                    <a:pt x="734" y="84"/>
                  </a:cubicBezTo>
                  <a:cubicBezTo>
                    <a:pt x="713" y="43"/>
                    <a:pt x="627" y="1"/>
                    <a:pt x="5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8"/>
            <p:cNvSpPr/>
            <p:nvPr/>
          </p:nvSpPr>
          <p:spPr>
            <a:xfrm>
              <a:off x="1377800" y="442625"/>
              <a:ext cx="21250" cy="10175"/>
            </a:xfrm>
            <a:custGeom>
              <a:avLst/>
              <a:gdLst/>
              <a:ahLst/>
              <a:cxnLst/>
              <a:rect l="l" t="t" r="r" b="b"/>
              <a:pathLst>
                <a:path w="850" h="407" extrusionOk="0">
                  <a:moveTo>
                    <a:pt x="368" y="0"/>
                  </a:moveTo>
                  <a:cubicBezTo>
                    <a:pt x="149" y="0"/>
                    <a:pt x="4" y="147"/>
                    <a:pt x="4" y="219"/>
                  </a:cubicBezTo>
                  <a:cubicBezTo>
                    <a:pt x="1" y="335"/>
                    <a:pt x="79" y="349"/>
                    <a:pt x="203" y="349"/>
                  </a:cubicBezTo>
                  <a:cubicBezTo>
                    <a:pt x="243" y="349"/>
                    <a:pt x="289" y="348"/>
                    <a:pt x="338" y="348"/>
                  </a:cubicBezTo>
                  <a:cubicBezTo>
                    <a:pt x="383" y="348"/>
                    <a:pt x="431" y="349"/>
                    <a:pt x="480" y="354"/>
                  </a:cubicBezTo>
                  <a:cubicBezTo>
                    <a:pt x="619" y="366"/>
                    <a:pt x="713" y="407"/>
                    <a:pt x="769" y="407"/>
                  </a:cubicBezTo>
                  <a:cubicBezTo>
                    <a:pt x="799" y="407"/>
                    <a:pt x="818" y="395"/>
                    <a:pt x="827" y="363"/>
                  </a:cubicBezTo>
                  <a:cubicBezTo>
                    <a:pt x="849" y="282"/>
                    <a:pt x="705" y="52"/>
                    <a:pt x="453" y="7"/>
                  </a:cubicBezTo>
                  <a:cubicBezTo>
                    <a:pt x="424" y="2"/>
                    <a:pt x="396" y="0"/>
                    <a:pt x="3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8"/>
            <p:cNvSpPr/>
            <p:nvPr/>
          </p:nvSpPr>
          <p:spPr>
            <a:xfrm>
              <a:off x="1202175" y="265650"/>
              <a:ext cx="31325" cy="53250"/>
            </a:xfrm>
            <a:custGeom>
              <a:avLst/>
              <a:gdLst/>
              <a:ahLst/>
              <a:cxnLst/>
              <a:rect l="l" t="t" r="r" b="b"/>
              <a:pathLst>
                <a:path w="1253" h="2130" extrusionOk="0">
                  <a:moveTo>
                    <a:pt x="62" y="0"/>
                  </a:moveTo>
                  <a:cubicBezTo>
                    <a:pt x="21" y="0"/>
                    <a:pt x="0" y="67"/>
                    <a:pt x="47" y="87"/>
                  </a:cubicBezTo>
                  <a:cubicBezTo>
                    <a:pt x="591" y="316"/>
                    <a:pt x="1153" y="2080"/>
                    <a:pt x="1158" y="2098"/>
                  </a:cubicBezTo>
                  <a:cubicBezTo>
                    <a:pt x="1162" y="2116"/>
                    <a:pt x="1180" y="2129"/>
                    <a:pt x="1203" y="2129"/>
                  </a:cubicBezTo>
                  <a:cubicBezTo>
                    <a:pt x="1207" y="2129"/>
                    <a:pt x="1212" y="2125"/>
                    <a:pt x="1216" y="2125"/>
                  </a:cubicBezTo>
                  <a:cubicBezTo>
                    <a:pt x="1239" y="2116"/>
                    <a:pt x="1252" y="2093"/>
                    <a:pt x="1248" y="2071"/>
                  </a:cubicBezTo>
                  <a:cubicBezTo>
                    <a:pt x="1221" y="1994"/>
                    <a:pt x="668" y="249"/>
                    <a:pt x="83" y="6"/>
                  </a:cubicBezTo>
                  <a:cubicBezTo>
                    <a:pt x="76" y="2"/>
                    <a:pt x="69" y="0"/>
                    <a:pt x="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8"/>
            <p:cNvSpPr/>
            <p:nvPr/>
          </p:nvSpPr>
          <p:spPr>
            <a:xfrm>
              <a:off x="1113925" y="251550"/>
              <a:ext cx="50525" cy="20325"/>
            </a:xfrm>
            <a:custGeom>
              <a:avLst/>
              <a:gdLst/>
              <a:ahLst/>
              <a:cxnLst/>
              <a:rect l="l" t="t" r="r" b="b"/>
              <a:pathLst>
                <a:path w="2021" h="813" extrusionOk="0">
                  <a:moveTo>
                    <a:pt x="308" y="0"/>
                  </a:moveTo>
                  <a:cubicBezTo>
                    <a:pt x="270" y="0"/>
                    <a:pt x="232" y="8"/>
                    <a:pt x="198" y="25"/>
                  </a:cubicBezTo>
                  <a:cubicBezTo>
                    <a:pt x="153" y="43"/>
                    <a:pt x="117" y="70"/>
                    <a:pt x="86" y="106"/>
                  </a:cubicBezTo>
                  <a:cubicBezTo>
                    <a:pt x="50" y="142"/>
                    <a:pt x="23" y="187"/>
                    <a:pt x="9" y="241"/>
                  </a:cubicBezTo>
                  <a:lnTo>
                    <a:pt x="5" y="268"/>
                  </a:lnTo>
                  <a:lnTo>
                    <a:pt x="5" y="277"/>
                  </a:lnTo>
                  <a:lnTo>
                    <a:pt x="5" y="282"/>
                  </a:lnTo>
                  <a:lnTo>
                    <a:pt x="5" y="291"/>
                  </a:lnTo>
                  <a:lnTo>
                    <a:pt x="5" y="304"/>
                  </a:lnTo>
                  <a:cubicBezTo>
                    <a:pt x="0" y="327"/>
                    <a:pt x="0" y="349"/>
                    <a:pt x="5" y="372"/>
                  </a:cubicBezTo>
                  <a:cubicBezTo>
                    <a:pt x="5" y="421"/>
                    <a:pt x="14" y="471"/>
                    <a:pt x="27" y="520"/>
                  </a:cubicBezTo>
                  <a:cubicBezTo>
                    <a:pt x="50" y="574"/>
                    <a:pt x="81" y="619"/>
                    <a:pt x="126" y="660"/>
                  </a:cubicBezTo>
                  <a:cubicBezTo>
                    <a:pt x="167" y="691"/>
                    <a:pt x="212" y="723"/>
                    <a:pt x="261" y="741"/>
                  </a:cubicBezTo>
                  <a:cubicBezTo>
                    <a:pt x="351" y="777"/>
                    <a:pt x="450" y="795"/>
                    <a:pt x="545" y="804"/>
                  </a:cubicBezTo>
                  <a:cubicBezTo>
                    <a:pt x="594" y="808"/>
                    <a:pt x="644" y="813"/>
                    <a:pt x="684" y="813"/>
                  </a:cubicBezTo>
                  <a:lnTo>
                    <a:pt x="756" y="813"/>
                  </a:lnTo>
                  <a:lnTo>
                    <a:pt x="819" y="808"/>
                  </a:lnTo>
                  <a:lnTo>
                    <a:pt x="1080" y="799"/>
                  </a:lnTo>
                  <a:cubicBezTo>
                    <a:pt x="1166" y="795"/>
                    <a:pt x="1246" y="795"/>
                    <a:pt x="1323" y="781"/>
                  </a:cubicBezTo>
                  <a:lnTo>
                    <a:pt x="1543" y="750"/>
                  </a:lnTo>
                  <a:cubicBezTo>
                    <a:pt x="1602" y="741"/>
                    <a:pt x="1665" y="732"/>
                    <a:pt x="1723" y="718"/>
                  </a:cubicBezTo>
                  <a:lnTo>
                    <a:pt x="1867" y="682"/>
                  </a:lnTo>
                  <a:cubicBezTo>
                    <a:pt x="1894" y="673"/>
                    <a:pt x="1926" y="664"/>
                    <a:pt x="1953" y="655"/>
                  </a:cubicBezTo>
                  <a:lnTo>
                    <a:pt x="1984" y="646"/>
                  </a:lnTo>
                  <a:cubicBezTo>
                    <a:pt x="2007" y="637"/>
                    <a:pt x="2020" y="615"/>
                    <a:pt x="2016" y="592"/>
                  </a:cubicBezTo>
                  <a:cubicBezTo>
                    <a:pt x="2012" y="568"/>
                    <a:pt x="1990" y="551"/>
                    <a:pt x="1969" y="551"/>
                  </a:cubicBezTo>
                  <a:cubicBezTo>
                    <a:pt x="1966" y="551"/>
                    <a:pt x="1964" y="551"/>
                    <a:pt x="1962" y="552"/>
                  </a:cubicBezTo>
                  <a:lnTo>
                    <a:pt x="1926" y="561"/>
                  </a:lnTo>
                  <a:cubicBezTo>
                    <a:pt x="1899" y="565"/>
                    <a:pt x="1867" y="570"/>
                    <a:pt x="1840" y="574"/>
                  </a:cubicBezTo>
                  <a:lnTo>
                    <a:pt x="1705" y="592"/>
                  </a:lnTo>
                  <a:cubicBezTo>
                    <a:pt x="1651" y="601"/>
                    <a:pt x="1588" y="601"/>
                    <a:pt x="1525" y="606"/>
                  </a:cubicBezTo>
                  <a:lnTo>
                    <a:pt x="1314" y="624"/>
                  </a:lnTo>
                  <a:cubicBezTo>
                    <a:pt x="1288" y="625"/>
                    <a:pt x="1262" y="626"/>
                    <a:pt x="1236" y="626"/>
                  </a:cubicBezTo>
                  <a:cubicBezTo>
                    <a:pt x="1183" y="626"/>
                    <a:pt x="1130" y="624"/>
                    <a:pt x="1076" y="624"/>
                  </a:cubicBezTo>
                  <a:lnTo>
                    <a:pt x="819" y="628"/>
                  </a:lnTo>
                  <a:lnTo>
                    <a:pt x="689" y="628"/>
                  </a:lnTo>
                  <a:cubicBezTo>
                    <a:pt x="644" y="628"/>
                    <a:pt x="603" y="624"/>
                    <a:pt x="563" y="619"/>
                  </a:cubicBezTo>
                  <a:cubicBezTo>
                    <a:pt x="482" y="615"/>
                    <a:pt x="401" y="597"/>
                    <a:pt x="329" y="574"/>
                  </a:cubicBezTo>
                  <a:cubicBezTo>
                    <a:pt x="293" y="561"/>
                    <a:pt x="266" y="543"/>
                    <a:pt x="239" y="525"/>
                  </a:cubicBezTo>
                  <a:cubicBezTo>
                    <a:pt x="216" y="507"/>
                    <a:pt x="198" y="480"/>
                    <a:pt x="189" y="457"/>
                  </a:cubicBezTo>
                  <a:cubicBezTo>
                    <a:pt x="176" y="426"/>
                    <a:pt x="167" y="394"/>
                    <a:pt x="167" y="363"/>
                  </a:cubicBezTo>
                  <a:lnTo>
                    <a:pt x="167" y="309"/>
                  </a:lnTo>
                  <a:lnTo>
                    <a:pt x="167" y="295"/>
                  </a:lnTo>
                  <a:lnTo>
                    <a:pt x="167" y="291"/>
                  </a:lnTo>
                  <a:lnTo>
                    <a:pt x="171" y="259"/>
                  </a:lnTo>
                  <a:cubicBezTo>
                    <a:pt x="176" y="241"/>
                    <a:pt x="189" y="219"/>
                    <a:pt x="203" y="205"/>
                  </a:cubicBezTo>
                  <a:cubicBezTo>
                    <a:pt x="216" y="183"/>
                    <a:pt x="234" y="169"/>
                    <a:pt x="257" y="156"/>
                  </a:cubicBezTo>
                  <a:cubicBezTo>
                    <a:pt x="281" y="144"/>
                    <a:pt x="309" y="138"/>
                    <a:pt x="335" y="138"/>
                  </a:cubicBezTo>
                  <a:cubicBezTo>
                    <a:pt x="349" y="138"/>
                    <a:pt x="362" y="139"/>
                    <a:pt x="374" y="142"/>
                  </a:cubicBezTo>
                  <a:cubicBezTo>
                    <a:pt x="405" y="160"/>
                    <a:pt x="428" y="183"/>
                    <a:pt x="441" y="210"/>
                  </a:cubicBezTo>
                  <a:cubicBezTo>
                    <a:pt x="446" y="228"/>
                    <a:pt x="446" y="241"/>
                    <a:pt x="455" y="255"/>
                  </a:cubicBezTo>
                  <a:cubicBezTo>
                    <a:pt x="459" y="264"/>
                    <a:pt x="459" y="277"/>
                    <a:pt x="459" y="286"/>
                  </a:cubicBezTo>
                  <a:cubicBezTo>
                    <a:pt x="464" y="304"/>
                    <a:pt x="464" y="313"/>
                    <a:pt x="464" y="313"/>
                  </a:cubicBezTo>
                  <a:lnTo>
                    <a:pt x="464" y="322"/>
                  </a:lnTo>
                  <a:cubicBezTo>
                    <a:pt x="470" y="347"/>
                    <a:pt x="491" y="359"/>
                    <a:pt x="513" y="359"/>
                  </a:cubicBezTo>
                  <a:cubicBezTo>
                    <a:pt x="538" y="359"/>
                    <a:pt x="563" y="342"/>
                    <a:pt x="563" y="313"/>
                  </a:cubicBezTo>
                  <a:lnTo>
                    <a:pt x="563" y="277"/>
                  </a:lnTo>
                  <a:cubicBezTo>
                    <a:pt x="563" y="241"/>
                    <a:pt x="554" y="205"/>
                    <a:pt x="545" y="174"/>
                  </a:cubicBezTo>
                  <a:cubicBezTo>
                    <a:pt x="527" y="111"/>
                    <a:pt x="486" y="61"/>
                    <a:pt x="432" y="30"/>
                  </a:cubicBezTo>
                  <a:cubicBezTo>
                    <a:pt x="394" y="11"/>
                    <a:pt x="351" y="0"/>
                    <a:pt x="3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8"/>
            <p:cNvSpPr/>
            <p:nvPr/>
          </p:nvSpPr>
          <p:spPr>
            <a:xfrm>
              <a:off x="1171625" y="251500"/>
              <a:ext cx="50400" cy="20275"/>
            </a:xfrm>
            <a:custGeom>
              <a:avLst/>
              <a:gdLst/>
              <a:ahLst/>
              <a:cxnLst/>
              <a:rect l="l" t="t" r="r" b="b"/>
              <a:pathLst>
                <a:path w="2016" h="811" extrusionOk="0">
                  <a:moveTo>
                    <a:pt x="1709" y="1"/>
                  </a:moveTo>
                  <a:cubicBezTo>
                    <a:pt x="1667" y="1"/>
                    <a:pt x="1625" y="11"/>
                    <a:pt x="1588" y="32"/>
                  </a:cubicBezTo>
                  <a:cubicBezTo>
                    <a:pt x="1534" y="63"/>
                    <a:pt x="1494" y="113"/>
                    <a:pt x="1476" y="171"/>
                  </a:cubicBezTo>
                  <a:cubicBezTo>
                    <a:pt x="1467" y="207"/>
                    <a:pt x="1462" y="243"/>
                    <a:pt x="1462" y="275"/>
                  </a:cubicBezTo>
                  <a:lnTo>
                    <a:pt x="1462" y="311"/>
                  </a:lnTo>
                  <a:cubicBezTo>
                    <a:pt x="1460" y="343"/>
                    <a:pt x="1484" y="360"/>
                    <a:pt x="1509" y="360"/>
                  </a:cubicBezTo>
                  <a:cubicBezTo>
                    <a:pt x="1530" y="360"/>
                    <a:pt x="1551" y="349"/>
                    <a:pt x="1557" y="324"/>
                  </a:cubicBezTo>
                  <a:lnTo>
                    <a:pt x="1557" y="315"/>
                  </a:lnTo>
                  <a:lnTo>
                    <a:pt x="1561" y="288"/>
                  </a:lnTo>
                  <a:cubicBezTo>
                    <a:pt x="1561" y="279"/>
                    <a:pt x="1561" y="266"/>
                    <a:pt x="1566" y="252"/>
                  </a:cubicBezTo>
                  <a:cubicBezTo>
                    <a:pt x="1570" y="243"/>
                    <a:pt x="1579" y="230"/>
                    <a:pt x="1584" y="212"/>
                  </a:cubicBezTo>
                  <a:cubicBezTo>
                    <a:pt x="1593" y="185"/>
                    <a:pt x="1615" y="158"/>
                    <a:pt x="1647" y="144"/>
                  </a:cubicBezTo>
                  <a:cubicBezTo>
                    <a:pt x="1660" y="139"/>
                    <a:pt x="1675" y="137"/>
                    <a:pt x="1690" y="137"/>
                  </a:cubicBezTo>
                  <a:cubicBezTo>
                    <a:pt x="1715" y="137"/>
                    <a:pt x="1741" y="144"/>
                    <a:pt x="1764" y="158"/>
                  </a:cubicBezTo>
                  <a:cubicBezTo>
                    <a:pt x="1786" y="171"/>
                    <a:pt x="1804" y="185"/>
                    <a:pt x="1818" y="203"/>
                  </a:cubicBezTo>
                  <a:cubicBezTo>
                    <a:pt x="1831" y="221"/>
                    <a:pt x="1845" y="239"/>
                    <a:pt x="1849" y="261"/>
                  </a:cubicBezTo>
                  <a:lnTo>
                    <a:pt x="1854" y="288"/>
                  </a:lnTo>
                  <a:lnTo>
                    <a:pt x="1854" y="297"/>
                  </a:lnTo>
                  <a:lnTo>
                    <a:pt x="1854" y="306"/>
                  </a:lnTo>
                  <a:cubicBezTo>
                    <a:pt x="1854" y="329"/>
                    <a:pt x="1854" y="347"/>
                    <a:pt x="1854" y="365"/>
                  </a:cubicBezTo>
                  <a:cubicBezTo>
                    <a:pt x="1854" y="396"/>
                    <a:pt x="1845" y="428"/>
                    <a:pt x="1836" y="455"/>
                  </a:cubicBezTo>
                  <a:cubicBezTo>
                    <a:pt x="1822" y="482"/>
                    <a:pt x="1804" y="504"/>
                    <a:pt x="1782" y="527"/>
                  </a:cubicBezTo>
                  <a:cubicBezTo>
                    <a:pt x="1755" y="545"/>
                    <a:pt x="1728" y="563"/>
                    <a:pt x="1696" y="572"/>
                  </a:cubicBezTo>
                  <a:cubicBezTo>
                    <a:pt x="1620" y="599"/>
                    <a:pt x="1539" y="617"/>
                    <a:pt x="1462" y="621"/>
                  </a:cubicBezTo>
                  <a:cubicBezTo>
                    <a:pt x="1417" y="626"/>
                    <a:pt x="1377" y="630"/>
                    <a:pt x="1332" y="630"/>
                  </a:cubicBezTo>
                  <a:lnTo>
                    <a:pt x="1201" y="630"/>
                  </a:lnTo>
                  <a:lnTo>
                    <a:pt x="949" y="626"/>
                  </a:lnTo>
                  <a:cubicBezTo>
                    <a:pt x="892" y="626"/>
                    <a:pt x="837" y="628"/>
                    <a:pt x="786" y="628"/>
                  </a:cubicBezTo>
                  <a:cubicBezTo>
                    <a:pt x="760" y="628"/>
                    <a:pt x="735" y="627"/>
                    <a:pt x="711" y="626"/>
                  </a:cubicBezTo>
                  <a:lnTo>
                    <a:pt x="499" y="608"/>
                  </a:lnTo>
                  <a:cubicBezTo>
                    <a:pt x="432" y="603"/>
                    <a:pt x="369" y="603"/>
                    <a:pt x="320" y="594"/>
                  </a:cubicBezTo>
                  <a:lnTo>
                    <a:pt x="185" y="576"/>
                  </a:lnTo>
                  <a:cubicBezTo>
                    <a:pt x="153" y="572"/>
                    <a:pt x="122" y="567"/>
                    <a:pt x="95" y="563"/>
                  </a:cubicBezTo>
                  <a:lnTo>
                    <a:pt x="63" y="554"/>
                  </a:lnTo>
                  <a:cubicBezTo>
                    <a:pt x="60" y="553"/>
                    <a:pt x="57" y="553"/>
                    <a:pt x="54" y="553"/>
                  </a:cubicBezTo>
                  <a:cubicBezTo>
                    <a:pt x="34" y="553"/>
                    <a:pt x="13" y="566"/>
                    <a:pt x="9" y="585"/>
                  </a:cubicBezTo>
                  <a:cubicBezTo>
                    <a:pt x="0" y="612"/>
                    <a:pt x="14" y="639"/>
                    <a:pt x="36" y="648"/>
                  </a:cubicBezTo>
                  <a:lnTo>
                    <a:pt x="68" y="657"/>
                  </a:lnTo>
                  <a:cubicBezTo>
                    <a:pt x="95" y="671"/>
                    <a:pt x="126" y="680"/>
                    <a:pt x="158" y="684"/>
                  </a:cubicBezTo>
                  <a:lnTo>
                    <a:pt x="297" y="720"/>
                  </a:lnTo>
                  <a:cubicBezTo>
                    <a:pt x="356" y="738"/>
                    <a:pt x="419" y="747"/>
                    <a:pt x="481" y="756"/>
                  </a:cubicBezTo>
                  <a:lnTo>
                    <a:pt x="697" y="783"/>
                  </a:lnTo>
                  <a:cubicBezTo>
                    <a:pt x="774" y="797"/>
                    <a:pt x="859" y="797"/>
                    <a:pt x="945" y="801"/>
                  </a:cubicBezTo>
                  <a:lnTo>
                    <a:pt x="1206" y="810"/>
                  </a:lnTo>
                  <a:lnTo>
                    <a:pt x="1341" y="810"/>
                  </a:lnTo>
                  <a:cubicBezTo>
                    <a:pt x="1386" y="810"/>
                    <a:pt x="1431" y="810"/>
                    <a:pt x="1480" y="806"/>
                  </a:cubicBezTo>
                  <a:cubicBezTo>
                    <a:pt x="1575" y="797"/>
                    <a:pt x="1674" y="774"/>
                    <a:pt x="1764" y="743"/>
                  </a:cubicBezTo>
                  <a:cubicBezTo>
                    <a:pt x="1809" y="720"/>
                    <a:pt x="1854" y="693"/>
                    <a:pt x="1894" y="662"/>
                  </a:cubicBezTo>
                  <a:cubicBezTo>
                    <a:pt x="1935" y="621"/>
                    <a:pt x="1966" y="576"/>
                    <a:pt x="1989" y="522"/>
                  </a:cubicBezTo>
                  <a:cubicBezTo>
                    <a:pt x="2007" y="477"/>
                    <a:pt x="2016" y="423"/>
                    <a:pt x="2016" y="374"/>
                  </a:cubicBezTo>
                  <a:cubicBezTo>
                    <a:pt x="2016" y="351"/>
                    <a:pt x="2016" y="329"/>
                    <a:pt x="2016" y="311"/>
                  </a:cubicBezTo>
                  <a:lnTo>
                    <a:pt x="2016" y="288"/>
                  </a:lnTo>
                  <a:lnTo>
                    <a:pt x="2016" y="279"/>
                  </a:lnTo>
                  <a:lnTo>
                    <a:pt x="2016" y="275"/>
                  </a:lnTo>
                  <a:lnTo>
                    <a:pt x="2016" y="266"/>
                  </a:lnTo>
                  <a:lnTo>
                    <a:pt x="2011" y="239"/>
                  </a:lnTo>
                  <a:cubicBezTo>
                    <a:pt x="1998" y="185"/>
                    <a:pt x="1971" y="140"/>
                    <a:pt x="1935" y="104"/>
                  </a:cubicBezTo>
                  <a:cubicBezTo>
                    <a:pt x="1903" y="72"/>
                    <a:pt x="1863" y="45"/>
                    <a:pt x="1822" y="27"/>
                  </a:cubicBezTo>
                  <a:cubicBezTo>
                    <a:pt x="1787" y="10"/>
                    <a:pt x="1748" y="1"/>
                    <a:pt x="1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8"/>
            <p:cNvSpPr/>
            <p:nvPr/>
          </p:nvSpPr>
          <p:spPr>
            <a:xfrm>
              <a:off x="1161950" y="258925"/>
              <a:ext cx="13175" cy="726100"/>
            </a:xfrm>
            <a:custGeom>
              <a:avLst/>
              <a:gdLst/>
              <a:ahLst/>
              <a:cxnLst/>
              <a:rect l="l" t="t" r="r" b="b"/>
              <a:pathLst>
                <a:path w="527" h="29044" extrusionOk="0">
                  <a:moveTo>
                    <a:pt x="0" y="0"/>
                  </a:moveTo>
                  <a:lnTo>
                    <a:pt x="0" y="29043"/>
                  </a:lnTo>
                  <a:lnTo>
                    <a:pt x="527" y="29043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8"/>
            <p:cNvSpPr/>
            <p:nvPr/>
          </p:nvSpPr>
          <p:spPr>
            <a:xfrm>
              <a:off x="1158125" y="238100"/>
              <a:ext cx="20950" cy="32125"/>
            </a:xfrm>
            <a:custGeom>
              <a:avLst/>
              <a:gdLst/>
              <a:ahLst/>
              <a:cxnLst/>
              <a:rect l="l" t="t" r="r" b="b"/>
              <a:pathLst>
                <a:path w="838" h="1285" extrusionOk="0">
                  <a:moveTo>
                    <a:pt x="435" y="1"/>
                  </a:moveTo>
                  <a:cubicBezTo>
                    <a:pt x="302" y="1"/>
                    <a:pt x="167" y="29"/>
                    <a:pt x="117" y="68"/>
                  </a:cubicBezTo>
                  <a:cubicBezTo>
                    <a:pt x="0" y="172"/>
                    <a:pt x="153" y="1207"/>
                    <a:pt x="153" y="1207"/>
                  </a:cubicBezTo>
                  <a:cubicBezTo>
                    <a:pt x="233" y="1265"/>
                    <a:pt x="318" y="1285"/>
                    <a:pt x="396" y="1285"/>
                  </a:cubicBezTo>
                  <a:cubicBezTo>
                    <a:pt x="552" y="1285"/>
                    <a:pt x="680" y="1207"/>
                    <a:pt x="680" y="1207"/>
                  </a:cubicBezTo>
                  <a:cubicBezTo>
                    <a:pt x="680" y="1207"/>
                    <a:pt x="837" y="199"/>
                    <a:pt x="729" y="82"/>
                  </a:cubicBezTo>
                  <a:cubicBezTo>
                    <a:pt x="678" y="24"/>
                    <a:pt x="557" y="1"/>
                    <a:pt x="4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8"/>
            <p:cNvSpPr/>
            <p:nvPr/>
          </p:nvSpPr>
          <p:spPr>
            <a:xfrm>
              <a:off x="1138675" y="451300"/>
              <a:ext cx="61300" cy="75000"/>
            </a:xfrm>
            <a:custGeom>
              <a:avLst/>
              <a:gdLst/>
              <a:ahLst/>
              <a:cxnLst/>
              <a:rect l="l" t="t" r="r" b="b"/>
              <a:pathLst>
                <a:path w="2452" h="3000" extrusionOk="0">
                  <a:moveTo>
                    <a:pt x="1152" y="0"/>
                  </a:moveTo>
                  <a:cubicBezTo>
                    <a:pt x="740" y="0"/>
                    <a:pt x="340" y="23"/>
                    <a:pt x="229" y="79"/>
                  </a:cubicBezTo>
                  <a:cubicBezTo>
                    <a:pt x="0" y="191"/>
                    <a:pt x="72" y="2738"/>
                    <a:pt x="184" y="2859"/>
                  </a:cubicBezTo>
                  <a:cubicBezTo>
                    <a:pt x="254" y="2934"/>
                    <a:pt x="782" y="3000"/>
                    <a:pt x="1293" y="3000"/>
                  </a:cubicBezTo>
                  <a:cubicBezTo>
                    <a:pt x="1767" y="3000"/>
                    <a:pt x="2227" y="2943"/>
                    <a:pt x="2294" y="2783"/>
                  </a:cubicBezTo>
                  <a:cubicBezTo>
                    <a:pt x="2384" y="2571"/>
                    <a:pt x="2452" y="119"/>
                    <a:pt x="2141" y="56"/>
                  </a:cubicBezTo>
                  <a:cubicBezTo>
                    <a:pt x="1986" y="23"/>
                    <a:pt x="1563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8"/>
            <p:cNvSpPr/>
            <p:nvPr/>
          </p:nvSpPr>
          <p:spPr>
            <a:xfrm>
              <a:off x="1149125" y="459000"/>
              <a:ext cx="39725" cy="24875"/>
            </a:xfrm>
            <a:custGeom>
              <a:avLst/>
              <a:gdLst/>
              <a:ahLst/>
              <a:cxnLst/>
              <a:rect l="l" t="t" r="r" b="b"/>
              <a:pathLst>
                <a:path w="1589" h="995" extrusionOk="0">
                  <a:moveTo>
                    <a:pt x="176" y="0"/>
                  </a:moveTo>
                  <a:cubicBezTo>
                    <a:pt x="77" y="0"/>
                    <a:pt x="0" y="77"/>
                    <a:pt x="0" y="176"/>
                  </a:cubicBezTo>
                  <a:lnTo>
                    <a:pt x="0" y="819"/>
                  </a:lnTo>
                  <a:cubicBezTo>
                    <a:pt x="0" y="914"/>
                    <a:pt x="77" y="994"/>
                    <a:pt x="176" y="994"/>
                  </a:cubicBezTo>
                  <a:lnTo>
                    <a:pt x="1413" y="994"/>
                  </a:lnTo>
                  <a:cubicBezTo>
                    <a:pt x="1512" y="994"/>
                    <a:pt x="1588" y="914"/>
                    <a:pt x="1588" y="819"/>
                  </a:cubicBezTo>
                  <a:lnTo>
                    <a:pt x="1588" y="176"/>
                  </a:lnTo>
                  <a:cubicBezTo>
                    <a:pt x="1588" y="77"/>
                    <a:pt x="1512" y="0"/>
                    <a:pt x="1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8"/>
            <p:cNvSpPr/>
            <p:nvPr/>
          </p:nvSpPr>
          <p:spPr>
            <a:xfrm>
              <a:off x="1149350" y="489125"/>
              <a:ext cx="9350" cy="6450"/>
            </a:xfrm>
            <a:custGeom>
              <a:avLst/>
              <a:gdLst/>
              <a:ahLst/>
              <a:cxnLst/>
              <a:rect l="l" t="t" r="r" b="b"/>
              <a:pathLst>
                <a:path w="374" h="258" extrusionOk="0">
                  <a:moveTo>
                    <a:pt x="72" y="1"/>
                  </a:moveTo>
                  <a:cubicBezTo>
                    <a:pt x="32" y="1"/>
                    <a:pt x="0" y="37"/>
                    <a:pt x="0" y="77"/>
                  </a:cubicBezTo>
                  <a:lnTo>
                    <a:pt x="0" y="185"/>
                  </a:lnTo>
                  <a:cubicBezTo>
                    <a:pt x="0" y="226"/>
                    <a:pt x="32" y="257"/>
                    <a:pt x="72" y="257"/>
                  </a:cubicBezTo>
                  <a:lnTo>
                    <a:pt x="297" y="257"/>
                  </a:lnTo>
                  <a:cubicBezTo>
                    <a:pt x="342" y="257"/>
                    <a:pt x="374" y="226"/>
                    <a:pt x="374" y="185"/>
                  </a:cubicBezTo>
                  <a:lnTo>
                    <a:pt x="374" y="77"/>
                  </a:lnTo>
                  <a:cubicBezTo>
                    <a:pt x="374" y="37"/>
                    <a:pt x="342" y="1"/>
                    <a:pt x="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8"/>
            <p:cNvSpPr/>
            <p:nvPr/>
          </p:nvSpPr>
          <p:spPr>
            <a:xfrm>
              <a:off x="1164975" y="489125"/>
              <a:ext cx="9375" cy="6450"/>
            </a:xfrm>
            <a:custGeom>
              <a:avLst/>
              <a:gdLst/>
              <a:ahLst/>
              <a:cxnLst/>
              <a:rect l="l" t="t" r="r" b="b"/>
              <a:pathLst>
                <a:path w="375" h="258" extrusionOk="0">
                  <a:moveTo>
                    <a:pt x="73" y="1"/>
                  </a:moveTo>
                  <a:cubicBezTo>
                    <a:pt x="32" y="1"/>
                    <a:pt x="1" y="37"/>
                    <a:pt x="1" y="77"/>
                  </a:cubicBezTo>
                  <a:lnTo>
                    <a:pt x="1" y="185"/>
                  </a:lnTo>
                  <a:cubicBezTo>
                    <a:pt x="1" y="226"/>
                    <a:pt x="32" y="257"/>
                    <a:pt x="73" y="257"/>
                  </a:cubicBezTo>
                  <a:lnTo>
                    <a:pt x="302" y="257"/>
                  </a:lnTo>
                  <a:cubicBezTo>
                    <a:pt x="343" y="257"/>
                    <a:pt x="374" y="226"/>
                    <a:pt x="374" y="185"/>
                  </a:cubicBezTo>
                  <a:lnTo>
                    <a:pt x="374" y="77"/>
                  </a:lnTo>
                  <a:cubicBezTo>
                    <a:pt x="374" y="37"/>
                    <a:pt x="343" y="1"/>
                    <a:pt x="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8"/>
            <p:cNvSpPr/>
            <p:nvPr/>
          </p:nvSpPr>
          <p:spPr>
            <a:xfrm>
              <a:off x="1179050" y="489125"/>
              <a:ext cx="9350" cy="6450"/>
            </a:xfrm>
            <a:custGeom>
              <a:avLst/>
              <a:gdLst/>
              <a:ahLst/>
              <a:cxnLst/>
              <a:rect l="l" t="t" r="r" b="b"/>
              <a:pathLst>
                <a:path w="374" h="258" extrusionOk="0">
                  <a:moveTo>
                    <a:pt x="72" y="1"/>
                  </a:moveTo>
                  <a:cubicBezTo>
                    <a:pt x="32" y="1"/>
                    <a:pt x="0" y="37"/>
                    <a:pt x="0" y="77"/>
                  </a:cubicBezTo>
                  <a:lnTo>
                    <a:pt x="0" y="185"/>
                  </a:lnTo>
                  <a:cubicBezTo>
                    <a:pt x="0" y="226"/>
                    <a:pt x="32" y="257"/>
                    <a:pt x="72" y="257"/>
                  </a:cubicBezTo>
                  <a:lnTo>
                    <a:pt x="297" y="257"/>
                  </a:lnTo>
                  <a:cubicBezTo>
                    <a:pt x="342" y="257"/>
                    <a:pt x="373" y="226"/>
                    <a:pt x="373" y="185"/>
                  </a:cubicBezTo>
                  <a:lnTo>
                    <a:pt x="373" y="77"/>
                  </a:lnTo>
                  <a:cubicBezTo>
                    <a:pt x="373" y="37"/>
                    <a:pt x="342" y="1"/>
                    <a:pt x="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8"/>
            <p:cNvSpPr/>
            <p:nvPr/>
          </p:nvSpPr>
          <p:spPr>
            <a:xfrm>
              <a:off x="1149350" y="499925"/>
              <a:ext cx="9350" cy="6450"/>
            </a:xfrm>
            <a:custGeom>
              <a:avLst/>
              <a:gdLst/>
              <a:ahLst/>
              <a:cxnLst/>
              <a:rect l="l" t="t" r="r" b="b"/>
              <a:pathLst>
                <a:path w="374" h="258" extrusionOk="0">
                  <a:moveTo>
                    <a:pt x="72" y="1"/>
                  </a:moveTo>
                  <a:cubicBezTo>
                    <a:pt x="32" y="1"/>
                    <a:pt x="0" y="32"/>
                    <a:pt x="0" y="77"/>
                  </a:cubicBezTo>
                  <a:lnTo>
                    <a:pt x="0" y="181"/>
                  </a:lnTo>
                  <a:cubicBezTo>
                    <a:pt x="0" y="226"/>
                    <a:pt x="32" y="257"/>
                    <a:pt x="72" y="257"/>
                  </a:cubicBezTo>
                  <a:lnTo>
                    <a:pt x="297" y="257"/>
                  </a:lnTo>
                  <a:cubicBezTo>
                    <a:pt x="342" y="257"/>
                    <a:pt x="374" y="226"/>
                    <a:pt x="374" y="181"/>
                  </a:cubicBezTo>
                  <a:lnTo>
                    <a:pt x="374" y="77"/>
                  </a:lnTo>
                  <a:cubicBezTo>
                    <a:pt x="374" y="32"/>
                    <a:pt x="342" y="1"/>
                    <a:pt x="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8"/>
            <p:cNvSpPr/>
            <p:nvPr/>
          </p:nvSpPr>
          <p:spPr>
            <a:xfrm>
              <a:off x="1164975" y="499925"/>
              <a:ext cx="9375" cy="6450"/>
            </a:xfrm>
            <a:custGeom>
              <a:avLst/>
              <a:gdLst/>
              <a:ahLst/>
              <a:cxnLst/>
              <a:rect l="l" t="t" r="r" b="b"/>
              <a:pathLst>
                <a:path w="375" h="258" extrusionOk="0">
                  <a:moveTo>
                    <a:pt x="73" y="1"/>
                  </a:moveTo>
                  <a:cubicBezTo>
                    <a:pt x="32" y="1"/>
                    <a:pt x="1" y="32"/>
                    <a:pt x="1" y="77"/>
                  </a:cubicBezTo>
                  <a:lnTo>
                    <a:pt x="1" y="181"/>
                  </a:lnTo>
                  <a:cubicBezTo>
                    <a:pt x="1" y="226"/>
                    <a:pt x="32" y="257"/>
                    <a:pt x="73" y="257"/>
                  </a:cubicBezTo>
                  <a:lnTo>
                    <a:pt x="302" y="257"/>
                  </a:lnTo>
                  <a:cubicBezTo>
                    <a:pt x="343" y="257"/>
                    <a:pt x="374" y="226"/>
                    <a:pt x="374" y="181"/>
                  </a:cubicBezTo>
                  <a:lnTo>
                    <a:pt x="374" y="77"/>
                  </a:lnTo>
                  <a:cubicBezTo>
                    <a:pt x="374" y="32"/>
                    <a:pt x="343" y="1"/>
                    <a:pt x="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8"/>
            <p:cNvSpPr/>
            <p:nvPr/>
          </p:nvSpPr>
          <p:spPr>
            <a:xfrm>
              <a:off x="1179050" y="499925"/>
              <a:ext cx="9350" cy="6450"/>
            </a:xfrm>
            <a:custGeom>
              <a:avLst/>
              <a:gdLst/>
              <a:ahLst/>
              <a:cxnLst/>
              <a:rect l="l" t="t" r="r" b="b"/>
              <a:pathLst>
                <a:path w="374" h="258" extrusionOk="0">
                  <a:moveTo>
                    <a:pt x="72" y="1"/>
                  </a:moveTo>
                  <a:cubicBezTo>
                    <a:pt x="32" y="1"/>
                    <a:pt x="0" y="32"/>
                    <a:pt x="0" y="77"/>
                  </a:cubicBezTo>
                  <a:lnTo>
                    <a:pt x="0" y="181"/>
                  </a:lnTo>
                  <a:cubicBezTo>
                    <a:pt x="0" y="226"/>
                    <a:pt x="32" y="257"/>
                    <a:pt x="72" y="257"/>
                  </a:cubicBezTo>
                  <a:lnTo>
                    <a:pt x="297" y="257"/>
                  </a:lnTo>
                  <a:cubicBezTo>
                    <a:pt x="342" y="257"/>
                    <a:pt x="373" y="226"/>
                    <a:pt x="373" y="181"/>
                  </a:cubicBezTo>
                  <a:lnTo>
                    <a:pt x="373" y="77"/>
                  </a:lnTo>
                  <a:cubicBezTo>
                    <a:pt x="373" y="32"/>
                    <a:pt x="342" y="1"/>
                    <a:pt x="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8"/>
            <p:cNvSpPr/>
            <p:nvPr/>
          </p:nvSpPr>
          <p:spPr>
            <a:xfrm>
              <a:off x="1149350" y="510725"/>
              <a:ext cx="9350" cy="6450"/>
            </a:xfrm>
            <a:custGeom>
              <a:avLst/>
              <a:gdLst/>
              <a:ahLst/>
              <a:cxnLst/>
              <a:rect l="l" t="t" r="r" b="b"/>
              <a:pathLst>
                <a:path w="374" h="258" extrusionOk="0">
                  <a:moveTo>
                    <a:pt x="72" y="1"/>
                  </a:moveTo>
                  <a:cubicBezTo>
                    <a:pt x="32" y="1"/>
                    <a:pt x="0" y="32"/>
                    <a:pt x="0" y="73"/>
                  </a:cubicBezTo>
                  <a:lnTo>
                    <a:pt x="0" y="181"/>
                  </a:lnTo>
                  <a:cubicBezTo>
                    <a:pt x="0" y="221"/>
                    <a:pt x="32" y="257"/>
                    <a:pt x="72" y="257"/>
                  </a:cubicBezTo>
                  <a:lnTo>
                    <a:pt x="297" y="257"/>
                  </a:lnTo>
                  <a:cubicBezTo>
                    <a:pt x="342" y="257"/>
                    <a:pt x="374" y="221"/>
                    <a:pt x="374" y="181"/>
                  </a:cubicBezTo>
                  <a:lnTo>
                    <a:pt x="374" y="73"/>
                  </a:lnTo>
                  <a:cubicBezTo>
                    <a:pt x="374" y="32"/>
                    <a:pt x="342" y="1"/>
                    <a:pt x="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8"/>
            <p:cNvSpPr/>
            <p:nvPr/>
          </p:nvSpPr>
          <p:spPr>
            <a:xfrm>
              <a:off x="1164975" y="510725"/>
              <a:ext cx="9375" cy="6450"/>
            </a:xfrm>
            <a:custGeom>
              <a:avLst/>
              <a:gdLst/>
              <a:ahLst/>
              <a:cxnLst/>
              <a:rect l="l" t="t" r="r" b="b"/>
              <a:pathLst>
                <a:path w="375" h="258" extrusionOk="0">
                  <a:moveTo>
                    <a:pt x="73" y="1"/>
                  </a:moveTo>
                  <a:cubicBezTo>
                    <a:pt x="32" y="1"/>
                    <a:pt x="1" y="32"/>
                    <a:pt x="1" y="73"/>
                  </a:cubicBezTo>
                  <a:lnTo>
                    <a:pt x="1" y="181"/>
                  </a:lnTo>
                  <a:cubicBezTo>
                    <a:pt x="1" y="221"/>
                    <a:pt x="32" y="257"/>
                    <a:pt x="73" y="257"/>
                  </a:cubicBezTo>
                  <a:lnTo>
                    <a:pt x="302" y="257"/>
                  </a:lnTo>
                  <a:cubicBezTo>
                    <a:pt x="343" y="257"/>
                    <a:pt x="374" y="221"/>
                    <a:pt x="374" y="181"/>
                  </a:cubicBezTo>
                  <a:lnTo>
                    <a:pt x="374" y="73"/>
                  </a:lnTo>
                  <a:cubicBezTo>
                    <a:pt x="374" y="32"/>
                    <a:pt x="343" y="1"/>
                    <a:pt x="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8"/>
            <p:cNvSpPr/>
            <p:nvPr/>
          </p:nvSpPr>
          <p:spPr>
            <a:xfrm>
              <a:off x="1179050" y="510725"/>
              <a:ext cx="9350" cy="6450"/>
            </a:xfrm>
            <a:custGeom>
              <a:avLst/>
              <a:gdLst/>
              <a:ahLst/>
              <a:cxnLst/>
              <a:rect l="l" t="t" r="r" b="b"/>
              <a:pathLst>
                <a:path w="374" h="258" extrusionOk="0">
                  <a:moveTo>
                    <a:pt x="72" y="1"/>
                  </a:moveTo>
                  <a:cubicBezTo>
                    <a:pt x="32" y="1"/>
                    <a:pt x="0" y="32"/>
                    <a:pt x="0" y="73"/>
                  </a:cubicBezTo>
                  <a:lnTo>
                    <a:pt x="0" y="181"/>
                  </a:lnTo>
                  <a:cubicBezTo>
                    <a:pt x="0" y="221"/>
                    <a:pt x="32" y="257"/>
                    <a:pt x="72" y="257"/>
                  </a:cubicBezTo>
                  <a:lnTo>
                    <a:pt x="297" y="257"/>
                  </a:lnTo>
                  <a:cubicBezTo>
                    <a:pt x="342" y="257"/>
                    <a:pt x="373" y="221"/>
                    <a:pt x="373" y="181"/>
                  </a:cubicBezTo>
                  <a:lnTo>
                    <a:pt x="373" y="73"/>
                  </a:lnTo>
                  <a:cubicBezTo>
                    <a:pt x="373" y="32"/>
                    <a:pt x="342" y="1"/>
                    <a:pt x="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8"/>
            <p:cNvSpPr/>
            <p:nvPr/>
          </p:nvSpPr>
          <p:spPr>
            <a:xfrm>
              <a:off x="1179050" y="265000"/>
              <a:ext cx="26550" cy="56525"/>
            </a:xfrm>
            <a:custGeom>
              <a:avLst/>
              <a:gdLst/>
              <a:ahLst/>
              <a:cxnLst/>
              <a:rect l="l" t="t" r="r" b="b"/>
              <a:pathLst>
                <a:path w="1062" h="2261" extrusionOk="0">
                  <a:moveTo>
                    <a:pt x="927" y="0"/>
                  </a:moveTo>
                  <a:cubicBezTo>
                    <a:pt x="909" y="0"/>
                    <a:pt x="895" y="5"/>
                    <a:pt x="882" y="9"/>
                  </a:cubicBezTo>
                  <a:cubicBezTo>
                    <a:pt x="868" y="14"/>
                    <a:pt x="855" y="18"/>
                    <a:pt x="846" y="27"/>
                  </a:cubicBezTo>
                  <a:cubicBezTo>
                    <a:pt x="832" y="32"/>
                    <a:pt x="819" y="41"/>
                    <a:pt x="810" y="50"/>
                  </a:cubicBezTo>
                  <a:cubicBezTo>
                    <a:pt x="765" y="90"/>
                    <a:pt x="724" y="135"/>
                    <a:pt x="693" y="185"/>
                  </a:cubicBezTo>
                  <a:cubicBezTo>
                    <a:pt x="616" y="297"/>
                    <a:pt x="549" y="423"/>
                    <a:pt x="499" y="549"/>
                  </a:cubicBezTo>
                  <a:cubicBezTo>
                    <a:pt x="436" y="688"/>
                    <a:pt x="378" y="832"/>
                    <a:pt x="328" y="985"/>
                  </a:cubicBezTo>
                  <a:cubicBezTo>
                    <a:pt x="229" y="1287"/>
                    <a:pt x="144" y="1593"/>
                    <a:pt x="90" y="1822"/>
                  </a:cubicBezTo>
                  <a:cubicBezTo>
                    <a:pt x="36" y="2052"/>
                    <a:pt x="5" y="2209"/>
                    <a:pt x="5" y="2209"/>
                  </a:cubicBezTo>
                  <a:cubicBezTo>
                    <a:pt x="0" y="2231"/>
                    <a:pt x="18" y="2254"/>
                    <a:pt x="41" y="2258"/>
                  </a:cubicBezTo>
                  <a:cubicBezTo>
                    <a:pt x="45" y="2260"/>
                    <a:pt x="49" y="2261"/>
                    <a:pt x="53" y="2261"/>
                  </a:cubicBezTo>
                  <a:cubicBezTo>
                    <a:pt x="72" y="2261"/>
                    <a:pt x="91" y="2245"/>
                    <a:pt x="95" y="2227"/>
                  </a:cubicBezTo>
                  <a:lnTo>
                    <a:pt x="198" y="1849"/>
                  </a:lnTo>
                  <a:cubicBezTo>
                    <a:pt x="265" y="1624"/>
                    <a:pt x="346" y="1323"/>
                    <a:pt x="450" y="1026"/>
                  </a:cubicBezTo>
                  <a:cubicBezTo>
                    <a:pt x="499" y="877"/>
                    <a:pt x="549" y="729"/>
                    <a:pt x="607" y="594"/>
                  </a:cubicBezTo>
                  <a:cubicBezTo>
                    <a:pt x="657" y="473"/>
                    <a:pt x="715" y="356"/>
                    <a:pt x="783" y="243"/>
                  </a:cubicBezTo>
                  <a:cubicBezTo>
                    <a:pt x="810" y="203"/>
                    <a:pt x="841" y="167"/>
                    <a:pt x="877" y="135"/>
                  </a:cubicBezTo>
                  <a:cubicBezTo>
                    <a:pt x="882" y="131"/>
                    <a:pt x="891" y="126"/>
                    <a:pt x="900" y="122"/>
                  </a:cubicBezTo>
                  <a:cubicBezTo>
                    <a:pt x="904" y="117"/>
                    <a:pt x="909" y="113"/>
                    <a:pt x="918" y="113"/>
                  </a:cubicBezTo>
                  <a:lnTo>
                    <a:pt x="931" y="104"/>
                  </a:lnTo>
                  <a:cubicBezTo>
                    <a:pt x="940" y="104"/>
                    <a:pt x="949" y="104"/>
                    <a:pt x="958" y="99"/>
                  </a:cubicBezTo>
                  <a:cubicBezTo>
                    <a:pt x="981" y="99"/>
                    <a:pt x="1008" y="90"/>
                    <a:pt x="1026" y="86"/>
                  </a:cubicBezTo>
                  <a:cubicBezTo>
                    <a:pt x="1039" y="86"/>
                    <a:pt x="1048" y="81"/>
                    <a:pt x="1062" y="77"/>
                  </a:cubicBezTo>
                  <a:cubicBezTo>
                    <a:pt x="1057" y="68"/>
                    <a:pt x="1048" y="54"/>
                    <a:pt x="1044" y="45"/>
                  </a:cubicBezTo>
                  <a:cubicBezTo>
                    <a:pt x="1021" y="18"/>
                    <a:pt x="985" y="0"/>
                    <a:pt x="9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8"/>
            <p:cNvSpPr/>
            <p:nvPr/>
          </p:nvSpPr>
          <p:spPr>
            <a:xfrm>
              <a:off x="1153400" y="589350"/>
              <a:ext cx="49950" cy="41975"/>
            </a:xfrm>
            <a:custGeom>
              <a:avLst/>
              <a:gdLst/>
              <a:ahLst/>
              <a:cxnLst/>
              <a:rect l="l" t="t" r="r" b="b"/>
              <a:pathLst>
                <a:path w="1998" h="1679" extrusionOk="0">
                  <a:moveTo>
                    <a:pt x="617" y="0"/>
                  </a:moveTo>
                  <a:cubicBezTo>
                    <a:pt x="522" y="5"/>
                    <a:pt x="437" y="23"/>
                    <a:pt x="351" y="54"/>
                  </a:cubicBezTo>
                  <a:cubicBezTo>
                    <a:pt x="270" y="81"/>
                    <a:pt x="0" y="482"/>
                    <a:pt x="126" y="567"/>
                  </a:cubicBezTo>
                  <a:cubicBezTo>
                    <a:pt x="402" y="767"/>
                    <a:pt x="1740" y="1679"/>
                    <a:pt x="1898" y="1679"/>
                  </a:cubicBezTo>
                  <a:cubicBezTo>
                    <a:pt x="1900" y="1679"/>
                    <a:pt x="1902" y="1678"/>
                    <a:pt x="1903" y="1678"/>
                  </a:cubicBezTo>
                  <a:cubicBezTo>
                    <a:pt x="1921" y="1678"/>
                    <a:pt x="1953" y="1633"/>
                    <a:pt x="1998" y="1570"/>
                  </a:cubicBezTo>
                  <a:lnTo>
                    <a:pt x="1989" y="1566"/>
                  </a:lnTo>
                  <a:cubicBezTo>
                    <a:pt x="1683" y="1422"/>
                    <a:pt x="320" y="491"/>
                    <a:pt x="320" y="491"/>
                  </a:cubicBezTo>
                  <a:cubicBezTo>
                    <a:pt x="351" y="266"/>
                    <a:pt x="617" y="5"/>
                    <a:pt x="617" y="5"/>
                  </a:cubicBezTo>
                  <a:lnTo>
                    <a:pt x="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8"/>
            <p:cNvSpPr/>
            <p:nvPr/>
          </p:nvSpPr>
          <p:spPr>
            <a:xfrm>
              <a:off x="1211875" y="616550"/>
              <a:ext cx="69200" cy="69300"/>
            </a:xfrm>
            <a:custGeom>
              <a:avLst/>
              <a:gdLst/>
              <a:ahLst/>
              <a:cxnLst/>
              <a:rect l="l" t="t" r="r" b="b"/>
              <a:pathLst>
                <a:path w="2768" h="2772" extrusionOk="0">
                  <a:moveTo>
                    <a:pt x="570" y="0"/>
                  </a:moveTo>
                  <a:cubicBezTo>
                    <a:pt x="415" y="0"/>
                    <a:pt x="1" y="865"/>
                    <a:pt x="1" y="865"/>
                  </a:cubicBezTo>
                  <a:lnTo>
                    <a:pt x="2695" y="2772"/>
                  </a:lnTo>
                  <a:cubicBezTo>
                    <a:pt x="2722" y="2740"/>
                    <a:pt x="2745" y="2705"/>
                    <a:pt x="2767" y="2669"/>
                  </a:cubicBezTo>
                  <a:lnTo>
                    <a:pt x="2740" y="2655"/>
                  </a:lnTo>
                  <a:cubicBezTo>
                    <a:pt x="2092" y="2129"/>
                    <a:pt x="302" y="878"/>
                    <a:pt x="266" y="824"/>
                  </a:cubicBezTo>
                  <a:cubicBezTo>
                    <a:pt x="221" y="752"/>
                    <a:pt x="648" y="131"/>
                    <a:pt x="693" y="59"/>
                  </a:cubicBezTo>
                  <a:lnTo>
                    <a:pt x="702" y="23"/>
                  </a:lnTo>
                  <a:cubicBezTo>
                    <a:pt x="662" y="14"/>
                    <a:pt x="617" y="5"/>
                    <a:pt x="576" y="1"/>
                  </a:cubicBezTo>
                  <a:cubicBezTo>
                    <a:pt x="574" y="0"/>
                    <a:pt x="572" y="0"/>
                    <a:pt x="5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8"/>
            <p:cNvSpPr/>
            <p:nvPr/>
          </p:nvSpPr>
          <p:spPr>
            <a:xfrm>
              <a:off x="1171275" y="577975"/>
              <a:ext cx="138700" cy="169050"/>
            </a:xfrm>
            <a:custGeom>
              <a:avLst/>
              <a:gdLst/>
              <a:ahLst/>
              <a:cxnLst/>
              <a:rect l="l" t="t" r="r" b="b"/>
              <a:pathLst>
                <a:path w="5548" h="6762" extrusionOk="0">
                  <a:moveTo>
                    <a:pt x="1" y="1"/>
                  </a:moveTo>
                  <a:cubicBezTo>
                    <a:pt x="639" y="73"/>
                    <a:pt x="1652" y="329"/>
                    <a:pt x="2749" y="1067"/>
                  </a:cubicBezTo>
                  <a:cubicBezTo>
                    <a:pt x="4436" y="2196"/>
                    <a:pt x="5385" y="4544"/>
                    <a:pt x="5233" y="5273"/>
                  </a:cubicBezTo>
                  <a:cubicBezTo>
                    <a:pt x="5080" y="6002"/>
                    <a:pt x="4598" y="6713"/>
                    <a:pt x="4598" y="6713"/>
                  </a:cubicBezTo>
                  <a:cubicBezTo>
                    <a:pt x="4598" y="6713"/>
                    <a:pt x="4670" y="6762"/>
                    <a:pt x="4740" y="6762"/>
                  </a:cubicBezTo>
                  <a:cubicBezTo>
                    <a:pt x="4772" y="6762"/>
                    <a:pt x="4804" y="6751"/>
                    <a:pt x="4828" y="6722"/>
                  </a:cubicBezTo>
                  <a:cubicBezTo>
                    <a:pt x="4904" y="6627"/>
                    <a:pt x="5363" y="5705"/>
                    <a:pt x="5430" y="5323"/>
                  </a:cubicBezTo>
                  <a:cubicBezTo>
                    <a:pt x="5547" y="4675"/>
                    <a:pt x="4904" y="2412"/>
                    <a:pt x="3190" y="1193"/>
                  </a:cubicBezTo>
                  <a:cubicBezTo>
                    <a:pt x="1890" y="266"/>
                    <a:pt x="702" y="4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8"/>
            <p:cNvSpPr/>
            <p:nvPr/>
          </p:nvSpPr>
          <p:spPr>
            <a:xfrm>
              <a:off x="1131925" y="577825"/>
              <a:ext cx="174000" cy="167975"/>
            </a:xfrm>
            <a:custGeom>
              <a:avLst/>
              <a:gdLst/>
              <a:ahLst/>
              <a:cxnLst/>
              <a:rect l="l" t="t" r="r" b="b"/>
              <a:pathLst>
                <a:path w="6960" h="6719" extrusionOk="0">
                  <a:moveTo>
                    <a:pt x="1607" y="456"/>
                  </a:moveTo>
                  <a:cubicBezTo>
                    <a:pt x="2200" y="456"/>
                    <a:pt x="3053" y="721"/>
                    <a:pt x="3253" y="1325"/>
                  </a:cubicBezTo>
                  <a:cubicBezTo>
                    <a:pt x="3266" y="1361"/>
                    <a:pt x="3010" y="1820"/>
                    <a:pt x="2857" y="2031"/>
                  </a:cubicBezTo>
                  <a:cubicBezTo>
                    <a:pt x="2812" y="2094"/>
                    <a:pt x="2780" y="2139"/>
                    <a:pt x="2762" y="2139"/>
                  </a:cubicBezTo>
                  <a:cubicBezTo>
                    <a:pt x="2761" y="2139"/>
                    <a:pt x="2759" y="2140"/>
                    <a:pt x="2757" y="2140"/>
                  </a:cubicBezTo>
                  <a:cubicBezTo>
                    <a:pt x="2599" y="2140"/>
                    <a:pt x="1261" y="1228"/>
                    <a:pt x="981" y="1028"/>
                  </a:cubicBezTo>
                  <a:cubicBezTo>
                    <a:pt x="859" y="943"/>
                    <a:pt x="1129" y="542"/>
                    <a:pt x="1206" y="515"/>
                  </a:cubicBezTo>
                  <a:cubicBezTo>
                    <a:pt x="1291" y="484"/>
                    <a:pt x="1381" y="466"/>
                    <a:pt x="1471" y="461"/>
                  </a:cubicBezTo>
                  <a:cubicBezTo>
                    <a:pt x="1515" y="458"/>
                    <a:pt x="1560" y="456"/>
                    <a:pt x="1607" y="456"/>
                  </a:cubicBezTo>
                  <a:close/>
                  <a:moveTo>
                    <a:pt x="3772" y="1549"/>
                  </a:moveTo>
                  <a:cubicBezTo>
                    <a:pt x="3774" y="1549"/>
                    <a:pt x="3777" y="1549"/>
                    <a:pt x="3779" y="1550"/>
                  </a:cubicBezTo>
                  <a:cubicBezTo>
                    <a:pt x="3819" y="1554"/>
                    <a:pt x="3860" y="1563"/>
                    <a:pt x="3905" y="1572"/>
                  </a:cubicBezTo>
                  <a:cubicBezTo>
                    <a:pt x="5183" y="1851"/>
                    <a:pt x="5956" y="3277"/>
                    <a:pt x="6060" y="3741"/>
                  </a:cubicBezTo>
                  <a:cubicBezTo>
                    <a:pt x="6091" y="3907"/>
                    <a:pt x="6060" y="4074"/>
                    <a:pt x="5970" y="4218"/>
                  </a:cubicBezTo>
                  <a:cubicBezTo>
                    <a:pt x="5947" y="4254"/>
                    <a:pt x="5925" y="4289"/>
                    <a:pt x="5898" y="4321"/>
                  </a:cubicBezTo>
                  <a:lnTo>
                    <a:pt x="3203" y="2414"/>
                  </a:lnTo>
                  <a:cubicBezTo>
                    <a:pt x="3203" y="2414"/>
                    <a:pt x="3618" y="1549"/>
                    <a:pt x="3772" y="1549"/>
                  </a:cubicBezTo>
                  <a:close/>
                  <a:moveTo>
                    <a:pt x="1310" y="1"/>
                  </a:moveTo>
                  <a:cubicBezTo>
                    <a:pt x="1178" y="1"/>
                    <a:pt x="1046" y="9"/>
                    <a:pt x="913" y="25"/>
                  </a:cubicBezTo>
                  <a:cubicBezTo>
                    <a:pt x="661" y="119"/>
                    <a:pt x="0" y="2274"/>
                    <a:pt x="0" y="2274"/>
                  </a:cubicBezTo>
                  <a:lnTo>
                    <a:pt x="6172" y="6719"/>
                  </a:lnTo>
                  <a:cubicBezTo>
                    <a:pt x="6172" y="6719"/>
                    <a:pt x="6654" y="6008"/>
                    <a:pt x="6807" y="5279"/>
                  </a:cubicBezTo>
                  <a:cubicBezTo>
                    <a:pt x="6959" y="4550"/>
                    <a:pt x="6010" y="2202"/>
                    <a:pt x="4323" y="1073"/>
                  </a:cubicBezTo>
                  <a:cubicBezTo>
                    <a:pt x="3226" y="335"/>
                    <a:pt x="2213" y="79"/>
                    <a:pt x="1575" y="11"/>
                  </a:cubicBezTo>
                  <a:cubicBezTo>
                    <a:pt x="1486" y="4"/>
                    <a:pt x="1398" y="1"/>
                    <a:pt x="13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8"/>
            <p:cNvSpPr/>
            <p:nvPr/>
          </p:nvSpPr>
          <p:spPr>
            <a:xfrm>
              <a:off x="1345700" y="689525"/>
              <a:ext cx="248925" cy="106225"/>
            </a:xfrm>
            <a:custGeom>
              <a:avLst/>
              <a:gdLst/>
              <a:ahLst/>
              <a:cxnLst/>
              <a:rect l="l" t="t" r="r" b="b"/>
              <a:pathLst>
                <a:path w="9957" h="4249" extrusionOk="0">
                  <a:moveTo>
                    <a:pt x="2791" y="478"/>
                  </a:moveTo>
                  <a:cubicBezTo>
                    <a:pt x="2840" y="478"/>
                    <a:pt x="2889" y="478"/>
                    <a:pt x="2939" y="478"/>
                  </a:cubicBezTo>
                  <a:lnTo>
                    <a:pt x="2957" y="514"/>
                  </a:lnTo>
                  <a:lnTo>
                    <a:pt x="2871" y="1891"/>
                  </a:lnTo>
                  <a:lnTo>
                    <a:pt x="2831" y="1886"/>
                  </a:lnTo>
                  <a:cubicBezTo>
                    <a:pt x="1656" y="1765"/>
                    <a:pt x="788" y="1666"/>
                    <a:pt x="761" y="1648"/>
                  </a:cubicBezTo>
                  <a:cubicBezTo>
                    <a:pt x="689" y="1598"/>
                    <a:pt x="734" y="681"/>
                    <a:pt x="932" y="609"/>
                  </a:cubicBezTo>
                  <a:cubicBezTo>
                    <a:pt x="1183" y="515"/>
                    <a:pt x="1944" y="478"/>
                    <a:pt x="2791" y="478"/>
                  </a:cubicBezTo>
                  <a:close/>
                  <a:moveTo>
                    <a:pt x="3388" y="487"/>
                  </a:moveTo>
                  <a:cubicBezTo>
                    <a:pt x="3910" y="496"/>
                    <a:pt x="4428" y="523"/>
                    <a:pt x="4841" y="559"/>
                  </a:cubicBezTo>
                  <a:cubicBezTo>
                    <a:pt x="5449" y="618"/>
                    <a:pt x="6020" y="672"/>
                    <a:pt x="6533" y="730"/>
                  </a:cubicBezTo>
                  <a:lnTo>
                    <a:pt x="6533" y="735"/>
                  </a:lnTo>
                  <a:lnTo>
                    <a:pt x="6434" y="2237"/>
                  </a:lnTo>
                  <a:lnTo>
                    <a:pt x="6429" y="2237"/>
                  </a:lnTo>
                  <a:cubicBezTo>
                    <a:pt x="5422" y="2147"/>
                    <a:pt x="4288" y="2035"/>
                    <a:pt x="3303" y="1931"/>
                  </a:cubicBezTo>
                  <a:lnTo>
                    <a:pt x="3303" y="1886"/>
                  </a:lnTo>
                  <a:lnTo>
                    <a:pt x="3388" y="501"/>
                  </a:lnTo>
                  <a:lnTo>
                    <a:pt x="3388" y="487"/>
                  </a:lnTo>
                  <a:close/>
                  <a:moveTo>
                    <a:pt x="6996" y="784"/>
                  </a:moveTo>
                  <a:cubicBezTo>
                    <a:pt x="8134" y="919"/>
                    <a:pt x="8926" y="1050"/>
                    <a:pt x="9169" y="1171"/>
                  </a:cubicBezTo>
                  <a:cubicBezTo>
                    <a:pt x="9327" y="1243"/>
                    <a:pt x="9448" y="2296"/>
                    <a:pt x="9237" y="2417"/>
                  </a:cubicBezTo>
                  <a:cubicBezTo>
                    <a:pt x="9222" y="2426"/>
                    <a:pt x="9167" y="2431"/>
                    <a:pt x="9078" y="2431"/>
                  </a:cubicBezTo>
                  <a:cubicBezTo>
                    <a:pt x="8737" y="2431"/>
                    <a:pt x="7889" y="2367"/>
                    <a:pt x="6857" y="2278"/>
                  </a:cubicBezTo>
                  <a:lnTo>
                    <a:pt x="6861" y="2251"/>
                  </a:lnTo>
                  <a:lnTo>
                    <a:pt x="6960" y="793"/>
                  </a:lnTo>
                  <a:lnTo>
                    <a:pt x="6996" y="784"/>
                  </a:lnTo>
                  <a:close/>
                  <a:moveTo>
                    <a:pt x="2911" y="0"/>
                  </a:moveTo>
                  <a:cubicBezTo>
                    <a:pt x="1819" y="0"/>
                    <a:pt x="866" y="73"/>
                    <a:pt x="545" y="222"/>
                  </a:cubicBezTo>
                  <a:cubicBezTo>
                    <a:pt x="50" y="447"/>
                    <a:pt x="1" y="3191"/>
                    <a:pt x="1" y="3191"/>
                  </a:cubicBezTo>
                  <a:cubicBezTo>
                    <a:pt x="797" y="3294"/>
                    <a:pt x="1616" y="3398"/>
                    <a:pt x="2417" y="3492"/>
                  </a:cubicBezTo>
                  <a:lnTo>
                    <a:pt x="2421" y="3447"/>
                  </a:lnTo>
                  <a:cubicBezTo>
                    <a:pt x="2421" y="3447"/>
                    <a:pt x="2444" y="2521"/>
                    <a:pt x="2624" y="2444"/>
                  </a:cubicBezTo>
                  <a:cubicBezTo>
                    <a:pt x="2668" y="2425"/>
                    <a:pt x="2816" y="2416"/>
                    <a:pt x="3032" y="2416"/>
                  </a:cubicBezTo>
                  <a:cubicBezTo>
                    <a:pt x="4122" y="2416"/>
                    <a:pt x="6960" y="2642"/>
                    <a:pt x="7185" y="2890"/>
                  </a:cubicBezTo>
                  <a:cubicBezTo>
                    <a:pt x="7343" y="3056"/>
                    <a:pt x="7302" y="3852"/>
                    <a:pt x="7293" y="4014"/>
                  </a:cubicBezTo>
                  <a:cubicBezTo>
                    <a:pt x="8841" y="4163"/>
                    <a:pt x="9866" y="4248"/>
                    <a:pt x="9866" y="4248"/>
                  </a:cubicBezTo>
                  <a:cubicBezTo>
                    <a:pt x="9866" y="4248"/>
                    <a:pt x="9956" y="1293"/>
                    <a:pt x="9713" y="942"/>
                  </a:cubicBezTo>
                  <a:cubicBezTo>
                    <a:pt x="9466" y="591"/>
                    <a:pt x="7091" y="240"/>
                    <a:pt x="4734" y="64"/>
                  </a:cubicBezTo>
                  <a:cubicBezTo>
                    <a:pt x="4138" y="22"/>
                    <a:pt x="3504" y="0"/>
                    <a:pt x="29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8"/>
            <p:cNvSpPr/>
            <p:nvPr/>
          </p:nvSpPr>
          <p:spPr>
            <a:xfrm>
              <a:off x="1660175" y="803025"/>
              <a:ext cx="179050" cy="188975"/>
            </a:xfrm>
            <a:custGeom>
              <a:avLst/>
              <a:gdLst/>
              <a:ahLst/>
              <a:cxnLst/>
              <a:rect l="l" t="t" r="r" b="b"/>
              <a:pathLst>
                <a:path w="7162" h="7559" extrusionOk="0">
                  <a:moveTo>
                    <a:pt x="5360" y="1620"/>
                  </a:moveTo>
                  <a:cubicBezTo>
                    <a:pt x="5362" y="1620"/>
                    <a:pt x="5365" y="1620"/>
                    <a:pt x="5367" y="1620"/>
                  </a:cubicBezTo>
                  <a:cubicBezTo>
                    <a:pt x="5592" y="1643"/>
                    <a:pt x="5385" y="4526"/>
                    <a:pt x="5340" y="4657"/>
                  </a:cubicBezTo>
                  <a:cubicBezTo>
                    <a:pt x="5295" y="4792"/>
                    <a:pt x="2812" y="5790"/>
                    <a:pt x="2542" y="5790"/>
                  </a:cubicBezTo>
                  <a:cubicBezTo>
                    <a:pt x="2276" y="5790"/>
                    <a:pt x="2429" y="2983"/>
                    <a:pt x="2429" y="2983"/>
                  </a:cubicBezTo>
                  <a:cubicBezTo>
                    <a:pt x="2452" y="2765"/>
                    <a:pt x="5095" y="1620"/>
                    <a:pt x="5360" y="1620"/>
                  </a:cubicBezTo>
                  <a:close/>
                  <a:moveTo>
                    <a:pt x="7162" y="1"/>
                  </a:moveTo>
                  <a:lnTo>
                    <a:pt x="9" y="3186"/>
                  </a:lnTo>
                  <a:lnTo>
                    <a:pt x="0" y="3186"/>
                  </a:lnTo>
                  <a:cubicBezTo>
                    <a:pt x="27" y="5084"/>
                    <a:pt x="68" y="7558"/>
                    <a:pt x="68" y="7558"/>
                  </a:cubicBezTo>
                  <a:cubicBezTo>
                    <a:pt x="697" y="7531"/>
                    <a:pt x="2605" y="6748"/>
                    <a:pt x="4197" y="6051"/>
                  </a:cubicBezTo>
                  <a:cubicBezTo>
                    <a:pt x="5506" y="5471"/>
                    <a:pt x="6604" y="4949"/>
                    <a:pt x="6604" y="4949"/>
                  </a:cubicBezTo>
                  <a:cubicBezTo>
                    <a:pt x="6604" y="4949"/>
                    <a:pt x="6982" y="2151"/>
                    <a:pt x="71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1659600" y="741275"/>
              <a:ext cx="183225" cy="141400"/>
            </a:xfrm>
            <a:custGeom>
              <a:avLst/>
              <a:gdLst/>
              <a:ahLst/>
              <a:cxnLst/>
              <a:rect l="l" t="t" r="r" b="b"/>
              <a:pathLst>
                <a:path w="7329" h="5656" extrusionOk="0">
                  <a:moveTo>
                    <a:pt x="6152" y="634"/>
                  </a:moveTo>
                  <a:cubicBezTo>
                    <a:pt x="6196" y="634"/>
                    <a:pt x="6237" y="636"/>
                    <a:pt x="6276" y="640"/>
                  </a:cubicBezTo>
                  <a:cubicBezTo>
                    <a:pt x="6321" y="644"/>
                    <a:pt x="6362" y="653"/>
                    <a:pt x="6407" y="662"/>
                  </a:cubicBezTo>
                  <a:cubicBezTo>
                    <a:pt x="7005" y="806"/>
                    <a:pt x="6870" y="1832"/>
                    <a:pt x="6802" y="1922"/>
                  </a:cubicBezTo>
                  <a:cubicBezTo>
                    <a:pt x="6739" y="2007"/>
                    <a:pt x="4490" y="2898"/>
                    <a:pt x="4490" y="2898"/>
                  </a:cubicBezTo>
                  <a:cubicBezTo>
                    <a:pt x="4486" y="2839"/>
                    <a:pt x="4477" y="2740"/>
                    <a:pt x="4463" y="2619"/>
                  </a:cubicBezTo>
                  <a:cubicBezTo>
                    <a:pt x="4414" y="2210"/>
                    <a:pt x="4301" y="1535"/>
                    <a:pt x="4063" y="1148"/>
                  </a:cubicBezTo>
                  <a:cubicBezTo>
                    <a:pt x="4063" y="1148"/>
                    <a:pt x="4283" y="1062"/>
                    <a:pt x="4598" y="964"/>
                  </a:cubicBezTo>
                  <a:cubicBezTo>
                    <a:pt x="5054" y="816"/>
                    <a:pt x="5704" y="634"/>
                    <a:pt x="6152" y="634"/>
                  </a:cubicBezTo>
                  <a:close/>
                  <a:moveTo>
                    <a:pt x="3567" y="1278"/>
                  </a:moveTo>
                  <a:cubicBezTo>
                    <a:pt x="3808" y="1278"/>
                    <a:pt x="4092" y="3007"/>
                    <a:pt x="3914" y="3136"/>
                  </a:cubicBezTo>
                  <a:cubicBezTo>
                    <a:pt x="3294" y="3577"/>
                    <a:pt x="1107" y="4549"/>
                    <a:pt x="887" y="4571"/>
                  </a:cubicBezTo>
                  <a:cubicBezTo>
                    <a:pt x="885" y="4571"/>
                    <a:pt x="884" y="4572"/>
                    <a:pt x="882" y="4572"/>
                  </a:cubicBezTo>
                  <a:cubicBezTo>
                    <a:pt x="808" y="4572"/>
                    <a:pt x="751" y="4460"/>
                    <a:pt x="716" y="4297"/>
                  </a:cubicBezTo>
                  <a:cubicBezTo>
                    <a:pt x="648" y="3973"/>
                    <a:pt x="653" y="3460"/>
                    <a:pt x="752" y="3312"/>
                  </a:cubicBezTo>
                  <a:cubicBezTo>
                    <a:pt x="1283" y="2543"/>
                    <a:pt x="2695" y="1683"/>
                    <a:pt x="3298" y="1386"/>
                  </a:cubicBezTo>
                  <a:cubicBezTo>
                    <a:pt x="3384" y="1341"/>
                    <a:pt x="3469" y="1305"/>
                    <a:pt x="3559" y="1278"/>
                  </a:cubicBezTo>
                  <a:cubicBezTo>
                    <a:pt x="3562" y="1278"/>
                    <a:pt x="3564" y="1278"/>
                    <a:pt x="3567" y="1278"/>
                  </a:cubicBezTo>
                  <a:close/>
                  <a:moveTo>
                    <a:pt x="6824" y="1"/>
                  </a:moveTo>
                  <a:cubicBezTo>
                    <a:pt x="6083" y="1"/>
                    <a:pt x="4539" y="343"/>
                    <a:pt x="3581" y="752"/>
                  </a:cubicBezTo>
                  <a:cubicBezTo>
                    <a:pt x="2430" y="1238"/>
                    <a:pt x="1" y="2781"/>
                    <a:pt x="1" y="3622"/>
                  </a:cubicBezTo>
                  <a:cubicBezTo>
                    <a:pt x="1" y="3901"/>
                    <a:pt x="10" y="4706"/>
                    <a:pt x="23" y="5656"/>
                  </a:cubicBezTo>
                  <a:lnTo>
                    <a:pt x="32" y="5656"/>
                  </a:lnTo>
                  <a:lnTo>
                    <a:pt x="7185" y="2475"/>
                  </a:lnTo>
                  <a:cubicBezTo>
                    <a:pt x="7293" y="1175"/>
                    <a:pt x="7329" y="109"/>
                    <a:pt x="7158" y="46"/>
                  </a:cubicBezTo>
                  <a:cubicBezTo>
                    <a:pt x="7095" y="23"/>
                    <a:pt x="7027" y="10"/>
                    <a:pt x="6960" y="5"/>
                  </a:cubicBezTo>
                  <a:cubicBezTo>
                    <a:pt x="6918" y="2"/>
                    <a:pt x="6873" y="1"/>
                    <a:pt x="68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1771175" y="757250"/>
              <a:ext cx="63550" cy="56475"/>
            </a:xfrm>
            <a:custGeom>
              <a:avLst/>
              <a:gdLst/>
              <a:ahLst/>
              <a:cxnLst/>
              <a:rect l="l" t="t" r="r" b="b"/>
              <a:pathLst>
                <a:path w="2542" h="2259" extrusionOk="0">
                  <a:moveTo>
                    <a:pt x="1813" y="1"/>
                  </a:moveTo>
                  <a:lnTo>
                    <a:pt x="1813" y="46"/>
                  </a:lnTo>
                  <a:cubicBezTo>
                    <a:pt x="1944" y="226"/>
                    <a:pt x="2034" y="432"/>
                    <a:pt x="2070" y="657"/>
                  </a:cubicBezTo>
                  <a:cubicBezTo>
                    <a:pt x="2101" y="833"/>
                    <a:pt x="2097" y="1017"/>
                    <a:pt x="2056" y="1193"/>
                  </a:cubicBezTo>
                  <a:lnTo>
                    <a:pt x="0" y="1980"/>
                  </a:lnTo>
                  <a:cubicBezTo>
                    <a:pt x="18" y="2101"/>
                    <a:pt x="23" y="2200"/>
                    <a:pt x="32" y="2259"/>
                  </a:cubicBezTo>
                  <a:cubicBezTo>
                    <a:pt x="32" y="2259"/>
                    <a:pt x="2276" y="1368"/>
                    <a:pt x="2344" y="1283"/>
                  </a:cubicBezTo>
                  <a:cubicBezTo>
                    <a:pt x="2407" y="1193"/>
                    <a:pt x="2542" y="167"/>
                    <a:pt x="1944" y="23"/>
                  </a:cubicBezTo>
                  <a:cubicBezTo>
                    <a:pt x="1903" y="14"/>
                    <a:pt x="1858" y="5"/>
                    <a:pt x="18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1677475" y="773200"/>
              <a:ext cx="84325" cy="82375"/>
            </a:xfrm>
            <a:custGeom>
              <a:avLst/>
              <a:gdLst/>
              <a:ahLst/>
              <a:cxnLst/>
              <a:rect l="l" t="t" r="r" b="b"/>
              <a:pathLst>
                <a:path w="3373" h="3295" extrusionOk="0">
                  <a:moveTo>
                    <a:pt x="2852" y="1"/>
                  </a:moveTo>
                  <a:cubicBezTo>
                    <a:pt x="2849" y="1"/>
                    <a:pt x="2847" y="1"/>
                    <a:pt x="2844" y="1"/>
                  </a:cubicBezTo>
                  <a:cubicBezTo>
                    <a:pt x="2754" y="28"/>
                    <a:pt x="2664" y="64"/>
                    <a:pt x="2583" y="109"/>
                  </a:cubicBezTo>
                  <a:lnTo>
                    <a:pt x="2619" y="109"/>
                  </a:lnTo>
                  <a:cubicBezTo>
                    <a:pt x="2619" y="109"/>
                    <a:pt x="3019" y="1086"/>
                    <a:pt x="2974" y="1612"/>
                  </a:cubicBezTo>
                  <a:cubicBezTo>
                    <a:pt x="2974" y="1612"/>
                    <a:pt x="1386" y="2530"/>
                    <a:pt x="1" y="3020"/>
                  </a:cubicBezTo>
                  <a:cubicBezTo>
                    <a:pt x="36" y="3180"/>
                    <a:pt x="91" y="3295"/>
                    <a:pt x="160" y="3295"/>
                  </a:cubicBezTo>
                  <a:cubicBezTo>
                    <a:pt x="162" y="3295"/>
                    <a:pt x="165" y="3295"/>
                    <a:pt x="167" y="3294"/>
                  </a:cubicBezTo>
                  <a:cubicBezTo>
                    <a:pt x="388" y="3272"/>
                    <a:pt x="2579" y="2300"/>
                    <a:pt x="3195" y="1859"/>
                  </a:cubicBezTo>
                  <a:cubicBezTo>
                    <a:pt x="3373" y="1730"/>
                    <a:pt x="3093" y="1"/>
                    <a:pt x="28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1647800" y="739125"/>
              <a:ext cx="185800" cy="252900"/>
            </a:xfrm>
            <a:custGeom>
              <a:avLst/>
              <a:gdLst/>
              <a:ahLst/>
              <a:cxnLst/>
              <a:rect l="l" t="t" r="r" b="b"/>
              <a:pathLst>
                <a:path w="7432" h="10116" extrusionOk="0">
                  <a:moveTo>
                    <a:pt x="6551" y="0"/>
                  </a:moveTo>
                  <a:cubicBezTo>
                    <a:pt x="5361" y="0"/>
                    <a:pt x="3987" y="409"/>
                    <a:pt x="3199" y="798"/>
                  </a:cubicBezTo>
                  <a:cubicBezTo>
                    <a:pt x="3158" y="820"/>
                    <a:pt x="3118" y="838"/>
                    <a:pt x="3077" y="856"/>
                  </a:cubicBezTo>
                  <a:cubicBezTo>
                    <a:pt x="626" y="2165"/>
                    <a:pt x="27" y="3258"/>
                    <a:pt x="59" y="3560"/>
                  </a:cubicBezTo>
                  <a:cubicBezTo>
                    <a:pt x="81" y="3794"/>
                    <a:pt x="68" y="5512"/>
                    <a:pt x="45" y="7127"/>
                  </a:cubicBezTo>
                  <a:cubicBezTo>
                    <a:pt x="27" y="8639"/>
                    <a:pt x="0" y="10056"/>
                    <a:pt x="0" y="10056"/>
                  </a:cubicBezTo>
                  <a:lnTo>
                    <a:pt x="0" y="10078"/>
                  </a:lnTo>
                  <a:cubicBezTo>
                    <a:pt x="252" y="10102"/>
                    <a:pt x="431" y="10115"/>
                    <a:pt x="526" y="10115"/>
                  </a:cubicBezTo>
                  <a:cubicBezTo>
                    <a:pt x="540" y="10115"/>
                    <a:pt x="552" y="10115"/>
                    <a:pt x="563" y="10114"/>
                  </a:cubicBezTo>
                  <a:cubicBezTo>
                    <a:pt x="563" y="10114"/>
                    <a:pt x="522" y="7635"/>
                    <a:pt x="495" y="5742"/>
                  </a:cubicBezTo>
                  <a:cubicBezTo>
                    <a:pt x="482" y="4792"/>
                    <a:pt x="473" y="3987"/>
                    <a:pt x="473" y="3708"/>
                  </a:cubicBezTo>
                  <a:cubicBezTo>
                    <a:pt x="473" y="2867"/>
                    <a:pt x="2902" y="1324"/>
                    <a:pt x="4053" y="838"/>
                  </a:cubicBezTo>
                  <a:cubicBezTo>
                    <a:pt x="5011" y="429"/>
                    <a:pt x="6555" y="87"/>
                    <a:pt x="7296" y="87"/>
                  </a:cubicBezTo>
                  <a:cubicBezTo>
                    <a:pt x="7345" y="87"/>
                    <a:pt x="7390" y="88"/>
                    <a:pt x="7432" y="91"/>
                  </a:cubicBezTo>
                  <a:cubicBezTo>
                    <a:pt x="7160" y="28"/>
                    <a:pt x="6862" y="0"/>
                    <a:pt x="6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8"/>
            <p:cNvSpPr/>
            <p:nvPr/>
          </p:nvSpPr>
          <p:spPr>
            <a:xfrm>
              <a:off x="1717075" y="843625"/>
              <a:ext cx="82900" cy="104275"/>
            </a:xfrm>
            <a:custGeom>
              <a:avLst/>
              <a:gdLst/>
              <a:ahLst/>
              <a:cxnLst/>
              <a:rect l="l" t="t" r="r" b="b"/>
              <a:pathLst>
                <a:path w="3316" h="4171" extrusionOk="0">
                  <a:moveTo>
                    <a:pt x="3084" y="0"/>
                  </a:moveTo>
                  <a:cubicBezTo>
                    <a:pt x="2819" y="0"/>
                    <a:pt x="176" y="1145"/>
                    <a:pt x="153" y="1364"/>
                  </a:cubicBezTo>
                  <a:cubicBezTo>
                    <a:pt x="153" y="1364"/>
                    <a:pt x="0" y="4171"/>
                    <a:pt x="266" y="4171"/>
                  </a:cubicBezTo>
                  <a:cubicBezTo>
                    <a:pt x="531" y="4171"/>
                    <a:pt x="3019" y="3172"/>
                    <a:pt x="3064" y="3037"/>
                  </a:cubicBezTo>
                  <a:cubicBezTo>
                    <a:pt x="3109" y="2902"/>
                    <a:pt x="3316" y="19"/>
                    <a:pt x="3091" y="1"/>
                  </a:cubicBezTo>
                  <a:cubicBezTo>
                    <a:pt x="3089" y="0"/>
                    <a:pt x="3086" y="0"/>
                    <a:pt x="3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8"/>
            <p:cNvSpPr/>
            <p:nvPr/>
          </p:nvSpPr>
          <p:spPr>
            <a:xfrm>
              <a:off x="1761275" y="765475"/>
              <a:ext cx="62450" cy="41400"/>
            </a:xfrm>
            <a:custGeom>
              <a:avLst/>
              <a:gdLst/>
              <a:ahLst/>
              <a:cxnLst/>
              <a:rect l="l" t="t" r="r" b="b"/>
              <a:pathLst>
                <a:path w="2498" h="1656" extrusionOk="0">
                  <a:moveTo>
                    <a:pt x="531" y="0"/>
                  </a:moveTo>
                  <a:cubicBezTo>
                    <a:pt x="221" y="99"/>
                    <a:pt x="0" y="184"/>
                    <a:pt x="0" y="184"/>
                  </a:cubicBezTo>
                  <a:cubicBezTo>
                    <a:pt x="239" y="571"/>
                    <a:pt x="351" y="1246"/>
                    <a:pt x="396" y="1655"/>
                  </a:cubicBezTo>
                  <a:lnTo>
                    <a:pt x="2452" y="868"/>
                  </a:lnTo>
                  <a:cubicBezTo>
                    <a:pt x="2493" y="693"/>
                    <a:pt x="2497" y="508"/>
                    <a:pt x="2466" y="333"/>
                  </a:cubicBezTo>
                  <a:lnTo>
                    <a:pt x="2466" y="333"/>
                  </a:lnTo>
                  <a:lnTo>
                    <a:pt x="2430" y="337"/>
                  </a:lnTo>
                  <a:cubicBezTo>
                    <a:pt x="2169" y="252"/>
                    <a:pt x="1494" y="135"/>
                    <a:pt x="5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1686700" y="951475"/>
              <a:ext cx="135450" cy="108550"/>
            </a:xfrm>
            <a:custGeom>
              <a:avLst/>
              <a:gdLst/>
              <a:ahLst/>
              <a:cxnLst/>
              <a:rect l="l" t="t" r="r" b="b"/>
              <a:pathLst>
                <a:path w="5418" h="4342" extrusionOk="0">
                  <a:moveTo>
                    <a:pt x="5264" y="1"/>
                  </a:moveTo>
                  <a:lnTo>
                    <a:pt x="217" y="1976"/>
                  </a:lnTo>
                  <a:cubicBezTo>
                    <a:pt x="217" y="1976"/>
                    <a:pt x="140" y="2007"/>
                    <a:pt x="23" y="2048"/>
                  </a:cubicBezTo>
                  <a:lnTo>
                    <a:pt x="1" y="4342"/>
                  </a:lnTo>
                  <a:cubicBezTo>
                    <a:pt x="752" y="4004"/>
                    <a:pt x="1688" y="3537"/>
                    <a:pt x="2560" y="3078"/>
                  </a:cubicBezTo>
                  <a:cubicBezTo>
                    <a:pt x="3001" y="2844"/>
                    <a:pt x="3424" y="2614"/>
                    <a:pt x="3802" y="2407"/>
                  </a:cubicBezTo>
                  <a:cubicBezTo>
                    <a:pt x="4085" y="2255"/>
                    <a:pt x="4342" y="2111"/>
                    <a:pt x="4558" y="1985"/>
                  </a:cubicBezTo>
                  <a:cubicBezTo>
                    <a:pt x="4976" y="1742"/>
                    <a:pt x="5251" y="1571"/>
                    <a:pt x="5278" y="1530"/>
                  </a:cubicBezTo>
                  <a:cubicBezTo>
                    <a:pt x="5323" y="1463"/>
                    <a:pt x="5417" y="91"/>
                    <a:pt x="52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1593250" y="950850"/>
              <a:ext cx="225075" cy="62675"/>
            </a:xfrm>
            <a:custGeom>
              <a:avLst/>
              <a:gdLst/>
              <a:ahLst/>
              <a:cxnLst/>
              <a:rect l="l" t="t" r="r" b="b"/>
              <a:pathLst>
                <a:path w="9003" h="2507" extrusionOk="0">
                  <a:moveTo>
                    <a:pt x="8780" y="0"/>
                  </a:moveTo>
                  <a:cubicBezTo>
                    <a:pt x="8289" y="0"/>
                    <a:pt x="7161" y="108"/>
                    <a:pt x="6874" y="134"/>
                  </a:cubicBezTo>
                  <a:cubicBezTo>
                    <a:pt x="5282" y="835"/>
                    <a:pt x="3374" y="1618"/>
                    <a:pt x="2745" y="1645"/>
                  </a:cubicBezTo>
                  <a:cubicBezTo>
                    <a:pt x="2734" y="1646"/>
                    <a:pt x="2722" y="1646"/>
                    <a:pt x="2708" y="1646"/>
                  </a:cubicBezTo>
                  <a:cubicBezTo>
                    <a:pt x="2613" y="1646"/>
                    <a:pt x="2434" y="1633"/>
                    <a:pt x="2182" y="1609"/>
                  </a:cubicBezTo>
                  <a:cubicBezTo>
                    <a:pt x="1696" y="1564"/>
                    <a:pt x="945" y="1479"/>
                    <a:pt x="0" y="1366"/>
                  </a:cubicBezTo>
                  <a:lnTo>
                    <a:pt x="0" y="1366"/>
                  </a:lnTo>
                  <a:lnTo>
                    <a:pt x="1242" y="2428"/>
                  </a:lnTo>
                  <a:lnTo>
                    <a:pt x="1422" y="2455"/>
                  </a:lnTo>
                  <a:cubicBezTo>
                    <a:pt x="1659" y="2488"/>
                    <a:pt x="1898" y="2507"/>
                    <a:pt x="2138" y="2507"/>
                  </a:cubicBezTo>
                  <a:cubicBezTo>
                    <a:pt x="2222" y="2507"/>
                    <a:pt x="2305" y="2505"/>
                    <a:pt x="2389" y="2500"/>
                  </a:cubicBezTo>
                  <a:cubicBezTo>
                    <a:pt x="2668" y="2477"/>
                    <a:pt x="3406" y="2208"/>
                    <a:pt x="3761" y="2073"/>
                  </a:cubicBezTo>
                  <a:cubicBezTo>
                    <a:pt x="3878" y="2032"/>
                    <a:pt x="3955" y="2001"/>
                    <a:pt x="3955" y="2001"/>
                  </a:cubicBezTo>
                  <a:lnTo>
                    <a:pt x="9002" y="21"/>
                  </a:lnTo>
                  <a:cubicBezTo>
                    <a:pt x="8977" y="7"/>
                    <a:pt x="8896" y="0"/>
                    <a:pt x="87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1771850" y="1001200"/>
              <a:ext cx="33200" cy="61475"/>
            </a:xfrm>
            <a:custGeom>
              <a:avLst/>
              <a:gdLst/>
              <a:ahLst/>
              <a:cxnLst/>
              <a:rect l="l" t="t" r="r" b="b"/>
              <a:pathLst>
                <a:path w="1328" h="2459" extrusionOk="0">
                  <a:moveTo>
                    <a:pt x="1152" y="0"/>
                  </a:moveTo>
                  <a:cubicBezTo>
                    <a:pt x="936" y="122"/>
                    <a:pt x="679" y="266"/>
                    <a:pt x="401" y="423"/>
                  </a:cubicBezTo>
                  <a:lnTo>
                    <a:pt x="401" y="427"/>
                  </a:lnTo>
                  <a:cubicBezTo>
                    <a:pt x="401" y="427"/>
                    <a:pt x="724" y="2119"/>
                    <a:pt x="0" y="2452"/>
                  </a:cubicBezTo>
                  <a:cubicBezTo>
                    <a:pt x="35" y="2455"/>
                    <a:pt x="70" y="2458"/>
                    <a:pt x="107" y="2458"/>
                  </a:cubicBezTo>
                  <a:cubicBezTo>
                    <a:pt x="122" y="2458"/>
                    <a:pt x="137" y="2458"/>
                    <a:pt x="153" y="2456"/>
                  </a:cubicBezTo>
                  <a:cubicBezTo>
                    <a:pt x="1125" y="2411"/>
                    <a:pt x="1300" y="1575"/>
                    <a:pt x="1318" y="1206"/>
                  </a:cubicBezTo>
                  <a:cubicBezTo>
                    <a:pt x="1327" y="796"/>
                    <a:pt x="1273" y="387"/>
                    <a:pt x="1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1750700" y="1011650"/>
              <a:ext cx="40625" cy="50850"/>
            </a:xfrm>
            <a:custGeom>
              <a:avLst/>
              <a:gdLst/>
              <a:ahLst/>
              <a:cxnLst/>
              <a:rect l="l" t="t" r="r" b="b"/>
              <a:pathLst>
                <a:path w="1625" h="2034" extrusionOk="0">
                  <a:moveTo>
                    <a:pt x="1242" y="0"/>
                  </a:moveTo>
                  <a:cubicBezTo>
                    <a:pt x="864" y="207"/>
                    <a:pt x="441" y="437"/>
                    <a:pt x="0" y="666"/>
                  </a:cubicBezTo>
                  <a:lnTo>
                    <a:pt x="9" y="684"/>
                  </a:lnTo>
                  <a:cubicBezTo>
                    <a:pt x="9" y="684"/>
                    <a:pt x="23" y="1930"/>
                    <a:pt x="846" y="2034"/>
                  </a:cubicBezTo>
                  <a:cubicBezTo>
                    <a:pt x="1624" y="1840"/>
                    <a:pt x="1247" y="9"/>
                    <a:pt x="1247" y="9"/>
                  </a:cubicBezTo>
                  <a:lnTo>
                    <a:pt x="1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1675800" y="776025"/>
              <a:ext cx="77175" cy="72675"/>
            </a:xfrm>
            <a:custGeom>
              <a:avLst/>
              <a:gdLst/>
              <a:ahLst/>
              <a:cxnLst/>
              <a:rect l="l" t="t" r="r" b="b"/>
              <a:pathLst>
                <a:path w="3087" h="2907" extrusionOk="0">
                  <a:moveTo>
                    <a:pt x="2650" y="1"/>
                  </a:moveTo>
                  <a:cubicBezTo>
                    <a:pt x="2043" y="298"/>
                    <a:pt x="635" y="1157"/>
                    <a:pt x="104" y="1926"/>
                  </a:cubicBezTo>
                  <a:cubicBezTo>
                    <a:pt x="5" y="2070"/>
                    <a:pt x="0" y="2583"/>
                    <a:pt x="68" y="2907"/>
                  </a:cubicBezTo>
                  <a:cubicBezTo>
                    <a:pt x="1453" y="2417"/>
                    <a:pt x="3041" y="1503"/>
                    <a:pt x="3041" y="1503"/>
                  </a:cubicBezTo>
                  <a:cubicBezTo>
                    <a:pt x="3086" y="973"/>
                    <a:pt x="2691" y="1"/>
                    <a:pt x="26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1085250" y="704825"/>
              <a:ext cx="642425" cy="212500"/>
            </a:xfrm>
            <a:custGeom>
              <a:avLst/>
              <a:gdLst/>
              <a:ahLst/>
              <a:cxnLst/>
              <a:rect l="l" t="t" r="r" b="b"/>
              <a:pathLst>
                <a:path w="25697" h="8500" extrusionOk="0">
                  <a:moveTo>
                    <a:pt x="5274" y="0"/>
                  </a:moveTo>
                  <a:cubicBezTo>
                    <a:pt x="4820" y="0"/>
                    <a:pt x="4562" y="212"/>
                    <a:pt x="4517" y="258"/>
                  </a:cubicBezTo>
                  <a:cubicBezTo>
                    <a:pt x="4607" y="469"/>
                    <a:pt x="4661" y="640"/>
                    <a:pt x="4661" y="640"/>
                  </a:cubicBezTo>
                  <a:lnTo>
                    <a:pt x="4706" y="654"/>
                  </a:lnTo>
                  <a:cubicBezTo>
                    <a:pt x="4490" y="1031"/>
                    <a:pt x="4017" y="1369"/>
                    <a:pt x="3446" y="1679"/>
                  </a:cubicBezTo>
                  <a:cubicBezTo>
                    <a:pt x="2812" y="2026"/>
                    <a:pt x="2542" y="2457"/>
                    <a:pt x="2488" y="2561"/>
                  </a:cubicBezTo>
                  <a:cubicBezTo>
                    <a:pt x="3095" y="2520"/>
                    <a:pt x="3698" y="2489"/>
                    <a:pt x="4062" y="2489"/>
                  </a:cubicBezTo>
                  <a:cubicBezTo>
                    <a:pt x="4062" y="2489"/>
                    <a:pt x="4548" y="2057"/>
                    <a:pt x="4836" y="2026"/>
                  </a:cubicBezTo>
                  <a:cubicBezTo>
                    <a:pt x="4850" y="2024"/>
                    <a:pt x="4862" y="2023"/>
                    <a:pt x="4873" y="2023"/>
                  </a:cubicBezTo>
                  <a:cubicBezTo>
                    <a:pt x="5048" y="2023"/>
                    <a:pt x="4872" y="2215"/>
                    <a:pt x="4872" y="2215"/>
                  </a:cubicBezTo>
                  <a:lnTo>
                    <a:pt x="4877" y="2219"/>
                  </a:lnTo>
                  <a:cubicBezTo>
                    <a:pt x="4949" y="2183"/>
                    <a:pt x="5025" y="2152"/>
                    <a:pt x="5106" y="2129"/>
                  </a:cubicBezTo>
                  <a:cubicBezTo>
                    <a:pt x="5340" y="2057"/>
                    <a:pt x="5582" y="2021"/>
                    <a:pt x="5824" y="2021"/>
                  </a:cubicBezTo>
                  <a:cubicBezTo>
                    <a:pt x="5838" y="2021"/>
                    <a:pt x="5852" y="2021"/>
                    <a:pt x="5866" y="2021"/>
                  </a:cubicBezTo>
                  <a:cubicBezTo>
                    <a:pt x="5992" y="2057"/>
                    <a:pt x="5916" y="2278"/>
                    <a:pt x="5691" y="2336"/>
                  </a:cubicBezTo>
                  <a:cubicBezTo>
                    <a:pt x="5792" y="2315"/>
                    <a:pt x="5927" y="2286"/>
                    <a:pt x="6020" y="2286"/>
                  </a:cubicBezTo>
                  <a:cubicBezTo>
                    <a:pt x="6085" y="2286"/>
                    <a:pt x="6129" y="2300"/>
                    <a:pt x="6127" y="2341"/>
                  </a:cubicBezTo>
                  <a:cubicBezTo>
                    <a:pt x="6123" y="2449"/>
                    <a:pt x="6033" y="2588"/>
                    <a:pt x="5754" y="2628"/>
                  </a:cubicBezTo>
                  <a:lnTo>
                    <a:pt x="5754" y="2633"/>
                  </a:lnTo>
                  <a:cubicBezTo>
                    <a:pt x="5774" y="2631"/>
                    <a:pt x="5792" y="2629"/>
                    <a:pt x="5808" y="2629"/>
                  </a:cubicBezTo>
                  <a:cubicBezTo>
                    <a:pt x="5885" y="2629"/>
                    <a:pt x="5926" y="2654"/>
                    <a:pt x="5934" y="2691"/>
                  </a:cubicBezTo>
                  <a:cubicBezTo>
                    <a:pt x="5952" y="2835"/>
                    <a:pt x="5408" y="3105"/>
                    <a:pt x="5408" y="3105"/>
                  </a:cubicBezTo>
                  <a:cubicBezTo>
                    <a:pt x="5408" y="3105"/>
                    <a:pt x="5093" y="3312"/>
                    <a:pt x="4845" y="3488"/>
                  </a:cubicBezTo>
                  <a:cubicBezTo>
                    <a:pt x="4631" y="3640"/>
                    <a:pt x="4281" y="3650"/>
                    <a:pt x="4192" y="3650"/>
                  </a:cubicBezTo>
                  <a:cubicBezTo>
                    <a:pt x="4178" y="3650"/>
                    <a:pt x="4170" y="3650"/>
                    <a:pt x="4170" y="3650"/>
                  </a:cubicBezTo>
                  <a:cubicBezTo>
                    <a:pt x="4170" y="3650"/>
                    <a:pt x="2551" y="4342"/>
                    <a:pt x="1048" y="4455"/>
                  </a:cubicBezTo>
                  <a:cubicBezTo>
                    <a:pt x="958" y="4572"/>
                    <a:pt x="387" y="5305"/>
                    <a:pt x="0" y="5346"/>
                  </a:cubicBezTo>
                  <a:lnTo>
                    <a:pt x="0" y="5350"/>
                  </a:lnTo>
                  <a:cubicBezTo>
                    <a:pt x="428" y="5593"/>
                    <a:pt x="994" y="5921"/>
                    <a:pt x="1066" y="5962"/>
                  </a:cubicBezTo>
                  <a:lnTo>
                    <a:pt x="22502" y="8499"/>
                  </a:lnTo>
                  <a:lnTo>
                    <a:pt x="22547" y="8499"/>
                  </a:lnTo>
                  <a:cubicBezTo>
                    <a:pt x="22570" y="6884"/>
                    <a:pt x="22588" y="5166"/>
                    <a:pt x="22561" y="4932"/>
                  </a:cubicBezTo>
                  <a:cubicBezTo>
                    <a:pt x="22529" y="4630"/>
                    <a:pt x="23132" y="3537"/>
                    <a:pt x="25579" y="2228"/>
                  </a:cubicBezTo>
                  <a:cubicBezTo>
                    <a:pt x="25620" y="2210"/>
                    <a:pt x="25656" y="2192"/>
                    <a:pt x="25696" y="2170"/>
                  </a:cubicBezTo>
                  <a:cubicBezTo>
                    <a:pt x="25597" y="2156"/>
                    <a:pt x="25494" y="2143"/>
                    <a:pt x="25390" y="2134"/>
                  </a:cubicBezTo>
                  <a:lnTo>
                    <a:pt x="25390" y="2143"/>
                  </a:lnTo>
                  <a:cubicBezTo>
                    <a:pt x="25138" y="2115"/>
                    <a:pt x="24909" y="2104"/>
                    <a:pt x="24706" y="2104"/>
                  </a:cubicBezTo>
                  <a:cubicBezTo>
                    <a:pt x="23961" y="2104"/>
                    <a:pt x="23550" y="2251"/>
                    <a:pt x="23550" y="2251"/>
                  </a:cubicBezTo>
                  <a:cubicBezTo>
                    <a:pt x="23550" y="2251"/>
                    <a:pt x="23564" y="2265"/>
                    <a:pt x="23482" y="2265"/>
                  </a:cubicBezTo>
                  <a:cubicBezTo>
                    <a:pt x="23361" y="2265"/>
                    <a:pt x="23031" y="2233"/>
                    <a:pt x="22138" y="2075"/>
                  </a:cubicBezTo>
                  <a:cubicBezTo>
                    <a:pt x="20635" y="1810"/>
                    <a:pt x="18674" y="1693"/>
                    <a:pt x="17054" y="1693"/>
                  </a:cubicBezTo>
                  <a:cubicBezTo>
                    <a:pt x="16447" y="1693"/>
                    <a:pt x="14850" y="1202"/>
                    <a:pt x="13550" y="811"/>
                  </a:cubicBezTo>
                  <a:cubicBezTo>
                    <a:pt x="12835" y="595"/>
                    <a:pt x="12205" y="411"/>
                    <a:pt x="11886" y="352"/>
                  </a:cubicBezTo>
                  <a:cubicBezTo>
                    <a:pt x="11558" y="292"/>
                    <a:pt x="11174" y="270"/>
                    <a:pt x="10777" y="270"/>
                  </a:cubicBezTo>
                  <a:cubicBezTo>
                    <a:pt x="10401" y="270"/>
                    <a:pt x="10013" y="290"/>
                    <a:pt x="9650" y="316"/>
                  </a:cubicBezTo>
                  <a:cubicBezTo>
                    <a:pt x="8993" y="366"/>
                    <a:pt x="8417" y="429"/>
                    <a:pt x="8129" y="442"/>
                  </a:cubicBezTo>
                  <a:cubicBezTo>
                    <a:pt x="8094" y="443"/>
                    <a:pt x="8058" y="444"/>
                    <a:pt x="8021" y="444"/>
                  </a:cubicBezTo>
                  <a:cubicBezTo>
                    <a:pt x="7400" y="444"/>
                    <a:pt x="6473" y="272"/>
                    <a:pt x="5722" y="64"/>
                  </a:cubicBezTo>
                  <a:cubicBezTo>
                    <a:pt x="5556" y="18"/>
                    <a:pt x="5407" y="0"/>
                    <a:pt x="5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1085350" y="704825"/>
              <a:ext cx="642425" cy="212375"/>
            </a:xfrm>
            <a:custGeom>
              <a:avLst/>
              <a:gdLst/>
              <a:ahLst/>
              <a:cxnLst/>
              <a:rect l="l" t="t" r="r" b="b"/>
              <a:pathLst>
                <a:path w="25697" h="8495" extrusionOk="0">
                  <a:moveTo>
                    <a:pt x="5272" y="0"/>
                  </a:moveTo>
                  <a:cubicBezTo>
                    <a:pt x="4820" y="0"/>
                    <a:pt x="4562" y="212"/>
                    <a:pt x="4513" y="258"/>
                  </a:cubicBezTo>
                  <a:cubicBezTo>
                    <a:pt x="4603" y="469"/>
                    <a:pt x="4661" y="640"/>
                    <a:pt x="4661" y="640"/>
                  </a:cubicBezTo>
                  <a:lnTo>
                    <a:pt x="4702" y="654"/>
                  </a:lnTo>
                  <a:cubicBezTo>
                    <a:pt x="4490" y="1027"/>
                    <a:pt x="4013" y="1364"/>
                    <a:pt x="3447" y="1675"/>
                  </a:cubicBezTo>
                  <a:cubicBezTo>
                    <a:pt x="2808" y="2026"/>
                    <a:pt x="2542" y="2457"/>
                    <a:pt x="2484" y="2561"/>
                  </a:cubicBezTo>
                  <a:cubicBezTo>
                    <a:pt x="3091" y="2520"/>
                    <a:pt x="3694" y="2484"/>
                    <a:pt x="4058" y="2484"/>
                  </a:cubicBezTo>
                  <a:cubicBezTo>
                    <a:pt x="4058" y="2484"/>
                    <a:pt x="4544" y="2057"/>
                    <a:pt x="4832" y="2026"/>
                  </a:cubicBezTo>
                  <a:cubicBezTo>
                    <a:pt x="4846" y="2024"/>
                    <a:pt x="4859" y="2023"/>
                    <a:pt x="4870" y="2023"/>
                  </a:cubicBezTo>
                  <a:cubicBezTo>
                    <a:pt x="5044" y="2023"/>
                    <a:pt x="4873" y="2210"/>
                    <a:pt x="4873" y="2210"/>
                  </a:cubicBezTo>
                  <a:lnTo>
                    <a:pt x="4873" y="2219"/>
                  </a:lnTo>
                  <a:cubicBezTo>
                    <a:pt x="4949" y="2179"/>
                    <a:pt x="5021" y="2152"/>
                    <a:pt x="5102" y="2129"/>
                  </a:cubicBezTo>
                  <a:cubicBezTo>
                    <a:pt x="5336" y="2057"/>
                    <a:pt x="5578" y="2021"/>
                    <a:pt x="5823" y="2021"/>
                  </a:cubicBezTo>
                  <a:cubicBezTo>
                    <a:pt x="5838" y="2021"/>
                    <a:pt x="5852" y="2021"/>
                    <a:pt x="5867" y="2021"/>
                  </a:cubicBezTo>
                  <a:cubicBezTo>
                    <a:pt x="5988" y="2057"/>
                    <a:pt x="5916" y="2278"/>
                    <a:pt x="5687" y="2336"/>
                  </a:cubicBezTo>
                  <a:cubicBezTo>
                    <a:pt x="5788" y="2315"/>
                    <a:pt x="5923" y="2286"/>
                    <a:pt x="6016" y="2286"/>
                  </a:cubicBezTo>
                  <a:cubicBezTo>
                    <a:pt x="6081" y="2286"/>
                    <a:pt x="6125" y="2300"/>
                    <a:pt x="6123" y="2341"/>
                  </a:cubicBezTo>
                  <a:cubicBezTo>
                    <a:pt x="6123" y="2359"/>
                    <a:pt x="6119" y="2377"/>
                    <a:pt x="6114" y="2395"/>
                  </a:cubicBezTo>
                  <a:cubicBezTo>
                    <a:pt x="6155" y="2422"/>
                    <a:pt x="6182" y="2466"/>
                    <a:pt x="6186" y="2516"/>
                  </a:cubicBezTo>
                  <a:cubicBezTo>
                    <a:pt x="6362" y="3222"/>
                    <a:pt x="5476" y="3402"/>
                    <a:pt x="5035" y="3843"/>
                  </a:cubicBezTo>
                  <a:cubicBezTo>
                    <a:pt x="4666" y="4140"/>
                    <a:pt x="4175" y="4064"/>
                    <a:pt x="3816" y="4342"/>
                  </a:cubicBezTo>
                  <a:cubicBezTo>
                    <a:pt x="2746" y="4518"/>
                    <a:pt x="1702" y="5005"/>
                    <a:pt x="643" y="5005"/>
                  </a:cubicBezTo>
                  <a:cubicBezTo>
                    <a:pt x="615" y="5005"/>
                    <a:pt x="587" y="5004"/>
                    <a:pt x="559" y="5004"/>
                  </a:cubicBezTo>
                  <a:cubicBezTo>
                    <a:pt x="374" y="5175"/>
                    <a:pt x="167" y="5328"/>
                    <a:pt x="1" y="5346"/>
                  </a:cubicBezTo>
                  <a:lnTo>
                    <a:pt x="1" y="5350"/>
                  </a:lnTo>
                  <a:cubicBezTo>
                    <a:pt x="424" y="5593"/>
                    <a:pt x="995" y="5921"/>
                    <a:pt x="1062" y="5962"/>
                  </a:cubicBezTo>
                  <a:lnTo>
                    <a:pt x="22503" y="8495"/>
                  </a:lnTo>
                  <a:lnTo>
                    <a:pt x="22548" y="8495"/>
                  </a:lnTo>
                  <a:cubicBezTo>
                    <a:pt x="22570" y="6880"/>
                    <a:pt x="22588" y="5161"/>
                    <a:pt x="22561" y="4927"/>
                  </a:cubicBezTo>
                  <a:cubicBezTo>
                    <a:pt x="22530" y="4630"/>
                    <a:pt x="23133" y="3537"/>
                    <a:pt x="25580" y="2228"/>
                  </a:cubicBezTo>
                  <a:cubicBezTo>
                    <a:pt x="25620" y="2206"/>
                    <a:pt x="25656" y="2188"/>
                    <a:pt x="25697" y="2165"/>
                  </a:cubicBezTo>
                  <a:cubicBezTo>
                    <a:pt x="25593" y="2156"/>
                    <a:pt x="25490" y="2143"/>
                    <a:pt x="25386" y="2134"/>
                  </a:cubicBezTo>
                  <a:lnTo>
                    <a:pt x="25386" y="2143"/>
                  </a:lnTo>
                  <a:cubicBezTo>
                    <a:pt x="25134" y="2115"/>
                    <a:pt x="24905" y="2104"/>
                    <a:pt x="24702" y="2104"/>
                  </a:cubicBezTo>
                  <a:cubicBezTo>
                    <a:pt x="23957" y="2104"/>
                    <a:pt x="23546" y="2251"/>
                    <a:pt x="23546" y="2251"/>
                  </a:cubicBezTo>
                  <a:cubicBezTo>
                    <a:pt x="23546" y="2251"/>
                    <a:pt x="23561" y="2265"/>
                    <a:pt x="23479" y="2265"/>
                  </a:cubicBezTo>
                  <a:cubicBezTo>
                    <a:pt x="23359" y="2265"/>
                    <a:pt x="23029" y="2233"/>
                    <a:pt x="22134" y="2075"/>
                  </a:cubicBezTo>
                  <a:cubicBezTo>
                    <a:pt x="20631" y="1810"/>
                    <a:pt x="18670" y="1693"/>
                    <a:pt x="17050" y="1693"/>
                  </a:cubicBezTo>
                  <a:cubicBezTo>
                    <a:pt x="16448" y="1693"/>
                    <a:pt x="14846" y="1202"/>
                    <a:pt x="13550" y="811"/>
                  </a:cubicBezTo>
                  <a:cubicBezTo>
                    <a:pt x="12831" y="595"/>
                    <a:pt x="12205" y="411"/>
                    <a:pt x="11886" y="352"/>
                  </a:cubicBezTo>
                  <a:cubicBezTo>
                    <a:pt x="11556" y="292"/>
                    <a:pt x="11171" y="270"/>
                    <a:pt x="10774" y="270"/>
                  </a:cubicBezTo>
                  <a:cubicBezTo>
                    <a:pt x="10397" y="270"/>
                    <a:pt x="10009" y="290"/>
                    <a:pt x="9646" y="316"/>
                  </a:cubicBezTo>
                  <a:cubicBezTo>
                    <a:pt x="8993" y="361"/>
                    <a:pt x="8418" y="429"/>
                    <a:pt x="8130" y="438"/>
                  </a:cubicBezTo>
                  <a:cubicBezTo>
                    <a:pt x="8094" y="439"/>
                    <a:pt x="8056" y="440"/>
                    <a:pt x="8018" y="440"/>
                  </a:cubicBezTo>
                  <a:cubicBezTo>
                    <a:pt x="7394" y="440"/>
                    <a:pt x="6468" y="272"/>
                    <a:pt x="5718" y="64"/>
                  </a:cubicBezTo>
                  <a:cubicBezTo>
                    <a:pt x="5553" y="18"/>
                    <a:pt x="5405" y="0"/>
                    <a:pt x="52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1424100" y="725100"/>
              <a:ext cx="295925" cy="36375"/>
            </a:xfrm>
            <a:custGeom>
              <a:avLst/>
              <a:gdLst/>
              <a:ahLst/>
              <a:cxnLst/>
              <a:rect l="l" t="t" r="r" b="b"/>
              <a:pathLst>
                <a:path w="11837" h="1455" extrusionOk="0">
                  <a:moveTo>
                    <a:pt x="0" y="0"/>
                  </a:moveTo>
                  <a:lnTo>
                    <a:pt x="0" y="0"/>
                  </a:lnTo>
                  <a:cubicBezTo>
                    <a:pt x="1296" y="391"/>
                    <a:pt x="2898" y="882"/>
                    <a:pt x="3500" y="882"/>
                  </a:cubicBezTo>
                  <a:cubicBezTo>
                    <a:pt x="5120" y="882"/>
                    <a:pt x="7081" y="999"/>
                    <a:pt x="8584" y="1264"/>
                  </a:cubicBezTo>
                  <a:cubicBezTo>
                    <a:pt x="9479" y="1422"/>
                    <a:pt x="9809" y="1454"/>
                    <a:pt x="9929" y="1454"/>
                  </a:cubicBezTo>
                  <a:cubicBezTo>
                    <a:pt x="10011" y="1454"/>
                    <a:pt x="9996" y="1440"/>
                    <a:pt x="9996" y="1440"/>
                  </a:cubicBezTo>
                  <a:cubicBezTo>
                    <a:pt x="9996" y="1440"/>
                    <a:pt x="10407" y="1293"/>
                    <a:pt x="11152" y="1293"/>
                  </a:cubicBezTo>
                  <a:cubicBezTo>
                    <a:pt x="11355" y="1293"/>
                    <a:pt x="11584" y="1304"/>
                    <a:pt x="11836" y="1332"/>
                  </a:cubicBezTo>
                  <a:lnTo>
                    <a:pt x="11836" y="1323"/>
                  </a:lnTo>
                  <a:cubicBezTo>
                    <a:pt x="8476" y="900"/>
                    <a:pt x="3721" y="38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1628100" y="1002650"/>
              <a:ext cx="59200" cy="69975"/>
            </a:xfrm>
            <a:custGeom>
              <a:avLst/>
              <a:gdLst/>
              <a:ahLst/>
              <a:cxnLst/>
              <a:rect l="l" t="t" r="r" b="b"/>
              <a:pathLst>
                <a:path w="2368" h="2799" extrusionOk="0">
                  <a:moveTo>
                    <a:pt x="2367" y="1"/>
                  </a:moveTo>
                  <a:lnTo>
                    <a:pt x="2367" y="1"/>
                  </a:lnTo>
                  <a:cubicBezTo>
                    <a:pt x="2012" y="136"/>
                    <a:pt x="1274" y="405"/>
                    <a:pt x="995" y="428"/>
                  </a:cubicBezTo>
                  <a:cubicBezTo>
                    <a:pt x="911" y="433"/>
                    <a:pt x="827" y="435"/>
                    <a:pt x="743" y="435"/>
                  </a:cubicBezTo>
                  <a:cubicBezTo>
                    <a:pt x="502" y="435"/>
                    <a:pt x="260" y="416"/>
                    <a:pt x="23" y="383"/>
                  </a:cubicBezTo>
                  <a:lnTo>
                    <a:pt x="23" y="387"/>
                  </a:lnTo>
                  <a:lnTo>
                    <a:pt x="1" y="2691"/>
                  </a:lnTo>
                  <a:cubicBezTo>
                    <a:pt x="545" y="2758"/>
                    <a:pt x="878" y="2799"/>
                    <a:pt x="950" y="2799"/>
                  </a:cubicBezTo>
                  <a:cubicBezTo>
                    <a:pt x="1171" y="2790"/>
                    <a:pt x="1688" y="2592"/>
                    <a:pt x="2345" y="2295"/>
                  </a:cubicBezTo>
                  <a:lnTo>
                    <a:pt x="23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823875" y="648950"/>
              <a:ext cx="825175" cy="341925"/>
            </a:xfrm>
            <a:custGeom>
              <a:avLst/>
              <a:gdLst/>
              <a:ahLst/>
              <a:cxnLst/>
              <a:rect l="l" t="t" r="r" b="b"/>
              <a:pathLst>
                <a:path w="33007" h="13677" extrusionOk="0">
                  <a:moveTo>
                    <a:pt x="441" y="0"/>
                  </a:moveTo>
                  <a:cubicBezTo>
                    <a:pt x="356" y="32"/>
                    <a:pt x="0" y="1921"/>
                    <a:pt x="122" y="2011"/>
                  </a:cubicBezTo>
                  <a:lnTo>
                    <a:pt x="6469" y="7671"/>
                  </a:lnTo>
                  <a:cubicBezTo>
                    <a:pt x="6447" y="7432"/>
                    <a:pt x="6451" y="7279"/>
                    <a:pt x="6483" y="7257"/>
                  </a:cubicBezTo>
                  <a:cubicBezTo>
                    <a:pt x="6498" y="7247"/>
                    <a:pt x="6519" y="7242"/>
                    <a:pt x="6546" y="7242"/>
                  </a:cubicBezTo>
                  <a:cubicBezTo>
                    <a:pt x="6829" y="7242"/>
                    <a:pt x="7718" y="7776"/>
                    <a:pt x="7985" y="7990"/>
                  </a:cubicBezTo>
                  <a:cubicBezTo>
                    <a:pt x="8089" y="8071"/>
                    <a:pt x="8147" y="8570"/>
                    <a:pt x="8174" y="9191"/>
                  </a:cubicBezTo>
                  <a:lnTo>
                    <a:pt x="9043" y="9965"/>
                  </a:lnTo>
                  <a:lnTo>
                    <a:pt x="9884" y="10716"/>
                  </a:lnTo>
                  <a:lnTo>
                    <a:pt x="11247" y="10901"/>
                  </a:lnTo>
                  <a:cubicBezTo>
                    <a:pt x="11769" y="10973"/>
                    <a:pt x="12421" y="11058"/>
                    <a:pt x="13172" y="11157"/>
                  </a:cubicBezTo>
                  <a:cubicBezTo>
                    <a:pt x="17136" y="11692"/>
                    <a:pt x="23852" y="12583"/>
                    <a:pt x="28490" y="13154"/>
                  </a:cubicBezTo>
                  <a:cubicBezTo>
                    <a:pt x="29331" y="13262"/>
                    <a:pt x="30105" y="13357"/>
                    <a:pt x="30780" y="13438"/>
                  </a:cubicBezTo>
                  <a:cubicBezTo>
                    <a:pt x="31725" y="13550"/>
                    <a:pt x="32476" y="13631"/>
                    <a:pt x="32962" y="13676"/>
                  </a:cubicBezTo>
                  <a:lnTo>
                    <a:pt x="32962" y="13654"/>
                  </a:lnTo>
                  <a:cubicBezTo>
                    <a:pt x="32962" y="13654"/>
                    <a:pt x="32989" y="12237"/>
                    <a:pt x="33007" y="10725"/>
                  </a:cubicBezTo>
                  <a:lnTo>
                    <a:pt x="32962" y="10725"/>
                  </a:lnTo>
                  <a:lnTo>
                    <a:pt x="11521" y="8197"/>
                  </a:lnTo>
                  <a:cubicBezTo>
                    <a:pt x="11454" y="8156"/>
                    <a:pt x="10883" y="7824"/>
                    <a:pt x="10460" y="7581"/>
                  </a:cubicBezTo>
                  <a:cubicBezTo>
                    <a:pt x="10199" y="7428"/>
                    <a:pt x="9992" y="7311"/>
                    <a:pt x="9992" y="7311"/>
                  </a:cubicBezTo>
                  <a:cubicBezTo>
                    <a:pt x="9992" y="7311"/>
                    <a:pt x="8102" y="5831"/>
                    <a:pt x="6168" y="4306"/>
                  </a:cubicBezTo>
                  <a:cubicBezTo>
                    <a:pt x="4360" y="2889"/>
                    <a:pt x="2506" y="1440"/>
                    <a:pt x="2097" y="1125"/>
                  </a:cubicBezTo>
                  <a:lnTo>
                    <a:pt x="4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974125" y="919400"/>
              <a:ext cx="654575" cy="150525"/>
            </a:xfrm>
            <a:custGeom>
              <a:avLst/>
              <a:gdLst/>
              <a:ahLst/>
              <a:cxnLst/>
              <a:rect l="l" t="t" r="r" b="b"/>
              <a:pathLst>
                <a:path w="26183" h="6021" extrusionOk="0">
                  <a:moveTo>
                    <a:pt x="247" y="0"/>
                  </a:moveTo>
                  <a:cubicBezTo>
                    <a:pt x="240" y="0"/>
                    <a:pt x="236" y="1"/>
                    <a:pt x="235" y="2"/>
                  </a:cubicBezTo>
                  <a:cubicBezTo>
                    <a:pt x="100" y="141"/>
                    <a:pt x="1" y="1914"/>
                    <a:pt x="181" y="2062"/>
                  </a:cubicBezTo>
                  <a:cubicBezTo>
                    <a:pt x="199" y="2080"/>
                    <a:pt x="581" y="2147"/>
                    <a:pt x="1238" y="2260"/>
                  </a:cubicBezTo>
                  <a:cubicBezTo>
                    <a:pt x="1589" y="2318"/>
                    <a:pt x="2016" y="2390"/>
                    <a:pt x="2511" y="2471"/>
                  </a:cubicBezTo>
                  <a:cubicBezTo>
                    <a:pt x="2853" y="2525"/>
                    <a:pt x="3226" y="2584"/>
                    <a:pt x="3626" y="2647"/>
                  </a:cubicBezTo>
                  <a:cubicBezTo>
                    <a:pt x="8701" y="3452"/>
                    <a:pt x="18157" y="4883"/>
                    <a:pt x="23393" y="5634"/>
                  </a:cubicBezTo>
                  <a:lnTo>
                    <a:pt x="24662" y="5814"/>
                  </a:lnTo>
                  <a:lnTo>
                    <a:pt x="25427" y="5922"/>
                  </a:lnTo>
                  <a:lnTo>
                    <a:pt x="26160" y="6021"/>
                  </a:lnTo>
                  <a:lnTo>
                    <a:pt x="26182" y="3717"/>
                  </a:lnTo>
                  <a:lnTo>
                    <a:pt x="26182" y="3708"/>
                  </a:lnTo>
                  <a:lnTo>
                    <a:pt x="26007" y="3686"/>
                  </a:lnTo>
                  <a:cubicBezTo>
                    <a:pt x="25310" y="3592"/>
                    <a:pt x="24334" y="3457"/>
                    <a:pt x="23168" y="3286"/>
                  </a:cubicBezTo>
                  <a:cubicBezTo>
                    <a:pt x="18787" y="2656"/>
                    <a:pt x="11715" y="1621"/>
                    <a:pt x="6578" y="879"/>
                  </a:cubicBezTo>
                  <a:cubicBezTo>
                    <a:pt x="5660" y="748"/>
                    <a:pt x="4801" y="622"/>
                    <a:pt x="4031" y="514"/>
                  </a:cubicBezTo>
                  <a:cubicBezTo>
                    <a:pt x="3334" y="411"/>
                    <a:pt x="2709" y="326"/>
                    <a:pt x="2178" y="249"/>
                  </a:cubicBezTo>
                  <a:cubicBezTo>
                    <a:pt x="2160" y="816"/>
                    <a:pt x="2128" y="1248"/>
                    <a:pt x="2092" y="1293"/>
                  </a:cubicBezTo>
                  <a:cubicBezTo>
                    <a:pt x="2060" y="1334"/>
                    <a:pt x="1978" y="1349"/>
                    <a:pt x="1876" y="1349"/>
                  </a:cubicBezTo>
                  <a:cubicBezTo>
                    <a:pt x="1601" y="1349"/>
                    <a:pt x="1179" y="1239"/>
                    <a:pt x="1179" y="1239"/>
                  </a:cubicBezTo>
                  <a:cubicBezTo>
                    <a:pt x="1179" y="1239"/>
                    <a:pt x="1085" y="753"/>
                    <a:pt x="963" y="87"/>
                  </a:cubicBezTo>
                  <a:cubicBezTo>
                    <a:pt x="552" y="31"/>
                    <a:pt x="304" y="0"/>
                    <a:pt x="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1536000" y="978025"/>
              <a:ext cx="88300" cy="33525"/>
            </a:xfrm>
            <a:custGeom>
              <a:avLst/>
              <a:gdLst/>
              <a:ahLst/>
              <a:cxnLst/>
              <a:rect l="l" t="t" r="r" b="b"/>
              <a:pathLst>
                <a:path w="3532" h="1341" extrusionOk="0">
                  <a:moveTo>
                    <a:pt x="1" y="0"/>
                  </a:moveTo>
                  <a:lnTo>
                    <a:pt x="693" y="941"/>
                  </a:lnTo>
                  <a:cubicBezTo>
                    <a:pt x="1859" y="1107"/>
                    <a:pt x="2835" y="1247"/>
                    <a:pt x="3532" y="1341"/>
                  </a:cubicBezTo>
                  <a:lnTo>
                    <a:pt x="2290" y="279"/>
                  </a:lnTo>
                  <a:cubicBezTo>
                    <a:pt x="1616" y="198"/>
                    <a:pt x="842" y="10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1575150" y="1064725"/>
              <a:ext cx="50625" cy="65375"/>
            </a:xfrm>
            <a:custGeom>
              <a:avLst/>
              <a:gdLst/>
              <a:ahLst/>
              <a:cxnLst/>
              <a:rect l="l" t="t" r="r" b="b"/>
              <a:pathLst>
                <a:path w="2025" h="2615" extrusionOk="0">
                  <a:moveTo>
                    <a:pt x="616" y="1"/>
                  </a:moveTo>
                  <a:lnTo>
                    <a:pt x="616" y="1"/>
                  </a:lnTo>
                  <a:cubicBezTo>
                    <a:pt x="846" y="248"/>
                    <a:pt x="909" y="631"/>
                    <a:pt x="918" y="1049"/>
                  </a:cubicBezTo>
                  <a:cubicBezTo>
                    <a:pt x="936" y="1877"/>
                    <a:pt x="666" y="2552"/>
                    <a:pt x="77" y="2606"/>
                  </a:cubicBezTo>
                  <a:cubicBezTo>
                    <a:pt x="50" y="2610"/>
                    <a:pt x="27" y="2610"/>
                    <a:pt x="0" y="2610"/>
                  </a:cubicBezTo>
                  <a:lnTo>
                    <a:pt x="0" y="2615"/>
                  </a:lnTo>
                  <a:cubicBezTo>
                    <a:pt x="0" y="2615"/>
                    <a:pt x="990" y="2606"/>
                    <a:pt x="1449" y="2214"/>
                  </a:cubicBezTo>
                  <a:cubicBezTo>
                    <a:pt x="1849" y="1877"/>
                    <a:pt x="2024" y="478"/>
                    <a:pt x="1390" y="109"/>
                  </a:cubicBezTo>
                  <a:lnTo>
                    <a:pt x="6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1545775" y="1060225"/>
              <a:ext cx="52775" cy="69775"/>
            </a:xfrm>
            <a:custGeom>
              <a:avLst/>
              <a:gdLst/>
              <a:ahLst/>
              <a:cxnLst/>
              <a:rect l="l" t="t" r="r" b="b"/>
              <a:pathLst>
                <a:path w="2111" h="2791" extrusionOk="0">
                  <a:moveTo>
                    <a:pt x="527" y="1"/>
                  </a:moveTo>
                  <a:cubicBezTo>
                    <a:pt x="221" y="212"/>
                    <a:pt x="1" y="905"/>
                    <a:pt x="50" y="1427"/>
                  </a:cubicBezTo>
                  <a:cubicBezTo>
                    <a:pt x="118" y="2201"/>
                    <a:pt x="617" y="2790"/>
                    <a:pt x="1180" y="2790"/>
                  </a:cubicBezTo>
                  <a:cubicBezTo>
                    <a:pt x="1202" y="2790"/>
                    <a:pt x="1225" y="2790"/>
                    <a:pt x="1252" y="2786"/>
                  </a:cubicBezTo>
                  <a:cubicBezTo>
                    <a:pt x="1841" y="2732"/>
                    <a:pt x="2111" y="2057"/>
                    <a:pt x="2093" y="1229"/>
                  </a:cubicBezTo>
                  <a:cubicBezTo>
                    <a:pt x="2088" y="811"/>
                    <a:pt x="2025" y="428"/>
                    <a:pt x="1796" y="181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1560625" y="1074850"/>
              <a:ext cx="17475" cy="34000"/>
            </a:xfrm>
            <a:custGeom>
              <a:avLst/>
              <a:gdLst/>
              <a:ahLst/>
              <a:cxnLst/>
              <a:rect l="l" t="t" r="r" b="b"/>
              <a:pathLst>
                <a:path w="699" h="1360" extrusionOk="0">
                  <a:moveTo>
                    <a:pt x="365" y="1"/>
                  </a:moveTo>
                  <a:cubicBezTo>
                    <a:pt x="178" y="1"/>
                    <a:pt x="19" y="296"/>
                    <a:pt x="10" y="671"/>
                  </a:cubicBezTo>
                  <a:cubicBezTo>
                    <a:pt x="1" y="1044"/>
                    <a:pt x="145" y="1355"/>
                    <a:pt x="334" y="1359"/>
                  </a:cubicBezTo>
                  <a:cubicBezTo>
                    <a:pt x="335" y="1359"/>
                    <a:pt x="336" y="1359"/>
                    <a:pt x="338" y="1359"/>
                  </a:cubicBezTo>
                  <a:cubicBezTo>
                    <a:pt x="525" y="1359"/>
                    <a:pt x="680" y="1060"/>
                    <a:pt x="689" y="689"/>
                  </a:cubicBezTo>
                  <a:cubicBezTo>
                    <a:pt x="698" y="316"/>
                    <a:pt x="554" y="5"/>
                    <a:pt x="370" y="1"/>
                  </a:cubicBezTo>
                  <a:cubicBezTo>
                    <a:pt x="368" y="1"/>
                    <a:pt x="367" y="1"/>
                    <a:pt x="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1138675" y="927875"/>
              <a:ext cx="414675" cy="73675"/>
            </a:xfrm>
            <a:custGeom>
              <a:avLst/>
              <a:gdLst/>
              <a:ahLst/>
              <a:cxnLst/>
              <a:rect l="l" t="t" r="r" b="b"/>
              <a:pathLst>
                <a:path w="16587" h="2947" extrusionOk="0">
                  <a:moveTo>
                    <a:pt x="580" y="0"/>
                  </a:moveTo>
                  <a:lnTo>
                    <a:pt x="580" y="14"/>
                  </a:lnTo>
                  <a:lnTo>
                    <a:pt x="0" y="540"/>
                  </a:lnTo>
                  <a:cubicBezTo>
                    <a:pt x="5128" y="1282"/>
                    <a:pt x="12205" y="2317"/>
                    <a:pt x="16586" y="2947"/>
                  </a:cubicBezTo>
                  <a:lnTo>
                    <a:pt x="15894" y="2006"/>
                  </a:lnTo>
                  <a:cubicBezTo>
                    <a:pt x="11260" y="1426"/>
                    <a:pt x="4544" y="535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1181400" y="661200"/>
              <a:ext cx="145100" cy="54750"/>
            </a:xfrm>
            <a:custGeom>
              <a:avLst/>
              <a:gdLst/>
              <a:ahLst/>
              <a:cxnLst/>
              <a:rect l="l" t="t" r="r" b="b"/>
              <a:pathLst>
                <a:path w="5804" h="2190" extrusionOk="0">
                  <a:moveTo>
                    <a:pt x="284" y="1"/>
                  </a:moveTo>
                  <a:cubicBezTo>
                    <a:pt x="252" y="365"/>
                    <a:pt x="153" y="725"/>
                    <a:pt x="1" y="1058"/>
                  </a:cubicBezTo>
                  <a:cubicBezTo>
                    <a:pt x="77" y="1103"/>
                    <a:pt x="153" y="1157"/>
                    <a:pt x="221" y="1215"/>
                  </a:cubicBezTo>
                  <a:cubicBezTo>
                    <a:pt x="383" y="1364"/>
                    <a:pt x="554" y="1719"/>
                    <a:pt x="671" y="2003"/>
                  </a:cubicBezTo>
                  <a:cubicBezTo>
                    <a:pt x="720" y="1961"/>
                    <a:pt x="980" y="1746"/>
                    <a:pt x="1434" y="1746"/>
                  </a:cubicBezTo>
                  <a:cubicBezTo>
                    <a:pt x="1565" y="1746"/>
                    <a:pt x="1713" y="1764"/>
                    <a:pt x="1876" y="1809"/>
                  </a:cubicBezTo>
                  <a:cubicBezTo>
                    <a:pt x="2627" y="2017"/>
                    <a:pt x="3554" y="2189"/>
                    <a:pt x="4178" y="2189"/>
                  </a:cubicBezTo>
                  <a:cubicBezTo>
                    <a:pt x="4216" y="2189"/>
                    <a:pt x="4252" y="2188"/>
                    <a:pt x="4288" y="2187"/>
                  </a:cubicBezTo>
                  <a:cubicBezTo>
                    <a:pt x="4576" y="2174"/>
                    <a:pt x="5151" y="2111"/>
                    <a:pt x="5804" y="2061"/>
                  </a:cubicBezTo>
                  <a:cubicBezTo>
                    <a:pt x="5624" y="1764"/>
                    <a:pt x="3761" y="1476"/>
                    <a:pt x="2650" y="1152"/>
                  </a:cubicBezTo>
                  <a:cubicBezTo>
                    <a:pt x="2493" y="1107"/>
                    <a:pt x="2335" y="1053"/>
                    <a:pt x="2187" y="995"/>
                  </a:cubicBezTo>
                  <a:cubicBezTo>
                    <a:pt x="2187" y="995"/>
                    <a:pt x="1247" y="469"/>
                    <a:pt x="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1046675" y="755325"/>
              <a:ext cx="191825" cy="61275"/>
            </a:xfrm>
            <a:custGeom>
              <a:avLst/>
              <a:gdLst/>
              <a:ahLst/>
              <a:cxnLst/>
              <a:rect l="l" t="t" r="r" b="b"/>
              <a:pathLst>
                <a:path w="7673" h="2451" extrusionOk="0">
                  <a:moveTo>
                    <a:pt x="7370" y="1"/>
                  </a:moveTo>
                  <a:cubicBezTo>
                    <a:pt x="7125" y="1"/>
                    <a:pt x="6883" y="37"/>
                    <a:pt x="6649" y="109"/>
                  </a:cubicBezTo>
                  <a:cubicBezTo>
                    <a:pt x="6573" y="132"/>
                    <a:pt x="6496" y="163"/>
                    <a:pt x="6424" y="199"/>
                  </a:cubicBezTo>
                  <a:lnTo>
                    <a:pt x="6420" y="195"/>
                  </a:lnTo>
                  <a:cubicBezTo>
                    <a:pt x="6420" y="195"/>
                    <a:pt x="6595" y="3"/>
                    <a:pt x="6417" y="3"/>
                  </a:cubicBezTo>
                  <a:cubicBezTo>
                    <a:pt x="6406" y="3"/>
                    <a:pt x="6393" y="4"/>
                    <a:pt x="6379" y="6"/>
                  </a:cubicBezTo>
                  <a:cubicBezTo>
                    <a:pt x="6096" y="42"/>
                    <a:pt x="5605" y="469"/>
                    <a:pt x="5605" y="469"/>
                  </a:cubicBezTo>
                  <a:cubicBezTo>
                    <a:pt x="5241" y="469"/>
                    <a:pt x="4638" y="500"/>
                    <a:pt x="4031" y="541"/>
                  </a:cubicBezTo>
                  <a:cubicBezTo>
                    <a:pt x="3181" y="595"/>
                    <a:pt x="2326" y="667"/>
                    <a:pt x="2115" y="676"/>
                  </a:cubicBezTo>
                  <a:cubicBezTo>
                    <a:pt x="2025" y="676"/>
                    <a:pt x="2034" y="393"/>
                    <a:pt x="2034" y="393"/>
                  </a:cubicBezTo>
                  <a:lnTo>
                    <a:pt x="2029" y="379"/>
                  </a:lnTo>
                  <a:cubicBezTo>
                    <a:pt x="1781" y="451"/>
                    <a:pt x="1531" y="480"/>
                    <a:pt x="1292" y="480"/>
                  </a:cubicBezTo>
                  <a:cubicBezTo>
                    <a:pt x="784" y="480"/>
                    <a:pt x="319" y="351"/>
                    <a:pt x="5" y="235"/>
                  </a:cubicBezTo>
                  <a:lnTo>
                    <a:pt x="0" y="249"/>
                  </a:lnTo>
                  <a:cubicBezTo>
                    <a:pt x="0" y="249"/>
                    <a:pt x="63" y="1684"/>
                    <a:pt x="841" y="2147"/>
                  </a:cubicBezTo>
                  <a:cubicBezTo>
                    <a:pt x="1209" y="2368"/>
                    <a:pt x="1684" y="2451"/>
                    <a:pt x="2192" y="2451"/>
                  </a:cubicBezTo>
                  <a:cubicBezTo>
                    <a:pt x="2325" y="2451"/>
                    <a:pt x="2460" y="2445"/>
                    <a:pt x="2596" y="2435"/>
                  </a:cubicBezTo>
                  <a:cubicBezTo>
                    <a:pt x="4098" y="2322"/>
                    <a:pt x="5713" y="1630"/>
                    <a:pt x="5713" y="1630"/>
                  </a:cubicBezTo>
                  <a:cubicBezTo>
                    <a:pt x="5713" y="1630"/>
                    <a:pt x="5725" y="1630"/>
                    <a:pt x="5746" y="1630"/>
                  </a:cubicBezTo>
                  <a:cubicBezTo>
                    <a:pt x="5850" y="1630"/>
                    <a:pt x="6178" y="1618"/>
                    <a:pt x="6388" y="1468"/>
                  </a:cubicBezTo>
                  <a:cubicBezTo>
                    <a:pt x="6640" y="1292"/>
                    <a:pt x="6951" y="1085"/>
                    <a:pt x="6951" y="1085"/>
                  </a:cubicBezTo>
                  <a:cubicBezTo>
                    <a:pt x="6951" y="1085"/>
                    <a:pt x="7495" y="815"/>
                    <a:pt x="7477" y="676"/>
                  </a:cubicBezTo>
                  <a:cubicBezTo>
                    <a:pt x="7469" y="635"/>
                    <a:pt x="7428" y="609"/>
                    <a:pt x="7353" y="609"/>
                  </a:cubicBezTo>
                  <a:cubicBezTo>
                    <a:pt x="7337" y="609"/>
                    <a:pt x="7320" y="611"/>
                    <a:pt x="7301" y="613"/>
                  </a:cubicBezTo>
                  <a:lnTo>
                    <a:pt x="7301" y="608"/>
                  </a:lnTo>
                  <a:cubicBezTo>
                    <a:pt x="7576" y="568"/>
                    <a:pt x="7666" y="433"/>
                    <a:pt x="7670" y="321"/>
                  </a:cubicBezTo>
                  <a:cubicBezTo>
                    <a:pt x="7672" y="280"/>
                    <a:pt x="7628" y="266"/>
                    <a:pt x="7563" y="266"/>
                  </a:cubicBezTo>
                  <a:cubicBezTo>
                    <a:pt x="7470" y="266"/>
                    <a:pt x="7335" y="295"/>
                    <a:pt x="7234" y="316"/>
                  </a:cubicBezTo>
                  <a:cubicBezTo>
                    <a:pt x="7463" y="258"/>
                    <a:pt x="7535" y="37"/>
                    <a:pt x="7414" y="1"/>
                  </a:cubicBezTo>
                  <a:cubicBezTo>
                    <a:pt x="7399" y="1"/>
                    <a:pt x="7385" y="1"/>
                    <a:pt x="7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1182075" y="637925"/>
              <a:ext cx="65600" cy="52100"/>
            </a:xfrm>
            <a:custGeom>
              <a:avLst/>
              <a:gdLst/>
              <a:ahLst/>
              <a:cxnLst/>
              <a:rect l="l" t="t" r="r" b="b"/>
              <a:pathLst>
                <a:path w="2624" h="2084" extrusionOk="0">
                  <a:moveTo>
                    <a:pt x="1" y="1"/>
                  </a:moveTo>
                  <a:cubicBezTo>
                    <a:pt x="46" y="217"/>
                    <a:pt x="86" y="428"/>
                    <a:pt x="117" y="653"/>
                  </a:cubicBezTo>
                  <a:lnTo>
                    <a:pt x="117" y="662"/>
                  </a:lnTo>
                  <a:cubicBezTo>
                    <a:pt x="167" y="684"/>
                    <a:pt x="221" y="707"/>
                    <a:pt x="270" y="734"/>
                  </a:cubicBezTo>
                  <a:cubicBezTo>
                    <a:pt x="270" y="734"/>
                    <a:pt x="270" y="810"/>
                    <a:pt x="257" y="932"/>
                  </a:cubicBezTo>
                  <a:lnTo>
                    <a:pt x="261" y="932"/>
                  </a:lnTo>
                  <a:cubicBezTo>
                    <a:pt x="1220" y="1400"/>
                    <a:pt x="2160" y="1926"/>
                    <a:pt x="2160" y="1926"/>
                  </a:cubicBezTo>
                  <a:cubicBezTo>
                    <a:pt x="2313" y="1984"/>
                    <a:pt x="2466" y="2038"/>
                    <a:pt x="2623" y="2083"/>
                  </a:cubicBezTo>
                  <a:cubicBezTo>
                    <a:pt x="1638" y="1332"/>
                    <a:pt x="360" y="293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1036325" y="646550"/>
              <a:ext cx="166700" cy="125575"/>
            </a:xfrm>
            <a:custGeom>
              <a:avLst/>
              <a:gdLst/>
              <a:ahLst/>
              <a:cxnLst/>
              <a:rect l="l" t="t" r="r" b="b"/>
              <a:pathLst>
                <a:path w="6668" h="5023" extrusionOk="0">
                  <a:moveTo>
                    <a:pt x="4774" y="1"/>
                  </a:moveTo>
                  <a:cubicBezTo>
                    <a:pt x="4717" y="1"/>
                    <a:pt x="4663" y="4"/>
                    <a:pt x="4611" y="11"/>
                  </a:cubicBezTo>
                  <a:cubicBezTo>
                    <a:pt x="4571" y="15"/>
                    <a:pt x="4530" y="24"/>
                    <a:pt x="4490" y="33"/>
                  </a:cubicBezTo>
                  <a:cubicBezTo>
                    <a:pt x="4153" y="110"/>
                    <a:pt x="3838" y="263"/>
                    <a:pt x="3568" y="479"/>
                  </a:cubicBezTo>
                  <a:cubicBezTo>
                    <a:pt x="3622" y="663"/>
                    <a:pt x="3775" y="1374"/>
                    <a:pt x="2933" y="1756"/>
                  </a:cubicBezTo>
                  <a:cubicBezTo>
                    <a:pt x="2702" y="1861"/>
                    <a:pt x="2492" y="1901"/>
                    <a:pt x="2306" y="1901"/>
                  </a:cubicBezTo>
                  <a:cubicBezTo>
                    <a:pt x="1734" y="1901"/>
                    <a:pt x="1392" y="1522"/>
                    <a:pt x="1368" y="1491"/>
                  </a:cubicBezTo>
                  <a:cubicBezTo>
                    <a:pt x="1067" y="1653"/>
                    <a:pt x="819" y="1896"/>
                    <a:pt x="657" y="2197"/>
                  </a:cubicBezTo>
                  <a:cubicBezTo>
                    <a:pt x="401" y="2674"/>
                    <a:pt x="221" y="3344"/>
                    <a:pt x="113" y="3821"/>
                  </a:cubicBezTo>
                  <a:cubicBezTo>
                    <a:pt x="41" y="4163"/>
                    <a:pt x="0" y="4406"/>
                    <a:pt x="0" y="4406"/>
                  </a:cubicBezTo>
                  <a:cubicBezTo>
                    <a:pt x="135" y="4478"/>
                    <a:pt x="275" y="4537"/>
                    <a:pt x="419" y="4586"/>
                  </a:cubicBezTo>
                  <a:cubicBezTo>
                    <a:pt x="733" y="4702"/>
                    <a:pt x="1198" y="4831"/>
                    <a:pt x="1706" y="4831"/>
                  </a:cubicBezTo>
                  <a:cubicBezTo>
                    <a:pt x="1945" y="4831"/>
                    <a:pt x="2195" y="4802"/>
                    <a:pt x="2443" y="4730"/>
                  </a:cubicBezTo>
                  <a:lnTo>
                    <a:pt x="2448" y="4744"/>
                  </a:lnTo>
                  <a:cubicBezTo>
                    <a:pt x="2448" y="4744"/>
                    <a:pt x="2443" y="5022"/>
                    <a:pt x="2527" y="5022"/>
                  </a:cubicBezTo>
                  <a:cubicBezTo>
                    <a:pt x="2527" y="5022"/>
                    <a:pt x="2528" y="5022"/>
                    <a:pt x="2529" y="5022"/>
                  </a:cubicBezTo>
                  <a:cubicBezTo>
                    <a:pt x="2740" y="5013"/>
                    <a:pt x="3599" y="4946"/>
                    <a:pt x="4449" y="4892"/>
                  </a:cubicBezTo>
                  <a:cubicBezTo>
                    <a:pt x="4503" y="4788"/>
                    <a:pt x="4773" y="4357"/>
                    <a:pt x="5408" y="4010"/>
                  </a:cubicBezTo>
                  <a:cubicBezTo>
                    <a:pt x="5979" y="3695"/>
                    <a:pt x="6451" y="3358"/>
                    <a:pt x="6667" y="2985"/>
                  </a:cubicBezTo>
                  <a:lnTo>
                    <a:pt x="6622" y="2971"/>
                  </a:lnTo>
                  <a:cubicBezTo>
                    <a:pt x="6622" y="2971"/>
                    <a:pt x="6568" y="2800"/>
                    <a:pt x="6478" y="2589"/>
                  </a:cubicBezTo>
                  <a:cubicBezTo>
                    <a:pt x="6361" y="2305"/>
                    <a:pt x="6190" y="1950"/>
                    <a:pt x="6028" y="1801"/>
                  </a:cubicBezTo>
                  <a:cubicBezTo>
                    <a:pt x="5961" y="1743"/>
                    <a:pt x="5884" y="1689"/>
                    <a:pt x="5808" y="1644"/>
                  </a:cubicBezTo>
                  <a:cubicBezTo>
                    <a:pt x="5961" y="1311"/>
                    <a:pt x="6055" y="951"/>
                    <a:pt x="6087" y="587"/>
                  </a:cubicBezTo>
                  <a:cubicBezTo>
                    <a:pt x="6100" y="465"/>
                    <a:pt x="6100" y="389"/>
                    <a:pt x="6100" y="389"/>
                  </a:cubicBezTo>
                  <a:cubicBezTo>
                    <a:pt x="6051" y="362"/>
                    <a:pt x="5997" y="339"/>
                    <a:pt x="5947" y="317"/>
                  </a:cubicBezTo>
                  <a:cubicBezTo>
                    <a:pt x="5527" y="124"/>
                    <a:pt x="5113" y="1"/>
                    <a:pt x="47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1121225" y="536525"/>
              <a:ext cx="63800" cy="117950"/>
            </a:xfrm>
            <a:custGeom>
              <a:avLst/>
              <a:gdLst/>
              <a:ahLst/>
              <a:cxnLst/>
              <a:rect l="l" t="t" r="r" b="b"/>
              <a:pathLst>
                <a:path w="2552" h="4718" extrusionOk="0">
                  <a:moveTo>
                    <a:pt x="675" y="1"/>
                  </a:moveTo>
                  <a:cubicBezTo>
                    <a:pt x="647" y="1"/>
                    <a:pt x="611" y="11"/>
                    <a:pt x="563" y="39"/>
                  </a:cubicBezTo>
                  <a:cubicBezTo>
                    <a:pt x="739" y="206"/>
                    <a:pt x="599" y="467"/>
                    <a:pt x="176" y="521"/>
                  </a:cubicBezTo>
                  <a:cubicBezTo>
                    <a:pt x="226" y="660"/>
                    <a:pt x="145" y="813"/>
                    <a:pt x="1" y="858"/>
                  </a:cubicBezTo>
                  <a:cubicBezTo>
                    <a:pt x="1" y="858"/>
                    <a:pt x="266" y="1731"/>
                    <a:pt x="536" y="2626"/>
                  </a:cubicBezTo>
                  <a:cubicBezTo>
                    <a:pt x="770" y="3395"/>
                    <a:pt x="1004" y="4174"/>
                    <a:pt x="1094" y="4434"/>
                  </a:cubicBezTo>
                  <a:cubicBezTo>
                    <a:pt x="1134" y="4425"/>
                    <a:pt x="1175" y="4416"/>
                    <a:pt x="1215" y="4412"/>
                  </a:cubicBezTo>
                  <a:cubicBezTo>
                    <a:pt x="1267" y="4405"/>
                    <a:pt x="1321" y="4402"/>
                    <a:pt x="1378" y="4402"/>
                  </a:cubicBezTo>
                  <a:cubicBezTo>
                    <a:pt x="1717" y="4402"/>
                    <a:pt x="2131" y="4525"/>
                    <a:pt x="2551" y="4718"/>
                  </a:cubicBezTo>
                  <a:lnTo>
                    <a:pt x="2551" y="4709"/>
                  </a:lnTo>
                  <a:cubicBezTo>
                    <a:pt x="2520" y="4488"/>
                    <a:pt x="2480" y="4273"/>
                    <a:pt x="2435" y="4057"/>
                  </a:cubicBezTo>
                  <a:cubicBezTo>
                    <a:pt x="1944" y="1771"/>
                    <a:pt x="802" y="120"/>
                    <a:pt x="802" y="120"/>
                  </a:cubicBezTo>
                  <a:cubicBezTo>
                    <a:pt x="771" y="90"/>
                    <a:pt x="756" y="1"/>
                    <a:pt x="6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1075000" y="921450"/>
              <a:ext cx="78200" cy="19925"/>
            </a:xfrm>
            <a:custGeom>
              <a:avLst/>
              <a:gdLst/>
              <a:ahLst/>
              <a:cxnLst/>
              <a:rect l="l" t="t" r="r" b="b"/>
              <a:pathLst>
                <a:path w="3128" h="797" extrusionOk="0">
                  <a:moveTo>
                    <a:pt x="1202" y="1"/>
                  </a:moveTo>
                  <a:lnTo>
                    <a:pt x="1" y="419"/>
                  </a:lnTo>
                  <a:lnTo>
                    <a:pt x="1" y="432"/>
                  </a:lnTo>
                  <a:cubicBezTo>
                    <a:pt x="770" y="540"/>
                    <a:pt x="1625" y="666"/>
                    <a:pt x="2547" y="797"/>
                  </a:cubicBezTo>
                  <a:lnTo>
                    <a:pt x="3127" y="271"/>
                  </a:lnTo>
                  <a:lnTo>
                    <a:pt x="3127" y="257"/>
                  </a:lnTo>
                  <a:cubicBezTo>
                    <a:pt x="2376" y="158"/>
                    <a:pt x="1724" y="73"/>
                    <a:pt x="1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1106950" y="602275"/>
              <a:ext cx="41625" cy="65025"/>
            </a:xfrm>
            <a:custGeom>
              <a:avLst/>
              <a:gdLst/>
              <a:ahLst/>
              <a:cxnLst/>
              <a:rect l="l" t="t" r="r" b="b"/>
              <a:pathLst>
                <a:path w="1665" h="2601" extrusionOk="0">
                  <a:moveTo>
                    <a:pt x="1107" y="1"/>
                  </a:moveTo>
                  <a:lnTo>
                    <a:pt x="1049" y="19"/>
                  </a:lnTo>
                  <a:cubicBezTo>
                    <a:pt x="1067" y="72"/>
                    <a:pt x="1076" y="126"/>
                    <a:pt x="1080" y="185"/>
                  </a:cubicBezTo>
                  <a:cubicBezTo>
                    <a:pt x="1107" y="963"/>
                    <a:pt x="689" y="1683"/>
                    <a:pt x="0" y="2043"/>
                  </a:cubicBezTo>
                  <a:lnTo>
                    <a:pt x="351" y="2601"/>
                  </a:lnTo>
                  <a:cubicBezTo>
                    <a:pt x="468" y="2470"/>
                    <a:pt x="599" y="2353"/>
                    <a:pt x="743" y="2250"/>
                  </a:cubicBezTo>
                  <a:cubicBezTo>
                    <a:pt x="1013" y="2034"/>
                    <a:pt x="1328" y="1885"/>
                    <a:pt x="1665" y="1804"/>
                  </a:cubicBezTo>
                  <a:cubicBezTo>
                    <a:pt x="1579" y="1544"/>
                    <a:pt x="1341" y="765"/>
                    <a:pt x="11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1110325" y="557975"/>
              <a:ext cx="24325" cy="44775"/>
            </a:xfrm>
            <a:custGeom>
              <a:avLst/>
              <a:gdLst/>
              <a:ahLst/>
              <a:cxnLst/>
              <a:rect l="l" t="t" r="r" b="b"/>
              <a:pathLst>
                <a:path w="973" h="1791" extrusionOk="0">
                  <a:moveTo>
                    <a:pt x="437" y="0"/>
                  </a:moveTo>
                  <a:cubicBezTo>
                    <a:pt x="309" y="41"/>
                    <a:pt x="174" y="64"/>
                    <a:pt x="38" y="64"/>
                  </a:cubicBezTo>
                  <a:cubicBezTo>
                    <a:pt x="25" y="64"/>
                    <a:pt x="13" y="63"/>
                    <a:pt x="0" y="63"/>
                  </a:cubicBezTo>
                  <a:lnTo>
                    <a:pt x="0" y="86"/>
                  </a:lnTo>
                  <a:cubicBezTo>
                    <a:pt x="72" y="247"/>
                    <a:pt x="356" y="1044"/>
                    <a:pt x="356" y="1044"/>
                  </a:cubicBezTo>
                  <a:cubicBezTo>
                    <a:pt x="356" y="1044"/>
                    <a:pt x="788" y="1399"/>
                    <a:pt x="914" y="1791"/>
                  </a:cubicBezTo>
                  <a:lnTo>
                    <a:pt x="972" y="1773"/>
                  </a:lnTo>
                  <a:cubicBezTo>
                    <a:pt x="702" y="873"/>
                    <a:pt x="437" y="0"/>
                    <a:pt x="4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997400" y="558525"/>
              <a:ext cx="137250" cy="135575"/>
            </a:xfrm>
            <a:custGeom>
              <a:avLst/>
              <a:gdLst/>
              <a:ahLst/>
              <a:cxnLst/>
              <a:rect l="l" t="t" r="r" b="b"/>
              <a:pathLst>
                <a:path w="5490" h="5423" extrusionOk="0">
                  <a:moveTo>
                    <a:pt x="4180" y="1"/>
                  </a:moveTo>
                  <a:lnTo>
                    <a:pt x="4180" y="1"/>
                  </a:lnTo>
                  <a:cubicBezTo>
                    <a:pt x="4194" y="10"/>
                    <a:pt x="4333" y="145"/>
                    <a:pt x="4203" y="221"/>
                  </a:cubicBezTo>
                  <a:cubicBezTo>
                    <a:pt x="4000" y="341"/>
                    <a:pt x="3411" y="449"/>
                    <a:pt x="2760" y="449"/>
                  </a:cubicBezTo>
                  <a:cubicBezTo>
                    <a:pt x="2240" y="449"/>
                    <a:pt x="1681" y="380"/>
                    <a:pt x="1247" y="194"/>
                  </a:cubicBezTo>
                  <a:lnTo>
                    <a:pt x="1247" y="194"/>
                  </a:lnTo>
                  <a:cubicBezTo>
                    <a:pt x="1287" y="329"/>
                    <a:pt x="1530" y="1305"/>
                    <a:pt x="932" y="2592"/>
                  </a:cubicBezTo>
                  <a:cubicBezTo>
                    <a:pt x="932" y="2592"/>
                    <a:pt x="755" y="2436"/>
                    <a:pt x="518" y="2436"/>
                  </a:cubicBezTo>
                  <a:cubicBezTo>
                    <a:pt x="411" y="2436"/>
                    <a:pt x="292" y="2468"/>
                    <a:pt x="172" y="2560"/>
                  </a:cubicBezTo>
                  <a:cubicBezTo>
                    <a:pt x="23" y="2673"/>
                    <a:pt x="1" y="2947"/>
                    <a:pt x="95" y="3213"/>
                  </a:cubicBezTo>
                  <a:cubicBezTo>
                    <a:pt x="203" y="3525"/>
                    <a:pt x="463" y="3827"/>
                    <a:pt x="838" y="3827"/>
                  </a:cubicBezTo>
                  <a:cubicBezTo>
                    <a:pt x="965" y="3827"/>
                    <a:pt x="1104" y="3793"/>
                    <a:pt x="1256" y="3712"/>
                  </a:cubicBezTo>
                  <a:cubicBezTo>
                    <a:pt x="1256" y="3712"/>
                    <a:pt x="1910" y="4136"/>
                    <a:pt x="2901" y="4136"/>
                  </a:cubicBezTo>
                  <a:cubicBezTo>
                    <a:pt x="2966" y="4136"/>
                    <a:pt x="3033" y="4134"/>
                    <a:pt x="3100" y="4130"/>
                  </a:cubicBezTo>
                  <a:lnTo>
                    <a:pt x="3474" y="4837"/>
                  </a:lnTo>
                  <a:cubicBezTo>
                    <a:pt x="3280" y="4859"/>
                    <a:pt x="3096" y="4922"/>
                    <a:pt x="2925" y="5017"/>
                  </a:cubicBezTo>
                  <a:cubicBezTo>
                    <a:pt x="2949" y="5044"/>
                    <a:pt x="3290" y="5422"/>
                    <a:pt x="3863" y="5422"/>
                  </a:cubicBezTo>
                  <a:cubicBezTo>
                    <a:pt x="4049" y="5422"/>
                    <a:pt x="4259" y="5382"/>
                    <a:pt x="4490" y="5277"/>
                  </a:cubicBezTo>
                  <a:cubicBezTo>
                    <a:pt x="5332" y="4895"/>
                    <a:pt x="5179" y="4184"/>
                    <a:pt x="5125" y="4000"/>
                  </a:cubicBezTo>
                  <a:lnTo>
                    <a:pt x="5125" y="4000"/>
                  </a:lnTo>
                  <a:cubicBezTo>
                    <a:pt x="4981" y="4103"/>
                    <a:pt x="4850" y="4220"/>
                    <a:pt x="4733" y="4351"/>
                  </a:cubicBezTo>
                  <a:lnTo>
                    <a:pt x="4382" y="3793"/>
                  </a:lnTo>
                  <a:cubicBezTo>
                    <a:pt x="5071" y="3433"/>
                    <a:pt x="5489" y="2713"/>
                    <a:pt x="5462" y="1935"/>
                  </a:cubicBezTo>
                  <a:cubicBezTo>
                    <a:pt x="5458" y="1876"/>
                    <a:pt x="5449" y="1822"/>
                    <a:pt x="5431" y="1769"/>
                  </a:cubicBezTo>
                  <a:cubicBezTo>
                    <a:pt x="5305" y="1377"/>
                    <a:pt x="4873" y="1022"/>
                    <a:pt x="4873" y="1022"/>
                  </a:cubicBezTo>
                  <a:cubicBezTo>
                    <a:pt x="4873" y="1022"/>
                    <a:pt x="4589" y="225"/>
                    <a:pt x="4517" y="68"/>
                  </a:cubicBezTo>
                  <a:lnTo>
                    <a:pt x="4517" y="41"/>
                  </a:lnTo>
                  <a:cubicBezTo>
                    <a:pt x="4405" y="41"/>
                    <a:pt x="4292" y="28"/>
                    <a:pt x="4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979875" y="898050"/>
              <a:ext cx="125175" cy="34225"/>
            </a:xfrm>
            <a:custGeom>
              <a:avLst/>
              <a:gdLst/>
              <a:ahLst/>
              <a:cxnLst/>
              <a:rect l="l" t="t" r="r" b="b"/>
              <a:pathLst>
                <a:path w="5007" h="1369" extrusionOk="0">
                  <a:moveTo>
                    <a:pt x="2807" y="1"/>
                  </a:moveTo>
                  <a:lnTo>
                    <a:pt x="1961" y="257"/>
                  </a:lnTo>
                  <a:cubicBezTo>
                    <a:pt x="1638" y="397"/>
                    <a:pt x="23" y="712"/>
                    <a:pt x="0" y="869"/>
                  </a:cubicBezTo>
                  <a:cubicBezTo>
                    <a:pt x="531" y="941"/>
                    <a:pt x="3109" y="1269"/>
                    <a:pt x="3806" y="1368"/>
                  </a:cubicBezTo>
                  <a:lnTo>
                    <a:pt x="3806" y="1355"/>
                  </a:lnTo>
                  <a:lnTo>
                    <a:pt x="5007" y="937"/>
                  </a:lnTo>
                  <a:lnTo>
                    <a:pt x="3648" y="752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978075" y="742075"/>
              <a:ext cx="133500" cy="96525"/>
            </a:xfrm>
            <a:custGeom>
              <a:avLst/>
              <a:gdLst/>
              <a:ahLst/>
              <a:cxnLst/>
              <a:rect l="l" t="t" r="r" b="b"/>
              <a:pathLst>
                <a:path w="5340" h="3861" extrusionOk="0">
                  <a:moveTo>
                    <a:pt x="2447" y="0"/>
                  </a:moveTo>
                  <a:cubicBezTo>
                    <a:pt x="2438" y="9"/>
                    <a:pt x="2429" y="18"/>
                    <a:pt x="2420" y="23"/>
                  </a:cubicBezTo>
                  <a:cubicBezTo>
                    <a:pt x="1853" y="509"/>
                    <a:pt x="812" y="681"/>
                    <a:pt x="390" y="681"/>
                  </a:cubicBezTo>
                  <a:cubicBezTo>
                    <a:pt x="344" y="681"/>
                    <a:pt x="305" y="679"/>
                    <a:pt x="274" y="675"/>
                  </a:cubicBezTo>
                  <a:cubicBezTo>
                    <a:pt x="229" y="666"/>
                    <a:pt x="144" y="621"/>
                    <a:pt x="41" y="536"/>
                  </a:cubicBezTo>
                  <a:lnTo>
                    <a:pt x="0" y="585"/>
                  </a:lnTo>
                  <a:cubicBezTo>
                    <a:pt x="1939" y="2106"/>
                    <a:pt x="3824" y="3590"/>
                    <a:pt x="3824" y="3590"/>
                  </a:cubicBezTo>
                  <a:cubicBezTo>
                    <a:pt x="3824" y="3590"/>
                    <a:pt x="4031" y="3707"/>
                    <a:pt x="4292" y="3860"/>
                  </a:cubicBezTo>
                  <a:lnTo>
                    <a:pt x="4292" y="3856"/>
                  </a:lnTo>
                  <a:cubicBezTo>
                    <a:pt x="4679" y="3815"/>
                    <a:pt x="5250" y="3086"/>
                    <a:pt x="5340" y="2965"/>
                  </a:cubicBezTo>
                  <a:lnTo>
                    <a:pt x="5340" y="2965"/>
                  </a:lnTo>
                  <a:cubicBezTo>
                    <a:pt x="5204" y="2975"/>
                    <a:pt x="5069" y="2981"/>
                    <a:pt x="4937" y="2981"/>
                  </a:cubicBezTo>
                  <a:cubicBezTo>
                    <a:pt x="4429" y="2981"/>
                    <a:pt x="3957" y="2898"/>
                    <a:pt x="3585" y="2677"/>
                  </a:cubicBezTo>
                  <a:cubicBezTo>
                    <a:pt x="2807" y="2214"/>
                    <a:pt x="2744" y="779"/>
                    <a:pt x="2744" y="779"/>
                  </a:cubicBezTo>
                  <a:lnTo>
                    <a:pt x="2749" y="765"/>
                  </a:lnTo>
                  <a:cubicBezTo>
                    <a:pt x="2609" y="716"/>
                    <a:pt x="2470" y="657"/>
                    <a:pt x="2335" y="585"/>
                  </a:cubicBezTo>
                  <a:cubicBezTo>
                    <a:pt x="2335" y="585"/>
                    <a:pt x="2371" y="342"/>
                    <a:pt x="24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975925" y="506075"/>
              <a:ext cx="163775" cy="236700"/>
            </a:xfrm>
            <a:custGeom>
              <a:avLst/>
              <a:gdLst/>
              <a:ahLst/>
              <a:cxnLst/>
              <a:rect l="l" t="t" r="r" b="b"/>
              <a:pathLst>
                <a:path w="6551" h="9468" extrusionOk="0">
                  <a:moveTo>
                    <a:pt x="3410" y="0"/>
                  </a:moveTo>
                  <a:cubicBezTo>
                    <a:pt x="2597" y="0"/>
                    <a:pt x="1893" y="322"/>
                    <a:pt x="1463" y="574"/>
                  </a:cubicBezTo>
                  <a:cubicBezTo>
                    <a:pt x="779" y="969"/>
                    <a:pt x="801" y="1923"/>
                    <a:pt x="801" y="1923"/>
                  </a:cubicBezTo>
                  <a:cubicBezTo>
                    <a:pt x="522" y="2031"/>
                    <a:pt x="293" y="2238"/>
                    <a:pt x="158" y="2503"/>
                  </a:cubicBezTo>
                  <a:cubicBezTo>
                    <a:pt x="104" y="2611"/>
                    <a:pt x="68" y="2728"/>
                    <a:pt x="50" y="2850"/>
                  </a:cubicBezTo>
                  <a:cubicBezTo>
                    <a:pt x="1" y="3147"/>
                    <a:pt x="333" y="4186"/>
                    <a:pt x="774" y="5365"/>
                  </a:cubicBezTo>
                  <a:cubicBezTo>
                    <a:pt x="1382" y="6975"/>
                    <a:pt x="2187" y="8851"/>
                    <a:pt x="2506" y="9467"/>
                  </a:cubicBezTo>
                  <a:cubicBezTo>
                    <a:pt x="2515" y="9463"/>
                    <a:pt x="2524" y="9454"/>
                    <a:pt x="2533" y="9445"/>
                  </a:cubicBezTo>
                  <a:cubicBezTo>
                    <a:pt x="2637" y="8968"/>
                    <a:pt x="2817" y="8298"/>
                    <a:pt x="3073" y="7821"/>
                  </a:cubicBezTo>
                  <a:cubicBezTo>
                    <a:pt x="3235" y="7519"/>
                    <a:pt x="3483" y="7276"/>
                    <a:pt x="3784" y="7115"/>
                  </a:cubicBezTo>
                  <a:cubicBezTo>
                    <a:pt x="3955" y="7025"/>
                    <a:pt x="4139" y="6962"/>
                    <a:pt x="4333" y="6939"/>
                  </a:cubicBezTo>
                  <a:lnTo>
                    <a:pt x="3959" y="6233"/>
                  </a:lnTo>
                  <a:cubicBezTo>
                    <a:pt x="3892" y="6237"/>
                    <a:pt x="3827" y="6238"/>
                    <a:pt x="3762" y="6238"/>
                  </a:cubicBezTo>
                  <a:cubicBezTo>
                    <a:pt x="2770" y="6238"/>
                    <a:pt x="2115" y="5810"/>
                    <a:pt x="2115" y="5810"/>
                  </a:cubicBezTo>
                  <a:cubicBezTo>
                    <a:pt x="1962" y="5893"/>
                    <a:pt x="1821" y="5928"/>
                    <a:pt x="1694" y="5928"/>
                  </a:cubicBezTo>
                  <a:cubicBezTo>
                    <a:pt x="1321" y="5928"/>
                    <a:pt x="1062" y="5626"/>
                    <a:pt x="954" y="5311"/>
                  </a:cubicBezTo>
                  <a:cubicBezTo>
                    <a:pt x="864" y="5050"/>
                    <a:pt x="882" y="4775"/>
                    <a:pt x="1031" y="4663"/>
                  </a:cubicBezTo>
                  <a:cubicBezTo>
                    <a:pt x="1151" y="4570"/>
                    <a:pt x="1271" y="4539"/>
                    <a:pt x="1378" y="4539"/>
                  </a:cubicBezTo>
                  <a:cubicBezTo>
                    <a:pt x="1616" y="4539"/>
                    <a:pt x="1796" y="4694"/>
                    <a:pt x="1796" y="4694"/>
                  </a:cubicBezTo>
                  <a:cubicBezTo>
                    <a:pt x="2385" y="3403"/>
                    <a:pt x="2146" y="2431"/>
                    <a:pt x="2110" y="2296"/>
                  </a:cubicBezTo>
                  <a:lnTo>
                    <a:pt x="2110" y="2296"/>
                  </a:lnTo>
                  <a:cubicBezTo>
                    <a:pt x="2542" y="2482"/>
                    <a:pt x="3101" y="2551"/>
                    <a:pt x="3620" y="2551"/>
                  </a:cubicBezTo>
                  <a:cubicBezTo>
                    <a:pt x="4270" y="2551"/>
                    <a:pt x="4859" y="2444"/>
                    <a:pt x="5062" y="2323"/>
                  </a:cubicBezTo>
                  <a:cubicBezTo>
                    <a:pt x="5192" y="2247"/>
                    <a:pt x="5053" y="2112"/>
                    <a:pt x="5044" y="2103"/>
                  </a:cubicBezTo>
                  <a:lnTo>
                    <a:pt x="5044" y="2103"/>
                  </a:lnTo>
                  <a:cubicBezTo>
                    <a:pt x="5151" y="2130"/>
                    <a:pt x="5264" y="2144"/>
                    <a:pt x="5381" y="2144"/>
                  </a:cubicBezTo>
                  <a:cubicBezTo>
                    <a:pt x="5393" y="2144"/>
                    <a:pt x="5405" y="2144"/>
                    <a:pt x="5417" y="2144"/>
                  </a:cubicBezTo>
                  <a:cubicBezTo>
                    <a:pt x="5550" y="2144"/>
                    <a:pt x="5685" y="2122"/>
                    <a:pt x="5813" y="2081"/>
                  </a:cubicBezTo>
                  <a:cubicBezTo>
                    <a:pt x="5957" y="2036"/>
                    <a:pt x="6038" y="1883"/>
                    <a:pt x="5988" y="1743"/>
                  </a:cubicBezTo>
                  <a:cubicBezTo>
                    <a:pt x="6411" y="1689"/>
                    <a:pt x="6551" y="1424"/>
                    <a:pt x="6375" y="1262"/>
                  </a:cubicBezTo>
                  <a:cubicBezTo>
                    <a:pt x="6326" y="1217"/>
                    <a:pt x="6272" y="1185"/>
                    <a:pt x="6213" y="1167"/>
                  </a:cubicBezTo>
                  <a:cubicBezTo>
                    <a:pt x="6060" y="1118"/>
                    <a:pt x="5727" y="879"/>
                    <a:pt x="4931" y="416"/>
                  </a:cubicBezTo>
                  <a:cubicBezTo>
                    <a:pt x="4409" y="112"/>
                    <a:pt x="3890" y="0"/>
                    <a:pt x="34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1016875" y="981050"/>
              <a:ext cx="55575" cy="64350"/>
            </a:xfrm>
            <a:custGeom>
              <a:avLst/>
              <a:gdLst/>
              <a:ahLst/>
              <a:cxnLst/>
              <a:rect l="l" t="t" r="r" b="b"/>
              <a:pathLst>
                <a:path w="2223" h="2574" extrusionOk="0">
                  <a:moveTo>
                    <a:pt x="801" y="1"/>
                  </a:moveTo>
                  <a:lnTo>
                    <a:pt x="801" y="1"/>
                  </a:lnTo>
                  <a:cubicBezTo>
                    <a:pt x="1030" y="311"/>
                    <a:pt x="1152" y="689"/>
                    <a:pt x="1147" y="1076"/>
                  </a:cubicBezTo>
                  <a:cubicBezTo>
                    <a:pt x="1147" y="1886"/>
                    <a:pt x="666" y="2538"/>
                    <a:pt x="72" y="2538"/>
                  </a:cubicBezTo>
                  <a:lnTo>
                    <a:pt x="0" y="2538"/>
                  </a:lnTo>
                  <a:lnTo>
                    <a:pt x="0" y="2543"/>
                  </a:lnTo>
                  <a:cubicBezTo>
                    <a:pt x="0" y="2543"/>
                    <a:pt x="176" y="2574"/>
                    <a:pt x="427" y="2574"/>
                  </a:cubicBezTo>
                  <a:cubicBezTo>
                    <a:pt x="748" y="2574"/>
                    <a:pt x="1192" y="2523"/>
                    <a:pt x="1548" y="2291"/>
                  </a:cubicBezTo>
                  <a:cubicBezTo>
                    <a:pt x="2137" y="1908"/>
                    <a:pt x="2222" y="487"/>
                    <a:pt x="1916" y="181"/>
                  </a:cubicBezTo>
                  <a:cubicBezTo>
                    <a:pt x="1516" y="118"/>
                    <a:pt x="1143" y="59"/>
                    <a:pt x="8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985150" y="830000"/>
              <a:ext cx="43650" cy="123150"/>
            </a:xfrm>
            <a:custGeom>
              <a:avLst/>
              <a:gdLst/>
              <a:ahLst/>
              <a:cxnLst/>
              <a:rect l="l" t="t" r="r" b="b"/>
              <a:pathLst>
                <a:path w="1746" h="4926" extrusionOk="0">
                  <a:moveTo>
                    <a:pt x="95" y="0"/>
                  </a:moveTo>
                  <a:cubicBezTo>
                    <a:pt x="68" y="0"/>
                    <a:pt x="47" y="5"/>
                    <a:pt x="32" y="15"/>
                  </a:cubicBezTo>
                  <a:cubicBezTo>
                    <a:pt x="0" y="37"/>
                    <a:pt x="0" y="190"/>
                    <a:pt x="18" y="429"/>
                  </a:cubicBezTo>
                  <a:cubicBezTo>
                    <a:pt x="77" y="1081"/>
                    <a:pt x="293" y="2363"/>
                    <a:pt x="468" y="3371"/>
                  </a:cubicBezTo>
                  <a:cubicBezTo>
                    <a:pt x="486" y="3470"/>
                    <a:pt x="504" y="3569"/>
                    <a:pt x="522" y="3663"/>
                  </a:cubicBezTo>
                  <a:cubicBezTo>
                    <a:pt x="644" y="4324"/>
                    <a:pt x="738" y="4815"/>
                    <a:pt x="738" y="4815"/>
                  </a:cubicBezTo>
                  <a:cubicBezTo>
                    <a:pt x="738" y="4815"/>
                    <a:pt x="1160" y="4925"/>
                    <a:pt x="1434" y="4925"/>
                  </a:cubicBezTo>
                  <a:cubicBezTo>
                    <a:pt x="1535" y="4925"/>
                    <a:pt x="1615" y="4910"/>
                    <a:pt x="1647" y="4869"/>
                  </a:cubicBezTo>
                  <a:cubicBezTo>
                    <a:pt x="1687" y="4824"/>
                    <a:pt x="1719" y="4392"/>
                    <a:pt x="1737" y="3825"/>
                  </a:cubicBezTo>
                  <a:cubicBezTo>
                    <a:pt x="1741" y="3564"/>
                    <a:pt x="1746" y="3272"/>
                    <a:pt x="1746" y="2979"/>
                  </a:cubicBezTo>
                  <a:cubicBezTo>
                    <a:pt x="1746" y="2633"/>
                    <a:pt x="1741" y="2273"/>
                    <a:pt x="1723" y="1949"/>
                  </a:cubicBezTo>
                  <a:cubicBezTo>
                    <a:pt x="1696" y="1328"/>
                    <a:pt x="1638" y="829"/>
                    <a:pt x="1534" y="748"/>
                  </a:cubicBezTo>
                  <a:cubicBezTo>
                    <a:pt x="1267" y="534"/>
                    <a:pt x="378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991900" y="975875"/>
              <a:ext cx="53775" cy="68650"/>
            </a:xfrm>
            <a:custGeom>
              <a:avLst/>
              <a:gdLst/>
              <a:ahLst/>
              <a:cxnLst/>
              <a:rect l="l" t="t" r="r" b="b"/>
              <a:pathLst>
                <a:path w="2151" h="2746" extrusionOk="0">
                  <a:moveTo>
                    <a:pt x="527" y="1"/>
                  </a:moveTo>
                  <a:lnTo>
                    <a:pt x="522" y="32"/>
                  </a:lnTo>
                  <a:cubicBezTo>
                    <a:pt x="207" y="289"/>
                    <a:pt x="0" y="752"/>
                    <a:pt x="0" y="1283"/>
                  </a:cubicBezTo>
                  <a:cubicBezTo>
                    <a:pt x="0" y="2057"/>
                    <a:pt x="441" y="2691"/>
                    <a:pt x="999" y="2745"/>
                  </a:cubicBezTo>
                  <a:lnTo>
                    <a:pt x="1071" y="2745"/>
                  </a:lnTo>
                  <a:cubicBezTo>
                    <a:pt x="1665" y="2745"/>
                    <a:pt x="2146" y="2093"/>
                    <a:pt x="2146" y="1283"/>
                  </a:cubicBezTo>
                  <a:cubicBezTo>
                    <a:pt x="2151" y="896"/>
                    <a:pt x="2029" y="518"/>
                    <a:pt x="1800" y="212"/>
                  </a:cubicBezTo>
                  <a:cubicBezTo>
                    <a:pt x="1305" y="131"/>
                    <a:pt x="878" y="59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1009325" y="993425"/>
              <a:ext cx="17675" cy="35350"/>
            </a:xfrm>
            <a:custGeom>
              <a:avLst/>
              <a:gdLst/>
              <a:ahLst/>
              <a:cxnLst/>
              <a:rect l="l" t="t" r="r" b="b"/>
              <a:pathLst>
                <a:path w="707" h="1414" extrusionOk="0">
                  <a:moveTo>
                    <a:pt x="352" y="1"/>
                  </a:moveTo>
                  <a:cubicBezTo>
                    <a:pt x="158" y="1"/>
                    <a:pt x="1" y="316"/>
                    <a:pt x="1" y="707"/>
                  </a:cubicBezTo>
                  <a:cubicBezTo>
                    <a:pt x="1" y="1098"/>
                    <a:pt x="158" y="1413"/>
                    <a:pt x="352" y="1413"/>
                  </a:cubicBezTo>
                  <a:cubicBezTo>
                    <a:pt x="549" y="1413"/>
                    <a:pt x="707" y="1098"/>
                    <a:pt x="707" y="707"/>
                  </a:cubicBezTo>
                  <a:cubicBezTo>
                    <a:pt x="707" y="316"/>
                    <a:pt x="549" y="1"/>
                    <a:pt x="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913500" y="568425"/>
              <a:ext cx="125100" cy="190725"/>
            </a:xfrm>
            <a:custGeom>
              <a:avLst/>
              <a:gdLst/>
              <a:ahLst/>
              <a:cxnLst/>
              <a:rect l="l" t="t" r="r" b="b"/>
              <a:pathLst>
                <a:path w="5004" h="7629" extrusionOk="0">
                  <a:moveTo>
                    <a:pt x="2637" y="0"/>
                  </a:moveTo>
                  <a:cubicBezTo>
                    <a:pt x="1742" y="279"/>
                    <a:pt x="941" y="576"/>
                    <a:pt x="370" y="873"/>
                  </a:cubicBezTo>
                  <a:cubicBezTo>
                    <a:pt x="230" y="950"/>
                    <a:pt x="118" y="914"/>
                    <a:pt x="59" y="995"/>
                  </a:cubicBezTo>
                  <a:cubicBezTo>
                    <a:pt x="1" y="1076"/>
                    <a:pt x="167" y="1305"/>
                    <a:pt x="185" y="1543"/>
                  </a:cubicBezTo>
                  <a:cubicBezTo>
                    <a:pt x="205" y="1494"/>
                    <a:pt x="240" y="1451"/>
                    <a:pt x="300" y="1451"/>
                  </a:cubicBezTo>
                  <a:cubicBezTo>
                    <a:pt x="333" y="1451"/>
                    <a:pt x="374" y="1465"/>
                    <a:pt x="424" y="1498"/>
                  </a:cubicBezTo>
                  <a:cubicBezTo>
                    <a:pt x="424" y="1498"/>
                    <a:pt x="2367" y="2938"/>
                    <a:pt x="2853" y="7621"/>
                  </a:cubicBezTo>
                  <a:cubicBezTo>
                    <a:pt x="2885" y="7626"/>
                    <a:pt x="2928" y="7628"/>
                    <a:pt x="2979" y="7628"/>
                  </a:cubicBezTo>
                  <a:cubicBezTo>
                    <a:pt x="3410" y="7628"/>
                    <a:pt x="4440" y="7452"/>
                    <a:pt x="5003" y="6973"/>
                  </a:cubicBezTo>
                  <a:cubicBezTo>
                    <a:pt x="4684" y="6352"/>
                    <a:pt x="3874" y="4477"/>
                    <a:pt x="3271" y="2866"/>
                  </a:cubicBezTo>
                  <a:cubicBezTo>
                    <a:pt x="2830" y="1692"/>
                    <a:pt x="2498" y="653"/>
                    <a:pt x="2547" y="356"/>
                  </a:cubicBezTo>
                  <a:cubicBezTo>
                    <a:pt x="2565" y="234"/>
                    <a:pt x="2601" y="117"/>
                    <a:pt x="2655" y="9"/>
                  </a:cubicBezTo>
                  <a:lnTo>
                    <a:pt x="26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976975" y="533450"/>
              <a:ext cx="15750" cy="15950"/>
            </a:xfrm>
            <a:custGeom>
              <a:avLst/>
              <a:gdLst/>
              <a:ahLst/>
              <a:cxnLst/>
              <a:rect l="l" t="t" r="r" b="b"/>
              <a:pathLst>
                <a:path w="630" h="638" extrusionOk="0">
                  <a:moveTo>
                    <a:pt x="212" y="0"/>
                  </a:moveTo>
                  <a:cubicBezTo>
                    <a:pt x="203" y="0"/>
                    <a:pt x="193" y="2"/>
                    <a:pt x="184" y="5"/>
                  </a:cubicBezTo>
                  <a:cubicBezTo>
                    <a:pt x="0" y="67"/>
                    <a:pt x="345" y="638"/>
                    <a:pt x="518" y="638"/>
                  </a:cubicBezTo>
                  <a:cubicBezTo>
                    <a:pt x="532" y="638"/>
                    <a:pt x="545" y="634"/>
                    <a:pt x="557" y="626"/>
                  </a:cubicBezTo>
                  <a:cubicBezTo>
                    <a:pt x="630" y="570"/>
                    <a:pt x="405" y="0"/>
                    <a:pt x="2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918125" y="604575"/>
              <a:ext cx="66700" cy="154400"/>
            </a:xfrm>
            <a:custGeom>
              <a:avLst/>
              <a:gdLst/>
              <a:ahLst/>
              <a:cxnLst/>
              <a:rect l="l" t="t" r="r" b="b"/>
              <a:pathLst>
                <a:path w="2668" h="6176" extrusionOk="0">
                  <a:moveTo>
                    <a:pt x="115" y="0"/>
                  </a:moveTo>
                  <a:cubicBezTo>
                    <a:pt x="55" y="0"/>
                    <a:pt x="20" y="44"/>
                    <a:pt x="0" y="93"/>
                  </a:cubicBezTo>
                  <a:cubicBezTo>
                    <a:pt x="0" y="93"/>
                    <a:pt x="0" y="97"/>
                    <a:pt x="0" y="102"/>
                  </a:cubicBezTo>
                  <a:cubicBezTo>
                    <a:pt x="18" y="426"/>
                    <a:pt x="45" y="736"/>
                    <a:pt x="86" y="1033"/>
                  </a:cubicBezTo>
                  <a:cubicBezTo>
                    <a:pt x="464" y="3894"/>
                    <a:pt x="1840" y="5568"/>
                    <a:pt x="2434" y="6036"/>
                  </a:cubicBezTo>
                  <a:cubicBezTo>
                    <a:pt x="2542" y="6121"/>
                    <a:pt x="2623" y="6166"/>
                    <a:pt x="2668" y="6175"/>
                  </a:cubicBezTo>
                  <a:cubicBezTo>
                    <a:pt x="2182" y="1492"/>
                    <a:pt x="239" y="48"/>
                    <a:pt x="239" y="48"/>
                  </a:cubicBezTo>
                  <a:cubicBezTo>
                    <a:pt x="189" y="14"/>
                    <a:pt x="148" y="0"/>
                    <a:pt x="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834900" y="630400"/>
              <a:ext cx="144100" cy="126325"/>
            </a:xfrm>
            <a:custGeom>
              <a:avLst/>
              <a:gdLst/>
              <a:ahLst/>
              <a:cxnLst/>
              <a:rect l="l" t="t" r="r" b="b"/>
              <a:pathLst>
                <a:path w="5764" h="5053" extrusionOk="0">
                  <a:moveTo>
                    <a:pt x="3415" y="0"/>
                  </a:moveTo>
                  <a:lnTo>
                    <a:pt x="3302" y="14"/>
                  </a:lnTo>
                  <a:cubicBezTo>
                    <a:pt x="2178" y="144"/>
                    <a:pt x="1071" y="387"/>
                    <a:pt x="0" y="747"/>
                  </a:cubicBezTo>
                  <a:lnTo>
                    <a:pt x="1651" y="1872"/>
                  </a:lnTo>
                  <a:cubicBezTo>
                    <a:pt x="2065" y="2182"/>
                    <a:pt x="3919" y="3635"/>
                    <a:pt x="5727" y="5052"/>
                  </a:cubicBezTo>
                  <a:lnTo>
                    <a:pt x="5763" y="5003"/>
                  </a:lnTo>
                  <a:cubicBezTo>
                    <a:pt x="5169" y="4535"/>
                    <a:pt x="3793" y="2866"/>
                    <a:pt x="3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971525" y="550550"/>
              <a:ext cx="17350" cy="5525"/>
            </a:xfrm>
            <a:custGeom>
              <a:avLst/>
              <a:gdLst/>
              <a:ahLst/>
              <a:cxnLst/>
              <a:rect l="l" t="t" r="r" b="b"/>
              <a:pathLst>
                <a:path w="694" h="221" extrusionOk="0">
                  <a:moveTo>
                    <a:pt x="223" y="0"/>
                  </a:moveTo>
                  <a:cubicBezTo>
                    <a:pt x="109" y="0"/>
                    <a:pt x="18" y="23"/>
                    <a:pt x="10" y="95"/>
                  </a:cubicBezTo>
                  <a:cubicBezTo>
                    <a:pt x="0" y="184"/>
                    <a:pt x="106" y="220"/>
                    <a:pt x="238" y="220"/>
                  </a:cubicBezTo>
                  <a:cubicBezTo>
                    <a:pt x="408" y="220"/>
                    <a:pt x="621" y="160"/>
                    <a:pt x="694" y="72"/>
                  </a:cubicBezTo>
                  <a:cubicBezTo>
                    <a:pt x="694" y="72"/>
                    <a:pt x="424" y="0"/>
                    <a:pt x="2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1050275" y="680000"/>
              <a:ext cx="21825" cy="7200"/>
            </a:xfrm>
            <a:custGeom>
              <a:avLst/>
              <a:gdLst/>
              <a:ahLst/>
              <a:cxnLst/>
              <a:rect l="l" t="t" r="r" b="b"/>
              <a:pathLst>
                <a:path w="873" h="288" extrusionOk="0">
                  <a:moveTo>
                    <a:pt x="194" y="90"/>
                  </a:moveTo>
                  <a:cubicBezTo>
                    <a:pt x="356" y="99"/>
                    <a:pt x="517" y="122"/>
                    <a:pt x="675" y="158"/>
                  </a:cubicBezTo>
                  <a:cubicBezTo>
                    <a:pt x="576" y="185"/>
                    <a:pt x="477" y="198"/>
                    <a:pt x="378" y="198"/>
                  </a:cubicBezTo>
                  <a:cubicBezTo>
                    <a:pt x="230" y="198"/>
                    <a:pt x="126" y="162"/>
                    <a:pt x="95" y="104"/>
                  </a:cubicBezTo>
                  <a:cubicBezTo>
                    <a:pt x="95" y="104"/>
                    <a:pt x="113" y="90"/>
                    <a:pt x="194" y="90"/>
                  </a:cubicBezTo>
                  <a:close/>
                  <a:moveTo>
                    <a:pt x="194" y="0"/>
                  </a:moveTo>
                  <a:cubicBezTo>
                    <a:pt x="99" y="0"/>
                    <a:pt x="41" y="18"/>
                    <a:pt x="18" y="54"/>
                  </a:cubicBezTo>
                  <a:cubicBezTo>
                    <a:pt x="0" y="86"/>
                    <a:pt x="0" y="122"/>
                    <a:pt x="18" y="149"/>
                  </a:cubicBezTo>
                  <a:cubicBezTo>
                    <a:pt x="63" y="238"/>
                    <a:pt x="189" y="288"/>
                    <a:pt x="378" y="288"/>
                  </a:cubicBezTo>
                  <a:cubicBezTo>
                    <a:pt x="567" y="288"/>
                    <a:pt x="792" y="238"/>
                    <a:pt x="855" y="180"/>
                  </a:cubicBezTo>
                  <a:cubicBezTo>
                    <a:pt x="868" y="171"/>
                    <a:pt x="873" y="153"/>
                    <a:pt x="868" y="135"/>
                  </a:cubicBezTo>
                  <a:cubicBezTo>
                    <a:pt x="864" y="122"/>
                    <a:pt x="850" y="108"/>
                    <a:pt x="837" y="104"/>
                  </a:cubicBezTo>
                  <a:cubicBezTo>
                    <a:pt x="819" y="99"/>
                    <a:pt x="419" y="0"/>
                    <a:pt x="1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1056900" y="667175"/>
              <a:ext cx="15650" cy="17575"/>
            </a:xfrm>
            <a:custGeom>
              <a:avLst/>
              <a:gdLst/>
              <a:ahLst/>
              <a:cxnLst/>
              <a:rect l="l" t="t" r="r" b="b"/>
              <a:pathLst>
                <a:path w="626" h="703" extrusionOk="0">
                  <a:moveTo>
                    <a:pt x="113" y="90"/>
                  </a:moveTo>
                  <a:cubicBezTo>
                    <a:pt x="163" y="95"/>
                    <a:pt x="315" y="297"/>
                    <a:pt x="468" y="558"/>
                  </a:cubicBezTo>
                  <a:cubicBezTo>
                    <a:pt x="342" y="482"/>
                    <a:pt x="239" y="378"/>
                    <a:pt x="154" y="261"/>
                  </a:cubicBezTo>
                  <a:cubicBezTo>
                    <a:pt x="118" y="212"/>
                    <a:pt x="100" y="153"/>
                    <a:pt x="113" y="90"/>
                  </a:cubicBezTo>
                  <a:close/>
                  <a:moveTo>
                    <a:pt x="113" y="0"/>
                  </a:moveTo>
                  <a:cubicBezTo>
                    <a:pt x="73" y="0"/>
                    <a:pt x="41" y="27"/>
                    <a:pt x="28" y="68"/>
                  </a:cubicBezTo>
                  <a:cubicBezTo>
                    <a:pt x="1" y="135"/>
                    <a:pt x="19" y="216"/>
                    <a:pt x="77" y="311"/>
                  </a:cubicBezTo>
                  <a:cubicBezTo>
                    <a:pt x="194" y="491"/>
                    <a:pt x="468" y="693"/>
                    <a:pt x="576" y="702"/>
                  </a:cubicBezTo>
                  <a:cubicBezTo>
                    <a:pt x="594" y="702"/>
                    <a:pt x="608" y="693"/>
                    <a:pt x="617" y="680"/>
                  </a:cubicBezTo>
                  <a:cubicBezTo>
                    <a:pt x="626" y="666"/>
                    <a:pt x="626" y="648"/>
                    <a:pt x="617" y="635"/>
                  </a:cubicBezTo>
                  <a:cubicBezTo>
                    <a:pt x="513" y="446"/>
                    <a:pt x="257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1661975" y="802300"/>
              <a:ext cx="177150" cy="80050"/>
            </a:xfrm>
            <a:custGeom>
              <a:avLst/>
              <a:gdLst/>
              <a:ahLst/>
              <a:cxnLst/>
              <a:rect l="l" t="t" r="r" b="b"/>
              <a:pathLst>
                <a:path w="7086" h="3202" extrusionOk="0">
                  <a:moveTo>
                    <a:pt x="7039" y="1"/>
                  </a:moveTo>
                  <a:cubicBezTo>
                    <a:pt x="7032" y="1"/>
                    <a:pt x="7025" y="3"/>
                    <a:pt x="7018" y="7"/>
                  </a:cubicBezTo>
                  <a:lnTo>
                    <a:pt x="36" y="3111"/>
                  </a:lnTo>
                  <a:cubicBezTo>
                    <a:pt x="14" y="3120"/>
                    <a:pt x="0" y="3147"/>
                    <a:pt x="14" y="3174"/>
                  </a:cubicBezTo>
                  <a:cubicBezTo>
                    <a:pt x="18" y="3188"/>
                    <a:pt x="36" y="3201"/>
                    <a:pt x="54" y="3201"/>
                  </a:cubicBezTo>
                  <a:cubicBezTo>
                    <a:pt x="59" y="3201"/>
                    <a:pt x="68" y="3197"/>
                    <a:pt x="72" y="3197"/>
                  </a:cubicBezTo>
                  <a:lnTo>
                    <a:pt x="7054" y="88"/>
                  </a:lnTo>
                  <a:cubicBezTo>
                    <a:pt x="7076" y="79"/>
                    <a:pt x="7085" y="52"/>
                    <a:pt x="7076" y="30"/>
                  </a:cubicBezTo>
                  <a:cubicBezTo>
                    <a:pt x="7070" y="11"/>
                    <a:pt x="7055" y="1"/>
                    <a:pt x="70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1015075" y="553975"/>
              <a:ext cx="89425" cy="16925"/>
            </a:xfrm>
            <a:custGeom>
              <a:avLst/>
              <a:gdLst/>
              <a:ahLst/>
              <a:cxnLst/>
              <a:rect l="l" t="t" r="r" b="b"/>
              <a:pathLst>
                <a:path w="3577" h="677" extrusionOk="0">
                  <a:moveTo>
                    <a:pt x="29" y="0"/>
                  </a:moveTo>
                  <a:cubicBezTo>
                    <a:pt x="24" y="0"/>
                    <a:pt x="18" y="3"/>
                    <a:pt x="14" y="7"/>
                  </a:cubicBezTo>
                  <a:cubicBezTo>
                    <a:pt x="0" y="16"/>
                    <a:pt x="0" y="30"/>
                    <a:pt x="14" y="43"/>
                  </a:cubicBezTo>
                  <a:cubicBezTo>
                    <a:pt x="14" y="43"/>
                    <a:pt x="23" y="52"/>
                    <a:pt x="45" y="75"/>
                  </a:cubicBezTo>
                  <a:cubicBezTo>
                    <a:pt x="63" y="93"/>
                    <a:pt x="90" y="124"/>
                    <a:pt x="135" y="160"/>
                  </a:cubicBezTo>
                  <a:cubicBezTo>
                    <a:pt x="185" y="205"/>
                    <a:pt x="239" y="241"/>
                    <a:pt x="293" y="277"/>
                  </a:cubicBezTo>
                  <a:cubicBezTo>
                    <a:pt x="324" y="300"/>
                    <a:pt x="360" y="322"/>
                    <a:pt x="396" y="340"/>
                  </a:cubicBezTo>
                  <a:lnTo>
                    <a:pt x="513" y="398"/>
                  </a:lnTo>
                  <a:cubicBezTo>
                    <a:pt x="558" y="421"/>
                    <a:pt x="603" y="434"/>
                    <a:pt x="648" y="452"/>
                  </a:cubicBezTo>
                  <a:lnTo>
                    <a:pt x="720" y="479"/>
                  </a:lnTo>
                  <a:lnTo>
                    <a:pt x="796" y="502"/>
                  </a:lnTo>
                  <a:cubicBezTo>
                    <a:pt x="900" y="538"/>
                    <a:pt x="1008" y="565"/>
                    <a:pt x="1120" y="587"/>
                  </a:cubicBezTo>
                  <a:cubicBezTo>
                    <a:pt x="1233" y="610"/>
                    <a:pt x="1350" y="628"/>
                    <a:pt x="1471" y="641"/>
                  </a:cubicBezTo>
                  <a:cubicBezTo>
                    <a:pt x="1593" y="659"/>
                    <a:pt x="1714" y="668"/>
                    <a:pt x="1836" y="673"/>
                  </a:cubicBezTo>
                  <a:cubicBezTo>
                    <a:pt x="1899" y="675"/>
                    <a:pt x="1960" y="676"/>
                    <a:pt x="2022" y="676"/>
                  </a:cubicBezTo>
                  <a:cubicBezTo>
                    <a:pt x="2083" y="676"/>
                    <a:pt x="2144" y="675"/>
                    <a:pt x="2204" y="673"/>
                  </a:cubicBezTo>
                  <a:cubicBezTo>
                    <a:pt x="2326" y="668"/>
                    <a:pt x="2443" y="659"/>
                    <a:pt x="2560" y="650"/>
                  </a:cubicBezTo>
                  <a:cubicBezTo>
                    <a:pt x="2672" y="641"/>
                    <a:pt x="2785" y="628"/>
                    <a:pt x="2888" y="610"/>
                  </a:cubicBezTo>
                  <a:cubicBezTo>
                    <a:pt x="2992" y="592"/>
                    <a:pt x="3091" y="574"/>
                    <a:pt x="3181" y="551"/>
                  </a:cubicBezTo>
                  <a:lnTo>
                    <a:pt x="3311" y="515"/>
                  </a:lnTo>
                  <a:lnTo>
                    <a:pt x="3424" y="470"/>
                  </a:lnTo>
                  <a:cubicBezTo>
                    <a:pt x="3460" y="452"/>
                    <a:pt x="3487" y="443"/>
                    <a:pt x="3522" y="421"/>
                  </a:cubicBezTo>
                  <a:cubicBezTo>
                    <a:pt x="3554" y="398"/>
                    <a:pt x="3572" y="367"/>
                    <a:pt x="3576" y="327"/>
                  </a:cubicBezTo>
                  <a:cubicBezTo>
                    <a:pt x="3576" y="277"/>
                    <a:pt x="3558" y="232"/>
                    <a:pt x="3522" y="196"/>
                  </a:cubicBezTo>
                  <a:cubicBezTo>
                    <a:pt x="3514" y="187"/>
                    <a:pt x="3505" y="174"/>
                    <a:pt x="3491" y="165"/>
                  </a:cubicBezTo>
                  <a:cubicBezTo>
                    <a:pt x="3487" y="160"/>
                    <a:pt x="3480" y="158"/>
                    <a:pt x="3473" y="158"/>
                  </a:cubicBezTo>
                  <a:cubicBezTo>
                    <a:pt x="3466" y="158"/>
                    <a:pt x="3460" y="160"/>
                    <a:pt x="3455" y="165"/>
                  </a:cubicBezTo>
                  <a:cubicBezTo>
                    <a:pt x="3446" y="174"/>
                    <a:pt x="3446" y="192"/>
                    <a:pt x="3455" y="201"/>
                  </a:cubicBezTo>
                  <a:cubicBezTo>
                    <a:pt x="3464" y="210"/>
                    <a:pt x="3473" y="219"/>
                    <a:pt x="3482" y="232"/>
                  </a:cubicBezTo>
                  <a:cubicBezTo>
                    <a:pt x="3505" y="255"/>
                    <a:pt x="3518" y="291"/>
                    <a:pt x="3522" y="322"/>
                  </a:cubicBezTo>
                  <a:cubicBezTo>
                    <a:pt x="3518" y="345"/>
                    <a:pt x="3505" y="363"/>
                    <a:pt x="3487" y="371"/>
                  </a:cubicBezTo>
                  <a:cubicBezTo>
                    <a:pt x="3464" y="385"/>
                    <a:pt x="3428" y="398"/>
                    <a:pt x="3392" y="416"/>
                  </a:cubicBezTo>
                  <a:lnTo>
                    <a:pt x="3284" y="448"/>
                  </a:lnTo>
                  <a:lnTo>
                    <a:pt x="3163" y="479"/>
                  </a:lnTo>
                  <a:cubicBezTo>
                    <a:pt x="3073" y="497"/>
                    <a:pt x="2974" y="520"/>
                    <a:pt x="2875" y="533"/>
                  </a:cubicBezTo>
                  <a:cubicBezTo>
                    <a:pt x="2771" y="547"/>
                    <a:pt x="2659" y="556"/>
                    <a:pt x="2546" y="565"/>
                  </a:cubicBezTo>
                  <a:cubicBezTo>
                    <a:pt x="2434" y="578"/>
                    <a:pt x="2317" y="578"/>
                    <a:pt x="2200" y="583"/>
                  </a:cubicBezTo>
                  <a:lnTo>
                    <a:pt x="2020" y="583"/>
                  </a:lnTo>
                  <a:lnTo>
                    <a:pt x="1836" y="578"/>
                  </a:lnTo>
                  <a:cubicBezTo>
                    <a:pt x="1719" y="574"/>
                    <a:pt x="1597" y="565"/>
                    <a:pt x="1480" y="556"/>
                  </a:cubicBezTo>
                  <a:cubicBezTo>
                    <a:pt x="1359" y="542"/>
                    <a:pt x="1246" y="524"/>
                    <a:pt x="1134" y="506"/>
                  </a:cubicBezTo>
                  <a:lnTo>
                    <a:pt x="972" y="470"/>
                  </a:lnTo>
                  <a:cubicBezTo>
                    <a:pt x="918" y="457"/>
                    <a:pt x="868" y="443"/>
                    <a:pt x="814" y="430"/>
                  </a:cubicBezTo>
                  <a:lnTo>
                    <a:pt x="742" y="407"/>
                  </a:lnTo>
                  <a:lnTo>
                    <a:pt x="675" y="385"/>
                  </a:lnTo>
                  <a:cubicBezTo>
                    <a:pt x="630" y="367"/>
                    <a:pt x="580" y="349"/>
                    <a:pt x="544" y="336"/>
                  </a:cubicBezTo>
                  <a:lnTo>
                    <a:pt x="423" y="277"/>
                  </a:lnTo>
                  <a:cubicBezTo>
                    <a:pt x="387" y="259"/>
                    <a:pt x="355" y="241"/>
                    <a:pt x="324" y="223"/>
                  </a:cubicBezTo>
                  <a:cubicBezTo>
                    <a:pt x="266" y="192"/>
                    <a:pt x="216" y="156"/>
                    <a:pt x="167" y="115"/>
                  </a:cubicBezTo>
                  <a:cubicBezTo>
                    <a:pt x="126" y="84"/>
                    <a:pt x="99" y="57"/>
                    <a:pt x="77" y="34"/>
                  </a:cubicBezTo>
                  <a:lnTo>
                    <a:pt x="45" y="7"/>
                  </a:lnTo>
                  <a:cubicBezTo>
                    <a:pt x="41" y="3"/>
                    <a:pt x="35" y="0"/>
                    <a:pt x="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1101225" y="548975"/>
              <a:ext cx="25425" cy="11450"/>
            </a:xfrm>
            <a:custGeom>
              <a:avLst/>
              <a:gdLst/>
              <a:ahLst/>
              <a:cxnLst/>
              <a:rect l="l" t="t" r="r" b="b"/>
              <a:pathLst>
                <a:path w="1017" h="458" extrusionOk="0">
                  <a:moveTo>
                    <a:pt x="976" y="0"/>
                  </a:moveTo>
                  <a:cubicBezTo>
                    <a:pt x="963" y="0"/>
                    <a:pt x="949" y="14"/>
                    <a:pt x="954" y="27"/>
                  </a:cubicBezTo>
                  <a:cubicBezTo>
                    <a:pt x="954" y="27"/>
                    <a:pt x="954" y="45"/>
                    <a:pt x="958" y="77"/>
                  </a:cubicBezTo>
                  <a:cubicBezTo>
                    <a:pt x="954" y="95"/>
                    <a:pt x="958" y="108"/>
                    <a:pt x="954" y="131"/>
                  </a:cubicBezTo>
                  <a:cubicBezTo>
                    <a:pt x="949" y="153"/>
                    <a:pt x="940" y="171"/>
                    <a:pt x="936" y="194"/>
                  </a:cubicBezTo>
                  <a:cubicBezTo>
                    <a:pt x="922" y="216"/>
                    <a:pt x="909" y="239"/>
                    <a:pt x="891" y="257"/>
                  </a:cubicBezTo>
                  <a:cubicBezTo>
                    <a:pt x="882" y="266"/>
                    <a:pt x="868" y="275"/>
                    <a:pt x="859" y="279"/>
                  </a:cubicBezTo>
                  <a:cubicBezTo>
                    <a:pt x="846" y="288"/>
                    <a:pt x="832" y="297"/>
                    <a:pt x="819" y="302"/>
                  </a:cubicBezTo>
                  <a:cubicBezTo>
                    <a:pt x="805" y="311"/>
                    <a:pt x="792" y="315"/>
                    <a:pt x="778" y="320"/>
                  </a:cubicBezTo>
                  <a:lnTo>
                    <a:pt x="724" y="333"/>
                  </a:lnTo>
                  <a:cubicBezTo>
                    <a:pt x="688" y="342"/>
                    <a:pt x="652" y="351"/>
                    <a:pt x="616" y="351"/>
                  </a:cubicBezTo>
                  <a:lnTo>
                    <a:pt x="508" y="365"/>
                  </a:lnTo>
                  <a:cubicBezTo>
                    <a:pt x="486" y="368"/>
                    <a:pt x="462" y="371"/>
                    <a:pt x="436" y="371"/>
                  </a:cubicBezTo>
                  <a:cubicBezTo>
                    <a:pt x="426" y="371"/>
                    <a:pt x="415" y="370"/>
                    <a:pt x="405" y="369"/>
                  </a:cubicBezTo>
                  <a:lnTo>
                    <a:pt x="306" y="369"/>
                  </a:lnTo>
                  <a:cubicBezTo>
                    <a:pt x="295" y="371"/>
                    <a:pt x="285" y="371"/>
                    <a:pt x="276" y="371"/>
                  </a:cubicBezTo>
                  <a:cubicBezTo>
                    <a:pt x="256" y="371"/>
                    <a:pt x="237" y="369"/>
                    <a:pt x="216" y="369"/>
                  </a:cubicBezTo>
                  <a:cubicBezTo>
                    <a:pt x="108" y="356"/>
                    <a:pt x="32" y="356"/>
                    <a:pt x="32" y="356"/>
                  </a:cubicBezTo>
                  <a:cubicBezTo>
                    <a:pt x="18" y="356"/>
                    <a:pt x="9" y="360"/>
                    <a:pt x="5" y="374"/>
                  </a:cubicBezTo>
                  <a:cubicBezTo>
                    <a:pt x="0" y="387"/>
                    <a:pt x="9" y="401"/>
                    <a:pt x="23" y="405"/>
                  </a:cubicBezTo>
                  <a:cubicBezTo>
                    <a:pt x="23" y="405"/>
                    <a:pt x="99" y="419"/>
                    <a:pt x="211" y="441"/>
                  </a:cubicBezTo>
                  <a:cubicBezTo>
                    <a:pt x="238" y="446"/>
                    <a:pt x="270" y="450"/>
                    <a:pt x="301" y="450"/>
                  </a:cubicBezTo>
                  <a:cubicBezTo>
                    <a:pt x="337" y="450"/>
                    <a:pt x="369" y="455"/>
                    <a:pt x="405" y="455"/>
                  </a:cubicBezTo>
                  <a:cubicBezTo>
                    <a:pt x="425" y="457"/>
                    <a:pt x="444" y="458"/>
                    <a:pt x="463" y="458"/>
                  </a:cubicBezTo>
                  <a:cubicBezTo>
                    <a:pt x="481" y="458"/>
                    <a:pt x="499" y="457"/>
                    <a:pt x="517" y="455"/>
                  </a:cubicBezTo>
                  <a:lnTo>
                    <a:pt x="634" y="441"/>
                  </a:lnTo>
                  <a:cubicBezTo>
                    <a:pt x="675" y="437"/>
                    <a:pt x="711" y="428"/>
                    <a:pt x="747" y="419"/>
                  </a:cubicBezTo>
                  <a:lnTo>
                    <a:pt x="801" y="405"/>
                  </a:lnTo>
                  <a:cubicBezTo>
                    <a:pt x="819" y="396"/>
                    <a:pt x="841" y="387"/>
                    <a:pt x="859" y="378"/>
                  </a:cubicBezTo>
                  <a:cubicBezTo>
                    <a:pt x="873" y="374"/>
                    <a:pt x="891" y="360"/>
                    <a:pt x="909" y="351"/>
                  </a:cubicBezTo>
                  <a:cubicBezTo>
                    <a:pt x="922" y="338"/>
                    <a:pt x="936" y="324"/>
                    <a:pt x="949" y="311"/>
                  </a:cubicBezTo>
                  <a:cubicBezTo>
                    <a:pt x="972" y="284"/>
                    <a:pt x="990" y="252"/>
                    <a:pt x="1003" y="221"/>
                  </a:cubicBezTo>
                  <a:cubicBezTo>
                    <a:pt x="1008" y="203"/>
                    <a:pt x="1017" y="189"/>
                    <a:pt x="1017" y="176"/>
                  </a:cubicBezTo>
                  <a:cubicBezTo>
                    <a:pt x="1017" y="162"/>
                    <a:pt x="1017" y="149"/>
                    <a:pt x="1017" y="135"/>
                  </a:cubicBezTo>
                  <a:cubicBezTo>
                    <a:pt x="1017" y="113"/>
                    <a:pt x="1017" y="90"/>
                    <a:pt x="1012" y="68"/>
                  </a:cubicBezTo>
                  <a:cubicBezTo>
                    <a:pt x="1003" y="36"/>
                    <a:pt x="999" y="18"/>
                    <a:pt x="999" y="18"/>
                  </a:cubicBezTo>
                  <a:cubicBezTo>
                    <a:pt x="999" y="5"/>
                    <a:pt x="985" y="0"/>
                    <a:pt x="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1111775" y="540650"/>
              <a:ext cx="14650" cy="9800"/>
            </a:xfrm>
            <a:custGeom>
              <a:avLst/>
              <a:gdLst/>
              <a:ahLst/>
              <a:cxnLst/>
              <a:rect l="l" t="t" r="r" b="b"/>
              <a:pathLst>
                <a:path w="586" h="392" extrusionOk="0">
                  <a:moveTo>
                    <a:pt x="235" y="95"/>
                  </a:moveTo>
                  <a:cubicBezTo>
                    <a:pt x="253" y="99"/>
                    <a:pt x="280" y="95"/>
                    <a:pt x="289" y="104"/>
                  </a:cubicBezTo>
                  <a:cubicBezTo>
                    <a:pt x="320" y="108"/>
                    <a:pt x="347" y="122"/>
                    <a:pt x="370" y="140"/>
                  </a:cubicBezTo>
                  <a:lnTo>
                    <a:pt x="406" y="167"/>
                  </a:lnTo>
                  <a:lnTo>
                    <a:pt x="437" y="198"/>
                  </a:lnTo>
                  <a:cubicBezTo>
                    <a:pt x="469" y="234"/>
                    <a:pt x="491" y="270"/>
                    <a:pt x="514" y="311"/>
                  </a:cubicBezTo>
                  <a:lnTo>
                    <a:pt x="523" y="333"/>
                  </a:lnTo>
                  <a:lnTo>
                    <a:pt x="437" y="333"/>
                  </a:lnTo>
                  <a:cubicBezTo>
                    <a:pt x="410" y="333"/>
                    <a:pt x="383" y="324"/>
                    <a:pt x="356" y="324"/>
                  </a:cubicBezTo>
                  <a:cubicBezTo>
                    <a:pt x="325" y="324"/>
                    <a:pt x="293" y="315"/>
                    <a:pt x="266" y="311"/>
                  </a:cubicBezTo>
                  <a:cubicBezTo>
                    <a:pt x="230" y="302"/>
                    <a:pt x="203" y="288"/>
                    <a:pt x="172" y="275"/>
                  </a:cubicBezTo>
                  <a:cubicBezTo>
                    <a:pt x="145" y="261"/>
                    <a:pt x="122" y="243"/>
                    <a:pt x="104" y="216"/>
                  </a:cubicBezTo>
                  <a:cubicBezTo>
                    <a:pt x="95" y="194"/>
                    <a:pt x="100" y="167"/>
                    <a:pt x="113" y="149"/>
                  </a:cubicBezTo>
                  <a:cubicBezTo>
                    <a:pt x="136" y="126"/>
                    <a:pt x="163" y="108"/>
                    <a:pt x="190" y="104"/>
                  </a:cubicBezTo>
                  <a:cubicBezTo>
                    <a:pt x="203" y="99"/>
                    <a:pt x="221" y="95"/>
                    <a:pt x="235" y="95"/>
                  </a:cubicBezTo>
                  <a:close/>
                  <a:moveTo>
                    <a:pt x="244" y="0"/>
                  </a:moveTo>
                  <a:cubicBezTo>
                    <a:pt x="221" y="0"/>
                    <a:pt x="194" y="5"/>
                    <a:pt x="172" y="9"/>
                  </a:cubicBezTo>
                  <a:cubicBezTo>
                    <a:pt x="122" y="23"/>
                    <a:pt x="77" y="50"/>
                    <a:pt x="46" y="86"/>
                  </a:cubicBezTo>
                  <a:cubicBezTo>
                    <a:pt x="10" y="135"/>
                    <a:pt x="1" y="198"/>
                    <a:pt x="28" y="248"/>
                  </a:cubicBezTo>
                  <a:cubicBezTo>
                    <a:pt x="55" y="293"/>
                    <a:pt x="91" y="324"/>
                    <a:pt x="136" y="347"/>
                  </a:cubicBezTo>
                  <a:cubicBezTo>
                    <a:pt x="154" y="356"/>
                    <a:pt x="172" y="365"/>
                    <a:pt x="190" y="369"/>
                  </a:cubicBezTo>
                  <a:lnTo>
                    <a:pt x="248" y="383"/>
                  </a:lnTo>
                  <a:cubicBezTo>
                    <a:pt x="280" y="387"/>
                    <a:pt x="316" y="392"/>
                    <a:pt x="352" y="392"/>
                  </a:cubicBezTo>
                  <a:lnTo>
                    <a:pt x="437" y="392"/>
                  </a:lnTo>
                  <a:lnTo>
                    <a:pt x="500" y="387"/>
                  </a:lnTo>
                  <a:cubicBezTo>
                    <a:pt x="518" y="383"/>
                    <a:pt x="532" y="383"/>
                    <a:pt x="545" y="378"/>
                  </a:cubicBezTo>
                  <a:lnTo>
                    <a:pt x="559" y="378"/>
                  </a:lnTo>
                  <a:lnTo>
                    <a:pt x="559" y="374"/>
                  </a:lnTo>
                  <a:lnTo>
                    <a:pt x="563" y="374"/>
                  </a:lnTo>
                  <a:cubicBezTo>
                    <a:pt x="577" y="369"/>
                    <a:pt x="586" y="356"/>
                    <a:pt x="581" y="342"/>
                  </a:cubicBezTo>
                  <a:lnTo>
                    <a:pt x="568" y="288"/>
                  </a:lnTo>
                  <a:cubicBezTo>
                    <a:pt x="550" y="234"/>
                    <a:pt x="527" y="189"/>
                    <a:pt x="491" y="149"/>
                  </a:cubicBezTo>
                  <a:lnTo>
                    <a:pt x="460" y="108"/>
                  </a:lnTo>
                  <a:cubicBezTo>
                    <a:pt x="446" y="95"/>
                    <a:pt x="433" y="81"/>
                    <a:pt x="419" y="68"/>
                  </a:cubicBezTo>
                  <a:cubicBezTo>
                    <a:pt x="388" y="41"/>
                    <a:pt x="347" y="23"/>
                    <a:pt x="307" y="9"/>
                  </a:cubicBezTo>
                  <a:cubicBezTo>
                    <a:pt x="284" y="5"/>
                    <a:pt x="266" y="0"/>
                    <a:pt x="2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1216725" y="770150"/>
              <a:ext cx="17000" cy="6225"/>
            </a:xfrm>
            <a:custGeom>
              <a:avLst/>
              <a:gdLst/>
              <a:ahLst/>
              <a:cxnLst/>
              <a:rect l="l" t="t" r="r" b="b"/>
              <a:pathLst>
                <a:path w="680" h="249" extrusionOk="0">
                  <a:moveTo>
                    <a:pt x="504" y="0"/>
                  </a:moveTo>
                  <a:cubicBezTo>
                    <a:pt x="442" y="0"/>
                    <a:pt x="381" y="11"/>
                    <a:pt x="324" y="33"/>
                  </a:cubicBezTo>
                  <a:cubicBezTo>
                    <a:pt x="279" y="47"/>
                    <a:pt x="234" y="65"/>
                    <a:pt x="194" y="87"/>
                  </a:cubicBezTo>
                  <a:cubicBezTo>
                    <a:pt x="158" y="105"/>
                    <a:pt x="126" y="128"/>
                    <a:pt x="90" y="150"/>
                  </a:cubicBezTo>
                  <a:cubicBezTo>
                    <a:pt x="59" y="173"/>
                    <a:pt x="27" y="200"/>
                    <a:pt x="5" y="231"/>
                  </a:cubicBezTo>
                  <a:cubicBezTo>
                    <a:pt x="0" y="236"/>
                    <a:pt x="0" y="240"/>
                    <a:pt x="5" y="245"/>
                  </a:cubicBezTo>
                  <a:cubicBezTo>
                    <a:pt x="7" y="247"/>
                    <a:pt x="9" y="248"/>
                    <a:pt x="11" y="248"/>
                  </a:cubicBezTo>
                  <a:cubicBezTo>
                    <a:pt x="14" y="248"/>
                    <a:pt x="16" y="247"/>
                    <a:pt x="18" y="245"/>
                  </a:cubicBezTo>
                  <a:lnTo>
                    <a:pt x="45" y="227"/>
                  </a:lnTo>
                  <a:cubicBezTo>
                    <a:pt x="68" y="209"/>
                    <a:pt x="90" y="195"/>
                    <a:pt x="113" y="182"/>
                  </a:cubicBezTo>
                  <a:cubicBezTo>
                    <a:pt x="149" y="164"/>
                    <a:pt x="180" y="146"/>
                    <a:pt x="216" y="132"/>
                  </a:cubicBezTo>
                  <a:cubicBezTo>
                    <a:pt x="257" y="110"/>
                    <a:pt x="297" y="96"/>
                    <a:pt x="342" y="83"/>
                  </a:cubicBezTo>
                  <a:cubicBezTo>
                    <a:pt x="382" y="69"/>
                    <a:pt x="423" y="56"/>
                    <a:pt x="468" y="47"/>
                  </a:cubicBezTo>
                  <a:cubicBezTo>
                    <a:pt x="504" y="38"/>
                    <a:pt x="540" y="38"/>
                    <a:pt x="580" y="38"/>
                  </a:cubicBezTo>
                  <a:cubicBezTo>
                    <a:pt x="594" y="38"/>
                    <a:pt x="607" y="42"/>
                    <a:pt x="621" y="47"/>
                  </a:cubicBezTo>
                  <a:cubicBezTo>
                    <a:pt x="634" y="51"/>
                    <a:pt x="639" y="56"/>
                    <a:pt x="648" y="60"/>
                  </a:cubicBezTo>
                  <a:lnTo>
                    <a:pt x="670" y="83"/>
                  </a:lnTo>
                  <a:cubicBezTo>
                    <a:pt x="670" y="87"/>
                    <a:pt x="675" y="87"/>
                    <a:pt x="679" y="87"/>
                  </a:cubicBezTo>
                  <a:cubicBezTo>
                    <a:pt x="679" y="87"/>
                    <a:pt x="679" y="83"/>
                    <a:pt x="679" y="78"/>
                  </a:cubicBezTo>
                  <a:lnTo>
                    <a:pt x="666" y="51"/>
                  </a:lnTo>
                  <a:cubicBezTo>
                    <a:pt x="643" y="29"/>
                    <a:pt x="616" y="11"/>
                    <a:pt x="585" y="6"/>
                  </a:cubicBezTo>
                  <a:cubicBezTo>
                    <a:pt x="558" y="2"/>
                    <a:pt x="531" y="0"/>
                    <a:pt x="5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8"/>
            <p:cNvSpPr/>
            <p:nvPr/>
          </p:nvSpPr>
          <p:spPr>
            <a:xfrm>
              <a:off x="1195800" y="754900"/>
              <a:ext cx="36225" cy="13100"/>
            </a:xfrm>
            <a:custGeom>
              <a:avLst/>
              <a:gdLst/>
              <a:ahLst/>
              <a:cxnLst/>
              <a:rect l="l" t="t" r="r" b="b"/>
              <a:pathLst>
                <a:path w="1449" h="524" extrusionOk="0">
                  <a:moveTo>
                    <a:pt x="1201" y="0"/>
                  </a:moveTo>
                  <a:cubicBezTo>
                    <a:pt x="1165" y="0"/>
                    <a:pt x="1125" y="0"/>
                    <a:pt x="1085" y="5"/>
                  </a:cubicBezTo>
                  <a:cubicBezTo>
                    <a:pt x="1040" y="5"/>
                    <a:pt x="995" y="9"/>
                    <a:pt x="954" y="18"/>
                  </a:cubicBezTo>
                  <a:cubicBezTo>
                    <a:pt x="905" y="27"/>
                    <a:pt x="860" y="32"/>
                    <a:pt x="810" y="45"/>
                  </a:cubicBezTo>
                  <a:cubicBezTo>
                    <a:pt x="765" y="59"/>
                    <a:pt x="716" y="72"/>
                    <a:pt x="671" y="86"/>
                  </a:cubicBezTo>
                  <a:cubicBezTo>
                    <a:pt x="576" y="117"/>
                    <a:pt x="491" y="153"/>
                    <a:pt x="405" y="198"/>
                  </a:cubicBezTo>
                  <a:cubicBezTo>
                    <a:pt x="329" y="239"/>
                    <a:pt x="257" y="284"/>
                    <a:pt x="189" y="333"/>
                  </a:cubicBezTo>
                  <a:cubicBezTo>
                    <a:pt x="140" y="369"/>
                    <a:pt x="95" y="405"/>
                    <a:pt x="50" y="446"/>
                  </a:cubicBezTo>
                  <a:cubicBezTo>
                    <a:pt x="36" y="463"/>
                    <a:pt x="18" y="477"/>
                    <a:pt x="5" y="495"/>
                  </a:cubicBezTo>
                  <a:cubicBezTo>
                    <a:pt x="0" y="504"/>
                    <a:pt x="0" y="508"/>
                    <a:pt x="5" y="517"/>
                  </a:cubicBezTo>
                  <a:cubicBezTo>
                    <a:pt x="8" y="521"/>
                    <a:pt x="13" y="524"/>
                    <a:pt x="20" y="524"/>
                  </a:cubicBezTo>
                  <a:cubicBezTo>
                    <a:pt x="22" y="524"/>
                    <a:pt x="25" y="523"/>
                    <a:pt x="27" y="522"/>
                  </a:cubicBezTo>
                  <a:cubicBezTo>
                    <a:pt x="27" y="522"/>
                    <a:pt x="104" y="463"/>
                    <a:pt x="230" y="392"/>
                  </a:cubicBezTo>
                  <a:cubicBezTo>
                    <a:pt x="288" y="356"/>
                    <a:pt x="365" y="320"/>
                    <a:pt x="446" y="279"/>
                  </a:cubicBezTo>
                  <a:cubicBezTo>
                    <a:pt x="486" y="261"/>
                    <a:pt x="527" y="243"/>
                    <a:pt x="572" y="221"/>
                  </a:cubicBezTo>
                  <a:cubicBezTo>
                    <a:pt x="612" y="203"/>
                    <a:pt x="657" y="189"/>
                    <a:pt x="702" y="171"/>
                  </a:cubicBezTo>
                  <a:cubicBezTo>
                    <a:pt x="747" y="153"/>
                    <a:pt x="792" y="144"/>
                    <a:pt x="837" y="126"/>
                  </a:cubicBezTo>
                  <a:cubicBezTo>
                    <a:pt x="878" y="113"/>
                    <a:pt x="927" y="104"/>
                    <a:pt x="968" y="95"/>
                  </a:cubicBezTo>
                  <a:cubicBezTo>
                    <a:pt x="1013" y="81"/>
                    <a:pt x="1053" y="72"/>
                    <a:pt x="1094" y="68"/>
                  </a:cubicBezTo>
                  <a:cubicBezTo>
                    <a:pt x="1129" y="59"/>
                    <a:pt x="1170" y="50"/>
                    <a:pt x="1206" y="45"/>
                  </a:cubicBezTo>
                  <a:cubicBezTo>
                    <a:pt x="1242" y="45"/>
                    <a:pt x="1273" y="36"/>
                    <a:pt x="1305" y="36"/>
                  </a:cubicBezTo>
                  <a:lnTo>
                    <a:pt x="1381" y="27"/>
                  </a:lnTo>
                  <a:lnTo>
                    <a:pt x="1449" y="23"/>
                  </a:lnTo>
                  <a:lnTo>
                    <a:pt x="1449" y="18"/>
                  </a:lnTo>
                  <a:lnTo>
                    <a:pt x="1381" y="9"/>
                  </a:lnTo>
                  <a:cubicBezTo>
                    <a:pt x="1323" y="0"/>
                    <a:pt x="1264" y="0"/>
                    <a:pt x="1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1146525" y="712575"/>
              <a:ext cx="59750" cy="57425"/>
            </a:xfrm>
            <a:custGeom>
              <a:avLst/>
              <a:gdLst/>
              <a:ahLst/>
              <a:cxnLst/>
              <a:rect l="l" t="t" r="r" b="b"/>
              <a:pathLst>
                <a:path w="2390" h="2297" extrusionOk="0">
                  <a:moveTo>
                    <a:pt x="2365" y="0"/>
                  </a:moveTo>
                  <a:cubicBezTo>
                    <a:pt x="2355" y="0"/>
                    <a:pt x="2348" y="9"/>
                    <a:pt x="2345" y="20"/>
                  </a:cubicBezTo>
                  <a:lnTo>
                    <a:pt x="2336" y="51"/>
                  </a:lnTo>
                  <a:cubicBezTo>
                    <a:pt x="2331" y="87"/>
                    <a:pt x="2318" y="119"/>
                    <a:pt x="2309" y="150"/>
                  </a:cubicBezTo>
                  <a:cubicBezTo>
                    <a:pt x="2300" y="173"/>
                    <a:pt x="2291" y="195"/>
                    <a:pt x="2282" y="218"/>
                  </a:cubicBezTo>
                  <a:cubicBezTo>
                    <a:pt x="2268" y="245"/>
                    <a:pt x="2255" y="272"/>
                    <a:pt x="2241" y="294"/>
                  </a:cubicBezTo>
                  <a:cubicBezTo>
                    <a:pt x="2210" y="357"/>
                    <a:pt x="2169" y="411"/>
                    <a:pt x="2129" y="470"/>
                  </a:cubicBezTo>
                  <a:cubicBezTo>
                    <a:pt x="2079" y="528"/>
                    <a:pt x="2030" y="595"/>
                    <a:pt x="1967" y="654"/>
                  </a:cubicBezTo>
                  <a:cubicBezTo>
                    <a:pt x="1904" y="721"/>
                    <a:pt x="1836" y="789"/>
                    <a:pt x="1764" y="847"/>
                  </a:cubicBezTo>
                  <a:cubicBezTo>
                    <a:pt x="1692" y="906"/>
                    <a:pt x="1607" y="964"/>
                    <a:pt x="1521" y="1018"/>
                  </a:cubicBezTo>
                  <a:lnTo>
                    <a:pt x="1391" y="1099"/>
                  </a:lnTo>
                  <a:lnTo>
                    <a:pt x="1256" y="1180"/>
                  </a:lnTo>
                  <a:cubicBezTo>
                    <a:pt x="1171" y="1234"/>
                    <a:pt x="1076" y="1279"/>
                    <a:pt x="986" y="1333"/>
                  </a:cubicBezTo>
                  <a:cubicBezTo>
                    <a:pt x="901" y="1383"/>
                    <a:pt x="806" y="1432"/>
                    <a:pt x="730" y="1486"/>
                  </a:cubicBezTo>
                  <a:cubicBezTo>
                    <a:pt x="649" y="1545"/>
                    <a:pt x="568" y="1594"/>
                    <a:pt x="496" y="1657"/>
                  </a:cubicBezTo>
                  <a:lnTo>
                    <a:pt x="397" y="1743"/>
                  </a:lnTo>
                  <a:lnTo>
                    <a:pt x="307" y="1828"/>
                  </a:lnTo>
                  <a:cubicBezTo>
                    <a:pt x="257" y="1882"/>
                    <a:pt x="212" y="1936"/>
                    <a:pt x="167" y="1995"/>
                  </a:cubicBezTo>
                  <a:cubicBezTo>
                    <a:pt x="131" y="2040"/>
                    <a:pt x="100" y="2085"/>
                    <a:pt x="73" y="2134"/>
                  </a:cubicBezTo>
                  <a:cubicBezTo>
                    <a:pt x="55" y="2165"/>
                    <a:pt x="37" y="2197"/>
                    <a:pt x="23" y="2228"/>
                  </a:cubicBezTo>
                  <a:cubicBezTo>
                    <a:pt x="14" y="2237"/>
                    <a:pt x="10" y="2251"/>
                    <a:pt x="5" y="2264"/>
                  </a:cubicBezTo>
                  <a:cubicBezTo>
                    <a:pt x="1" y="2273"/>
                    <a:pt x="5" y="2287"/>
                    <a:pt x="14" y="2291"/>
                  </a:cubicBezTo>
                  <a:cubicBezTo>
                    <a:pt x="19" y="2295"/>
                    <a:pt x="24" y="2296"/>
                    <a:pt x="28" y="2296"/>
                  </a:cubicBezTo>
                  <a:cubicBezTo>
                    <a:pt x="36" y="2296"/>
                    <a:pt x="43" y="2291"/>
                    <a:pt x="46" y="2282"/>
                  </a:cubicBezTo>
                  <a:cubicBezTo>
                    <a:pt x="46" y="2282"/>
                    <a:pt x="55" y="2273"/>
                    <a:pt x="68" y="2255"/>
                  </a:cubicBezTo>
                  <a:cubicBezTo>
                    <a:pt x="82" y="2233"/>
                    <a:pt x="104" y="2206"/>
                    <a:pt x="127" y="2170"/>
                  </a:cubicBezTo>
                  <a:cubicBezTo>
                    <a:pt x="154" y="2134"/>
                    <a:pt x="185" y="2089"/>
                    <a:pt x="230" y="2044"/>
                  </a:cubicBezTo>
                  <a:cubicBezTo>
                    <a:pt x="275" y="1999"/>
                    <a:pt x="316" y="1945"/>
                    <a:pt x="374" y="1891"/>
                  </a:cubicBezTo>
                  <a:lnTo>
                    <a:pt x="460" y="1810"/>
                  </a:lnTo>
                  <a:lnTo>
                    <a:pt x="554" y="1725"/>
                  </a:lnTo>
                  <a:cubicBezTo>
                    <a:pt x="626" y="1662"/>
                    <a:pt x="698" y="1608"/>
                    <a:pt x="775" y="1554"/>
                  </a:cubicBezTo>
                  <a:cubicBezTo>
                    <a:pt x="851" y="1500"/>
                    <a:pt x="937" y="1450"/>
                    <a:pt x="1027" y="1396"/>
                  </a:cubicBezTo>
                  <a:cubicBezTo>
                    <a:pt x="1112" y="1342"/>
                    <a:pt x="1207" y="1293"/>
                    <a:pt x="1292" y="1239"/>
                  </a:cubicBezTo>
                  <a:lnTo>
                    <a:pt x="1427" y="1153"/>
                  </a:lnTo>
                  <a:lnTo>
                    <a:pt x="1553" y="1068"/>
                  </a:lnTo>
                  <a:cubicBezTo>
                    <a:pt x="1638" y="1009"/>
                    <a:pt x="1719" y="946"/>
                    <a:pt x="1796" y="883"/>
                  </a:cubicBezTo>
                  <a:cubicBezTo>
                    <a:pt x="1868" y="825"/>
                    <a:pt x="1944" y="766"/>
                    <a:pt x="2012" y="703"/>
                  </a:cubicBezTo>
                  <a:cubicBezTo>
                    <a:pt x="2075" y="645"/>
                    <a:pt x="2133" y="582"/>
                    <a:pt x="2187" y="515"/>
                  </a:cubicBezTo>
                  <a:cubicBezTo>
                    <a:pt x="2228" y="456"/>
                    <a:pt x="2268" y="393"/>
                    <a:pt x="2300" y="330"/>
                  </a:cubicBezTo>
                  <a:cubicBezTo>
                    <a:pt x="2327" y="276"/>
                    <a:pt x="2349" y="227"/>
                    <a:pt x="2363" y="173"/>
                  </a:cubicBezTo>
                  <a:cubicBezTo>
                    <a:pt x="2372" y="137"/>
                    <a:pt x="2381" y="101"/>
                    <a:pt x="2385" y="65"/>
                  </a:cubicBezTo>
                  <a:cubicBezTo>
                    <a:pt x="2390" y="38"/>
                    <a:pt x="2390" y="24"/>
                    <a:pt x="2390" y="24"/>
                  </a:cubicBezTo>
                  <a:cubicBezTo>
                    <a:pt x="2390" y="15"/>
                    <a:pt x="2385" y="2"/>
                    <a:pt x="2372" y="2"/>
                  </a:cubicBezTo>
                  <a:cubicBezTo>
                    <a:pt x="2369" y="1"/>
                    <a:pt x="2367" y="0"/>
                    <a:pt x="23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1197375" y="704250"/>
              <a:ext cx="336850" cy="45975"/>
            </a:xfrm>
            <a:custGeom>
              <a:avLst/>
              <a:gdLst/>
              <a:ahLst/>
              <a:cxnLst/>
              <a:rect l="l" t="t" r="r" b="b"/>
              <a:pathLst>
                <a:path w="13474" h="1839" extrusionOk="0">
                  <a:moveTo>
                    <a:pt x="790" y="0"/>
                  </a:moveTo>
                  <a:cubicBezTo>
                    <a:pt x="710" y="0"/>
                    <a:pt x="628" y="6"/>
                    <a:pt x="549" y="20"/>
                  </a:cubicBezTo>
                  <a:cubicBezTo>
                    <a:pt x="405" y="47"/>
                    <a:pt x="266" y="101"/>
                    <a:pt x="140" y="177"/>
                  </a:cubicBezTo>
                  <a:cubicBezTo>
                    <a:pt x="104" y="200"/>
                    <a:pt x="72" y="222"/>
                    <a:pt x="45" y="249"/>
                  </a:cubicBezTo>
                  <a:lnTo>
                    <a:pt x="14" y="276"/>
                  </a:lnTo>
                  <a:lnTo>
                    <a:pt x="9" y="281"/>
                  </a:lnTo>
                  <a:cubicBezTo>
                    <a:pt x="0" y="285"/>
                    <a:pt x="0" y="299"/>
                    <a:pt x="9" y="303"/>
                  </a:cubicBezTo>
                  <a:cubicBezTo>
                    <a:pt x="12" y="308"/>
                    <a:pt x="15" y="310"/>
                    <a:pt x="19" y="310"/>
                  </a:cubicBezTo>
                  <a:cubicBezTo>
                    <a:pt x="23" y="310"/>
                    <a:pt x="27" y="308"/>
                    <a:pt x="32" y="303"/>
                  </a:cubicBezTo>
                  <a:cubicBezTo>
                    <a:pt x="68" y="272"/>
                    <a:pt x="108" y="240"/>
                    <a:pt x="153" y="218"/>
                  </a:cubicBezTo>
                  <a:cubicBezTo>
                    <a:pt x="279" y="146"/>
                    <a:pt x="414" y="96"/>
                    <a:pt x="554" y="74"/>
                  </a:cubicBezTo>
                  <a:cubicBezTo>
                    <a:pt x="629" y="60"/>
                    <a:pt x="707" y="54"/>
                    <a:pt x="786" y="54"/>
                  </a:cubicBezTo>
                  <a:cubicBezTo>
                    <a:pt x="811" y="54"/>
                    <a:pt x="835" y="55"/>
                    <a:pt x="860" y="56"/>
                  </a:cubicBezTo>
                  <a:cubicBezTo>
                    <a:pt x="977" y="65"/>
                    <a:pt x="1098" y="83"/>
                    <a:pt x="1215" y="119"/>
                  </a:cubicBezTo>
                  <a:cubicBezTo>
                    <a:pt x="1467" y="186"/>
                    <a:pt x="1755" y="258"/>
                    <a:pt x="2070" y="321"/>
                  </a:cubicBezTo>
                  <a:cubicBezTo>
                    <a:pt x="2412" y="389"/>
                    <a:pt x="2753" y="438"/>
                    <a:pt x="3100" y="474"/>
                  </a:cubicBezTo>
                  <a:cubicBezTo>
                    <a:pt x="3244" y="488"/>
                    <a:pt x="3389" y="494"/>
                    <a:pt x="3535" y="494"/>
                  </a:cubicBezTo>
                  <a:cubicBezTo>
                    <a:pt x="3580" y="494"/>
                    <a:pt x="3626" y="493"/>
                    <a:pt x="3671" y="492"/>
                  </a:cubicBezTo>
                  <a:cubicBezTo>
                    <a:pt x="3865" y="483"/>
                    <a:pt x="4063" y="474"/>
                    <a:pt x="4265" y="461"/>
                  </a:cubicBezTo>
                  <a:cubicBezTo>
                    <a:pt x="4665" y="438"/>
                    <a:pt x="5079" y="389"/>
                    <a:pt x="5502" y="362"/>
                  </a:cubicBezTo>
                  <a:cubicBezTo>
                    <a:pt x="5773" y="344"/>
                    <a:pt x="6046" y="336"/>
                    <a:pt x="6319" y="336"/>
                  </a:cubicBezTo>
                  <a:cubicBezTo>
                    <a:pt x="6471" y="336"/>
                    <a:pt x="6623" y="339"/>
                    <a:pt x="6775" y="344"/>
                  </a:cubicBezTo>
                  <a:cubicBezTo>
                    <a:pt x="6987" y="353"/>
                    <a:pt x="7203" y="375"/>
                    <a:pt x="7410" y="407"/>
                  </a:cubicBezTo>
                  <a:cubicBezTo>
                    <a:pt x="7621" y="447"/>
                    <a:pt x="7828" y="501"/>
                    <a:pt x="8030" y="564"/>
                  </a:cubicBezTo>
                  <a:cubicBezTo>
                    <a:pt x="8431" y="695"/>
                    <a:pt x="8831" y="812"/>
                    <a:pt x="9218" y="924"/>
                  </a:cubicBezTo>
                  <a:lnTo>
                    <a:pt x="10329" y="1252"/>
                  </a:lnTo>
                  <a:cubicBezTo>
                    <a:pt x="10684" y="1351"/>
                    <a:pt x="11017" y="1459"/>
                    <a:pt x="11328" y="1540"/>
                  </a:cubicBezTo>
                  <a:cubicBezTo>
                    <a:pt x="11643" y="1621"/>
                    <a:pt x="11931" y="1684"/>
                    <a:pt x="12187" y="1734"/>
                  </a:cubicBezTo>
                  <a:cubicBezTo>
                    <a:pt x="12448" y="1779"/>
                    <a:pt x="12673" y="1810"/>
                    <a:pt x="12862" y="1824"/>
                  </a:cubicBezTo>
                  <a:cubicBezTo>
                    <a:pt x="12973" y="1834"/>
                    <a:pt x="13082" y="1839"/>
                    <a:pt x="13192" y="1839"/>
                  </a:cubicBezTo>
                  <a:cubicBezTo>
                    <a:pt x="13229" y="1839"/>
                    <a:pt x="13266" y="1838"/>
                    <a:pt x="13303" y="1837"/>
                  </a:cubicBezTo>
                  <a:cubicBezTo>
                    <a:pt x="13352" y="1833"/>
                    <a:pt x="13393" y="1828"/>
                    <a:pt x="13415" y="1828"/>
                  </a:cubicBezTo>
                  <a:lnTo>
                    <a:pt x="13456" y="1824"/>
                  </a:lnTo>
                  <a:cubicBezTo>
                    <a:pt x="13465" y="1824"/>
                    <a:pt x="13474" y="1819"/>
                    <a:pt x="13474" y="1810"/>
                  </a:cubicBezTo>
                  <a:cubicBezTo>
                    <a:pt x="13469" y="1797"/>
                    <a:pt x="13465" y="1792"/>
                    <a:pt x="13456" y="1792"/>
                  </a:cubicBezTo>
                  <a:lnTo>
                    <a:pt x="13303" y="1792"/>
                  </a:lnTo>
                  <a:cubicBezTo>
                    <a:pt x="13159" y="1788"/>
                    <a:pt x="13015" y="1779"/>
                    <a:pt x="12871" y="1765"/>
                  </a:cubicBezTo>
                  <a:cubicBezTo>
                    <a:pt x="12686" y="1743"/>
                    <a:pt x="12461" y="1707"/>
                    <a:pt x="12205" y="1657"/>
                  </a:cubicBezTo>
                  <a:cubicBezTo>
                    <a:pt x="11949" y="1603"/>
                    <a:pt x="11661" y="1536"/>
                    <a:pt x="11350" y="1455"/>
                  </a:cubicBezTo>
                  <a:cubicBezTo>
                    <a:pt x="11035" y="1378"/>
                    <a:pt x="10698" y="1297"/>
                    <a:pt x="10343" y="1194"/>
                  </a:cubicBezTo>
                  <a:cubicBezTo>
                    <a:pt x="9992" y="1086"/>
                    <a:pt x="9618" y="969"/>
                    <a:pt x="9236" y="852"/>
                  </a:cubicBezTo>
                  <a:cubicBezTo>
                    <a:pt x="8854" y="731"/>
                    <a:pt x="8458" y="605"/>
                    <a:pt x="8044" y="506"/>
                  </a:cubicBezTo>
                  <a:cubicBezTo>
                    <a:pt x="7841" y="456"/>
                    <a:pt x="7634" y="398"/>
                    <a:pt x="7428" y="353"/>
                  </a:cubicBezTo>
                  <a:cubicBezTo>
                    <a:pt x="7212" y="312"/>
                    <a:pt x="6996" y="290"/>
                    <a:pt x="6780" y="276"/>
                  </a:cubicBezTo>
                  <a:cubicBezTo>
                    <a:pt x="6584" y="264"/>
                    <a:pt x="6388" y="258"/>
                    <a:pt x="6192" y="258"/>
                  </a:cubicBezTo>
                  <a:cubicBezTo>
                    <a:pt x="5960" y="258"/>
                    <a:pt x="5729" y="266"/>
                    <a:pt x="5498" y="281"/>
                  </a:cubicBezTo>
                  <a:cubicBezTo>
                    <a:pt x="5075" y="299"/>
                    <a:pt x="4661" y="326"/>
                    <a:pt x="4260" y="375"/>
                  </a:cubicBezTo>
                  <a:cubicBezTo>
                    <a:pt x="4063" y="398"/>
                    <a:pt x="3865" y="420"/>
                    <a:pt x="3671" y="434"/>
                  </a:cubicBezTo>
                  <a:cubicBezTo>
                    <a:pt x="3608" y="437"/>
                    <a:pt x="3546" y="438"/>
                    <a:pt x="3483" y="438"/>
                  </a:cubicBezTo>
                  <a:cubicBezTo>
                    <a:pt x="3359" y="438"/>
                    <a:pt x="3235" y="432"/>
                    <a:pt x="3109" y="420"/>
                  </a:cubicBezTo>
                  <a:cubicBezTo>
                    <a:pt x="2767" y="384"/>
                    <a:pt x="2425" y="330"/>
                    <a:pt x="2088" y="258"/>
                  </a:cubicBezTo>
                  <a:cubicBezTo>
                    <a:pt x="1768" y="195"/>
                    <a:pt x="1485" y="123"/>
                    <a:pt x="1233" y="56"/>
                  </a:cubicBezTo>
                  <a:cubicBezTo>
                    <a:pt x="1111" y="24"/>
                    <a:pt x="990" y="6"/>
                    <a:pt x="864" y="2"/>
                  </a:cubicBezTo>
                  <a:cubicBezTo>
                    <a:pt x="840" y="1"/>
                    <a:pt x="815" y="0"/>
                    <a:pt x="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1035875" y="577700"/>
              <a:ext cx="17000" cy="15850"/>
            </a:xfrm>
            <a:custGeom>
              <a:avLst/>
              <a:gdLst/>
              <a:ahLst/>
              <a:cxnLst/>
              <a:rect l="l" t="t" r="r" b="b"/>
              <a:pathLst>
                <a:path w="680" h="634" extrusionOk="0">
                  <a:moveTo>
                    <a:pt x="478" y="1"/>
                  </a:moveTo>
                  <a:cubicBezTo>
                    <a:pt x="391" y="1"/>
                    <a:pt x="266" y="42"/>
                    <a:pt x="158" y="165"/>
                  </a:cubicBezTo>
                  <a:cubicBezTo>
                    <a:pt x="0" y="345"/>
                    <a:pt x="9" y="583"/>
                    <a:pt x="68" y="624"/>
                  </a:cubicBezTo>
                  <a:cubicBezTo>
                    <a:pt x="78" y="631"/>
                    <a:pt x="88" y="634"/>
                    <a:pt x="98" y="634"/>
                  </a:cubicBezTo>
                  <a:cubicBezTo>
                    <a:pt x="150" y="634"/>
                    <a:pt x="194" y="535"/>
                    <a:pt x="293" y="394"/>
                  </a:cubicBezTo>
                  <a:cubicBezTo>
                    <a:pt x="410" y="232"/>
                    <a:pt x="680" y="156"/>
                    <a:pt x="581" y="34"/>
                  </a:cubicBezTo>
                  <a:cubicBezTo>
                    <a:pt x="566" y="15"/>
                    <a:pt x="528" y="1"/>
                    <a:pt x="4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1073750" y="609950"/>
              <a:ext cx="5450" cy="1725"/>
            </a:xfrm>
            <a:custGeom>
              <a:avLst/>
              <a:gdLst/>
              <a:ahLst/>
              <a:cxnLst/>
              <a:rect l="l" t="t" r="r" b="b"/>
              <a:pathLst>
                <a:path w="218" h="69" extrusionOk="0">
                  <a:moveTo>
                    <a:pt x="70" y="0"/>
                  </a:moveTo>
                  <a:cubicBezTo>
                    <a:pt x="43" y="0"/>
                    <a:pt x="20" y="5"/>
                    <a:pt x="15" y="17"/>
                  </a:cubicBezTo>
                  <a:cubicBezTo>
                    <a:pt x="1" y="43"/>
                    <a:pt x="62" y="68"/>
                    <a:pt x="122" y="68"/>
                  </a:cubicBezTo>
                  <a:cubicBezTo>
                    <a:pt x="157" y="68"/>
                    <a:pt x="191" y="59"/>
                    <a:pt x="208" y="35"/>
                  </a:cubicBezTo>
                  <a:cubicBezTo>
                    <a:pt x="218" y="23"/>
                    <a:pt x="131" y="0"/>
                    <a:pt x="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1077925" y="597175"/>
              <a:ext cx="9250" cy="12300"/>
            </a:xfrm>
            <a:custGeom>
              <a:avLst/>
              <a:gdLst/>
              <a:ahLst/>
              <a:cxnLst/>
              <a:rect l="l" t="t" r="r" b="b"/>
              <a:pathLst>
                <a:path w="370" h="492" extrusionOk="0">
                  <a:moveTo>
                    <a:pt x="97" y="0"/>
                  </a:moveTo>
                  <a:cubicBezTo>
                    <a:pt x="69" y="0"/>
                    <a:pt x="41" y="4"/>
                    <a:pt x="14" y="11"/>
                  </a:cubicBezTo>
                  <a:cubicBezTo>
                    <a:pt x="5" y="16"/>
                    <a:pt x="1" y="25"/>
                    <a:pt x="1" y="34"/>
                  </a:cubicBezTo>
                  <a:cubicBezTo>
                    <a:pt x="1" y="47"/>
                    <a:pt x="5" y="56"/>
                    <a:pt x="19" y="61"/>
                  </a:cubicBezTo>
                  <a:lnTo>
                    <a:pt x="46" y="61"/>
                  </a:lnTo>
                  <a:cubicBezTo>
                    <a:pt x="68" y="61"/>
                    <a:pt x="95" y="65"/>
                    <a:pt x="118" y="70"/>
                  </a:cubicBezTo>
                  <a:cubicBezTo>
                    <a:pt x="145" y="74"/>
                    <a:pt x="176" y="88"/>
                    <a:pt x="203" y="106"/>
                  </a:cubicBezTo>
                  <a:cubicBezTo>
                    <a:pt x="217" y="115"/>
                    <a:pt x="226" y="128"/>
                    <a:pt x="239" y="142"/>
                  </a:cubicBezTo>
                  <a:cubicBezTo>
                    <a:pt x="244" y="146"/>
                    <a:pt x="248" y="151"/>
                    <a:pt x="253" y="160"/>
                  </a:cubicBezTo>
                  <a:lnTo>
                    <a:pt x="257" y="169"/>
                  </a:lnTo>
                  <a:lnTo>
                    <a:pt x="262" y="182"/>
                  </a:lnTo>
                  <a:cubicBezTo>
                    <a:pt x="275" y="218"/>
                    <a:pt x="280" y="250"/>
                    <a:pt x="280" y="285"/>
                  </a:cubicBezTo>
                  <a:cubicBezTo>
                    <a:pt x="280" y="317"/>
                    <a:pt x="271" y="344"/>
                    <a:pt x="262" y="375"/>
                  </a:cubicBezTo>
                  <a:cubicBezTo>
                    <a:pt x="253" y="393"/>
                    <a:pt x="239" y="411"/>
                    <a:pt x="226" y="429"/>
                  </a:cubicBezTo>
                  <a:lnTo>
                    <a:pt x="212" y="452"/>
                  </a:lnTo>
                  <a:cubicBezTo>
                    <a:pt x="194" y="467"/>
                    <a:pt x="209" y="491"/>
                    <a:pt x="228" y="491"/>
                  </a:cubicBezTo>
                  <a:cubicBezTo>
                    <a:pt x="232" y="491"/>
                    <a:pt x="235" y="490"/>
                    <a:pt x="239" y="488"/>
                  </a:cubicBezTo>
                  <a:cubicBezTo>
                    <a:pt x="239" y="488"/>
                    <a:pt x="248" y="479"/>
                    <a:pt x="266" y="470"/>
                  </a:cubicBezTo>
                  <a:cubicBezTo>
                    <a:pt x="289" y="452"/>
                    <a:pt x="311" y="429"/>
                    <a:pt x="325" y="407"/>
                  </a:cubicBezTo>
                  <a:cubicBezTo>
                    <a:pt x="347" y="371"/>
                    <a:pt x="361" y="330"/>
                    <a:pt x="365" y="290"/>
                  </a:cubicBezTo>
                  <a:cubicBezTo>
                    <a:pt x="370" y="241"/>
                    <a:pt x="361" y="191"/>
                    <a:pt x="343" y="146"/>
                  </a:cubicBezTo>
                  <a:lnTo>
                    <a:pt x="334" y="133"/>
                  </a:lnTo>
                  <a:lnTo>
                    <a:pt x="325" y="115"/>
                  </a:lnTo>
                  <a:cubicBezTo>
                    <a:pt x="320" y="101"/>
                    <a:pt x="311" y="92"/>
                    <a:pt x="302" y="83"/>
                  </a:cubicBezTo>
                  <a:cubicBezTo>
                    <a:pt x="284" y="65"/>
                    <a:pt x="266" y="47"/>
                    <a:pt x="244" y="38"/>
                  </a:cubicBezTo>
                  <a:cubicBezTo>
                    <a:pt x="208" y="16"/>
                    <a:pt x="167" y="7"/>
                    <a:pt x="127" y="2"/>
                  </a:cubicBezTo>
                  <a:cubicBezTo>
                    <a:pt x="117" y="1"/>
                    <a:pt x="107" y="0"/>
                    <a:pt x="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1035750" y="756225"/>
              <a:ext cx="61900" cy="12075"/>
            </a:xfrm>
            <a:custGeom>
              <a:avLst/>
              <a:gdLst/>
              <a:ahLst/>
              <a:cxnLst/>
              <a:rect l="l" t="t" r="r" b="b"/>
              <a:pathLst>
                <a:path w="2476" h="483" extrusionOk="0">
                  <a:moveTo>
                    <a:pt x="21" y="1"/>
                  </a:moveTo>
                  <a:cubicBezTo>
                    <a:pt x="14" y="1"/>
                    <a:pt x="8" y="5"/>
                    <a:pt x="5" y="10"/>
                  </a:cubicBezTo>
                  <a:cubicBezTo>
                    <a:pt x="1" y="19"/>
                    <a:pt x="5" y="28"/>
                    <a:pt x="10" y="33"/>
                  </a:cubicBezTo>
                  <a:lnTo>
                    <a:pt x="104" y="87"/>
                  </a:lnTo>
                  <a:cubicBezTo>
                    <a:pt x="136" y="105"/>
                    <a:pt x="176" y="118"/>
                    <a:pt x="217" y="141"/>
                  </a:cubicBezTo>
                  <a:cubicBezTo>
                    <a:pt x="262" y="163"/>
                    <a:pt x="311" y="181"/>
                    <a:pt x="365" y="208"/>
                  </a:cubicBezTo>
                  <a:cubicBezTo>
                    <a:pt x="419" y="235"/>
                    <a:pt x="482" y="253"/>
                    <a:pt x="545" y="280"/>
                  </a:cubicBezTo>
                  <a:cubicBezTo>
                    <a:pt x="608" y="303"/>
                    <a:pt x="676" y="321"/>
                    <a:pt x="748" y="343"/>
                  </a:cubicBezTo>
                  <a:cubicBezTo>
                    <a:pt x="824" y="366"/>
                    <a:pt x="896" y="384"/>
                    <a:pt x="973" y="401"/>
                  </a:cubicBezTo>
                  <a:cubicBezTo>
                    <a:pt x="1049" y="419"/>
                    <a:pt x="1130" y="433"/>
                    <a:pt x="1206" y="446"/>
                  </a:cubicBezTo>
                  <a:lnTo>
                    <a:pt x="1323" y="464"/>
                  </a:lnTo>
                  <a:lnTo>
                    <a:pt x="1445" y="473"/>
                  </a:lnTo>
                  <a:cubicBezTo>
                    <a:pt x="1517" y="478"/>
                    <a:pt x="1598" y="482"/>
                    <a:pt x="1674" y="482"/>
                  </a:cubicBezTo>
                  <a:cubicBezTo>
                    <a:pt x="1746" y="482"/>
                    <a:pt x="1818" y="473"/>
                    <a:pt x="1886" y="473"/>
                  </a:cubicBezTo>
                  <a:lnTo>
                    <a:pt x="2079" y="446"/>
                  </a:lnTo>
                  <a:lnTo>
                    <a:pt x="2165" y="437"/>
                  </a:lnTo>
                  <a:cubicBezTo>
                    <a:pt x="2192" y="433"/>
                    <a:pt x="2214" y="424"/>
                    <a:pt x="2237" y="415"/>
                  </a:cubicBezTo>
                  <a:lnTo>
                    <a:pt x="2358" y="384"/>
                  </a:lnTo>
                  <a:lnTo>
                    <a:pt x="2466" y="352"/>
                  </a:lnTo>
                  <a:cubicBezTo>
                    <a:pt x="2471" y="352"/>
                    <a:pt x="2475" y="348"/>
                    <a:pt x="2471" y="339"/>
                  </a:cubicBezTo>
                  <a:cubicBezTo>
                    <a:pt x="2471" y="334"/>
                    <a:pt x="2466" y="330"/>
                    <a:pt x="2457" y="330"/>
                  </a:cubicBezTo>
                  <a:lnTo>
                    <a:pt x="2354" y="348"/>
                  </a:lnTo>
                  <a:lnTo>
                    <a:pt x="2232" y="370"/>
                  </a:lnTo>
                  <a:cubicBezTo>
                    <a:pt x="2178" y="379"/>
                    <a:pt x="2124" y="384"/>
                    <a:pt x="2075" y="388"/>
                  </a:cubicBezTo>
                  <a:lnTo>
                    <a:pt x="1886" y="401"/>
                  </a:lnTo>
                  <a:lnTo>
                    <a:pt x="1674" y="401"/>
                  </a:lnTo>
                  <a:cubicBezTo>
                    <a:pt x="1602" y="397"/>
                    <a:pt x="1526" y="393"/>
                    <a:pt x="1449" y="384"/>
                  </a:cubicBezTo>
                  <a:lnTo>
                    <a:pt x="1337" y="375"/>
                  </a:lnTo>
                  <a:lnTo>
                    <a:pt x="1224" y="357"/>
                  </a:lnTo>
                  <a:cubicBezTo>
                    <a:pt x="1148" y="343"/>
                    <a:pt x="1072" y="330"/>
                    <a:pt x="1000" y="316"/>
                  </a:cubicBezTo>
                  <a:cubicBezTo>
                    <a:pt x="923" y="298"/>
                    <a:pt x="851" y="280"/>
                    <a:pt x="779" y="262"/>
                  </a:cubicBezTo>
                  <a:cubicBezTo>
                    <a:pt x="712" y="244"/>
                    <a:pt x="644" y="226"/>
                    <a:pt x="577" y="208"/>
                  </a:cubicBezTo>
                  <a:cubicBezTo>
                    <a:pt x="509" y="186"/>
                    <a:pt x="451" y="168"/>
                    <a:pt x="397" y="145"/>
                  </a:cubicBezTo>
                  <a:cubicBezTo>
                    <a:pt x="289" y="105"/>
                    <a:pt x="194" y="73"/>
                    <a:pt x="131" y="51"/>
                  </a:cubicBezTo>
                  <a:lnTo>
                    <a:pt x="32" y="6"/>
                  </a:lnTo>
                  <a:cubicBezTo>
                    <a:pt x="29" y="2"/>
                    <a:pt x="25" y="1"/>
                    <a:pt x="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1181075" y="655900"/>
              <a:ext cx="8325" cy="32100"/>
            </a:xfrm>
            <a:custGeom>
              <a:avLst/>
              <a:gdLst/>
              <a:ahLst/>
              <a:cxnLst/>
              <a:rect l="l" t="t" r="r" b="b"/>
              <a:pathLst>
                <a:path w="333" h="1284" extrusionOk="0">
                  <a:moveTo>
                    <a:pt x="310" y="0"/>
                  </a:moveTo>
                  <a:cubicBezTo>
                    <a:pt x="303" y="0"/>
                    <a:pt x="297" y="8"/>
                    <a:pt x="297" y="15"/>
                  </a:cubicBezTo>
                  <a:cubicBezTo>
                    <a:pt x="283" y="69"/>
                    <a:pt x="279" y="123"/>
                    <a:pt x="270" y="172"/>
                  </a:cubicBezTo>
                  <a:cubicBezTo>
                    <a:pt x="265" y="186"/>
                    <a:pt x="265" y="204"/>
                    <a:pt x="265" y="213"/>
                  </a:cubicBezTo>
                  <a:lnTo>
                    <a:pt x="256" y="253"/>
                  </a:lnTo>
                  <a:lnTo>
                    <a:pt x="243" y="334"/>
                  </a:lnTo>
                  <a:cubicBezTo>
                    <a:pt x="234" y="388"/>
                    <a:pt x="225" y="438"/>
                    <a:pt x="211" y="492"/>
                  </a:cubicBezTo>
                  <a:lnTo>
                    <a:pt x="180" y="649"/>
                  </a:lnTo>
                  <a:cubicBezTo>
                    <a:pt x="171" y="699"/>
                    <a:pt x="153" y="748"/>
                    <a:pt x="139" y="802"/>
                  </a:cubicBezTo>
                  <a:cubicBezTo>
                    <a:pt x="126" y="852"/>
                    <a:pt x="117" y="906"/>
                    <a:pt x="103" y="960"/>
                  </a:cubicBezTo>
                  <a:cubicBezTo>
                    <a:pt x="86" y="1009"/>
                    <a:pt x="63" y="1059"/>
                    <a:pt x="50" y="1108"/>
                  </a:cubicBezTo>
                  <a:cubicBezTo>
                    <a:pt x="36" y="1162"/>
                    <a:pt x="18" y="1211"/>
                    <a:pt x="5" y="1265"/>
                  </a:cubicBezTo>
                  <a:cubicBezTo>
                    <a:pt x="5" y="1264"/>
                    <a:pt x="5" y="1263"/>
                    <a:pt x="5" y="1261"/>
                  </a:cubicBezTo>
                  <a:lnTo>
                    <a:pt x="5" y="1261"/>
                  </a:lnTo>
                  <a:cubicBezTo>
                    <a:pt x="0" y="1270"/>
                    <a:pt x="5" y="1283"/>
                    <a:pt x="14" y="1283"/>
                  </a:cubicBezTo>
                  <a:cubicBezTo>
                    <a:pt x="17" y="1283"/>
                    <a:pt x="23" y="1281"/>
                    <a:pt x="26" y="1276"/>
                  </a:cubicBezTo>
                  <a:lnTo>
                    <a:pt x="26" y="1276"/>
                  </a:lnTo>
                  <a:cubicBezTo>
                    <a:pt x="27" y="1274"/>
                    <a:pt x="27" y="1273"/>
                    <a:pt x="27" y="1270"/>
                  </a:cubicBezTo>
                  <a:lnTo>
                    <a:pt x="27" y="1270"/>
                  </a:lnTo>
                  <a:cubicBezTo>
                    <a:pt x="27" y="1270"/>
                    <a:pt x="27" y="1270"/>
                    <a:pt x="27" y="1270"/>
                  </a:cubicBezTo>
                  <a:lnTo>
                    <a:pt x="27" y="1274"/>
                  </a:lnTo>
                  <a:cubicBezTo>
                    <a:pt x="77" y="1180"/>
                    <a:pt x="130" y="1081"/>
                    <a:pt x="175" y="982"/>
                  </a:cubicBezTo>
                  <a:cubicBezTo>
                    <a:pt x="193" y="928"/>
                    <a:pt x="211" y="879"/>
                    <a:pt x="225" y="825"/>
                  </a:cubicBezTo>
                  <a:cubicBezTo>
                    <a:pt x="243" y="771"/>
                    <a:pt x="261" y="721"/>
                    <a:pt x="270" y="667"/>
                  </a:cubicBezTo>
                  <a:cubicBezTo>
                    <a:pt x="297" y="559"/>
                    <a:pt x="310" y="451"/>
                    <a:pt x="324" y="343"/>
                  </a:cubicBezTo>
                  <a:lnTo>
                    <a:pt x="328" y="262"/>
                  </a:lnTo>
                  <a:lnTo>
                    <a:pt x="333" y="222"/>
                  </a:lnTo>
                  <a:lnTo>
                    <a:pt x="333" y="177"/>
                  </a:lnTo>
                  <a:cubicBezTo>
                    <a:pt x="333" y="123"/>
                    <a:pt x="333" y="73"/>
                    <a:pt x="328" y="15"/>
                  </a:cubicBezTo>
                  <a:cubicBezTo>
                    <a:pt x="328" y="6"/>
                    <a:pt x="319" y="1"/>
                    <a:pt x="315" y="1"/>
                  </a:cubicBezTo>
                  <a:cubicBezTo>
                    <a:pt x="313" y="1"/>
                    <a:pt x="312" y="0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1069950" y="658175"/>
              <a:ext cx="57500" cy="36925"/>
            </a:xfrm>
            <a:custGeom>
              <a:avLst/>
              <a:gdLst/>
              <a:ahLst/>
              <a:cxnLst/>
              <a:rect l="l" t="t" r="r" b="b"/>
              <a:pathLst>
                <a:path w="2300" h="1477" extrusionOk="0">
                  <a:moveTo>
                    <a:pt x="2218" y="0"/>
                  </a:moveTo>
                  <a:cubicBezTo>
                    <a:pt x="2214" y="5"/>
                    <a:pt x="2209" y="9"/>
                    <a:pt x="2209" y="14"/>
                  </a:cubicBezTo>
                  <a:cubicBezTo>
                    <a:pt x="2223" y="59"/>
                    <a:pt x="2232" y="108"/>
                    <a:pt x="2236" y="153"/>
                  </a:cubicBezTo>
                  <a:cubicBezTo>
                    <a:pt x="2250" y="275"/>
                    <a:pt x="2245" y="396"/>
                    <a:pt x="2223" y="513"/>
                  </a:cubicBezTo>
                  <a:cubicBezTo>
                    <a:pt x="2209" y="590"/>
                    <a:pt x="2182" y="666"/>
                    <a:pt x="2146" y="738"/>
                  </a:cubicBezTo>
                  <a:cubicBezTo>
                    <a:pt x="2106" y="819"/>
                    <a:pt x="2056" y="891"/>
                    <a:pt x="1993" y="954"/>
                  </a:cubicBezTo>
                  <a:cubicBezTo>
                    <a:pt x="1930" y="1026"/>
                    <a:pt x="1854" y="1089"/>
                    <a:pt x="1777" y="1138"/>
                  </a:cubicBezTo>
                  <a:cubicBezTo>
                    <a:pt x="1732" y="1165"/>
                    <a:pt x="1696" y="1188"/>
                    <a:pt x="1647" y="1210"/>
                  </a:cubicBezTo>
                  <a:cubicBezTo>
                    <a:pt x="1602" y="1233"/>
                    <a:pt x="1557" y="1255"/>
                    <a:pt x="1512" y="1273"/>
                  </a:cubicBezTo>
                  <a:cubicBezTo>
                    <a:pt x="1332" y="1350"/>
                    <a:pt x="1139" y="1390"/>
                    <a:pt x="945" y="1395"/>
                  </a:cubicBezTo>
                  <a:cubicBezTo>
                    <a:pt x="774" y="1390"/>
                    <a:pt x="603" y="1359"/>
                    <a:pt x="450" y="1291"/>
                  </a:cubicBezTo>
                  <a:cubicBezTo>
                    <a:pt x="338" y="1242"/>
                    <a:pt x="230" y="1183"/>
                    <a:pt x="135" y="1107"/>
                  </a:cubicBezTo>
                  <a:cubicBezTo>
                    <a:pt x="99" y="1080"/>
                    <a:pt x="72" y="1058"/>
                    <a:pt x="59" y="1040"/>
                  </a:cubicBezTo>
                  <a:lnTo>
                    <a:pt x="32" y="1013"/>
                  </a:lnTo>
                  <a:cubicBezTo>
                    <a:pt x="28" y="1011"/>
                    <a:pt x="24" y="1010"/>
                    <a:pt x="21" y="1010"/>
                  </a:cubicBezTo>
                  <a:cubicBezTo>
                    <a:pt x="16" y="1010"/>
                    <a:pt x="12" y="1012"/>
                    <a:pt x="9" y="1017"/>
                  </a:cubicBezTo>
                  <a:cubicBezTo>
                    <a:pt x="0" y="1022"/>
                    <a:pt x="0" y="1031"/>
                    <a:pt x="9" y="1035"/>
                  </a:cubicBezTo>
                  <a:lnTo>
                    <a:pt x="32" y="1067"/>
                  </a:lnTo>
                  <a:cubicBezTo>
                    <a:pt x="54" y="1093"/>
                    <a:pt x="81" y="1116"/>
                    <a:pt x="108" y="1138"/>
                  </a:cubicBezTo>
                  <a:cubicBezTo>
                    <a:pt x="338" y="1350"/>
                    <a:pt x="635" y="1467"/>
                    <a:pt x="941" y="1476"/>
                  </a:cubicBezTo>
                  <a:cubicBezTo>
                    <a:pt x="951" y="1476"/>
                    <a:pt x="961" y="1476"/>
                    <a:pt x="972" y="1476"/>
                  </a:cubicBezTo>
                  <a:cubicBezTo>
                    <a:pt x="1168" y="1476"/>
                    <a:pt x="1364" y="1436"/>
                    <a:pt x="1548" y="1359"/>
                  </a:cubicBezTo>
                  <a:cubicBezTo>
                    <a:pt x="1597" y="1336"/>
                    <a:pt x="1642" y="1314"/>
                    <a:pt x="1687" y="1291"/>
                  </a:cubicBezTo>
                  <a:cubicBezTo>
                    <a:pt x="1732" y="1264"/>
                    <a:pt x="1777" y="1237"/>
                    <a:pt x="1822" y="1210"/>
                  </a:cubicBezTo>
                  <a:cubicBezTo>
                    <a:pt x="1908" y="1152"/>
                    <a:pt x="1989" y="1084"/>
                    <a:pt x="2056" y="1008"/>
                  </a:cubicBezTo>
                  <a:cubicBezTo>
                    <a:pt x="2178" y="873"/>
                    <a:pt x="2254" y="702"/>
                    <a:pt x="2281" y="522"/>
                  </a:cubicBezTo>
                  <a:cubicBezTo>
                    <a:pt x="2299" y="396"/>
                    <a:pt x="2295" y="270"/>
                    <a:pt x="2272" y="144"/>
                  </a:cubicBezTo>
                  <a:cubicBezTo>
                    <a:pt x="2263" y="99"/>
                    <a:pt x="2250" y="54"/>
                    <a:pt x="2232" y="9"/>
                  </a:cubicBezTo>
                  <a:cubicBezTo>
                    <a:pt x="2232" y="0"/>
                    <a:pt x="2223" y="0"/>
                    <a:pt x="22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8"/>
            <p:cNvSpPr/>
            <p:nvPr/>
          </p:nvSpPr>
          <p:spPr>
            <a:xfrm>
              <a:off x="1096725" y="721850"/>
              <a:ext cx="3000" cy="43550"/>
            </a:xfrm>
            <a:custGeom>
              <a:avLst/>
              <a:gdLst/>
              <a:ahLst/>
              <a:cxnLst/>
              <a:rect l="l" t="t" r="r" b="b"/>
              <a:pathLst>
                <a:path w="120" h="1742" extrusionOk="0">
                  <a:moveTo>
                    <a:pt x="96" y="1"/>
                  </a:moveTo>
                  <a:cubicBezTo>
                    <a:pt x="85" y="1"/>
                    <a:pt x="74" y="7"/>
                    <a:pt x="72" y="22"/>
                  </a:cubicBezTo>
                  <a:lnTo>
                    <a:pt x="50" y="126"/>
                  </a:lnTo>
                  <a:cubicBezTo>
                    <a:pt x="45" y="161"/>
                    <a:pt x="36" y="197"/>
                    <a:pt x="32" y="229"/>
                  </a:cubicBezTo>
                  <a:lnTo>
                    <a:pt x="14" y="440"/>
                  </a:lnTo>
                  <a:cubicBezTo>
                    <a:pt x="9" y="512"/>
                    <a:pt x="5" y="580"/>
                    <a:pt x="5" y="652"/>
                  </a:cubicBezTo>
                  <a:lnTo>
                    <a:pt x="5" y="863"/>
                  </a:lnTo>
                  <a:cubicBezTo>
                    <a:pt x="5" y="1003"/>
                    <a:pt x="9" y="1147"/>
                    <a:pt x="18" y="1286"/>
                  </a:cubicBezTo>
                  <a:cubicBezTo>
                    <a:pt x="27" y="1419"/>
                    <a:pt x="31" y="1552"/>
                    <a:pt x="47" y="1685"/>
                  </a:cubicBezTo>
                  <a:lnTo>
                    <a:pt x="47" y="1685"/>
                  </a:lnTo>
                  <a:lnTo>
                    <a:pt x="18" y="1696"/>
                  </a:lnTo>
                  <a:cubicBezTo>
                    <a:pt x="9" y="1700"/>
                    <a:pt x="0" y="1709"/>
                    <a:pt x="5" y="1723"/>
                  </a:cubicBezTo>
                  <a:cubicBezTo>
                    <a:pt x="8" y="1734"/>
                    <a:pt x="18" y="1742"/>
                    <a:pt x="26" y="1742"/>
                  </a:cubicBezTo>
                  <a:cubicBezTo>
                    <a:pt x="28" y="1742"/>
                    <a:pt x="30" y="1741"/>
                    <a:pt x="32" y="1741"/>
                  </a:cubicBezTo>
                  <a:lnTo>
                    <a:pt x="81" y="1732"/>
                  </a:lnTo>
                  <a:cubicBezTo>
                    <a:pt x="95" y="1727"/>
                    <a:pt x="104" y="1718"/>
                    <a:pt x="104" y="1705"/>
                  </a:cubicBezTo>
                  <a:cubicBezTo>
                    <a:pt x="104" y="1421"/>
                    <a:pt x="99" y="1147"/>
                    <a:pt x="99" y="863"/>
                  </a:cubicBezTo>
                  <a:lnTo>
                    <a:pt x="99" y="652"/>
                  </a:lnTo>
                  <a:lnTo>
                    <a:pt x="99" y="445"/>
                  </a:lnTo>
                  <a:lnTo>
                    <a:pt x="104" y="238"/>
                  </a:lnTo>
                  <a:cubicBezTo>
                    <a:pt x="104" y="166"/>
                    <a:pt x="113" y="99"/>
                    <a:pt x="117" y="31"/>
                  </a:cubicBezTo>
                  <a:lnTo>
                    <a:pt x="117" y="27"/>
                  </a:lnTo>
                  <a:cubicBezTo>
                    <a:pt x="119" y="10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8"/>
            <p:cNvSpPr/>
            <p:nvPr/>
          </p:nvSpPr>
          <p:spPr>
            <a:xfrm>
              <a:off x="1151600" y="672750"/>
              <a:ext cx="50975" cy="48675"/>
            </a:xfrm>
            <a:custGeom>
              <a:avLst/>
              <a:gdLst/>
              <a:ahLst/>
              <a:cxnLst/>
              <a:rect l="l" t="t" r="r" b="b"/>
              <a:pathLst>
                <a:path w="2039" h="1947" extrusionOk="0">
                  <a:moveTo>
                    <a:pt x="26" y="0"/>
                  </a:moveTo>
                  <a:cubicBezTo>
                    <a:pt x="17" y="0"/>
                    <a:pt x="8" y="6"/>
                    <a:pt x="5" y="16"/>
                  </a:cubicBezTo>
                  <a:cubicBezTo>
                    <a:pt x="0" y="29"/>
                    <a:pt x="5" y="43"/>
                    <a:pt x="18" y="47"/>
                  </a:cubicBezTo>
                  <a:lnTo>
                    <a:pt x="131" y="101"/>
                  </a:lnTo>
                  <a:cubicBezTo>
                    <a:pt x="198" y="133"/>
                    <a:pt x="302" y="187"/>
                    <a:pt x="423" y="241"/>
                  </a:cubicBezTo>
                  <a:lnTo>
                    <a:pt x="837" y="452"/>
                  </a:lnTo>
                  <a:lnTo>
                    <a:pt x="1062" y="578"/>
                  </a:lnTo>
                  <a:lnTo>
                    <a:pt x="1179" y="641"/>
                  </a:lnTo>
                  <a:lnTo>
                    <a:pt x="1291" y="713"/>
                  </a:lnTo>
                  <a:cubicBezTo>
                    <a:pt x="1323" y="740"/>
                    <a:pt x="1359" y="767"/>
                    <a:pt x="1390" y="794"/>
                  </a:cubicBezTo>
                  <a:cubicBezTo>
                    <a:pt x="1417" y="821"/>
                    <a:pt x="1449" y="857"/>
                    <a:pt x="1476" y="893"/>
                  </a:cubicBezTo>
                  <a:cubicBezTo>
                    <a:pt x="1525" y="956"/>
                    <a:pt x="1570" y="1028"/>
                    <a:pt x="1611" y="1104"/>
                  </a:cubicBezTo>
                  <a:cubicBezTo>
                    <a:pt x="1692" y="1248"/>
                    <a:pt x="1759" y="1392"/>
                    <a:pt x="1813" y="1514"/>
                  </a:cubicBezTo>
                  <a:cubicBezTo>
                    <a:pt x="1917" y="1761"/>
                    <a:pt x="1989" y="1932"/>
                    <a:pt x="1989" y="1932"/>
                  </a:cubicBezTo>
                  <a:cubicBezTo>
                    <a:pt x="1992" y="1939"/>
                    <a:pt x="2002" y="1947"/>
                    <a:pt x="2013" y="1947"/>
                  </a:cubicBezTo>
                  <a:cubicBezTo>
                    <a:pt x="2015" y="1947"/>
                    <a:pt x="2018" y="1946"/>
                    <a:pt x="2020" y="1946"/>
                  </a:cubicBezTo>
                  <a:cubicBezTo>
                    <a:pt x="2029" y="1941"/>
                    <a:pt x="2038" y="1928"/>
                    <a:pt x="2034" y="1914"/>
                  </a:cubicBezTo>
                  <a:cubicBezTo>
                    <a:pt x="2034" y="1914"/>
                    <a:pt x="2020" y="1874"/>
                    <a:pt x="1993" y="1797"/>
                  </a:cubicBezTo>
                  <a:cubicBezTo>
                    <a:pt x="1980" y="1761"/>
                    <a:pt x="1962" y="1716"/>
                    <a:pt x="1944" y="1662"/>
                  </a:cubicBezTo>
                  <a:cubicBezTo>
                    <a:pt x="1926" y="1608"/>
                    <a:pt x="1908" y="1550"/>
                    <a:pt x="1881" y="1487"/>
                  </a:cubicBezTo>
                  <a:cubicBezTo>
                    <a:pt x="1822" y="1343"/>
                    <a:pt x="1759" y="1199"/>
                    <a:pt x="1687" y="1059"/>
                  </a:cubicBezTo>
                  <a:cubicBezTo>
                    <a:pt x="1642" y="983"/>
                    <a:pt x="1597" y="906"/>
                    <a:pt x="1543" y="834"/>
                  </a:cubicBezTo>
                  <a:cubicBezTo>
                    <a:pt x="1516" y="794"/>
                    <a:pt x="1485" y="762"/>
                    <a:pt x="1453" y="726"/>
                  </a:cubicBezTo>
                  <a:cubicBezTo>
                    <a:pt x="1413" y="690"/>
                    <a:pt x="1377" y="668"/>
                    <a:pt x="1341" y="636"/>
                  </a:cubicBezTo>
                  <a:lnTo>
                    <a:pt x="1229" y="564"/>
                  </a:lnTo>
                  <a:cubicBezTo>
                    <a:pt x="1188" y="537"/>
                    <a:pt x="1148" y="519"/>
                    <a:pt x="1107" y="497"/>
                  </a:cubicBezTo>
                  <a:lnTo>
                    <a:pt x="878" y="371"/>
                  </a:lnTo>
                  <a:cubicBezTo>
                    <a:pt x="801" y="331"/>
                    <a:pt x="725" y="299"/>
                    <a:pt x="653" y="268"/>
                  </a:cubicBezTo>
                  <a:lnTo>
                    <a:pt x="455" y="173"/>
                  </a:lnTo>
                  <a:cubicBezTo>
                    <a:pt x="203" y="65"/>
                    <a:pt x="36" y="2"/>
                    <a:pt x="36" y="2"/>
                  </a:cubicBezTo>
                  <a:cubicBezTo>
                    <a:pt x="33" y="1"/>
                    <a:pt x="30" y="0"/>
                    <a:pt x="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1211425" y="761250"/>
              <a:ext cx="26450" cy="8100"/>
            </a:xfrm>
            <a:custGeom>
              <a:avLst/>
              <a:gdLst/>
              <a:ahLst/>
              <a:cxnLst/>
              <a:rect l="l" t="t" r="r" b="b"/>
              <a:pathLst>
                <a:path w="1058" h="324" extrusionOk="0">
                  <a:moveTo>
                    <a:pt x="797" y="0"/>
                  </a:moveTo>
                  <a:cubicBezTo>
                    <a:pt x="767" y="0"/>
                    <a:pt x="736" y="3"/>
                    <a:pt x="707" y="7"/>
                  </a:cubicBezTo>
                  <a:cubicBezTo>
                    <a:pt x="639" y="12"/>
                    <a:pt x="572" y="25"/>
                    <a:pt x="504" y="43"/>
                  </a:cubicBezTo>
                  <a:cubicBezTo>
                    <a:pt x="379" y="79"/>
                    <a:pt x="262" y="129"/>
                    <a:pt x="149" y="196"/>
                  </a:cubicBezTo>
                  <a:cubicBezTo>
                    <a:pt x="100" y="227"/>
                    <a:pt x="50" y="259"/>
                    <a:pt x="5" y="295"/>
                  </a:cubicBezTo>
                  <a:cubicBezTo>
                    <a:pt x="1" y="299"/>
                    <a:pt x="1" y="308"/>
                    <a:pt x="1" y="313"/>
                  </a:cubicBezTo>
                  <a:cubicBezTo>
                    <a:pt x="4" y="320"/>
                    <a:pt x="10" y="324"/>
                    <a:pt x="16" y="324"/>
                  </a:cubicBezTo>
                  <a:cubicBezTo>
                    <a:pt x="18" y="324"/>
                    <a:pt x="21" y="323"/>
                    <a:pt x="23" y="322"/>
                  </a:cubicBezTo>
                  <a:lnTo>
                    <a:pt x="181" y="259"/>
                  </a:lnTo>
                  <a:cubicBezTo>
                    <a:pt x="275" y="223"/>
                    <a:pt x="401" y="174"/>
                    <a:pt x="527" y="133"/>
                  </a:cubicBezTo>
                  <a:cubicBezTo>
                    <a:pt x="594" y="111"/>
                    <a:pt x="657" y="93"/>
                    <a:pt x="720" y="79"/>
                  </a:cubicBezTo>
                  <a:cubicBezTo>
                    <a:pt x="752" y="75"/>
                    <a:pt x="779" y="66"/>
                    <a:pt x="806" y="61"/>
                  </a:cubicBezTo>
                  <a:cubicBezTo>
                    <a:pt x="837" y="61"/>
                    <a:pt x="864" y="52"/>
                    <a:pt x="887" y="52"/>
                  </a:cubicBezTo>
                  <a:cubicBezTo>
                    <a:pt x="927" y="43"/>
                    <a:pt x="968" y="43"/>
                    <a:pt x="1013" y="43"/>
                  </a:cubicBezTo>
                  <a:lnTo>
                    <a:pt x="1058" y="43"/>
                  </a:lnTo>
                  <a:cubicBezTo>
                    <a:pt x="1058" y="43"/>
                    <a:pt x="1044" y="39"/>
                    <a:pt x="1013" y="30"/>
                  </a:cubicBezTo>
                  <a:cubicBezTo>
                    <a:pt x="972" y="16"/>
                    <a:pt x="932" y="7"/>
                    <a:pt x="887" y="7"/>
                  </a:cubicBezTo>
                  <a:cubicBezTo>
                    <a:pt x="858" y="3"/>
                    <a:pt x="827" y="0"/>
                    <a:pt x="7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1005175" y="628550"/>
              <a:ext cx="17000" cy="7525"/>
            </a:xfrm>
            <a:custGeom>
              <a:avLst/>
              <a:gdLst/>
              <a:ahLst/>
              <a:cxnLst/>
              <a:rect l="l" t="t" r="r" b="b"/>
              <a:pathLst>
                <a:path w="680" h="301" extrusionOk="0">
                  <a:moveTo>
                    <a:pt x="286" y="0"/>
                  </a:moveTo>
                  <a:cubicBezTo>
                    <a:pt x="266" y="0"/>
                    <a:pt x="244" y="4"/>
                    <a:pt x="225" y="7"/>
                  </a:cubicBezTo>
                  <a:lnTo>
                    <a:pt x="207" y="11"/>
                  </a:lnTo>
                  <a:cubicBezTo>
                    <a:pt x="198" y="16"/>
                    <a:pt x="189" y="20"/>
                    <a:pt x="185" y="20"/>
                  </a:cubicBezTo>
                  <a:lnTo>
                    <a:pt x="149" y="38"/>
                  </a:lnTo>
                  <a:cubicBezTo>
                    <a:pt x="122" y="52"/>
                    <a:pt x="104" y="65"/>
                    <a:pt x="86" y="88"/>
                  </a:cubicBezTo>
                  <a:cubicBezTo>
                    <a:pt x="68" y="101"/>
                    <a:pt x="54" y="124"/>
                    <a:pt x="41" y="142"/>
                  </a:cubicBezTo>
                  <a:cubicBezTo>
                    <a:pt x="23" y="173"/>
                    <a:pt x="14" y="205"/>
                    <a:pt x="5" y="236"/>
                  </a:cubicBezTo>
                  <a:cubicBezTo>
                    <a:pt x="5" y="245"/>
                    <a:pt x="5" y="254"/>
                    <a:pt x="5" y="268"/>
                  </a:cubicBezTo>
                  <a:lnTo>
                    <a:pt x="5" y="277"/>
                  </a:lnTo>
                  <a:cubicBezTo>
                    <a:pt x="0" y="286"/>
                    <a:pt x="9" y="295"/>
                    <a:pt x="23" y="299"/>
                  </a:cubicBezTo>
                  <a:cubicBezTo>
                    <a:pt x="25" y="300"/>
                    <a:pt x="27" y="300"/>
                    <a:pt x="30" y="300"/>
                  </a:cubicBezTo>
                  <a:cubicBezTo>
                    <a:pt x="41" y="300"/>
                    <a:pt x="50" y="292"/>
                    <a:pt x="50" y="281"/>
                  </a:cubicBezTo>
                  <a:cubicBezTo>
                    <a:pt x="54" y="272"/>
                    <a:pt x="59" y="263"/>
                    <a:pt x="63" y="254"/>
                  </a:cubicBezTo>
                  <a:cubicBezTo>
                    <a:pt x="72" y="227"/>
                    <a:pt x="86" y="205"/>
                    <a:pt x="104" y="182"/>
                  </a:cubicBezTo>
                  <a:cubicBezTo>
                    <a:pt x="113" y="169"/>
                    <a:pt x="126" y="160"/>
                    <a:pt x="140" y="146"/>
                  </a:cubicBezTo>
                  <a:cubicBezTo>
                    <a:pt x="153" y="137"/>
                    <a:pt x="171" y="124"/>
                    <a:pt x="189" y="115"/>
                  </a:cubicBezTo>
                  <a:lnTo>
                    <a:pt x="216" y="106"/>
                  </a:lnTo>
                  <a:lnTo>
                    <a:pt x="225" y="101"/>
                  </a:lnTo>
                  <a:lnTo>
                    <a:pt x="243" y="97"/>
                  </a:lnTo>
                  <a:cubicBezTo>
                    <a:pt x="257" y="92"/>
                    <a:pt x="266" y="92"/>
                    <a:pt x="279" y="92"/>
                  </a:cubicBezTo>
                  <a:lnTo>
                    <a:pt x="306" y="92"/>
                  </a:lnTo>
                  <a:cubicBezTo>
                    <a:pt x="351" y="97"/>
                    <a:pt x="392" y="106"/>
                    <a:pt x="432" y="124"/>
                  </a:cubicBezTo>
                  <a:cubicBezTo>
                    <a:pt x="455" y="133"/>
                    <a:pt x="473" y="142"/>
                    <a:pt x="491" y="151"/>
                  </a:cubicBezTo>
                  <a:cubicBezTo>
                    <a:pt x="509" y="164"/>
                    <a:pt x="522" y="173"/>
                    <a:pt x="540" y="182"/>
                  </a:cubicBezTo>
                  <a:cubicBezTo>
                    <a:pt x="572" y="200"/>
                    <a:pt x="594" y="218"/>
                    <a:pt x="612" y="232"/>
                  </a:cubicBezTo>
                  <a:lnTo>
                    <a:pt x="639" y="250"/>
                  </a:lnTo>
                  <a:cubicBezTo>
                    <a:pt x="644" y="254"/>
                    <a:pt x="648" y="256"/>
                    <a:pt x="653" y="256"/>
                  </a:cubicBezTo>
                  <a:cubicBezTo>
                    <a:pt x="657" y="256"/>
                    <a:pt x="662" y="254"/>
                    <a:pt x="666" y="250"/>
                  </a:cubicBezTo>
                  <a:cubicBezTo>
                    <a:pt x="680" y="241"/>
                    <a:pt x="680" y="227"/>
                    <a:pt x="675" y="218"/>
                  </a:cubicBezTo>
                  <a:cubicBezTo>
                    <a:pt x="644" y="182"/>
                    <a:pt x="617" y="151"/>
                    <a:pt x="581" y="124"/>
                  </a:cubicBezTo>
                  <a:cubicBezTo>
                    <a:pt x="545" y="92"/>
                    <a:pt x="509" y="70"/>
                    <a:pt x="468" y="47"/>
                  </a:cubicBezTo>
                  <a:cubicBezTo>
                    <a:pt x="419" y="20"/>
                    <a:pt x="365" y="7"/>
                    <a:pt x="311" y="2"/>
                  </a:cubicBezTo>
                  <a:cubicBezTo>
                    <a:pt x="303" y="1"/>
                    <a:pt x="294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1310500" y="766875"/>
              <a:ext cx="294725" cy="71000"/>
            </a:xfrm>
            <a:custGeom>
              <a:avLst/>
              <a:gdLst/>
              <a:ahLst/>
              <a:cxnLst/>
              <a:rect l="l" t="t" r="r" b="b"/>
              <a:pathLst>
                <a:path w="11789" h="2840" extrusionOk="0">
                  <a:moveTo>
                    <a:pt x="4429" y="1"/>
                  </a:moveTo>
                  <a:cubicBezTo>
                    <a:pt x="4263" y="1"/>
                    <a:pt x="4099" y="3"/>
                    <a:pt x="3937" y="7"/>
                  </a:cubicBezTo>
                  <a:cubicBezTo>
                    <a:pt x="3582" y="11"/>
                    <a:pt x="3235" y="20"/>
                    <a:pt x="2907" y="34"/>
                  </a:cubicBezTo>
                  <a:cubicBezTo>
                    <a:pt x="2579" y="43"/>
                    <a:pt x="2268" y="61"/>
                    <a:pt x="1980" y="88"/>
                  </a:cubicBezTo>
                  <a:cubicBezTo>
                    <a:pt x="1413" y="128"/>
                    <a:pt x="937" y="191"/>
                    <a:pt x="608" y="236"/>
                  </a:cubicBezTo>
                  <a:cubicBezTo>
                    <a:pt x="275" y="286"/>
                    <a:pt x="91" y="322"/>
                    <a:pt x="91" y="322"/>
                  </a:cubicBezTo>
                  <a:lnTo>
                    <a:pt x="82" y="322"/>
                  </a:lnTo>
                  <a:cubicBezTo>
                    <a:pt x="1" y="340"/>
                    <a:pt x="14" y="457"/>
                    <a:pt x="95" y="457"/>
                  </a:cubicBezTo>
                  <a:cubicBezTo>
                    <a:pt x="95" y="457"/>
                    <a:pt x="284" y="452"/>
                    <a:pt x="617" y="439"/>
                  </a:cubicBezTo>
                  <a:lnTo>
                    <a:pt x="1220" y="412"/>
                  </a:lnTo>
                  <a:cubicBezTo>
                    <a:pt x="1449" y="398"/>
                    <a:pt x="1710" y="385"/>
                    <a:pt x="1994" y="362"/>
                  </a:cubicBezTo>
                  <a:lnTo>
                    <a:pt x="2439" y="335"/>
                  </a:lnTo>
                  <a:lnTo>
                    <a:pt x="2912" y="299"/>
                  </a:lnTo>
                  <a:cubicBezTo>
                    <a:pt x="3235" y="277"/>
                    <a:pt x="3582" y="259"/>
                    <a:pt x="3937" y="245"/>
                  </a:cubicBezTo>
                  <a:cubicBezTo>
                    <a:pt x="4162" y="237"/>
                    <a:pt x="4391" y="234"/>
                    <a:pt x="4624" y="234"/>
                  </a:cubicBezTo>
                  <a:cubicBezTo>
                    <a:pt x="4758" y="234"/>
                    <a:pt x="4894" y="235"/>
                    <a:pt x="5030" y="236"/>
                  </a:cubicBezTo>
                  <a:cubicBezTo>
                    <a:pt x="5215" y="250"/>
                    <a:pt x="5404" y="250"/>
                    <a:pt x="5584" y="277"/>
                  </a:cubicBezTo>
                  <a:lnTo>
                    <a:pt x="5723" y="290"/>
                  </a:lnTo>
                  <a:cubicBezTo>
                    <a:pt x="5768" y="299"/>
                    <a:pt x="5809" y="308"/>
                    <a:pt x="5854" y="317"/>
                  </a:cubicBezTo>
                  <a:lnTo>
                    <a:pt x="5984" y="349"/>
                  </a:lnTo>
                  <a:lnTo>
                    <a:pt x="6119" y="389"/>
                  </a:lnTo>
                  <a:cubicBezTo>
                    <a:pt x="6474" y="506"/>
                    <a:pt x="6825" y="646"/>
                    <a:pt x="7176" y="785"/>
                  </a:cubicBezTo>
                  <a:cubicBezTo>
                    <a:pt x="7527" y="925"/>
                    <a:pt x="7864" y="1069"/>
                    <a:pt x="8188" y="1217"/>
                  </a:cubicBezTo>
                  <a:cubicBezTo>
                    <a:pt x="8512" y="1366"/>
                    <a:pt x="8818" y="1519"/>
                    <a:pt x="9115" y="1662"/>
                  </a:cubicBezTo>
                  <a:cubicBezTo>
                    <a:pt x="9412" y="1806"/>
                    <a:pt x="9695" y="1932"/>
                    <a:pt x="9961" y="2045"/>
                  </a:cubicBezTo>
                  <a:cubicBezTo>
                    <a:pt x="10096" y="2099"/>
                    <a:pt x="10222" y="2148"/>
                    <a:pt x="10348" y="2193"/>
                  </a:cubicBezTo>
                  <a:cubicBezTo>
                    <a:pt x="10411" y="2216"/>
                    <a:pt x="10478" y="2234"/>
                    <a:pt x="10541" y="2252"/>
                  </a:cubicBezTo>
                  <a:lnTo>
                    <a:pt x="10708" y="2301"/>
                  </a:lnTo>
                  <a:cubicBezTo>
                    <a:pt x="10762" y="2315"/>
                    <a:pt x="10811" y="2333"/>
                    <a:pt x="10861" y="2355"/>
                  </a:cubicBezTo>
                  <a:cubicBezTo>
                    <a:pt x="10906" y="2378"/>
                    <a:pt x="10955" y="2391"/>
                    <a:pt x="10995" y="2414"/>
                  </a:cubicBezTo>
                  <a:cubicBezTo>
                    <a:pt x="11081" y="2459"/>
                    <a:pt x="11162" y="2495"/>
                    <a:pt x="11234" y="2540"/>
                  </a:cubicBezTo>
                  <a:cubicBezTo>
                    <a:pt x="11342" y="2603"/>
                    <a:pt x="11445" y="2670"/>
                    <a:pt x="11549" y="2742"/>
                  </a:cubicBezTo>
                  <a:cubicBezTo>
                    <a:pt x="11616" y="2796"/>
                    <a:pt x="11652" y="2823"/>
                    <a:pt x="11652" y="2823"/>
                  </a:cubicBezTo>
                  <a:cubicBezTo>
                    <a:pt x="11666" y="2835"/>
                    <a:pt x="11680" y="2840"/>
                    <a:pt x="11694" y="2840"/>
                  </a:cubicBezTo>
                  <a:cubicBezTo>
                    <a:pt x="11745" y="2840"/>
                    <a:pt x="11788" y="2774"/>
                    <a:pt x="11742" y="2724"/>
                  </a:cubicBezTo>
                  <a:cubicBezTo>
                    <a:pt x="11742" y="2724"/>
                    <a:pt x="11706" y="2688"/>
                    <a:pt x="11639" y="2630"/>
                  </a:cubicBezTo>
                  <a:cubicBezTo>
                    <a:pt x="11540" y="2540"/>
                    <a:pt x="11436" y="2459"/>
                    <a:pt x="11324" y="2387"/>
                  </a:cubicBezTo>
                  <a:cubicBezTo>
                    <a:pt x="11256" y="2337"/>
                    <a:pt x="11171" y="2292"/>
                    <a:pt x="11081" y="2243"/>
                  </a:cubicBezTo>
                  <a:cubicBezTo>
                    <a:pt x="11036" y="2216"/>
                    <a:pt x="10982" y="2198"/>
                    <a:pt x="10928" y="2171"/>
                  </a:cubicBezTo>
                  <a:cubicBezTo>
                    <a:pt x="10874" y="2148"/>
                    <a:pt x="10820" y="2126"/>
                    <a:pt x="10766" y="2108"/>
                  </a:cubicBezTo>
                  <a:lnTo>
                    <a:pt x="10591" y="2049"/>
                  </a:lnTo>
                  <a:cubicBezTo>
                    <a:pt x="10532" y="2031"/>
                    <a:pt x="10483" y="2018"/>
                    <a:pt x="10420" y="1995"/>
                  </a:cubicBezTo>
                  <a:cubicBezTo>
                    <a:pt x="10303" y="1950"/>
                    <a:pt x="10177" y="1901"/>
                    <a:pt x="10046" y="1842"/>
                  </a:cubicBezTo>
                  <a:cubicBezTo>
                    <a:pt x="9785" y="1734"/>
                    <a:pt x="9502" y="1617"/>
                    <a:pt x="9201" y="1492"/>
                  </a:cubicBezTo>
                  <a:cubicBezTo>
                    <a:pt x="8895" y="1366"/>
                    <a:pt x="8575" y="1235"/>
                    <a:pt x="8251" y="1087"/>
                  </a:cubicBezTo>
                  <a:lnTo>
                    <a:pt x="7248" y="632"/>
                  </a:lnTo>
                  <a:cubicBezTo>
                    <a:pt x="6906" y="475"/>
                    <a:pt x="6555" y="322"/>
                    <a:pt x="6191" y="191"/>
                  </a:cubicBezTo>
                  <a:lnTo>
                    <a:pt x="6056" y="142"/>
                  </a:lnTo>
                  <a:cubicBezTo>
                    <a:pt x="6007" y="128"/>
                    <a:pt x="5957" y="115"/>
                    <a:pt x="5908" y="106"/>
                  </a:cubicBezTo>
                  <a:cubicBezTo>
                    <a:pt x="5863" y="97"/>
                    <a:pt x="5813" y="83"/>
                    <a:pt x="5764" y="74"/>
                  </a:cubicBezTo>
                  <a:lnTo>
                    <a:pt x="5620" y="56"/>
                  </a:lnTo>
                  <a:cubicBezTo>
                    <a:pt x="5426" y="29"/>
                    <a:pt x="5233" y="25"/>
                    <a:pt x="5044" y="11"/>
                  </a:cubicBezTo>
                  <a:cubicBezTo>
                    <a:pt x="4838" y="4"/>
                    <a:pt x="4633" y="1"/>
                    <a:pt x="4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8"/>
            <p:cNvSpPr/>
            <p:nvPr/>
          </p:nvSpPr>
          <p:spPr>
            <a:xfrm>
              <a:off x="1215025" y="453725"/>
              <a:ext cx="41750" cy="225050"/>
            </a:xfrm>
            <a:custGeom>
              <a:avLst/>
              <a:gdLst/>
              <a:ahLst/>
              <a:cxnLst/>
              <a:rect l="l" t="t" r="r" b="b"/>
              <a:pathLst>
                <a:path w="1670" h="9002" extrusionOk="0">
                  <a:moveTo>
                    <a:pt x="229" y="0"/>
                  </a:moveTo>
                  <a:cubicBezTo>
                    <a:pt x="166" y="0"/>
                    <a:pt x="103" y="39"/>
                    <a:pt x="95" y="121"/>
                  </a:cubicBezTo>
                  <a:cubicBezTo>
                    <a:pt x="77" y="342"/>
                    <a:pt x="1" y="1453"/>
                    <a:pt x="383" y="1759"/>
                  </a:cubicBezTo>
                  <a:cubicBezTo>
                    <a:pt x="869" y="2150"/>
                    <a:pt x="860" y="2429"/>
                    <a:pt x="846" y="2987"/>
                  </a:cubicBezTo>
                  <a:cubicBezTo>
                    <a:pt x="837" y="3257"/>
                    <a:pt x="842" y="3527"/>
                    <a:pt x="860" y="3797"/>
                  </a:cubicBezTo>
                  <a:cubicBezTo>
                    <a:pt x="900" y="4296"/>
                    <a:pt x="981" y="4984"/>
                    <a:pt x="1071" y="5785"/>
                  </a:cubicBezTo>
                  <a:cubicBezTo>
                    <a:pt x="1184" y="6757"/>
                    <a:pt x="1310" y="7863"/>
                    <a:pt x="1391" y="8876"/>
                  </a:cubicBezTo>
                  <a:cubicBezTo>
                    <a:pt x="1395" y="8948"/>
                    <a:pt x="1458" y="9002"/>
                    <a:pt x="1530" y="9002"/>
                  </a:cubicBezTo>
                  <a:lnTo>
                    <a:pt x="1539" y="9002"/>
                  </a:lnTo>
                  <a:cubicBezTo>
                    <a:pt x="1616" y="8997"/>
                    <a:pt x="1670" y="8930"/>
                    <a:pt x="1665" y="8858"/>
                  </a:cubicBezTo>
                  <a:cubicBezTo>
                    <a:pt x="1584" y="7841"/>
                    <a:pt x="1458" y="6730"/>
                    <a:pt x="1346" y="5754"/>
                  </a:cubicBezTo>
                  <a:cubicBezTo>
                    <a:pt x="1251" y="4957"/>
                    <a:pt x="1175" y="4269"/>
                    <a:pt x="1134" y="3774"/>
                  </a:cubicBezTo>
                  <a:cubicBezTo>
                    <a:pt x="1116" y="3513"/>
                    <a:pt x="1112" y="3252"/>
                    <a:pt x="1121" y="2996"/>
                  </a:cubicBezTo>
                  <a:cubicBezTo>
                    <a:pt x="1139" y="2407"/>
                    <a:pt x="1148" y="2020"/>
                    <a:pt x="554" y="1543"/>
                  </a:cubicBezTo>
                  <a:cubicBezTo>
                    <a:pt x="356" y="1381"/>
                    <a:pt x="329" y="630"/>
                    <a:pt x="369" y="144"/>
                  </a:cubicBezTo>
                  <a:cubicBezTo>
                    <a:pt x="374" y="50"/>
                    <a:pt x="301" y="0"/>
                    <a:pt x="2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8"/>
            <p:cNvSpPr/>
            <p:nvPr/>
          </p:nvSpPr>
          <p:spPr>
            <a:xfrm>
              <a:off x="1210750" y="448425"/>
              <a:ext cx="16325" cy="13825"/>
            </a:xfrm>
            <a:custGeom>
              <a:avLst/>
              <a:gdLst/>
              <a:ahLst/>
              <a:cxnLst/>
              <a:rect l="l" t="t" r="r" b="b"/>
              <a:pathLst>
                <a:path w="653" h="553" extrusionOk="0">
                  <a:moveTo>
                    <a:pt x="644" y="0"/>
                  </a:moveTo>
                  <a:cubicBezTo>
                    <a:pt x="558" y="48"/>
                    <a:pt x="440" y="62"/>
                    <a:pt x="330" y="62"/>
                  </a:cubicBezTo>
                  <a:cubicBezTo>
                    <a:pt x="157" y="62"/>
                    <a:pt x="1" y="27"/>
                    <a:pt x="1" y="27"/>
                  </a:cubicBezTo>
                  <a:lnTo>
                    <a:pt x="1" y="27"/>
                  </a:lnTo>
                  <a:lnTo>
                    <a:pt x="100" y="527"/>
                  </a:lnTo>
                  <a:cubicBezTo>
                    <a:pt x="100" y="527"/>
                    <a:pt x="202" y="552"/>
                    <a:pt x="330" y="552"/>
                  </a:cubicBezTo>
                  <a:cubicBezTo>
                    <a:pt x="418" y="552"/>
                    <a:pt x="517" y="540"/>
                    <a:pt x="603" y="500"/>
                  </a:cubicBezTo>
                  <a:lnTo>
                    <a:pt x="644" y="27"/>
                  </a:lnTo>
                  <a:lnTo>
                    <a:pt x="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1204225" y="438650"/>
              <a:ext cx="26225" cy="11350"/>
            </a:xfrm>
            <a:custGeom>
              <a:avLst/>
              <a:gdLst/>
              <a:ahLst/>
              <a:cxnLst/>
              <a:rect l="l" t="t" r="r" b="b"/>
              <a:pathLst>
                <a:path w="1049" h="454" extrusionOk="0">
                  <a:moveTo>
                    <a:pt x="1044" y="0"/>
                  </a:moveTo>
                  <a:cubicBezTo>
                    <a:pt x="698" y="41"/>
                    <a:pt x="347" y="59"/>
                    <a:pt x="1" y="59"/>
                  </a:cubicBezTo>
                  <a:lnTo>
                    <a:pt x="1" y="72"/>
                  </a:lnTo>
                  <a:lnTo>
                    <a:pt x="262" y="418"/>
                  </a:lnTo>
                  <a:cubicBezTo>
                    <a:pt x="262" y="418"/>
                    <a:pt x="417" y="453"/>
                    <a:pt x="589" y="453"/>
                  </a:cubicBezTo>
                  <a:cubicBezTo>
                    <a:pt x="699" y="453"/>
                    <a:pt x="817" y="439"/>
                    <a:pt x="905" y="391"/>
                  </a:cubicBezTo>
                  <a:lnTo>
                    <a:pt x="914" y="391"/>
                  </a:lnTo>
                  <a:lnTo>
                    <a:pt x="1049" y="32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1170275" y="336850"/>
              <a:ext cx="83025" cy="98550"/>
            </a:xfrm>
            <a:custGeom>
              <a:avLst/>
              <a:gdLst/>
              <a:ahLst/>
              <a:cxnLst/>
              <a:rect l="l" t="t" r="r" b="b"/>
              <a:pathLst>
                <a:path w="3321" h="3942" extrusionOk="0">
                  <a:moveTo>
                    <a:pt x="1703" y="0"/>
                  </a:moveTo>
                  <a:cubicBezTo>
                    <a:pt x="1677" y="0"/>
                    <a:pt x="1651" y="2"/>
                    <a:pt x="1624" y="5"/>
                  </a:cubicBezTo>
                  <a:cubicBezTo>
                    <a:pt x="1269" y="55"/>
                    <a:pt x="1282" y="275"/>
                    <a:pt x="1039" y="338"/>
                  </a:cubicBezTo>
                  <a:cubicBezTo>
                    <a:pt x="983" y="354"/>
                    <a:pt x="935" y="360"/>
                    <a:pt x="892" y="360"/>
                  </a:cubicBezTo>
                  <a:cubicBezTo>
                    <a:pt x="748" y="360"/>
                    <a:pt x="654" y="291"/>
                    <a:pt x="482" y="271"/>
                  </a:cubicBezTo>
                  <a:cubicBezTo>
                    <a:pt x="474" y="270"/>
                    <a:pt x="467" y="270"/>
                    <a:pt x="460" y="270"/>
                  </a:cubicBezTo>
                  <a:cubicBezTo>
                    <a:pt x="324" y="270"/>
                    <a:pt x="192" y="311"/>
                    <a:pt x="81" y="392"/>
                  </a:cubicBezTo>
                  <a:cubicBezTo>
                    <a:pt x="0" y="1607"/>
                    <a:pt x="194" y="3672"/>
                    <a:pt x="432" y="3825"/>
                  </a:cubicBezTo>
                  <a:cubicBezTo>
                    <a:pt x="553" y="3903"/>
                    <a:pt x="937" y="3941"/>
                    <a:pt x="1380" y="3941"/>
                  </a:cubicBezTo>
                  <a:cubicBezTo>
                    <a:pt x="2111" y="3941"/>
                    <a:pt x="3002" y="3837"/>
                    <a:pt x="3145" y="3636"/>
                  </a:cubicBezTo>
                  <a:cubicBezTo>
                    <a:pt x="3320" y="3393"/>
                    <a:pt x="3262" y="1283"/>
                    <a:pt x="3028" y="149"/>
                  </a:cubicBezTo>
                  <a:lnTo>
                    <a:pt x="3001" y="154"/>
                  </a:lnTo>
                  <a:cubicBezTo>
                    <a:pt x="2931" y="121"/>
                    <a:pt x="2864" y="109"/>
                    <a:pt x="2802" y="109"/>
                  </a:cubicBezTo>
                  <a:cubicBezTo>
                    <a:pt x="2631" y="109"/>
                    <a:pt x="2487" y="199"/>
                    <a:pt x="2362" y="212"/>
                  </a:cubicBezTo>
                  <a:cubicBezTo>
                    <a:pt x="2356" y="213"/>
                    <a:pt x="2351" y="213"/>
                    <a:pt x="2345" y="213"/>
                  </a:cubicBezTo>
                  <a:cubicBezTo>
                    <a:pt x="2186" y="213"/>
                    <a:pt x="1997" y="0"/>
                    <a:pt x="17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1172300" y="318875"/>
              <a:ext cx="73800" cy="27675"/>
            </a:xfrm>
            <a:custGeom>
              <a:avLst/>
              <a:gdLst/>
              <a:ahLst/>
              <a:cxnLst/>
              <a:rect l="l" t="t" r="r" b="b"/>
              <a:pathLst>
                <a:path w="2952" h="1107" extrusionOk="0">
                  <a:moveTo>
                    <a:pt x="1728" y="1"/>
                  </a:moveTo>
                  <a:cubicBezTo>
                    <a:pt x="1091" y="1"/>
                    <a:pt x="369" y="116"/>
                    <a:pt x="198" y="256"/>
                  </a:cubicBezTo>
                  <a:cubicBezTo>
                    <a:pt x="90" y="346"/>
                    <a:pt x="27" y="675"/>
                    <a:pt x="0" y="1107"/>
                  </a:cubicBezTo>
                  <a:cubicBezTo>
                    <a:pt x="106" y="1029"/>
                    <a:pt x="235" y="988"/>
                    <a:pt x="366" y="988"/>
                  </a:cubicBezTo>
                  <a:cubicBezTo>
                    <a:pt x="379" y="988"/>
                    <a:pt x="392" y="989"/>
                    <a:pt x="405" y="990"/>
                  </a:cubicBezTo>
                  <a:cubicBezTo>
                    <a:pt x="577" y="1007"/>
                    <a:pt x="672" y="1077"/>
                    <a:pt x="819" y="1077"/>
                  </a:cubicBezTo>
                  <a:cubicBezTo>
                    <a:pt x="860" y="1077"/>
                    <a:pt x="906" y="1071"/>
                    <a:pt x="958" y="1057"/>
                  </a:cubicBezTo>
                  <a:cubicBezTo>
                    <a:pt x="1201" y="990"/>
                    <a:pt x="1192" y="769"/>
                    <a:pt x="1543" y="724"/>
                  </a:cubicBezTo>
                  <a:cubicBezTo>
                    <a:pt x="1571" y="721"/>
                    <a:pt x="1597" y="719"/>
                    <a:pt x="1623" y="719"/>
                  </a:cubicBezTo>
                  <a:cubicBezTo>
                    <a:pt x="1916" y="719"/>
                    <a:pt x="2105" y="928"/>
                    <a:pt x="2264" y="928"/>
                  </a:cubicBezTo>
                  <a:cubicBezTo>
                    <a:pt x="2269" y="928"/>
                    <a:pt x="2275" y="927"/>
                    <a:pt x="2281" y="927"/>
                  </a:cubicBezTo>
                  <a:cubicBezTo>
                    <a:pt x="2409" y="917"/>
                    <a:pt x="2552" y="828"/>
                    <a:pt x="2721" y="828"/>
                  </a:cubicBezTo>
                  <a:cubicBezTo>
                    <a:pt x="2783" y="828"/>
                    <a:pt x="2849" y="840"/>
                    <a:pt x="2920" y="873"/>
                  </a:cubicBezTo>
                  <a:lnTo>
                    <a:pt x="2951" y="868"/>
                  </a:lnTo>
                  <a:cubicBezTo>
                    <a:pt x="2875" y="499"/>
                    <a:pt x="2780" y="234"/>
                    <a:pt x="2672" y="162"/>
                  </a:cubicBezTo>
                  <a:cubicBezTo>
                    <a:pt x="2500" y="47"/>
                    <a:pt x="2131" y="1"/>
                    <a:pt x="17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1163400" y="314100"/>
              <a:ext cx="94950" cy="126025"/>
            </a:xfrm>
            <a:custGeom>
              <a:avLst/>
              <a:gdLst/>
              <a:ahLst/>
              <a:cxnLst/>
              <a:rect l="l" t="t" r="r" b="b"/>
              <a:pathLst>
                <a:path w="3798" h="5041" extrusionOk="0">
                  <a:moveTo>
                    <a:pt x="2082" y="192"/>
                  </a:moveTo>
                  <a:cubicBezTo>
                    <a:pt x="2485" y="192"/>
                    <a:pt x="2854" y="238"/>
                    <a:pt x="3028" y="353"/>
                  </a:cubicBezTo>
                  <a:lnTo>
                    <a:pt x="3028" y="357"/>
                  </a:lnTo>
                  <a:cubicBezTo>
                    <a:pt x="3136" y="425"/>
                    <a:pt x="3231" y="690"/>
                    <a:pt x="3303" y="1055"/>
                  </a:cubicBezTo>
                  <a:cubicBezTo>
                    <a:pt x="3537" y="2193"/>
                    <a:pt x="3600" y="4298"/>
                    <a:pt x="3424" y="4546"/>
                  </a:cubicBezTo>
                  <a:cubicBezTo>
                    <a:pt x="3278" y="4745"/>
                    <a:pt x="2380" y="4848"/>
                    <a:pt x="1648" y="4848"/>
                  </a:cubicBezTo>
                  <a:cubicBezTo>
                    <a:pt x="1208" y="4848"/>
                    <a:pt x="827" y="4811"/>
                    <a:pt x="707" y="4735"/>
                  </a:cubicBezTo>
                  <a:cubicBezTo>
                    <a:pt x="473" y="4582"/>
                    <a:pt x="280" y="2512"/>
                    <a:pt x="356" y="1298"/>
                  </a:cubicBezTo>
                  <a:cubicBezTo>
                    <a:pt x="383" y="866"/>
                    <a:pt x="446" y="542"/>
                    <a:pt x="554" y="447"/>
                  </a:cubicBezTo>
                  <a:cubicBezTo>
                    <a:pt x="725" y="307"/>
                    <a:pt x="1446" y="192"/>
                    <a:pt x="2082" y="192"/>
                  </a:cubicBezTo>
                  <a:close/>
                  <a:moveTo>
                    <a:pt x="2102" y="0"/>
                  </a:moveTo>
                  <a:cubicBezTo>
                    <a:pt x="1412" y="0"/>
                    <a:pt x="627" y="126"/>
                    <a:pt x="442" y="281"/>
                  </a:cubicBezTo>
                  <a:cubicBezTo>
                    <a:pt x="1" y="654"/>
                    <a:pt x="262" y="4694"/>
                    <a:pt x="608" y="4915"/>
                  </a:cubicBezTo>
                  <a:cubicBezTo>
                    <a:pt x="739" y="5000"/>
                    <a:pt x="1152" y="5041"/>
                    <a:pt x="1634" y="5041"/>
                  </a:cubicBezTo>
                  <a:cubicBezTo>
                    <a:pt x="1980" y="5041"/>
                    <a:pt x="2331" y="5018"/>
                    <a:pt x="2677" y="4978"/>
                  </a:cubicBezTo>
                  <a:cubicBezTo>
                    <a:pt x="3109" y="4924"/>
                    <a:pt x="3456" y="4834"/>
                    <a:pt x="3546" y="4712"/>
                  </a:cubicBezTo>
                  <a:cubicBezTo>
                    <a:pt x="3798" y="4361"/>
                    <a:pt x="3604" y="497"/>
                    <a:pt x="3118" y="173"/>
                  </a:cubicBezTo>
                  <a:cubicBezTo>
                    <a:pt x="2931" y="50"/>
                    <a:pt x="2535" y="0"/>
                    <a:pt x="2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1238525" y="354300"/>
              <a:ext cx="10150" cy="2500"/>
            </a:xfrm>
            <a:custGeom>
              <a:avLst/>
              <a:gdLst/>
              <a:ahLst/>
              <a:cxnLst/>
              <a:rect l="l" t="t" r="r" b="b"/>
              <a:pathLst>
                <a:path w="406" h="100" extrusionOk="0">
                  <a:moveTo>
                    <a:pt x="271" y="0"/>
                  </a:moveTo>
                  <a:lnTo>
                    <a:pt x="203" y="5"/>
                  </a:lnTo>
                  <a:cubicBezTo>
                    <a:pt x="158" y="9"/>
                    <a:pt x="118" y="18"/>
                    <a:pt x="77" y="27"/>
                  </a:cubicBezTo>
                  <a:cubicBezTo>
                    <a:pt x="59" y="32"/>
                    <a:pt x="41" y="36"/>
                    <a:pt x="23" y="45"/>
                  </a:cubicBezTo>
                  <a:cubicBezTo>
                    <a:pt x="14" y="50"/>
                    <a:pt x="5" y="54"/>
                    <a:pt x="5" y="63"/>
                  </a:cubicBezTo>
                  <a:cubicBezTo>
                    <a:pt x="1" y="77"/>
                    <a:pt x="10" y="90"/>
                    <a:pt x="23" y="95"/>
                  </a:cubicBezTo>
                  <a:cubicBezTo>
                    <a:pt x="46" y="95"/>
                    <a:pt x="64" y="99"/>
                    <a:pt x="82" y="99"/>
                  </a:cubicBezTo>
                  <a:cubicBezTo>
                    <a:pt x="122" y="99"/>
                    <a:pt x="167" y="99"/>
                    <a:pt x="208" y="95"/>
                  </a:cubicBezTo>
                  <a:lnTo>
                    <a:pt x="275" y="86"/>
                  </a:lnTo>
                  <a:cubicBezTo>
                    <a:pt x="293" y="81"/>
                    <a:pt x="311" y="77"/>
                    <a:pt x="329" y="72"/>
                  </a:cubicBezTo>
                  <a:cubicBezTo>
                    <a:pt x="347" y="68"/>
                    <a:pt x="370" y="63"/>
                    <a:pt x="388" y="54"/>
                  </a:cubicBezTo>
                  <a:cubicBezTo>
                    <a:pt x="392" y="54"/>
                    <a:pt x="401" y="45"/>
                    <a:pt x="401" y="36"/>
                  </a:cubicBezTo>
                  <a:cubicBezTo>
                    <a:pt x="406" y="23"/>
                    <a:pt x="397" y="9"/>
                    <a:pt x="383" y="9"/>
                  </a:cubicBezTo>
                  <a:cubicBezTo>
                    <a:pt x="361" y="5"/>
                    <a:pt x="343" y="5"/>
                    <a:pt x="3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1239650" y="366550"/>
              <a:ext cx="10050" cy="2500"/>
            </a:xfrm>
            <a:custGeom>
              <a:avLst/>
              <a:gdLst/>
              <a:ahLst/>
              <a:cxnLst/>
              <a:rect l="l" t="t" r="r" b="b"/>
              <a:pathLst>
                <a:path w="402" h="100" extrusionOk="0">
                  <a:moveTo>
                    <a:pt x="266" y="0"/>
                  </a:moveTo>
                  <a:lnTo>
                    <a:pt x="203" y="5"/>
                  </a:lnTo>
                  <a:cubicBezTo>
                    <a:pt x="158" y="9"/>
                    <a:pt x="118" y="14"/>
                    <a:pt x="77" y="27"/>
                  </a:cubicBezTo>
                  <a:cubicBezTo>
                    <a:pt x="59" y="32"/>
                    <a:pt x="41" y="36"/>
                    <a:pt x="23" y="45"/>
                  </a:cubicBezTo>
                  <a:cubicBezTo>
                    <a:pt x="14" y="45"/>
                    <a:pt x="5" y="54"/>
                    <a:pt x="5" y="59"/>
                  </a:cubicBezTo>
                  <a:cubicBezTo>
                    <a:pt x="1" y="72"/>
                    <a:pt x="10" y="86"/>
                    <a:pt x="23" y="90"/>
                  </a:cubicBezTo>
                  <a:cubicBezTo>
                    <a:pt x="41" y="95"/>
                    <a:pt x="64" y="95"/>
                    <a:pt x="82" y="99"/>
                  </a:cubicBezTo>
                  <a:cubicBezTo>
                    <a:pt x="122" y="99"/>
                    <a:pt x="163" y="99"/>
                    <a:pt x="208" y="95"/>
                  </a:cubicBezTo>
                  <a:lnTo>
                    <a:pt x="275" y="86"/>
                  </a:lnTo>
                  <a:cubicBezTo>
                    <a:pt x="293" y="81"/>
                    <a:pt x="311" y="77"/>
                    <a:pt x="329" y="72"/>
                  </a:cubicBezTo>
                  <a:cubicBezTo>
                    <a:pt x="347" y="68"/>
                    <a:pt x="365" y="63"/>
                    <a:pt x="388" y="54"/>
                  </a:cubicBezTo>
                  <a:cubicBezTo>
                    <a:pt x="392" y="50"/>
                    <a:pt x="401" y="45"/>
                    <a:pt x="401" y="36"/>
                  </a:cubicBezTo>
                  <a:cubicBezTo>
                    <a:pt x="401" y="23"/>
                    <a:pt x="397" y="9"/>
                    <a:pt x="379" y="5"/>
                  </a:cubicBezTo>
                  <a:cubicBezTo>
                    <a:pt x="379" y="5"/>
                    <a:pt x="361" y="0"/>
                    <a:pt x="3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1240675" y="378350"/>
              <a:ext cx="10025" cy="2375"/>
            </a:xfrm>
            <a:custGeom>
              <a:avLst/>
              <a:gdLst/>
              <a:ahLst/>
              <a:cxnLst/>
              <a:rect l="l" t="t" r="r" b="b"/>
              <a:pathLst>
                <a:path w="401" h="95" extrusionOk="0">
                  <a:moveTo>
                    <a:pt x="203" y="1"/>
                  </a:moveTo>
                  <a:cubicBezTo>
                    <a:pt x="158" y="5"/>
                    <a:pt x="117" y="14"/>
                    <a:pt x="77" y="23"/>
                  </a:cubicBezTo>
                  <a:cubicBezTo>
                    <a:pt x="59" y="28"/>
                    <a:pt x="41" y="32"/>
                    <a:pt x="23" y="37"/>
                  </a:cubicBezTo>
                  <a:cubicBezTo>
                    <a:pt x="14" y="41"/>
                    <a:pt x="9" y="46"/>
                    <a:pt x="5" y="55"/>
                  </a:cubicBezTo>
                  <a:cubicBezTo>
                    <a:pt x="0" y="68"/>
                    <a:pt x="9" y="82"/>
                    <a:pt x="23" y="82"/>
                  </a:cubicBezTo>
                  <a:cubicBezTo>
                    <a:pt x="41" y="86"/>
                    <a:pt x="59" y="91"/>
                    <a:pt x="81" y="91"/>
                  </a:cubicBezTo>
                  <a:cubicBezTo>
                    <a:pt x="102" y="93"/>
                    <a:pt x="122" y="94"/>
                    <a:pt x="142" y="94"/>
                  </a:cubicBezTo>
                  <a:cubicBezTo>
                    <a:pt x="162" y="94"/>
                    <a:pt x="182" y="93"/>
                    <a:pt x="203" y="91"/>
                  </a:cubicBezTo>
                  <a:lnTo>
                    <a:pt x="270" y="82"/>
                  </a:lnTo>
                  <a:cubicBezTo>
                    <a:pt x="293" y="82"/>
                    <a:pt x="311" y="77"/>
                    <a:pt x="329" y="73"/>
                  </a:cubicBezTo>
                  <a:cubicBezTo>
                    <a:pt x="347" y="68"/>
                    <a:pt x="365" y="64"/>
                    <a:pt x="383" y="55"/>
                  </a:cubicBezTo>
                  <a:cubicBezTo>
                    <a:pt x="392" y="50"/>
                    <a:pt x="396" y="46"/>
                    <a:pt x="401" y="37"/>
                  </a:cubicBezTo>
                  <a:cubicBezTo>
                    <a:pt x="401" y="23"/>
                    <a:pt x="392" y="10"/>
                    <a:pt x="378" y="5"/>
                  </a:cubicBezTo>
                  <a:cubicBezTo>
                    <a:pt x="360" y="5"/>
                    <a:pt x="342" y="1"/>
                    <a:pt x="3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1241575" y="388250"/>
              <a:ext cx="10025" cy="2475"/>
            </a:xfrm>
            <a:custGeom>
              <a:avLst/>
              <a:gdLst/>
              <a:ahLst/>
              <a:cxnLst/>
              <a:rect l="l" t="t" r="r" b="b"/>
              <a:pathLst>
                <a:path w="401" h="99" extrusionOk="0">
                  <a:moveTo>
                    <a:pt x="261" y="1"/>
                  </a:moveTo>
                  <a:lnTo>
                    <a:pt x="194" y="5"/>
                  </a:lnTo>
                  <a:cubicBezTo>
                    <a:pt x="153" y="5"/>
                    <a:pt x="113" y="14"/>
                    <a:pt x="72" y="23"/>
                  </a:cubicBezTo>
                  <a:cubicBezTo>
                    <a:pt x="50" y="28"/>
                    <a:pt x="32" y="37"/>
                    <a:pt x="14" y="41"/>
                  </a:cubicBezTo>
                  <a:cubicBezTo>
                    <a:pt x="9" y="46"/>
                    <a:pt x="5" y="55"/>
                    <a:pt x="0" y="59"/>
                  </a:cubicBezTo>
                  <a:cubicBezTo>
                    <a:pt x="0" y="73"/>
                    <a:pt x="9" y="86"/>
                    <a:pt x="23" y="91"/>
                  </a:cubicBezTo>
                  <a:cubicBezTo>
                    <a:pt x="41" y="95"/>
                    <a:pt x="59" y="95"/>
                    <a:pt x="77" y="95"/>
                  </a:cubicBezTo>
                  <a:cubicBezTo>
                    <a:pt x="97" y="97"/>
                    <a:pt x="118" y="98"/>
                    <a:pt x="140" y="98"/>
                  </a:cubicBezTo>
                  <a:cubicBezTo>
                    <a:pt x="161" y="98"/>
                    <a:pt x="182" y="97"/>
                    <a:pt x="203" y="95"/>
                  </a:cubicBezTo>
                  <a:lnTo>
                    <a:pt x="270" y="86"/>
                  </a:lnTo>
                  <a:cubicBezTo>
                    <a:pt x="288" y="82"/>
                    <a:pt x="311" y="77"/>
                    <a:pt x="324" y="73"/>
                  </a:cubicBezTo>
                  <a:cubicBezTo>
                    <a:pt x="342" y="68"/>
                    <a:pt x="365" y="59"/>
                    <a:pt x="383" y="55"/>
                  </a:cubicBezTo>
                  <a:cubicBezTo>
                    <a:pt x="387" y="50"/>
                    <a:pt x="396" y="46"/>
                    <a:pt x="396" y="37"/>
                  </a:cubicBezTo>
                  <a:cubicBezTo>
                    <a:pt x="401" y="23"/>
                    <a:pt x="392" y="10"/>
                    <a:pt x="378" y="5"/>
                  </a:cubicBezTo>
                  <a:cubicBezTo>
                    <a:pt x="356" y="5"/>
                    <a:pt x="338" y="1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1242025" y="398375"/>
              <a:ext cx="10025" cy="2425"/>
            </a:xfrm>
            <a:custGeom>
              <a:avLst/>
              <a:gdLst/>
              <a:ahLst/>
              <a:cxnLst/>
              <a:rect l="l" t="t" r="r" b="b"/>
              <a:pathLst>
                <a:path w="401" h="97" extrusionOk="0">
                  <a:moveTo>
                    <a:pt x="198" y="1"/>
                  </a:moveTo>
                  <a:cubicBezTo>
                    <a:pt x="158" y="5"/>
                    <a:pt x="117" y="14"/>
                    <a:pt x="77" y="23"/>
                  </a:cubicBezTo>
                  <a:cubicBezTo>
                    <a:pt x="54" y="28"/>
                    <a:pt x="36" y="37"/>
                    <a:pt x="18" y="41"/>
                  </a:cubicBezTo>
                  <a:cubicBezTo>
                    <a:pt x="9" y="46"/>
                    <a:pt x="5" y="50"/>
                    <a:pt x="5" y="59"/>
                  </a:cubicBezTo>
                  <a:cubicBezTo>
                    <a:pt x="0" y="73"/>
                    <a:pt x="9" y="86"/>
                    <a:pt x="23" y="90"/>
                  </a:cubicBezTo>
                  <a:cubicBezTo>
                    <a:pt x="41" y="90"/>
                    <a:pt x="59" y="95"/>
                    <a:pt x="81" y="95"/>
                  </a:cubicBezTo>
                  <a:cubicBezTo>
                    <a:pt x="93" y="96"/>
                    <a:pt x="105" y="97"/>
                    <a:pt x="117" y="97"/>
                  </a:cubicBezTo>
                  <a:cubicBezTo>
                    <a:pt x="145" y="97"/>
                    <a:pt x="174" y="94"/>
                    <a:pt x="203" y="90"/>
                  </a:cubicBezTo>
                  <a:lnTo>
                    <a:pt x="270" y="82"/>
                  </a:lnTo>
                  <a:cubicBezTo>
                    <a:pt x="293" y="82"/>
                    <a:pt x="311" y="73"/>
                    <a:pt x="329" y="73"/>
                  </a:cubicBezTo>
                  <a:cubicBezTo>
                    <a:pt x="347" y="64"/>
                    <a:pt x="365" y="59"/>
                    <a:pt x="383" y="55"/>
                  </a:cubicBezTo>
                  <a:cubicBezTo>
                    <a:pt x="392" y="50"/>
                    <a:pt x="396" y="41"/>
                    <a:pt x="401" y="37"/>
                  </a:cubicBezTo>
                  <a:cubicBezTo>
                    <a:pt x="401" y="19"/>
                    <a:pt x="392" y="5"/>
                    <a:pt x="378" y="5"/>
                  </a:cubicBezTo>
                  <a:cubicBezTo>
                    <a:pt x="360" y="1"/>
                    <a:pt x="342" y="1"/>
                    <a:pt x="3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1241675" y="409725"/>
              <a:ext cx="10050" cy="2500"/>
            </a:xfrm>
            <a:custGeom>
              <a:avLst/>
              <a:gdLst/>
              <a:ahLst/>
              <a:cxnLst/>
              <a:rect l="l" t="t" r="r" b="b"/>
              <a:pathLst>
                <a:path w="402" h="100" extrusionOk="0">
                  <a:moveTo>
                    <a:pt x="266" y="1"/>
                  </a:moveTo>
                  <a:lnTo>
                    <a:pt x="199" y="5"/>
                  </a:lnTo>
                  <a:cubicBezTo>
                    <a:pt x="158" y="10"/>
                    <a:pt x="113" y="19"/>
                    <a:pt x="73" y="28"/>
                  </a:cubicBezTo>
                  <a:cubicBezTo>
                    <a:pt x="55" y="32"/>
                    <a:pt x="37" y="37"/>
                    <a:pt x="19" y="46"/>
                  </a:cubicBezTo>
                  <a:cubicBezTo>
                    <a:pt x="10" y="50"/>
                    <a:pt x="5" y="55"/>
                    <a:pt x="5" y="64"/>
                  </a:cubicBezTo>
                  <a:cubicBezTo>
                    <a:pt x="1" y="77"/>
                    <a:pt x="10" y="91"/>
                    <a:pt x="23" y="91"/>
                  </a:cubicBezTo>
                  <a:cubicBezTo>
                    <a:pt x="41" y="95"/>
                    <a:pt x="64" y="100"/>
                    <a:pt x="82" y="100"/>
                  </a:cubicBezTo>
                  <a:cubicBezTo>
                    <a:pt x="122" y="100"/>
                    <a:pt x="163" y="100"/>
                    <a:pt x="208" y="95"/>
                  </a:cubicBezTo>
                  <a:lnTo>
                    <a:pt x="275" y="86"/>
                  </a:lnTo>
                  <a:cubicBezTo>
                    <a:pt x="293" y="82"/>
                    <a:pt x="311" y="77"/>
                    <a:pt x="329" y="73"/>
                  </a:cubicBezTo>
                  <a:cubicBezTo>
                    <a:pt x="347" y="68"/>
                    <a:pt x="365" y="64"/>
                    <a:pt x="388" y="55"/>
                  </a:cubicBezTo>
                  <a:cubicBezTo>
                    <a:pt x="392" y="55"/>
                    <a:pt x="401" y="46"/>
                    <a:pt x="401" y="37"/>
                  </a:cubicBezTo>
                  <a:cubicBezTo>
                    <a:pt x="401" y="23"/>
                    <a:pt x="392" y="10"/>
                    <a:pt x="383" y="10"/>
                  </a:cubicBezTo>
                  <a:cubicBezTo>
                    <a:pt x="361" y="5"/>
                    <a:pt x="343" y="1"/>
                    <a:pt x="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1187700" y="356550"/>
              <a:ext cx="45350" cy="33575"/>
            </a:xfrm>
            <a:custGeom>
              <a:avLst/>
              <a:gdLst/>
              <a:ahLst/>
              <a:cxnLst/>
              <a:rect l="l" t="t" r="r" b="b"/>
              <a:pathLst>
                <a:path w="1814" h="1343" extrusionOk="0">
                  <a:moveTo>
                    <a:pt x="1428" y="0"/>
                  </a:moveTo>
                  <a:cubicBezTo>
                    <a:pt x="1022" y="0"/>
                    <a:pt x="232" y="61"/>
                    <a:pt x="135" y="122"/>
                  </a:cubicBezTo>
                  <a:cubicBezTo>
                    <a:pt x="0" y="207"/>
                    <a:pt x="99" y="1246"/>
                    <a:pt x="266" y="1305"/>
                  </a:cubicBezTo>
                  <a:cubicBezTo>
                    <a:pt x="331" y="1326"/>
                    <a:pt x="574" y="1342"/>
                    <a:pt x="847" y="1342"/>
                  </a:cubicBezTo>
                  <a:cubicBezTo>
                    <a:pt x="1267" y="1342"/>
                    <a:pt x="1758" y="1303"/>
                    <a:pt x="1777" y="1183"/>
                  </a:cubicBezTo>
                  <a:cubicBezTo>
                    <a:pt x="1813" y="985"/>
                    <a:pt x="1813" y="59"/>
                    <a:pt x="1647" y="14"/>
                  </a:cubicBezTo>
                  <a:cubicBezTo>
                    <a:pt x="1613" y="4"/>
                    <a:pt x="1533" y="0"/>
                    <a:pt x="14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8"/>
            <p:cNvSpPr/>
            <p:nvPr/>
          </p:nvSpPr>
          <p:spPr>
            <a:xfrm>
              <a:off x="1189825" y="358150"/>
              <a:ext cx="41200" cy="30450"/>
            </a:xfrm>
            <a:custGeom>
              <a:avLst/>
              <a:gdLst/>
              <a:ahLst/>
              <a:cxnLst/>
              <a:rect l="l" t="t" r="r" b="b"/>
              <a:pathLst>
                <a:path w="1648" h="1218" extrusionOk="0">
                  <a:moveTo>
                    <a:pt x="1296" y="0"/>
                  </a:moveTo>
                  <a:cubicBezTo>
                    <a:pt x="926" y="0"/>
                    <a:pt x="211" y="55"/>
                    <a:pt x="122" y="111"/>
                  </a:cubicBezTo>
                  <a:cubicBezTo>
                    <a:pt x="1" y="183"/>
                    <a:pt x="91" y="1133"/>
                    <a:pt x="244" y="1182"/>
                  </a:cubicBezTo>
                  <a:cubicBezTo>
                    <a:pt x="303" y="1202"/>
                    <a:pt x="529" y="1217"/>
                    <a:pt x="780" y="1217"/>
                  </a:cubicBezTo>
                  <a:cubicBezTo>
                    <a:pt x="1159" y="1217"/>
                    <a:pt x="1597" y="1182"/>
                    <a:pt x="1616" y="1074"/>
                  </a:cubicBezTo>
                  <a:cubicBezTo>
                    <a:pt x="1647" y="894"/>
                    <a:pt x="1647" y="53"/>
                    <a:pt x="1499" y="13"/>
                  </a:cubicBezTo>
                  <a:cubicBezTo>
                    <a:pt x="1467" y="4"/>
                    <a:pt x="1394" y="0"/>
                    <a:pt x="12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8"/>
            <p:cNvSpPr/>
            <p:nvPr/>
          </p:nvSpPr>
          <p:spPr>
            <a:xfrm>
              <a:off x="1196350" y="368000"/>
              <a:ext cx="30850" cy="3625"/>
            </a:xfrm>
            <a:custGeom>
              <a:avLst/>
              <a:gdLst/>
              <a:ahLst/>
              <a:cxnLst/>
              <a:rect l="l" t="t" r="r" b="b"/>
              <a:pathLst>
                <a:path w="1234" h="145" extrusionOk="0">
                  <a:moveTo>
                    <a:pt x="1188" y="1"/>
                  </a:moveTo>
                  <a:lnTo>
                    <a:pt x="46" y="73"/>
                  </a:lnTo>
                  <a:cubicBezTo>
                    <a:pt x="1" y="73"/>
                    <a:pt x="1" y="145"/>
                    <a:pt x="46" y="145"/>
                  </a:cubicBezTo>
                  <a:lnTo>
                    <a:pt x="50" y="145"/>
                  </a:lnTo>
                  <a:lnTo>
                    <a:pt x="1193" y="68"/>
                  </a:lnTo>
                  <a:cubicBezTo>
                    <a:pt x="1233" y="59"/>
                    <a:pt x="1229" y="1"/>
                    <a:pt x="1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8"/>
            <p:cNvSpPr/>
            <p:nvPr/>
          </p:nvSpPr>
          <p:spPr>
            <a:xfrm>
              <a:off x="1196925" y="377800"/>
              <a:ext cx="30825" cy="3625"/>
            </a:xfrm>
            <a:custGeom>
              <a:avLst/>
              <a:gdLst/>
              <a:ahLst/>
              <a:cxnLst/>
              <a:rect l="l" t="t" r="r" b="b"/>
              <a:pathLst>
                <a:path w="1233" h="145" extrusionOk="0">
                  <a:moveTo>
                    <a:pt x="1188" y="0"/>
                  </a:moveTo>
                  <a:lnTo>
                    <a:pt x="45" y="72"/>
                  </a:lnTo>
                  <a:cubicBezTo>
                    <a:pt x="0" y="72"/>
                    <a:pt x="0" y="144"/>
                    <a:pt x="45" y="144"/>
                  </a:cubicBezTo>
                  <a:lnTo>
                    <a:pt x="50" y="144"/>
                  </a:lnTo>
                  <a:lnTo>
                    <a:pt x="1192" y="68"/>
                  </a:lnTo>
                  <a:cubicBezTo>
                    <a:pt x="1233" y="59"/>
                    <a:pt x="1228" y="0"/>
                    <a:pt x="1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8"/>
            <p:cNvSpPr/>
            <p:nvPr/>
          </p:nvSpPr>
          <p:spPr>
            <a:xfrm>
              <a:off x="1173750" y="324325"/>
              <a:ext cx="19250" cy="28400"/>
            </a:xfrm>
            <a:custGeom>
              <a:avLst/>
              <a:gdLst/>
              <a:ahLst/>
              <a:cxnLst/>
              <a:rect l="l" t="t" r="r" b="b"/>
              <a:pathLst>
                <a:path w="770" h="1136" extrusionOk="0">
                  <a:moveTo>
                    <a:pt x="629" y="0"/>
                  </a:moveTo>
                  <a:cubicBezTo>
                    <a:pt x="472" y="0"/>
                    <a:pt x="188" y="140"/>
                    <a:pt x="145" y="227"/>
                  </a:cubicBezTo>
                  <a:cubicBezTo>
                    <a:pt x="86" y="344"/>
                    <a:pt x="1" y="1105"/>
                    <a:pt x="118" y="1132"/>
                  </a:cubicBezTo>
                  <a:cubicBezTo>
                    <a:pt x="127" y="1134"/>
                    <a:pt x="136" y="1135"/>
                    <a:pt x="145" y="1135"/>
                  </a:cubicBezTo>
                  <a:cubicBezTo>
                    <a:pt x="320" y="1135"/>
                    <a:pt x="275" y="625"/>
                    <a:pt x="365" y="475"/>
                  </a:cubicBezTo>
                  <a:cubicBezTo>
                    <a:pt x="464" y="304"/>
                    <a:pt x="770" y="245"/>
                    <a:pt x="729" y="56"/>
                  </a:cubicBezTo>
                  <a:cubicBezTo>
                    <a:pt x="720" y="16"/>
                    <a:pt x="682" y="0"/>
                    <a:pt x="6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8"/>
            <p:cNvSpPr/>
            <p:nvPr/>
          </p:nvSpPr>
          <p:spPr>
            <a:xfrm>
              <a:off x="1193875" y="322225"/>
              <a:ext cx="8425" cy="4950"/>
            </a:xfrm>
            <a:custGeom>
              <a:avLst/>
              <a:gdLst/>
              <a:ahLst/>
              <a:cxnLst/>
              <a:rect l="l" t="t" r="r" b="b"/>
              <a:pathLst>
                <a:path w="337" h="198" extrusionOk="0">
                  <a:moveTo>
                    <a:pt x="199" y="0"/>
                  </a:moveTo>
                  <a:cubicBezTo>
                    <a:pt x="107" y="0"/>
                    <a:pt x="1" y="48"/>
                    <a:pt x="1" y="118"/>
                  </a:cubicBezTo>
                  <a:cubicBezTo>
                    <a:pt x="1" y="172"/>
                    <a:pt x="69" y="198"/>
                    <a:pt x="143" y="198"/>
                  </a:cubicBezTo>
                  <a:cubicBezTo>
                    <a:pt x="235" y="198"/>
                    <a:pt x="337" y="159"/>
                    <a:pt x="329" y="86"/>
                  </a:cubicBezTo>
                  <a:cubicBezTo>
                    <a:pt x="325" y="26"/>
                    <a:pt x="266" y="0"/>
                    <a:pt x="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8"/>
            <p:cNvSpPr/>
            <p:nvPr/>
          </p:nvSpPr>
          <p:spPr>
            <a:xfrm>
              <a:off x="1090875" y="583225"/>
              <a:ext cx="13950" cy="13775"/>
            </a:xfrm>
            <a:custGeom>
              <a:avLst/>
              <a:gdLst/>
              <a:ahLst/>
              <a:cxnLst/>
              <a:rect l="l" t="t" r="r" b="b"/>
              <a:pathLst>
                <a:path w="558" h="551" extrusionOk="0">
                  <a:moveTo>
                    <a:pt x="247" y="1"/>
                  </a:moveTo>
                  <a:cubicBezTo>
                    <a:pt x="221" y="1"/>
                    <a:pt x="195" y="5"/>
                    <a:pt x="171" y="16"/>
                  </a:cubicBezTo>
                  <a:cubicBezTo>
                    <a:pt x="50" y="65"/>
                    <a:pt x="0" y="227"/>
                    <a:pt x="59" y="367"/>
                  </a:cubicBezTo>
                  <a:cubicBezTo>
                    <a:pt x="109" y="482"/>
                    <a:pt x="214" y="551"/>
                    <a:pt x="314" y="551"/>
                  </a:cubicBezTo>
                  <a:cubicBezTo>
                    <a:pt x="339" y="551"/>
                    <a:pt x="364" y="547"/>
                    <a:pt x="387" y="538"/>
                  </a:cubicBezTo>
                  <a:cubicBezTo>
                    <a:pt x="508" y="488"/>
                    <a:pt x="558" y="326"/>
                    <a:pt x="499" y="182"/>
                  </a:cubicBezTo>
                  <a:cubicBezTo>
                    <a:pt x="453" y="72"/>
                    <a:pt x="347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8"/>
            <p:cNvSpPr/>
            <p:nvPr/>
          </p:nvSpPr>
          <p:spPr>
            <a:xfrm>
              <a:off x="1096500" y="578650"/>
              <a:ext cx="8100" cy="10050"/>
            </a:xfrm>
            <a:custGeom>
              <a:avLst/>
              <a:gdLst/>
              <a:ahLst/>
              <a:cxnLst/>
              <a:rect l="l" t="t" r="r" b="b"/>
              <a:pathLst>
                <a:path w="324" h="402" extrusionOk="0">
                  <a:moveTo>
                    <a:pt x="287" y="0"/>
                  </a:moveTo>
                  <a:cubicBezTo>
                    <a:pt x="260" y="0"/>
                    <a:pt x="250" y="65"/>
                    <a:pt x="149" y="163"/>
                  </a:cubicBezTo>
                  <a:cubicBezTo>
                    <a:pt x="104" y="199"/>
                    <a:pt x="54" y="230"/>
                    <a:pt x="0" y="253"/>
                  </a:cubicBezTo>
                  <a:cubicBezTo>
                    <a:pt x="0" y="307"/>
                    <a:pt x="122" y="401"/>
                    <a:pt x="122" y="401"/>
                  </a:cubicBezTo>
                  <a:cubicBezTo>
                    <a:pt x="310" y="289"/>
                    <a:pt x="324" y="14"/>
                    <a:pt x="292" y="1"/>
                  </a:cubicBezTo>
                  <a:cubicBezTo>
                    <a:pt x="291" y="0"/>
                    <a:pt x="289" y="0"/>
                    <a:pt x="2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8"/>
            <p:cNvSpPr/>
            <p:nvPr/>
          </p:nvSpPr>
          <p:spPr>
            <a:xfrm>
              <a:off x="1045425" y="601725"/>
              <a:ext cx="13975" cy="13775"/>
            </a:xfrm>
            <a:custGeom>
              <a:avLst/>
              <a:gdLst/>
              <a:ahLst/>
              <a:cxnLst/>
              <a:rect l="l" t="t" r="r" b="b"/>
              <a:pathLst>
                <a:path w="559" h="551" extrusionOk="0">
                  <a:moveTo>
                    <a:pt x="254" y="1"/>
                  </a:moveTo>
                  <a:cubicBezTo>
                    <a:pt x="226" y="1"/>
                    <a:pt x="198" y="6"/>
                    <a:pt x="172" y="18"/>
                  </a:cubicBezTo>
                  <a:cubicBezTo>
                    <a:pt x="50" y="68"/>
                    <a:pt x="1" y="225"/>
                    <a:pt x="64" y="364"/>
                  </a:cubicBezTo>
                  <a:cubicBezTo>
                    <a:pt x="114" y="479"/>
                    <a:pt x="215" y="550"/>
                    <a:pt x="315" y="550"/>
                  </a:cubicBezTo>
                  <a:cubicBezTo>
                    <a:pt x="341" y="550"/>
                    <a:pt x="367" y="546"/>
                    <a:pt x="392" y="535"/>
                  </a:cubicBezTo>
                  <a:cubicBezTo>
                    <a:pt x="514" y="486"/>
                    <a:pt x="559" y="324"/>
                    <a:pt x="500" y="184"/>
                  </a:cubicBezTo>
                  <a:cubicBezTo>
                    <a:pt x="454" y="72"/>
                    <a:pt x="354" y="1"/>
                    <a:pt x="2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8"/>
            <p:cNvSpPr/>
            <p:nvPr/>
          </p:nvSpPr>
          <p:spPr>
            <a:xfrm>
              <a:off x="1051050" y="597075"/>
              <a:ext cx="8250" cy="9950"/>
            </a:xfrm>
            <a:custGeom>
              <a:avLst/>
              <a:gdLst/>
              <a:ahLst/>
              <a:cxnLst/>
              <a:rect l="l" t="t" r="r" b="b"/>
              <a:pathLst>
                <a:path w="330" h="398" extrusionOk="0">
                  <a:moveTo>
                    <a:pt x="291" y="1"/>
                  </a:moveTo>
                  <a:cubicBezTo>
                    <a:pt x="261" y="1"/>
                    <a:pt x="251" y="66"/>
                    <a:pt x="149" y="164"/>
                  </a:cubicBezTo>
                  <a:cubicBezTo>
                    <a:pt x="104" y="200"/>
                    <a:pt x="55" y="231"/>
                    <a:pt x="1" y="254"/>
                  </a:cubicBezTo>
                  <a:cubicBezTo>
                    <a:pt x="5" y="307"/>
                    <a:pt x="122" y="397"/>
                    <a:pt x="122" y="397"/>
                  </a:cubicBezTo>
                  <a:cubicBezTo>
                    <a:pt x="316" y="289"/>
                    <a:pt x="329" y="11"/>
                    <a:pt x="298" y="2"/>
                  </a:cubicBezTo>
                  <a:cubicBezTo>
                    <a:pt x="295" y="1"/>
                    <a:pt x="293" y="1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8"/>
            <p:cNvSpPr/>
            <p:nvPr/>
          </p:nvSpPr>
          <p:spPr>
            <a:xfrm>
              <a:off x="1224575" y="618125"/>
              <a:ext cx="207300" cy="85875"/>
            </a:xfrm>
            <a:custGeom>
              <a:avLst/>
              <a:gdLst/>
              <a:ahLst/>
              <a:cxnLst/>
              <a:rect l="l" t="t" r="r" b="b"/>
              <a:pathLst>
                <a:path w="8292" h="3435" extrusionOk="0">
                  <a:moveTo>
                    <a:pt x="6893" y="1"/>
                  </a:moveTo>
                  <a:lnTo>
                    <a:pt x="6888" y="10"/>
                  </a:lnTo>
                  <a:cubicBezTo>
                    <a:pt x="6888" y="10"/>
                    <a:pt x="5683" y="1503"/>
                    <a:pt x="5143" y="1683"/>
                  </a:cubicBezTo>
                  <a:cubicBezTo>
                    <a:pt x="5134" y="1683"/>
                    <a:pt x="5129" y="1683"/>
                    <a:pt x="5120" y="1688"/>
                  </a:cubicBezTo>
                  <a:cubicBezTo>
                    <a:pt x="4596" y="1834"/>
                    <a:pt x="2320" y="2367"/>
                    <a:pt x="2178" y="2367"/>
                  </a:cubicBezTo>
                  <a:cubicBezTo>
                    <a:pt x="2176" y="2367"/>
                    <a:pt x="2175" y="2367"/>
                    <a:pt x="2174" y="2367"/>
                  </a:cubicBezTo>
                  <a:cubicBezTo>
                    <a:pt x="2098" y="2351"/>
                    <a:pt x="1761" y="2103"/>
                    <a:pt x="1377" y="2103"/>
                  </a:cubicBezTo>
                  <a:cubicBezTo>
                    <a:pt x="1330" y="2103"/>
                    <a:pt x="1282" y="2107"/>
                    <a:pt x="1234" y="2115"/>
                  </a:cubicBezTo>
                  <a:cubicBezTo>
                    <a:pt x="1000" y="2156"/>
                    <a:pt x="1531" y="2331"/>
                    <a:pt x="1531" y="2331"/>
                  </a:cubicBezTo>
                  <a:cubicBezTo>
                    <a:pt x="1342" y="2300"/>
                    <a:pt x="1148" y="2273"/>
                    <a:pt x="955" y="2264"/>
                  </a:cubicBezTo>
                  <a:cubicBezTo>
                    <a:pt x="885" y="2259"/>
                    <a:pt x="820" y="2257"/>
                    <a:pt x="758" y="2257"/>
                  </a:cubicBezTo>
                  <a:cubicBezTo>
                    <a:pt x="470" y="2257"/>
                    <a:pt x="280" y="2306"/>
                    <a:pt x="280" y="2381"/>
                  </a:cubicBezTo>
                  <a:cubicBezTo>
                    <a:pt x="280" y="2471"/>
                    <a:pt x="374" y="2552"/>
                    <a:pt x="374" y="2552"/>
                  </a:cubicBezTo>
                  <a:lnTo>
                    <a:pt x="374" y="2556"/>
                  </a:lnTo>
                  <a:cubicBezTo>
                    <a:pt x="1" y="2655"/>
                    <a:pt x="406" y="2839"/>
                    <a:pt x="563" y="2839"/>
                  </a:cubicBezTo>
                  <a:cubicBezTo>
                    <a:pt x="334" y="2853"/>
                    <a:pt x="289" y="2992"/>
                    <a:pt x="410" y="3037"/>
                  </a:cubicBezTo>
                  <a:cubicBezTo>
                    <a:pt x="410" y="3037"/>
                    <a:pt x="1424" y="3435"/>
                    <a:pt x="1932" y="3435"/>
                  </a:cubicBezTo>
                  <a:cubicBezTo>
                    <a:pt x="1978" y="3435"/>
                    <a:pt x="2020" y="3431"/>
                    <a:pt x="2057" y="3424"/>
                  </a:cubicBezTo>
                  <a:cubicBezTo>
                    <a:pt x="2471" y="3339"/>
                    <a:pt x="4635" y="3415"/>
                    <a:pt x="5759" y="3132"/>
                  </a:cubicBezTo>
                  <a:cubicBezTo>
                    <a:pt x="5836" y="3114"/>
                    <a:pt x="5908" y="3091"/>
                    <a:pt x="5975" y="3073"/>
                  </a:cubicBezTo>
                  <a:cubicBezTo>
                    <a:pt x="7005" y="2718"/>
                    <a:pt x="8274" y="1364"/>
                    <a:pt x="8274" y="1364"/>
                  </a:cubicBezTo>
                  <a:lnTo>
                    <a:pt x="8292" y="1341"/>
                  </a:lnTo>
                  <a:cubicBezTo>
                    <a:pt x="7896" y="1062"/>
                    <a:pt x="7221" y="374"/>
                    <a:pt x="68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8"/>
            <p:cNvSpPr/>
            <p:nvPr/>
          </p:nvSpPr>
          <p:spPr>
            <a:xfrm>
              <a:off x="1230200" y="499550"/>
              <a:ext cx="28950" cy="16950"/>
            </a:xfrm>
            <a:custGeom>
              <a:avLst/>
              <a:gdLst/>
              <a:ahLst/>
              <a:cxnLst/>
              <a:rect l="l" t="t" r="r" b="b"/>
              <a:pathLst>
                <a:path w="1158" h="678" extrusionOk="0">
                  <a:moveTo>
                    <a:pt x="623" y="0"/>
                  </a:moveTo>
                  <a:cubicBezTo>
                    <a:pt x="527" y="0"/>
                    <a:pt x="432" y="21"/>
                    <a:pt x="347" y="65"/>
                  </a:cubicBezTo>
                  <a:cubicBezTo>
                    <a:pt x="122" y="173"/>
                    <a:pt x="1" y="389"/>
                    <a:pt x="82" y="448"/>
                  </a:cubicBezTo>
                  <a:cubicBezTo>
                    <a:pt x="104" y="465"/>
                    <a:pt x="140" y="471"/>
                    <a:pt x="182" y="471"/>
                  </a:cubicBezTo>
                  <a:cubicBezTo>
                    <a:pt x="342" y="471"/>
                    <a:pt x="595" y="376"/>
                    <a:pt x="595" y="376"/>
                  </a:cubicBezTo>
                  <a:lnTo>
                    <a:pt x="811" y="677"/>
                  </a:lnTo>
                  <a:cubicBezTo>
                    <a:pt x="811" y="677"/>
                    <a:pt x="1157" y="74"/>
                    <a:pt x="716" y="7"/>
                  </a:cubicBezTo>
                  <a:cubicBezTo>
                    <a:pt x="685" y="2"/>
                    <a:pt x="654" y="0"/>
                    <a:pt x="6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1230650" y="498475"/>
              <a:ext cx="24000" cy="18425"/>
            </a:xfrm>
            <a:custGeom>
              <a:avLst/>
              <a:gdLst/>
              <a:ahLst/>
              <a:cxnLst/>
              <a:rect l="l" t="t" r="r" b="b"/>
              <a:pathLst>
                <a:path w="960" h="737" extrusionOk="0">
                  <a:moveTo>
                    <a:pt x="599" y="0"/>
                  </a:moveTo>
                  <a:cubicBezTo>
                    <a:pt x="563" y="0"/>
                    <a:pt x="523" y="5"/>
                    <a:pt x="487" y="9"/>
                  </a:cubicBezTo>
                  <a:cubicBezTo>
                    <a:pt x="451" y="18"/>
                    <a:pt x="415" y="27"/>
                    <a:pt x="379" y="41"/>
                  </a:cubicBezTo>
                  <a:cubicBezTo>
                    <a:pt x="307" y="63"/>
                    <a:pt x="244" y="99"/>
                    <a:pt x="185" y="149"/>
                  </a:cubicBezTo>
                  <a:cubicBezTo>
                    <a:pt x="127" y="194"/>
                    <a:pt x="77" y="248"/>
                    <a:pt x="37" y="311"/>
                  </a:cubicBezTo>
                  <a:cubicBezTo>
                    <a:pt x="19" y="342"/>
                    <a:pt x="5" y="378"/>
                    <a:pt x="1" y="414"/>
                  </a:cubicBezTo>
                  <a:cubicBezTo>
                    <a:pt x="1" y="437"/>
                    <a:pt x="1" y="459"/>
                    <a:pt x="10" y="482"/>
                  </a:cubicBezTo>
                  <a:cubicBezTo>
                    <a:pt x="14" y="491"/>
                    <a:pt x="19" y="500"/>
                    <a:pt x="28" y="509"/>
                  </a:cubicBezTo>
                  <a:cubicBezTo>
                    <a:pt x="32" y="518"/>
                    <a:pt x="41" y="522"/>
                    <a:pt x="46" y="527"/>
                  </a:cubicBezTo>
                  <a:lnTo>
                    <a:pt x="55" y="531"/>
                  </a:lnTo>
                  <a:cubicBezTo>
                    <a:pt x="73" y="540"/>
                    <a:pt x="91" y="545"/>
                    <a:pt x="109" y="549"/>
                  </a:cubicBezTo>
                  <a:lnTo>
                    <a:pt x="158" y="549"/>
                  </a:lnTo>
                  <a:cubicBezTo>
                    <a:pt x="185" y="549"/>
                    <a:pt x="217" y="545"/>
                    <a:pt x="244" y="540"/>
                  </a:cubicBezTo>
                  <a:cubicBezTo>
                    <a:pt x="329" y="522"/>
                    <a:pt x="410" y="500"/>
                    <a:pt x="491" y="468"/>
                  </a:cubicBezTo>
                  <a:cubicBezTo>
                    <a:pt x="550" y="446"/>
                    <a:pt x="581" y="432"/>
                    <a:pt x="581" y="432"/>
                  </a:cubicBezTo>
                  <a:cubicBezTo>
                    <a:pt x="586" y="428"/>
                    <a:pt x="590" y="423"/>
                    <a:pt x="590" y="419"/>
                  </a:cubicBezTo>
                  <a:cubicBezTo>
                    <a:pt x="587" y="412"/>
                    <a:pt x="584" y="408"/>
                    <a:pt x="579" y="408"/>
                  </a:cubicBezTo>
                  <a:cubicBezTo>
                    <a:pt x="577" y="408"/>
                    <a:pt x="575" y="408"/>
                    <a:pt x="572" y="410"/>
                  </a:cubicBezTo>
                  <a:lnTo>
                    <a:pt x="482" y="432"/>
                  </a:lnTo>
                  <a:cubicBezTo>
                    <a:pt x="401" y="455"/>
                    <a:pt x="320" y="473"/>
                    <a:pt x="235" y="482"/>
                  </a:cubicBezTo>
                  <a:cubicBezTo>
                    <a:pt x="220" y="485"/>
                    <a:pt x="204" y="486"/>
                    <a:pt x="188" y="486"/>
                  </a:cubicBezTo>
                  <a:cubicBezTo>
                    <a:pt x="155" y="486"/>
                    <a:pt x="121" y="480"/>
                    <a:pt x="91" y="468"/>
                  </a:cubicBezTo>
                  <a:cubicBezTo>
                    <a:pt x="64" y="464"/>
                    <a:pt x="77" y="401"/>
                    <a:pt x="109" y="351"/>
                  </a:cubicBezTo>
                  <a:cubicBezTo>
                    <a:pt x="145" y="297"/>
                    <a:pt x="185" y="252"/>
                    <a:pt x="235" y="216"/>
                  </a:cubicBezTo>
                  <a:cubicBezTo>
                    <a:pt x="289" y="176"/>
                    <a:pt x="347" y="144"/>
                    <a:pt x="410" y="126"/>
                  </a:cubicBezTo>
                  <a:cubicBezTo>
                    <a:pt x="437" y="113"/>
                    <a:pt x="473" y="108"/>
                    <a:pt x="505" y="99"/>
                  </a:cubicBezTo>
                  <a:lnTo>
                    <a:pt x="595" y="90"/>
                  </a:lnTo>
                  <a:lnTo>
                    <a:pt x="694" y="99"/>
                  </a:lnTo>
                  <a:cubicBezTo>
                    <a:pt x="721" y="99"/>
                    <a:pt x="752" y="108"/>
                    <a:pt x="775" y="122"/>
                  </a:cubicBezTo>
                  <a:cubicBezTo>
                    <a:pt x="824" y="140"/>
                    <a:pt x="860" y="185"/>
                    <a:pt x="874" y="234"/>
                  </a:cubicBezTo>
                  <a:cubicBezTo>
                    <a:pt x="887" y="284"/>
                    <a:pt x="887" y="338"/>
                    <a:pt x="883" y="387"/>
                  </a:cubicBezTo>
                  <a:cubicBezTo>
                    <a:pt x="869" y="468"/>
                    <a:pt x="847" y="549"/>
                    <a:pt x="815" y="626"/>
                  </a:cubicBezTo>
                  <a:cubicBezTo>
                    <a:pt x="793" y="684"/>
                    <a:pt x="779" y="716"/>
                    <a:pt x="779" y="716"/>
                  </a:cubicBezTo>
                  <a:cubicBezTo>
                    <a:pt x="775" y="720"/>
                    <a:pt x="775" y="729"/>
                    <a:pt x="784" y="734"/>
                  </a:cubicBezTo>
                  <a:cubicBezTo>
                    <a:pt x="786" y="735"/>
                    <a:pt x="788" y="737"/>
                    <a:pt x="791" y="737"/>
                  </a:cubicBezTo>
                  <a:cubicBezTo>
                    <a:pt x="795" y="737"/>
                    <a:pt x="799" y="734"/>
                    <a:pt x="802" y="729"/>
                  </a:cubicBezTo>
                  <a:cubicBezTo>
                    <a:pt x="820" y="702"/>
                    <a:pt x="838" y="675"/>
                    <a:pt x="851" y="644"/>
                  </a:cubicBezTo>
                  <a:cubicBezTo>
                    <a:pt x="865" y="617"/>
                    <a:pt x="883" y="581"/>
                    <a:pt x="901" y="540"/>
                  </a:cubicBezTo>
                  <a:cubicBezTo>
                    <a:pt x="919" y="495"/>
                    <a:pt x="932" y="446"/>
                    <a:pt x="941" y="401"/>
                  </a:cubicBezTo>
                  <a:cubicBezTo>
                    <a:pt x="959" y="338"/>
                    <a:pt x="959" y="275"/>
                    <a:pt x="946" y="216"/>
                  </a:cubicBezTo>
                  <a:cubicBezTo>
                    <a:pt x="941" y="198"/>
                    <a:pt x="937" y="180"/>
                    <a:pt x="932" y="167"/>
                  </a:cubicBezTo>
                  <a:cubicBezTo>
                    <a:pt x="923" y="149"/>
                    <a:pt x="910" y="131"/>
                    <a:pt x="901" y="117"/>
                  </a:cubicBezTo>
                  <a:cubicBezTo>
                    <a:pt x="878" y="86"/>
                    <a:pt x="847" y="63"/>
                    <a:pt x="811" y="45"/>
                  </a:cubicBezTo>
                  <a:cubicBezTo>
                    <a:pt x="779" y="27"/>
                    <a:pt x="743" y="14"/>
                    <a:pt x="707" y="9"/>
                  </a:cubicBezTo>
                  <a:cubicBezTo>
                    <a:pt x="662" y="5"/>
                    <a:pt x="635" y="0"/>
                    <a:pt x="5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1390575" y="564600"/>
              <a:ext cx="82425" cy="91350"/>
            </a:xfrm>
            <a:custGeom>
              <a:avLst/>
              <a:gdLst/>
              <a:ahLst/>
              <a:cxnLst/>
              <a:rect l="l" t="t" r="r" b="b"/>
              <a:pathLst>
                <a:path w="3297" h="3654" extrusionOk="0">
                  <a:moveTo>
                    <a:pt x="1539" y="1"/>
                  </a:moveTo>
                  <a:cubicBezTo>
                    <a:pt x="1532" y="1"/>
                    <a:pt x="1524" y="3"/>
                    <a:pt x="1517" y="9"/>
                  </a:cubicBezTo>
                  <a:lnTo>
                    <a:pt x="1315" y="225"/>
                  </a:lnTo>
                  <a:cubicBezTo>
                    <a:pt x="1184" y="360"/>
                    <a:pt x="1000" y="554"/>
                    <a:pt x="784" y="797"/>
                  </a:cubicBezTo>
                  <a:cubicBezTo>
                    <a:pt x="680" y="918"/>
                    <a:pt x="568" y="1053"/>
                    <a:pt x="446" y="1193"/>
                  </a:cubicBezTo>
                  <a:cubicBezTo>
                    <a:pt x="320" y="1346"/>
                    <a:pt x="203" y="1503"/>
                    <a:pt x="100" y="1665"/>
                  </a:cubicBezTo>
                  <a:cubicBezTo>
                    <a:pt x="68" y="1714"/>
                    <a:pt x="46" y="1759"/>
                    <a:pt x="23" y="1813"/>
                  </a:cubicBezTo>
                  <a:cubicBezTo>
                    <a:pt x="5" y="1854"/>
                    <a:pt x="1" y="1899"/>
                    <a:pt x="19" y="1939"/>
                  </a:cubicBezTo>
                  <a:lnTo>
                    <a:pt x="19" y="1944"/>
                  </a:lnTo>
                  <a:lnTo>
                    <a:pt x="23" y="1953"/>
                  </a:lnTo>
                  <a:lnTo>
                    <a:pt x="23" y="1957"/>
                  </a:lnTo>
                  <a:lnTo>
                    <a:pt x="37" y="1971"/>
                  </a:lnTo>
                  <a:lnTo>
                    <a:pt x="59" y="2002"/>
                  </a:lnTo>
                  <a:cubicBezTo>
                    <a:pt x="86" y="2047"/>
                    <a:pt x="122" y="2088"/>
                    <a:pt x="158" y="2128"/>
                  </a:cubicBezTo>
                  <a:lnTo>
                    <a:pt x="212" y="2191"/>
                  </a:lnTo>
                  <a:lnTo>
                    <a:pt x="271" y="2245"/>
                  </a:lnTo>
                  <a:lnTo>
                    <a:pt x="487" y="2484"/>
                  </a:lnTo>
                  <a:cubicBezTo>
                    <a:pt x="559" y="2560"/>
                    <a:pt x="635" y="2637"/>
                    <a:pt x="712" y="2713"/>
                  </a:cubicBezTo>
                  <a:cubicBezTo>
                    <a:pt x="860" y="2871"/>
                    <a:pt x="1018" y="3015"/>
                    <a:pt x="1175" y="3163"/>
                  </a:cubicBezTo>
                  <a:cubicBezTo>
                    <a:pt x="1216" y="3199"/>
                    <a:pt x="1252" y="3235"/>
                    <a:pt x="1292" y="3266"/>
                  </a:cubicBezTo>
                  <a:lnTo>
                    <a:pt x="1418" y="3365"/>
                  </a:lnTo>
                  <a:cubicBezTo>
                    <a:pt x="1499" y="3433"/>
                    <a:pt x="1575" y="3500"/>
                    <a:pt x="1661" y="3559"/>
                  </a:cubicBezTo>
                  <a:cubicBezTo>
                    <a:pt x="1706" y="3586"/>
                    <a:pt x="1755" y="3613"/>
                    <a:pt x="1805" y="3635"/>
                  </a:cubicBezTo>
                  <a:cubicBezTo>
                    <a:pt x="1832" y="3649"/>
                    <a:pt x="1863" y="3653"/>
                    <a:pt x="1895" y="3653"/>
                  </a:cubicBezTo>
                  <a:cubicBezTo>
                    <a:pt x="1917" y="3653"/>
                    <a:pt x="1940" y="3649"/>
                    <a:pt x="1958" y="3640"/>
                  </a:cubicBezTo>
                  <a:lnTo>
                    <a:pt x="1989" y="3622"/>
                  </a:lnTo>
                  <a:cubicBezTo>
                    <a:pt x="2034" y="3599"/>
                    <a:pt x="2075" y="3577"/>
                    <a:pt x="2115" y="3550"/>
                  </a:cubicBezTo>
                  <a:cubicBezTo>
                    <a:pt x="2156" y="3523"/>
                    <a:pt x="2196" y="3496"/>
                    <a:pt x="2237" y="3469"/>
                  </a:cubicBezTo>
                  <a:cubicBezTo>
                    <a:pt x="2376" y="3365"/>
                    <a:pt x="2511" y="3248"/>
                    <a:pt x="2633" y="3123"/>
                  </a:cubicBezTo>
                  <a:cubicBezTo>
                    <a:pt x="2687" y="3069"/>
                    <a:pt x="2741" y="3010"/>
                    <a:pt x="2790" y="2947"/>
                  </a:cubicBezTo>
                  <a:cubicBezTo>
                    <a:pt x="2835" y="2898"/>
                    <a:pt x="2880" y="2839"/>
                    <a:pt x="2921" y="2785"/>
                  </a:cubicBezTo>
                  <a:cubicBezTo>
                    <a:pt x="3001" y="2677"/>
                    <a:pt x="3073" y="2587"/>
                    <a:pt x="3118" y="2506"/>
                  </a:cubicBezTo>
                  <a:lnTo>
                    <a:pt x="3280" y="2254"/>
                  </a:lnTo>
                  <a:cubicBezTo>
                    <a:pt x="3296" y="2232"/>
                    <a:pt x="3274" y="2208"/>
                    <a:pt x="3252" y="2208"/>
                  </a:cubicBezTo>
                  <a:cubicBezTo>
                    <a:pt x="3243" y="2208"/>
                    <a:pt x="3233" y="2212"/>
                    <a:pt x="3226" y="2223"/>
                  </a:cubicBezTo>
                  <a:lnTo>
                    <a:pt x="3060" y="2466"/>
                  </a:lnTo>
                  <a:cubicBezTo>
                    <a:pt x="3010" y="2542"/>
                    <a:pt x="2939" y="2628"/>
                    <a:pt x="2858" y="2731"/>
                  </a:cubicBezTo>
                  <a:cubicBezTo>
                    <a:pt x="2817" y="2785"/>
                    <a:pt x="2772" y="2839"/>
                    <a:pt x="2723" y="2889"/>
                  </a:cubicBezTo>
                  <a:cubicBezTo>
                    <a:pt x="2673" y="2943"/>
                    <a:pt x="2628" y="3001"/>
                    <a:pt x="2565" y="3055"/>
                  </a:cubicBezTo>
                  <a:cubicBezTo>
                    <a:pt x="2444" y="3177"/>
                    <a:pt x="2313" y="3284"/>
                    <a:pt x="2174" y="3383"/>
                  </a:cubicBezTo>
                  <a:cubicBezTo>
                    <a:pt x="2138" y="3410"/>
                    <a:pt x="2102" y="3433"/>
                    <a:pt x="2061" y="3455"/>
                  </a:cubicBezTo>
                  <a:cubicBezTo>
                    <a:pt x="2025" y="3482"/>
                    <a:pt x="1980" y="3505"/>
                    <a:pt x="1940" y="3527"/>
                  </a:cubicBezTo>
                  <a:lnTo>
                    <a:pt x="1904" y="3545"/>
                  </a:lnTo>
                  <a:lnTo>
                    <a:pt x="1895" y="3545"/>
                  </a:lnTo>
                  <a:cubicBezTo>
                    <a:pt x="1877" y="3541"/>
                    <a:pt x="1863" y="3536"/>
                    <a:pt x="1845" y="3532"/>
                  </a:cubicBezTo>
                  <a:cubicBezTo>
                    <a:pt x="1805" y="3509"/>
                    <a:pt x="1764" y="3487"/>
                    <a:pt x="1728" y="3460"/>
                  </a:cubicBezTo>
                  <a:cubicBezTo>
                    <a:pt x="1647" y="3406"/>
                    <a:pt x="1571" y="3334"/>
                    <a:pt x="1494" y="3275"/>
                  </a:cubicBezTo>
                  <a:lnTo>
                    <a:pt x="1373" y="3177"/>
                  </a:lnTo>
                  <a:cubicBezTo>
                    <a:pt x="1333" y="3145"/>
                    <a:pt x="1297" y="3105"/>
                    <a:pt x="1256" y="3069"/>
                  </a:cubicBezTo>
                  <a:cubicBezTo>
                    <a:pt x="1103" y="2925"/>
                    <a:pt x="946" y="2781"/>
                    <a:pt x="802" y="2628"/>
                  </a:cubicBezTo>
                  <a:cubicBezTo>
                    <a:pt x="725" y="2551"/>
                    <a:pt x="649" y="2475"/>
                    <a:pt x="577" y="2398"/>
                  </a:cubicBezTo>
                  <a:lnTo>
                    <a:pt x="361" y="2164"/>
                  </a:lnTo>
                  <a:lnTo>
                    <a:pt x="302" y="2106"/>
                  </a:lnTo>
                  <a:lnTo>
                    <a:pt x="253" y="2052"/>
                  </a:lnTo>
                  <a:cubicBezTo>
                    <a:pt x="221" y="2011"/>
                    <a:pt x="185" y="1975"/>
                    <a:pt x="158" y="1935"/>
                  </a:cubicBezTo>
                  <a:lnTo>
                    <a:pt x="136" y="1903"/>
                  </a:lnTo>
                  <a:lnTo>
                    <a:pt x="122" y="1885"/>
                  </a:lnTo>
                  <a:cubicBezTo>
                    <a:pt x="122" y="1872"/>
                    <a:pt x="122" y="1858"/>
                    <a:pt x="131" y="1845"/>
                  </a:cubicBezTo>
                  <a:cubicBezTo>
                    <a:pt x="145" y="1800"/>
                    <a:pt x="167" y="1759"/>
                    <a:pt x="194" y="1719"/>
                  </a:cubicBezTo>
                  <a:cubicBezTo>
                    <a:pt x="298" y="1557"/>
                    <a:pt x="410" y="1404"/>
                    <a:pt x="532" y="1256"/>
                  </a:cubicBezTo>
                  <a:cubicBezTo>
                    <a:pt x="644" y="1112"/>
                    <a:pt x="757" y="977"/>
                    <a:pt x="860" y="855"/>
                  </a:cubicBezTo>
                  <a:cubicBezTo>
                    <a:pt x="1279" y="365"/>
                    <a:pt x="1566" y="50"/>
                    <a:pt x="1566" y="50"/>
                  </a:cubicBezTo>
                  <a:lnTo>
                    <a:pt x="1566" y="54"/>
                  </a:lnTo>
                  <a:cubicBezTo>
                    <a:pt x="1584" y="30"/>
                    <a:pt x="1564" y="1"/>
                    <a:pt x="1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8"/>
            <p:cNvSpPr/>
            <p:nvPr/>
          </p:nvSpPr>
          <p:spPr>
            <a:xfrm>
              <a:off x="852000" y="642975"/>
              <a:ext cx="256200" cy="277275"/>
            </a:xfrm>
            <a:custGeom>
              <a:avLst/>
              <a:gdLst/>
              <a:ahLst/>
              <a:cxnLst/>
              <a:rect l="l" t="t" r="r" b="b"/>
              <a:pathLst>
                <a:path w="10248" h="11091" extrusionOk="0">
                  <a:moveTo>
                    <a:pt x="2493" y="756"/>
                  </a:moveTo>
                  <a:cubicBezTo>
                    <a:pt x="2511" y="756"/>
                    <a:pt x="2529" y="756"/>
                    <a:pt x="2546" y="757"/>
                  </a:cubicBezTo>
                  <a:cubicBezTo>
                    <a:pt x="3455" y="779"/>
                    <a:pt x="4899" y="1333"/>
                    <a:pt x="5124" y="2372"/>
                  </a:cubicBezTo>
                  <a:cubicBezTo>
                    <a:pt x="5138" y="2430"/>
                    <a:pt x="4670" y="3087"/>
                    <a:pt x="4404" y="3388"/>
                  </a:cubicBezTo>
                  <a:cubicBezTo>
                    <a:pt x="4323" y="3474"/>
                    <a:pt x="4265" y="3532"/>
                    <a:pt x="4238" y="3532"/>
                  </a:cubicBezTo>
                  <a:cubicBezTo>
                    <a:pt x="4237" y="3532"/>
                    <a:pt x="4236" y="3533"/>
                    <a:pt x="4235" y="3533"/>
                  </a:cubicBezTo>
                  <a:cubicBezTo>
                    <a:pt x="4020" y="3533"/>
                    <a:pt x="2104" y="1898"/>
                    <a:pt x="1710" y="1544"/>
                  </a:cubicBezTo>
                  <a:cubicBezTo>
                    <a:pt x="1530" y="1387"/>
                    <a:pt x="2007" y="824"/>
                    <a:pt x="2137" y="793"/>
                  </a:cubicBezTo>
                  <a:cubicBezTo>
                    <a:pt x="2255" y="769"/>
                    <a:pt x="2373" y="756"/>
                    <a:pt x="2493" y="756"/>
                  </a:cubicBezTo>
                  <a:close/>
                  <a:moveTo>
                    <a:pt x="5872" y="2797"/>
                  </a:moveTo>
                  <a:cubicBezTo>
                    <a:pt x="5878" y="2797"/>
                    <a:pt x="5883" y="2798"/>
                    <a:pt x="5889" y="2799"/>
                  </a:cubicBezTo>
                  <a:cubicBezTo>
                    <a:pt x="5952" y="2813"/>
                    <a:pt x="6015" y="2835"/>
                    <a:pt x="6073" y="2853"/>
                  </a:cubicBezTo>
                  <a:cubicBezTo>
                    <a:pt x="7981" y="3492"/>
                    <a:pt x="8925" y="5795"/>
                    <a:pt x="9011" y="6524"/>
                  </a:cubicBezTo>
                  <a:cubicBezTo>
                    <a:pt x="9047" y="6825"/>
                    <a:pt x="8903" y="7082"/>
                    <a:pt x="8790" y="7235"/>
                  </a:cubicBezTo>
                  <a:cubicBezTo>
                    <a:pt x="8754" y="7289"/>
                    <a:pt x="8709" y="7338"/>
                    <a:pt x="8664" y="7383"/>
                  </a:cubicBezTo>
                  <a:lnTo>
                    <a:pt x="4863" y="4027"/>
                  </a:lnTo>
                  <a:cubicBezTo>
                    <a:pt x="4863" y="4027"/>
                    <a:pt x="5626" y="2797"/>
                    <a:pt x="5872" y="2797"/>
                  </a:cubicBezTo>
                  <a:close/>
                  <a:moveTo>
                    <a:pt x="1836" y="1"/>
                  </a:moveTo>
                  <a:cubicBezTo>
                    <a:pt x="1812" y="1"/>
                    <a:pt x="1788" y="1"/>
                    <a:pt x="1764" y="1"/>
                  </a:cubicBezTo>
                  <a:cubicBezTo>
                    <a:pt x="1368" y="100"/>
                    <a:pt x="0" y="3285"/>
                    <a:pt x="0" y="3285"/>
                  </a:cubicBezTo>
                  <a:lnTo>
                    <a:pt x="8687" y="11090"/>
                  </a:lnTo>
                  <a:cubicBezTo>
                    <a:pt x="8687" y="11090"/>
                    <a:pt x="9542" y="10087"/>
                    <a:pt x="9893" y="8998"/>
                  </a:cubicBezTo>
                  <a:cubicBezTo>
                    <a:pt x="10248" y="7910"/>
                    <a:pt x="9186" y="4167"/>
                    <a:pt x="6802" y="2165"/>
                  </a:cubicBezTo>
                  <a:cubicBezTo>
                    <a:pt x="5236" y="851"/>
                    <a:pt x="3729" y="284"/>
                    <a:pt x="2767" y="82"/>
                  </a:cubicBezTo>
                  <a:cubicBezTo>
                    <a:pt x="2458" y="28"/>
                    <a:pt x="2149" y="1"/>
                    <a:pt x="18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921150" y="644900"/>
              <a:ext cx="192800" cy="277775"/>
            </a:xfrm>
            <a:custGeom>
              <a:avLst/>
              <a:gdLst/>
              <a:ahLst/>
              <a:cxnLst/>
              <a:rect l="l" t="t" r="r" b="b"/>
              <a:pathLst>
                <a:path w="7712" h="11111" extrusionOk="0">
                  <a:moveTo>
                    <a:pt x="1" y="0"/>
                  </a:moveTo>
                  <a:lnTo>
                    <a:pt x="1" y="0"/>
                  </a:lnTo>
                  <a:cubicBezTo>
                    <a:pt x="963" y="207"/>
                    <a:pt x="2470" y="774"/>
                    <a:pt x="4036" y="2088"/>
                  </a:cubicBezTo>
                  <a:cubicBezTo>
                    <a:pt x="6420" y="4090"/>
                    <a:pt x="7482" y="7833"/>
                    <a:pt x="7127" y="8921"/>
                  </a:cubicBezTo>
                  <a:cubicBezTo>
                    <a:pt x="6776" y="10010"/>
                    <a:pt x="5921" y="11013"/>
                    <a:pt x="5921" y="11013"/>
                  </a:cubicBezTo>
                  <a:cubicBezTo>
                    <a:pt x="5921" y="11013"/>
                    <a:pt x="6040" y="11110"/>
                    <a:pt x="6154" y="11110"/>
                  </a:cubicBezTo>
                  <a:cubicBezTo>
                    <a:pt x="6196" y="11110"/>
                    <a:pt x="6237" y="11097"/>
                    <a:pt x="6272" y="11063"/>
                  </a:cubicBezTo>
                  <a:cubicBezTo>
                    <a:pt x="6407" y="10928"/>
                    <a:pt x="7253" y="9605"/>
                    <a:pt x="7423" y="9029"/>
                  </a:cubicBezTo>
                  <a:cubicBezTo>
                    <a:pt x="7711" y="8058"/>
                    <a:pt x="7100" y="4499"/>
                    <a:pt x="4684" y="2353"/>
                  </a:cubicBezTo>
                  <a:cubicBezTo>
                    <a:pt x="2844" y="716"/>
                    <a:pt x="1062" y="17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973575" y="712875"/>
              <a:ext cx="98200" cy="114700"/>
            </a:xfrm>
            <a:custGeom>
              <a:avLst/>
              <a:gdLst/>
              <a:ahLst/>
              <a:cxnLst/>
              <a:rect l="l" t="t" r="r" b="b"/>
              <a:pathLst>
                <a:path w="3928" h="4588" extrusionOk="0">
                  <a:moveTo>
                    <a:pt x="1009" y="1"/>
                  </a:moveTo>
                  <a:cubicBezTo>
                    <a:pt x="763" y="1"/>
                    <a:pt x="0" y="1231"/>
                    <a:pt x="0" y="1231"/>
                  </a:cubicBezTo>
                  <a:lnTo>
                    <a:pt x="3801" y="4587"/>
                  </a:lnTo>
                  <a:cubicBezTo>
                    <a:pt x="3846" y="4542"/>
                    <a:pt x="3891" y="4493"/>
                    <a:pt x="3927" y="4439"/>
                  </a:cubicBezTo>
                  <a:lnTo>
                    <a:pt x="3891" y="4412"/>
                  </a:lnTo>
                  <a:cubicBezTo>
                    <a:pt x="2983" y="3508"/>
                    <a:pt x="454" y="1299"/>
                    <a:pt x="409" y="1209"/>
                  </a:cubicBezTo>
                  <a:cubicBezTo>
                    <a:pt x="351" y="1087"/>
                    <a:pt x="1201" y="107"/>
                    <a:pt x="1201" y="107"/>
                  </a:cubicBezTo>
                  <a:lnTo>
                    <a:pt x="1215" y="57"/>
                  </a:lnTo>
                  <a:cubicBezTo>
                    <a:pt x="1152" y="39"/>
                    <a:pt x="1089" y="17"/>
                    <a:pt x="1026" y="3"/>
                  </a:cubicBezTo>
                  <a:cubicBezTo>
                    <a:pt x="1020" y="2"/>
                    <a:pt x="1015" y="1"/>
                    <a:pt x="1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890225" y="661850"/>
              <a:ext cx="71900" cy="69450"/>
            </a:xfrm>
            <a:custGeom>
              <a:avLst/>
              <a:gdLst/>
              <a:ahLst/>
              <a:cxnLst/>
              <a:rect l="l" t="t" r="r" b="b"/>
              <a:pathLst>
                <a:path w="2876" h="2778" extrusionOk="0">
                  <a:moveTo>
                    <a:pt x="951" y="1"/>
                  </a:moveTo>
                  <a:cubicBezTo>
                    <a:pt x="835" y="1"/>
                    <a:pt x="722" y="11"/>
                    <a:pt x="608" y="38"/>
                  </a:cubicBezTo>
                  <a:cubicBezTo>
                    <a:pt x="478" y="69"/>
                    <a:pt x="1" y="632"/>
                    <a:pt x="181" y="789"/>
                  </a:cubicBezTo>
                  <a:cubicBezTo>
                    <a:pt x="570" y="1139"/>
                    <a:pt x="2486" y="2778"/>
                    <a:pt x="2706" y="2778"/>
                  </a:cubicBezTo>
                  <a:cubicBezTo>
                    <a:pt x="2707" y="2778"/>
                    <a:pt x="2708" y="2777"/>
                    <a:pt x="2709" y="2777"/>
                  </a:cubicBezTo>
                  <a:cubicBezTo>
                    <a:pt x="2736" y="2773"/>
                    <a:pt x="2794" y="2719"/>
                    <a:pt x="2875" y="2629"/>
                  </a:cubicBezTo>
                  <a:lnTo>
                    <a:pt x="2857" y="2615"/>
                  </a:lnTo>
                  <a:cubicBezTo>
                    <a:pt x="2416" y="2350"/>
                    <a:pt x="487" y="704"/>
                    <a:pt x="487" y="704"/>
                  </a:cubicBezTo>
                  <a:cubicBezTo>
                    <a:pt x="576" y="362"/>
                    <a:pt x="1017" y="11"/>
                    <a:pt x="1017" y="11"/>
                  </a:cubicBezTo>
                  <a:lnTo>
                    <a:pt x="1017" y="2"/>
                  </a:lnTo>
                  <a:cubicBezTo>
                    <a:pt x="995" y="1"/>
                    <a:pt x="973" y="1"/>
                    <a:pt x="9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8"/>
            <p:cNvSpPr/>
            <p:nvPr/>
          </p:nvSpPr>
          <p:spPr>
            <a:xfrm>
              <a:off x="1176800" y="820000"/>
              <a:ext cx="309750" cy="154350"/>
            </a:xfrm>
            <a:custGeom>
              <a:avLst/>
              <a:gdLst/>
              <a:ahLst/>
              <a:cxnLst/>
              <a:rect l="l" t="t" r="r" b="b"/>
              <a:pathLst>
                <a:path w="12390" h="6174" extrusionOk="0">
                  <a:moveTo>
                    <a:pt x="2787" y="587"/>
                  </a:moveTo>
                  <a:cubicBezTo>
                    <a:pt x="3088" y="587"/>
                    <a:pt x="3412" y="593"/>
                    <a:pt x="3743" y="604"/>
                  </a:cubicBezTo>
                  <a:lnTo>
                    <a:pt x="3761" y="649"/>
                  </a:lnTo>
                  <a:lnTo>
                    <a:pt x="3617" y="2345"/>
                  </a:lnTo>
                  <a:lnTo>
                    <a:pt x="3567" y="2340"/>
                  </a:lnTo>
                  <a:cubicBezTo>
                    <a:pt x="2119" y="2156"/>
                    <a:pt x="1044" y="2003"/>
                    <a:pt x="1017" y="1980"/>
                  </a:cubicBezTo>
                  <a:cubicBezTo>
                    <a:pt x="927" y="1917"/>
                    <a:pt x="1012" y="784"/>
                    <a:pt x="1260" y="703"/>
                  </a:cubicBezTo>
                  <a:cubicBezTo>
                    <a:pt x="1491" y="620"/>
                    <a:pt x="2073" y="587"/>
                    <a:pt x="2787" y="587"/>
                  </a:cubicBezTo>
                  <a:close/>
                  <a:moveTo>
                    <a:pt x="4296" y="626"/>
                  </a:moveTo>
                  <a:cubicBezTo>
                    <a:pt x="4944" y="658"/>
                    <a:pt x="5583" y="712"/>
                    <a:pt x="6091" y="766"/>
                  </a:cubicBezTo>
                  <a:cubicBezTo>
                    <a:pt x="6842" y="851"/>
                    <a:pt x="7544" y="941"/>
                    <a:pt x="8174" y="1027"/>
                  </a:cubicBezTo>
                  <a:lnTo>
                    <a:pt x="8174" y="1031"/>
                  </a:lnTo>
                  <a:lnTo>
                    <a:pt x="8008" y="2889"/>
                  </a:lnTo>
                  <a:lnTo>
                    <a:pt x="7999" y="2884"/>
                  </a:lnTo>
                  <a:cubicBezTo>
                    <a:pt x="6752" y="2740"/>
                    <a:pt x="5358" y="2570"/>
                    <a:pt x="4143" y="2412"/>
                  </a:cubicBezTo>
                  <a:lnTo>
                    <a:pt x="4148" y="2358"/>
                  </a:lnTo>
                  <a:lnTo>
                    <a:pt x="4296" y="649"/>
                  </a:lnTo>
                  <a:lnTo>
                    <a:pt x="4296" y="626"/>
                  </a:lnTo>
                  <a:close/>
                  <a:moveTo>
                    <a:pt x="8745" y="1107"/>
                  </a:moveTo>
                  <a:cubicBezTo>
                    <a:pt x="10149" y="1310"/>
                    <a:pt x="11125" y="1499"/>
                    <a:pt x="11418" y="1652"/>
                  </a:cubicBezTo>
                  <a:cubicBezTo>
                    <a:pt x="11611" y="1751"/>
                    <a:pt x="11728" y="3051"/>
                    <a:pt x="11463" y="3195"/>
                  </a:cubicBezTo>
                  <a:cubicBezTo>
                    <a:pt x="11448" y="3204"/>
                    <a:pt x="11403" y="3208"/>
                    <a:pt x="11330" y="3208"/>
                  </a:cubicBezTo>
                  <a:cubicBezTo>
                    <a:pt x="10958" y="3208"/>
                    <a:pt x="9867" y="3098"/>
                    <a:pt x="8529" y="2947"/>
                  </a:cubicBezTo>
                  <a:lnTo>
                    <a:pt x="8534" y="2916"/>
                  </a:lnTo>
                  <a:lnTo>
                    <a:pt x="8705" y="1121"/>
                  </a:lnTo>
                  <a:lnTo>
                    <a:pt x="8745" y="1107"/>
                  </a:lnTo>
                  <a:close/>
                  <a:moveTo>
                    <a:pt x="3604" y="2996"/>
                  </a:moveTo>
                  <a:cubicBezTo>
                    <a:pt x="4767" y="2996"/>
                    <a:pt x="8628" y="3380"/>
                    <a:pt x="8916" y="3712"/>
                  </a:cubicBezTo>
                  <a:cubicBezTo>
                    <a:pt x="9123" y="3946"/>
                    <a:pt x="9006" y="4981"/>
                    <a:pt x="9006" y="4981"/>
                  </a:cubicBezTo>
                  <a:lnTo>
                    <a:pt x="3014" y="4257"/>
                  </a:lnTo>
                  <a:cubicBezTo>
                    <a:pt x="3014" y="4257"/>
                    <a:pt x="3068" y="3109"/>
                    <a:pt x="3293" y="3019"/>
                  </a:cubicBezTo>
                  <a:cubicBezTo>
                    <a:pt x="3334" y="3004"/>
                    <a:pt x="3443" y="2996"/>
                    <a:pt x="3604" y="2996"/>
                  </a:cubicBezTo>
                  <a:close/>
                  <a:moveTo>
                    <a:pt x="3006" y="1"/>
                  </a:moveTo>
                  <a:cubicBezTo>
                    <a:pt x="1966" y="1"/>
                    <a:pt x="1115" y="67"/>
                    <a:pt x="787" y="208"/>
                  </a:cubicBezTo>
                  <a:cubicBezTo>
                    <a:pt x="167" y="473"/>
                    <a:pt x="0" y="4302"/>
                    <a:pt x="0" y="4302"/>
                  </a:cubicBezTo>
                  <a:cubicBezTo>
                    <a:pt x="5048" y="5107"/>
                    <a:pt x="10554" y="5971"/>
                    <a:pt x="11759" y="6173"/>
                  </a:cubicBezTo>
                  <a:cubicBezTo>
                    <a:pt x="11762" y="6173"/>
                    <a:pt x="11764" y="6173"/>
                    <a:pt x="11767" y="6173"/>
                  </a:cubicBezTo>
                  <a:cubicBezTo>
                    <a:pt x="11858" y="6173"/>
                    <a:pt x="12016" y="5935"/>
                    <a:pt x="12016" y="5935"/>
                  </a:cubicBezTo>
                  <a:cubicBezTo>
                    <a:pt x="12016" y="5935"/>
                    <a:pt x="12389" y="1827"/>
                    <a:pt x="12097" y="1386"/>
                  </a:cubicBezTo>
                  <a:cubicBezTo>
                    <a:pt x="11804" y="946"/>
                    <a:pt x="8880" y="437"/>
                    <a:pt x="5970" y="149"/>
                  </a:cubicBezTo>
                  <a:cubicBezTo>
                    <a:pt x="4989" y="52"/>
                    <a:pt x="3924" y="1"/>
                    <a:pt x="30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1170950" y="823700"/>
              <a:ext cx="309750" cy="150625"/>
            </a:xfrm>
            <a:custGeom>
              <a:avLst/>
              <a:gdLst/>
              <a:ahLst/>
              <a:cxnLst/>
              <a:rect l="l" t="t" r="r" b="b"/>
              <a:pathLst>
                <a:path w="12390" h="6025" extrusionOk="0">
                  <a:moveTo>
                    <a:pt x="2778" y="587"/>
                  </a:moveTo>
                  <a:cubicBezTo>
                    <a:pt x="3081" y="587"/>
                    <a:pt x="3409" y="593"/>
                    <a:pt x="3743" y="604"/>
                  </a:cubicBezTo>
                  <a:lnTo>
                    <a:pt x="3761" y="649"/>
                  </a:lnTo>
                  <a:lnTo>
                    <a:pt x="3617" y="2345"/>
                  </a:lnTo>
                  <a:lnTo>
                    <a:pt x="3568" y="2341"/>
                  </a:lnTo>
                  <a:cubicBezTo>
                    <a:pt x="2119" y="2152"/>
                    <a:pt x="1044" y="2003"/>
                    <a:pt x="1017" y="1981"/>
                  </a:cubicBezTo>
                  <a:cubicBezTo>
                    <a:pt x="927" y="1913"/>
                    <a:pt x="1012" y="784"/>
                    <a:pt x="1260" y="699"/>
                  </a:cubicBezTo>
                  <a:cubicBezTo>
                    <a:pt x="1490" y="620"/>
                    <a:pt x="2068" y="587"/>
                    <a:pt x="2778" y="587"/>
                  </a:cubicBezTo>
                  <a:close/>
                  <a:moveTo>
                    <a:pt x="4296" y="627"/>
                  </a:moveTo>
                  <a:cubicBezTo>
                    <a:pt x="4944" y="658"/>
                    <a:pt x="5583" y="708"/>
                    <a:pt x="6091" y="766"/>
                  </a:cubicBezTo>
                  <a:cubicBezTo>
                    <a:pt x="6843" y="852"/>
                    <a:pt x="7544" y="937"/>
                    <a:pt x="8174" y="1022"/>
                  </a:cubicBezTo>
                  <a:lnTo>
                    <a:pt x="8174" y="1031"/>
                  </a:lnTo>
                  <a:lnTo>
                    <a:pt x="8008" y="2885"/>
                  </a:lnTo>
                  <a:lnTo>
                    <a:pt x="7999" y="2885"/>
                  </a:lnTo>
                  <a:cubicBezTo>
                    <a:pt x="6753" y="2741"/>
                    <a:pt x="5358" y="2566"/>
                    <a:pt x="4143" y="2413"/>
                  </a:cubicBezTo>
                  <a:lnTo>
                    <a:pt x="4148" y="2354"/>
                  </a:lnTo>
                  <a:lnTo>
                    <a:pt x="4296" y="649"/>
                  </a:lnTo>
                  <a:lnTo>
                    <a:pt x="4296" y="627"/>
                  </a:lnTo>
                  <a:close/>
                  <a:moveTo>
                    <a:pt x="8745" y="1103"/>
                  </a:moveTo>
                  <a:cubicBezTo>
                    <a:pt x="10149" y="1306"/>
                    <a:pt x="11125" y="1499"/>
                    <a:pt x="11418" y="1652"/>
                  </a:cubicBezTo>
                  <a:cubicBezTo>
                    <a:pt x="11611" y="1747"/>
                    <a:pt x="11728" y="3047"/>
                    <a:pt x="11463" y="3195"/>
                  </a:cubicBezTo>
                  <a:cubicBezTo>
                    <a:pt x="11449" y="3203"/>
                    <a:pt x="11406" y="3207"/>
                    <a:pt x="11339" y="3207"/>
                  </a:cubicBezTo>
                  <a:cubicBezTo>
                    <a:pt x="10976" y="3207"/>
                    <a:pt x="9881" y="3100"/>
                    <a:pt x="8529" y="2948"/>
                  </a:cubicBezTo>
                  <a:lnTo>
                    <a:pt x="8534" y="2916"/>
                  </a:lnTo>
                  <a:lnTo>
                    <a:pt x="8705" y="1121"/>
                  </a:lnTo>
                  <a:lnTo>
                    <a:pt x="8745" y="1103"/>
                  </a:lnTo>
                  <a:close/>
                  <a:moveTo>
                    <a:pt x="3614" y="2995"/>
                  </a:moveTo>
                  <a:cubicBezTo>
                    <a:pt x="4789" y="2995"/>
                    <a:pt x="8629" y="3382"/>
                    <a:pt x="8916" y="3713"/>
                  </a:cubicBezTo>
                  <a:cubicBezTo>
                    <a:pt x="9123" y="3947"/>
                    <a:pt x="9006" y="4977"/>
                    <a:pt x="9006" y="4977"/>
                  </a:cubicBezTo>
                  <a:lnTo>
                    <a:pt x="3014" y="4257"/>
                  </a:lnTo>
                  <a:cubicBezTo>
                    <a:pt x="3014" y="4257"/>
                    <a:pt x="3068" y="3110"/>
                    <a:pt x="3293" y="3020"/>
                  </a:cubicBezTo>
                  <a:cubicBezTo>
                    <a:pt x="3335" y="3003"/>
                    <a:pt x="3448" y="2995"/>
                    <a:pt x="3614" y="2995"/>
                  </a:cubicBezTo>
                  <a:close/>
                  <a:moveTo>
                    <a:pt x="3022" y="0"/>
                  </a:moveTo>
                  <a:cubicBezTo>
                    <a:pt x="1975" y="0"/>
                    <a:pt x="1116" y="67"/>
                    <a:pt x="787" y="208"/>
                  </a:cubicBezTo>
                  <a:cubicBezTo>
                    <a:pt x="167" y="474"/>
                    <a:pt x="0" y="4302"/>
                    <a:pt x="0" y="4302"/>
                  </a:cubicBezTo>
                  <a:cubicBezTo>
                    <a:pt x="5713" y="5215"/>
                    <a:pt x="11993" y="6025"/>
                    <a:pt x="11993" y="6025"/>
                  </a:cubicBezTo>
                  <a:cubicBezTo>
                    <a:pt x="11993" y="6025"/>
                    <a:pt x="12389" y="1828"/>
                    <a:pt x="12097" y="1387"/>
                  </a:cubicBezTo>
                  <a:cubicBezTo>
                    <a:pt x="11800" y="942"/>
                    <a:pt x="8880" y="433"/>
                    <a:pt x="5970" y="145"/>
                  </a:cubicBezTo>
                  <a:cubicBezTo>
                    <a:pt x="4995" y="51"/>
                    <a:pt x="3936" y="0"/>
                    <a:pt x="30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1074675" y="626575"/>
              <a:ext cx="24775" cy="7725"/>
            </a:xfrm>
            <a:custGeom>
              <a:avLst/>
              <a:gdLst/>
              <a:ahLst/>
              <a:cxnLst/>
              <a:rect l="l" t="t" r="r" b="b"/>
              <a:pathLst>
                <a:path w="991" h="309" extrusionOk="0">
                  <a:moveTo>
                    <a:pt x="751" y="0"/>
                  </a:moveTo>
                  <a:cubicBezTo>
                    <a:pt x="704" y="0"/>
                    <a:pt x="657" y="6"/>
                    <a:pt x="617" y="14"/>
                  </a:cubicBezTo>
                  <a:cubicBezTo>
                    <a:pt x="446" y="50"/>
                    <a:pt x="275" y="104"/>
                    <a:pt x="113" y="180"/>
                  </a:cubicBezTo>
                  <a:cubicBezTo>
                    <a:pt x="59" y="207"/>
                    <a:pt x="0" y="248"/>
                    <a:pt x="0" y="306"/>
                  </a:cubicBezTo>
                  <a:cubicBezTo>
                    <a:pt x="15" y="308"/>
                    <a:pt x="29" y="309"/>
                    <a:pt x="43" y="309"/>
                  </a:cubicBezTo>
                  <a:cubicBezTo>
                    <a:pt x="162" y="309"/>
                    <a:pt x="275" y="246"/>
                    <a:pt x="387" y="198"/>
                  </a:cubicBezTo>
                  <a:cubicBezTo>
                    <a:pt x="571" y="126"/>
                    <a:pt x="763" y="85"/>
                    <a:pt x="959" y="85"/>
                  </a:cubicBezTo>
                  <a:cubicBezTo>
                    <a:pt x="969" y="85"/>
                    <a:pt x="980" y="85"/>
                    <a:pt x="990" y="86"/>
                  </a:cubicBezTo>
                  <a:cubicBezTo>
                    <a:pt x="934" y="21"/>
                    <a:pt x="841" y="0"/>
                    <a:pt x="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9722C0A7-F8B9-B0A7-0124-3774B3011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428" y="33950"/>
            <a:ext cx="3126756" cy="172948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4B36BA6-D21E-F13D-1B59-5C92C0C742E7}"/>
              </a:ext>
            </a:extLst>
          </p:cNvPr>
          <p:cNvSpPr txBox="1"/>
          <p:nvPr/>
        </p:nvSpPr>
        <p:spPr>
          <a:xfrm>
            <a:off x="1136918" y="6411060"/>
            <a:ext cx="4757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bg1"/>
                </a:solidFill>
                <a:latin typeface="Assistant Light" pitchFamily="2" charset="-79"/>
                <a:cs typeface="Assistant Light" pitchFamily="2" charset="-79"/>
              </a:rPr>
              <a:t>Email de contacto: dcmg94@hotmail.com</a:t>
            </a:r>
          </a:p>
        </p:txBody>
      </p:sp>
    </p:spTree>
    <p:extLst>
      <p:ext uri="{BB962C8B-B14F-4D97-AF65-F5344CB8AC3E}">
        <p14:creationId xmlns:p14="http://schemas.microsoft.com/office/powerpoint/2010/main" val="117864174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2"/>
          <p:cNvSpPr/>
          <p:nvPr/>
        </p:nvSpPr>
        <p:spPr>
          <a:xfrm>
            <a:off x="6096000" y="1241097"/>
            <a:ext cx="4686000" cy="468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cxnSp>
        <p:nvCxnSpPr>
          <p:cNvPr id="348" name="Google Shape;348;p32"/>
          <p:cNvCxnSpPr/>
          <p:nvPr/>
        </p:nvCxnSpPr>
        <p:spPr>
          <a:xfrm rot="10800000">
            <a:off x="1075414" y="3860622"/>
            <a:ext cx="121828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49" name="Google Shape;349;p32"/>
          <p:cNvSpPr txBox="1">
            <a:spLocks noGrp="1"/>
          </p:cNvSpPr>
          <p:nvPr>
            <p:ph type="ctrTitle"/>
          </p:nvPr>
        </p:nvSpPr>
        <p:spPr>
          <a:xfrm>
            <a:off x="5952931" y="1203869"/>
            <a:ext cx="5163655" cy="2738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>
                <a:solidFill>
                  <a:schemeClr val="bg1"/>
                </a:solidFill>
              </a:rPr>
              <a:t>DESCRIÇÃO DO ESTUDO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61093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7" name="Google Shape;427;p33"/>
          <p:cNvCxnSpPr/>
          <p:nvPr/>
        </p:nvCxnSpPr>
        <p:spPr>
          <a:xfrm rot="10800000">
            <a:off x="-904300" y="3874133"/>
            <a:ext cx="11990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428" name="Google Shape;428;p33"/>
          <p:cNvGrpSpPr/>
          <p:nvPr/>
        </p:nvGrpSpPr>
        <p:grpSpPr>
          <a:xfrm>
            <a:off x="8747903" y="3066180"/>
            <a:ext cx="1681592" cy="1596608"/>
            <a:chOff x="1518350" y="2189725"/>
            <a:chExt cx="360125" cy="341925"/>
          </a:xfrm>
        </p:grpSpPr>
        <p:sp>
          <p:nvSpPr>
            <p:cNvPr id="429" name="Google Shape;429;p33"/>
            <p:cNvSpPr/>
            <p:nvPr/>
          </p:nvSpPr>
          <p:spPr>
            <a:xfrm>
              <a:off x="1536575" y="2189725"/>
              <a:ext cx="341900" cy="341925"/>
            </a:xfrm>
            <a:custGeom>
              <a:avLst/>
              <a:gdLst/>
              <a:ahLst/>
              <a:cxnLst/>
              <a:rect l="l" t="t" r="r" b="b"/>
              <a:pathLst>
                <a:path w="13676" h="13677" extrusionOk="0">
                  <a:moveTo>
                    <a:pt x="6838" y="0"/>
                  </a:moveTo>
                  <a:cubicBezTo>
                    <a:pt x="3064" y="0"/>
                    <a:pt x="0" y="3064"/>
                    <a:pt x="0" y="6838"/>
                  </a:cubicBezTo>
                  <a:cubicBezTo>
                    <a:pt x="0" y="10617"/>
                    <a:pt x="3064" y="13676"/>
                    <a:pt x="6838" y="13676"/>
                  </a:cubicBezTo>
                  <a:cubicBezTo>
                    <a:pt x="10617" y="13676"/>
                    <a:pt x="13676" y="10617"/>
                    <a:pt x="13676" y="6838"/>
                  </a:cubicBezTo>
                  <a:cubicBezTo>
                    <a:pt x="13676" y="3064"/>
                    <a:pt x="10617" y="0"/>
                    <a:pt x="6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0" name="Google Shape;430;p33"/>
            <p:cNvSpPr/>
            <p:nvPr/>
          </p:nvSpPr>
          <p:spPr>
            <a:xfrm>
              <a:off x="1629350" y="2341550"/>
              <a:ext cx="179075" cy="190100"/>
            </a:xfrm>
            <a:custGeom>
              <a:avLst/>
              <a:gdLst/>
              <a:ahLst/>
              <a:cxnLst/>
              <a:rect l="l" t="t" r="r" b="b"/>
              <a:pathLst>
                <a:path w="7163" h="7604" extrusionOk="0">
                  <a:moveTo>
                    <a:pt x="4216" y="1"/>
                  </a:moveTo>
                  <a:lnTo>
                    <a:pt x="0" y="2641"/>
                  </a:lnTo>
                  <a:lnTo>
                    <a:pt x="2614" y="7185"/>
                  </a:lnTo>
                  <a:cubicBezTo>
                    <a:pt x="2673" y="7302"/>
                    <a:pt x="2745" y="7405"/>
                    <a:pt x="2826" y="7504"/>
                  </a:cubicBezTo>
                  <a:cubicBezTo>
                    <a:pt x="2857" y="7540"/>
                    <a:pt x="2884" y="7567"/>
                    <a:pt x="2916" y="7599"/>
                  </a:cubicBezTo>
                  <a:cubicBezTo>
                    <a:pt x="2988" y="7599"/>
                    <a:pt x="3055" y="7603"/>
                    <a:pt x="3127" y="7603"/>
                  </a:cubicBezTo>
                  <a:cubicBezTo>
                    <a:pt x="4400" y="7603"/>
                    <a:pt x="5651" y="7248"/>
                    <a:pt x="6730" y="6578"/>
                  </a:cubicBezTo>
                  <a:cubicBezTo>
                    <a:pt x="7126" y="5862"/>
                    <a:pt x="7162" y="5053"/>
                    <a:pt x="6784" y="4450"/>
                  </a:cubicBezTo>
                  <a:lnTo>
                    <a:pt x="42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1" name="Google Shape;431;p33"/>
            <p:cNvSpPr/>
            <p:nvPr/>
          </p:nvSpPr>
          <p:spPr>
            <a:xfrm>
              <a:off x="1648125" y="2423325"/>
              <a:ext cx="126450" cy="80675"/>
            </a:xfrm>
            <a:custGeom>
              <a:avLst/>
              <a:gdLst/>
              <a:ahLst/>
              <a:cxnLst/>
              <a:rect l="l" t="t" r="r" b="b"/>
              <a:pathLst>
                <a:path w="5058" h="3227" extrusionOk="0">
                  <a:moveTo>
                    <a:pt x="4022" y="0"/>
                  </a:moveTo>
                  <a:cubicBezTo>
                    <a:pt x="3870" y="212"/>
                    <a:pt x="3690" y="409"/>
                    <a:pt x="3487" y="576"/>
                  </a:cubicBezTo>
                  <a:cubicBezTo>
                    <a:pt x="2894" y="1080"/>
                    <a:pt x="2189" y="1335"/>
                    <a:pt x="1539" y="1335"/>
                  </a:cubicBezTo>
                  <a:cubicBezTo>
                    <a:pt x="936" y="1335"/>
                    <a:pt x="379" y="1116"/>
                    <a:pt x="1" y="675"/>
                  </a:cubicBezTo>
                  <a:lnTo>
                    <a:pt x="1" y="675"/>
                  </a:lnTo>
                  <a:lnTo>
                    <a:pt x="1233" y="2816"/>
                  </a:lnTo>
                  <a:cubicBezTo>
                    <a:pt x="1587" y="3090"/>
                    <a:pt x="2035" y="3227"/>
                    <a:pt x="2511" y="3227"/>
                  </a:cubicBezTo>
                  <a:cubicBezTo>
                    <a:pt x="3160" y="3227"/>
                    <a:pt x="3863" y="2973"/>
                    <a:pt x="4454" y="2470"/>
                  </a:cubicBezTo>
                  <a:cubicBezTo>
                    <a:pt x="4684" y="2272"/>
                    <a:pt x="4886" y="2042"/>
                    <a:pt x="5057" y="1795"/>
                  </a:cubicBezTo>
                  <a:cubicBezTo>
                    <a:pt x="5044" y="1773"/>
                    <a:pt x="5035" y="1750"/>
                    <a:pt x="5021" y="1728"/>
                  </a:cubicBezTo>
                  <a:lnTo>
                    <a:pt x="40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" name="Google Shape;432;p33"/>
            <p:cNvSpPr/>
            <p:nvPr/>
          </p:nvSpPr>
          <p:spPr>
            <a:xfrm>
              <a:off x="1617650" y="2320900"/>
              <a:ext cx="131500" cy="111750"/>
            </a:xfrm>
            <a:custGeom>
              <a:avLst/>
              <a:gdLst/>
              <a:ahLst/>
              <a:cxnLst/>
              <a:rect l="l" t="t" r="r" b="b"/>
              <a:pathLst>
                <a:path w="5260" h="4470" extrusionOk="0">
                  <a:moveTo>
                    <a:pt x="3117" y="0"/>
                  </a:moveTo>
                  <a:cubicBezTo>
                    <a:pt x="2518" y="0"/>
                    <a:pt x="1868" y="235"/>
                    <a:pt x="1323" y="701"/>
                  </a:cubicBezTo>
                  <a:cubicBezTo>
                    <a:pt x="271" y="1596"/>
                    <a:pt x="1" y="3008"/>
                    <a:pt x="720" y="3859"/>
                  </a:cubicBezTo>
                  <a:cubicBezTo>
                    <a:pt x="1067" y="4266"/>
                    <a:pt x="1581" y="4469"/>
                    <a:pt x="2139" y="4469"/>
                  </a:cubicBezTo>
                  <a:cubicBezTo>
                    <a:pt x="2739" y="4469"/>
                    <a:pt x="3389" y="4235"/>
                    <a:pt x="3937" y="3769"/>
                  </a:cubicBezTo>
                  <a:cubicBezTo>
                    <a:pt x="4990" y="2873"/>
                    <a:pt x="5259" y="1461"/>
                    <a:pt x="4535" y="611"/>
                  </a:cubicBezTo>
                  <a:cubicBezTo>
                    <a:pt x="4188" y="203"/>
                    <a:pt x="3674" y="0"/>
                    <a:pt x="3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3" name="Google Shape;433;p33"/>
            <p:cNvSpPr/>
            <p:nvPr/>
          </p:nvSpPr>
          <p:spPr>
            <a:xfrm>
              <a:off x="1703700" y="2378325"/>
              <a:ext cx="47350" cy="47150"/>
            </a:xfrm>
            <a:custGeom>
              <a:avLst/>
              <a:gdLst/>
              <a:ahLst/>
              <a:cxnLst/>
              <a:rect l="l" t="t" r="r" b="b"/>
              <a:pathLst>
                <a:path w="1894" h="1886" extrusionOk="0">
                  <a:moveTo>
                    <a:pt x="947" y="1"/>
                  </a:moveTo>
                  <a:cubicBezTo>
                    <a:pt x="606" y="1"/>
                    <a:pt x="265" y="179"/>
                    <a:pt x="94" y="536"/>
                  </a:cubicBezTo>
                  <a:lnTo>
                    <a:pt x="0" y="536"/>
                  </a:lnTo>
                  <a:lnTo>
                    <a:pt x="5" y="950"/>
                  </a:lnTo>
                  <a:cubicBezTo>
                    <a:pt x="9" y="1469"/>
                    <a:pt x="432" y="1886"/>
                    <a:pt x="950" y="1886"/>
                  </a:cubicBezTo>
                  <a:cubicBezTo>
                    <a:pt x="953" y="1886"/>
                    <a:pt x="955" y="1886"/>
                    <a:pt x="958" y="1886"/>
                  </a:cubicBezTo>
                  <a:cubicBezTo>
                    <a:pt x="1480" y="1881"/>
                    <a:pt x="1894" y="1454"/>
                    <a:pt x="1889" y="932"/>
                  </a:cubicBezTo>
                  <a:lnTo>
                    <a:pt x="1889" y="932"/>
                  </a:lnTo>
                  <a:lnTo>
                    <a:pt x="1889" y="936"/>
                  </a:lnTo>
                  <a:lnTo>
                    <a:pt x="1885" y="518"/>
                  </a:lnTo>
                  <a:lnTo>
                    <a:pt x="1790" y="518"/>
                  </a:lnTo>
                  <a:cubicBezTo>
                    <a:pt x="1617" y="173"/>
                    <a:pt x="1282" y="1"/>
                    <a:pt x="9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4" name="Google Shape;434;p33"/>
            <p:cNvSpPr/>
            <p:nvPr/>
          </p:nvSpPr>
          <p:spPr>
            <a:xfrm>
              <a:off x="1701450" y="2367925"/>
              <a:ext cx="51750" cy="47150"/>
            </a:xfrm>
            <a:custGeom>
              <a:avLst/>
              <a:gdLst/>
              <a:ahLst/>
              <a:cxnLst/>
              <a:rect l="l" t="t" r="r" b="b"/>
              <a:pathLst>
                <a:path w="2070" h="1886" extrusionOk="0">
                  <a:moveTo>
                    <a:pt x="1032" y="1"/>
                  </a:moveTo>
                  <a:cubicBezTo>
                    <a:pt x="791" y="1"/>
                    <a:pt x="549" y="93"/>
                    <a:pt x="364" y="277"/>
                  </a:cubicBezTo>
                  <a:cubicBezTo>
                    <a:pt x="0" y="646"/>
                    <a:pt x="0" y="1240"/>
                    <a:pt x="364" y="1609"/>
                  </a:cubicBezTo>
                  <a:cubicBezTo>
                    <a:pt x="549" y="1793"/>
                    <a:pt x="791" y="1885"/>
                    <a:pt x="1032" y="1885"/>
                  </a:cubicBezTo>
                  <a:cubicBezTo>
                    <a:pt x="1274" y="1885"/>
                    <a:pt x="1516" y="1793"/>
                    <a:pt x="1701" y="1609"/>
                  </a:cubicBezTo>
                  <a:cubicBezTo>
                    <a:pt x="2069" y="1240"/>
                    <a:pt x="2069" y="646"/>
                    <a:pt x="1701" y="277"/>
                  </a:cubicBezTo>
                  <a:cubicBezTo>
                    <a:pt x="1516" y="93"/>
                    <a:pt x="1274" y="1"/>
                    <a:pt x="1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5" name="Google Shape;435;p33"/>
            <p:cNvSpPr/>
            <p:nvPr/>
          </p:nvSpPr>
          <p:spPr>
            <a:xfrm>
              <a:off x="1703700" y="2385975"/>
              <a:ext cx="47125" cy="11050"/>
            </a:xfrm>
            <a:custGeom>
              <a:avLst/>
              <a:gdLst/>
              <a:ahLst/>
              <a:cxnLst/>
              <a:rect l="l" t="t" r="r" b="b"/>
              <a:pathLst>
                <a:path w="1885" h="442" extrusionOk="0">
                  <a:moveTo>
                    <a:pt x="1858" y="1"/>
                  </a:moveTo>
                  <a:lnTo>
                    <a:pt x="23" y="19"/>
                  </a:lnTo>
                  <a:cubicBezTo>
                    <a:pt x="9" y="86"/>
                    <a:pt x="0" y="158"/>
                    <a:pt x="0" y="230"/>
                  </a:cubicBezTo>
                  <a:cubicBezTo>
                    <a:pt x="0" y="302"/>
                    <a:pt x="9" y="374"/>
                    <a:pt x="27" y="441"/>
                  </a:cubicBezTo>
                  <a:lnTo>
                    <a:pt x="1862" y="423"/>
                  </a:lnTo>
                  <a:cubicBezTo>
                    <a:pt x="1880" y="351"/>
                    <a:pt x="1885" y="284"/>
                    <a:pt x="1885" y="212"/>
                  </a:cubicBezTo>
                  <a:cubicBezTo>
                    <a:pt x="1885" y="140"/>
                    <a:pt x="1876" y="68"/>
                    <a:pt x="1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6" name="Google Shape;436;p33"/>
            <p:cNvSpPr/>
            <p:nvPr/>
          </p:nvSpPr>
          <p:spPr>
            <a:xfrm>
              <a:off x="1672200" y="2349650"/>
              <a:ext cx="57500" cy="49325"/>
            </a:xfrm>
            <a:custGeom>
              <a:avLst/>
              <a:gdLst/>
              <a:ahLst/>
              <a:cxnLst/>
              <a:rect l="l" t="t" r="r" b="b"/>
              <a:pathLst>
                <a:path w="2300" h="1973" extrusionOk="0">
                  <a:moveTo>
                    <a:pt x="1224" y="1"/>
                  </a:moveTo>
                  <a:lnTo>
                    <a:pt x="1184" y="86"/>
                  </a:lnTo>
                  <a:cubicBezTo>
                    <a:pt x="401" y="122"/>
                    <a:pt x="0" y="1044"/>
                    <a:pt x="509" y="1643"/>
                  </a:cubicBezTo>
                  <a:lnTo>
                    <a:pt x="473" y="1728"/>
                  </a:lnTo>
                  <a:lnTo>
                    <a:pt x="851" y="1894"/>
                  </a:lnTo>
                  <a:cubicBezTo>
                    <a:pt x="972" y="1947"/>
                    <a:pt x="1099" y="1972"/>
                    <a:pt x="1224" y="1972"/>
                  </a:cubicBezTo>
                  <a:cubicBezTo>
                    <a:pt x="1589" y="1972"/>
                    <a:pt x="1938" y="1759"/>
                    <a:pt x="2092" y="1404"/>
                  </a:cubicBezTo>
                  <a:cubicBezTo>
                    <a:pt x="2299" y="923"/>
                    <a:pt x="2079" y="369"/>
                    <a:pt x="1602" y="162"/>
                  </a:cubicBezTo>
                  <a:lnTo>
                    <a:pt x="12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7" name="Google Shape;437;p33"/>
            <p:cNvSpPr/>
            <p:nvPr/>
          </p:nvSpPr>
          <p:spPr>
            <a:xfrm>
              <a:off x="1664925" y="2347650"/>
              <a:ext cx="55200" cy="47225"/>
            </a:xfrm>
            <a:custGeom>
              <a:avLst/>
              <a:gdLst/>
              <a:ahLst/>
              <a:cxnLst/>
              <a:rect l="l" t="t" r="r" b="b"/>
              <a:pathLst>
                <a:path w="2208" h="1889" extrusionOk="0">
                  <a:moveTo>
                    <a:pt x="1136" y="1"/>
                  </a:moveTo>
                  <a:cubicBezTo>
                    <a:pt x="510" y="1"/>
                    <a:pt x="1" y="642"/>
                    <a:pt x="260" y="1295"/>
                  </a:cubicBezTo>
                  <a:cubicBezTo>
                    <a:pt x="417" y="1689"/>
                    <a:pt x="778" y="1888"/>
                    <a:pt x="1138" y="1888"/>
                  </a:cubicBezTo>
                  <a:cubicBezTo>
                    <a:pt x="1489" y="1888"/>
                    <a:pt x="1841" y="1699"/>
                    <a:pt x="2005" y="1318"/>
                  </a:cubicBezTo>
                  <a:cubicBezTo>
                    <a:pt x="2208" y="841"/>
                    <a:pt x="1992" y="287"/>
                    <a:pt x="1515" y="81"/>
                  </a:cubicBezTo>
                  <a:cubicBezTo>
                    <a:pt x="1387" y="26"/>
                    <a:pt x="1259" y="1"/>
                    <a:pt x="11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8" name="Google Shape;438;p33"/>
            <p:cNvSpPr/>
            <p:nvPr/>
          </p:nvSpPr>
          <p:spPr>
            <a:xfrm>
              <a:off x="1679400" y="2348075"/>
              <a:ext cx="28025" cy="46350"/>
            </a:xfrm>
            <a:custGeom>
              <a:avLst/>
              <a:gdLst/>
              <a:ahLst/>
              <a:cxnLst/>
              <a:rect l="l" t="t" r="r" b="b"/>
              <a:pathLst>
                <a:path w="1121" h="1854" extrusionOk="0">
                  <a:moveTo>
                    <a:pt x="734" y="1"/>
                  </a:moveTo>
                  <a:lnTo>
                    <a:pt x="0" y="1688"/>
                  </a:lnTo>
                  <a:cubicBezTo>
                    <a:pt x="59" y="1728"/>
                    <a:pt x="122" y="1764"/>
                    <a:pt x="185" y="1791"/>
                  </a:cubicBezTo>
                  <a:cubicBezTo>
                    <a:pt x="252" y="1822"/>
                    <a:pt x="320" y="1840"/>
                    <a:pt x="392" y="1854"/>
                  </a:cubicBezTo>
                  <a:lnTo>
                    <a:pt x="1120" y="167"/>
                  </a:lnTo>
                  <a:cubicBezTo>
                    <a:pt x="1062" y="126"/>
                    <a:pt x="1004" y="90"/>
                    <a:pt x="936" y="59"/>
                  </a:cubicBezTo>
                  <a:cubicBezTo>
                    <a:pt x="869" y="32"/>
                    <a:pt x="801" y="10"/>
                    <a:pt x="7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9" name="Google Shape;439;p33"/>
            <p:cNvSpPr/>
            <p:nvPr/>
          </p:nvSpPr>
          <p:spPr>
            <a:xfrm>
              <a:off x="1644650" y="2402325"/>
              <a:ext cx="51075" cy="46950"/>
            </a:xfrm>
            <a:custGeom>
              <a:avLst/>
              <a:gdLst/>
              <a:ahLst/>
              <a:cxnLst/>
              <a:rect l="l" t="t" r="r" b="b"/>
              <a:pathLst>
                <a:path w="2043" h="1878" extrusionOk="0">
                  <a:moveTo>
                    <a:pt x="1018" y="0"/>
                  </a:moveTo>
                  <a:cubicBezTo>
                    <a:pt x="604" y="0"/>
                    <a:pt x="199" y="269"/>
                    <a:pt x="95" y="737"/>
                  </a:cubicBezTo>
                  <a:lnTo>
                    <a:pt x="0" y="759"/>
                  </a:lnTo>
                  <a:lnTo>
                    <a:pt x="95" y="1164"/>
                  </a:lnTo>
                  <a:cubicBezTo>
                    <a:pt x="203" y="1591"/>
                    <a:pt x="587" y="1877"/>
                    <a:pt x="1012" y="1877"/>
                  </a:cubicBezTo>
                  <a:cubicBezTo>
                    <a:pt x="1083" y="1877"/>
                    <a:pt x="1156" y="1869"/>
                    <a:pt x="1228" y="1852"/>
                  </a:cubicBezTo>
                  <a:cubicBezTo>
                    <a:pt x="1732" y="1731"/>
                    <a:pt x="2043" y="1231"/>
                    <a:pt x="1930" y="728"/>
                  </a:cubicBezTo>
                  <a:lnTo>
                    <a:pt x="1930" y="723"/>
                  </a:lnTo>
                  <a:lnTo>
                    <a:pt x="1836" y="323"/>
                  </a:lnTo>
                  <a:lnTo>
                    <a:pt x="1741" y="345"/>
                  </a:lnTo>
                  <a:cubicBezTo>
                    <a:pt x="1547" y="109"/>
                    <a:pt x="1281" y="0"/>
                    <a:pt x="10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0" name="Google Shape;440;p33"/>
            <p:cNvSpPr/>
            <p:nvPr/>
          </p:nvSpPr>
          <p:spPr>
            <a:xfrm>
              <a:off x="1642175" y="2392100"/>
              <a:ext cx="51200" cy="47200"/>
            </a:xfrm>
            <a:custGeom>
              <a:avLst/>
              <a:gdLst/>
              <a:ahLst/>
              <a:cxnLst/>
              <a:rect l="l" t="t" r="r" b="b"/>
              <a:pathLst>
                <a:path w="2048" h="1888" extrusionOk="0">
                  <a:moveTo>
                    <a:pt x="1021" y="0"/>
                  </a:moveTo>
                  <a:cubicBezTo>
                    <a:pt x="963" y="0"/>
                    <a:pt x="905" y="6"/>
                    <a:pt x="846" y="16"/>
                  </a:cubicBezTo>
                  <a:cubicBezTo>
                    <a:pt x="333" y="115"/>
                    <a:pt x="0" y="606"/>
                    <a:pt x="95" y="1119"/>
                  </a:cubicBezTo>
                  <a:cubicBezTo>
                    <a:pt x="182" y="1571"/>
                    <a:pt x="578" y="1887"/>
                    <a:pt x="1019" y="1887"/>
                  </a:cubicBezTo>
                  <a:cubicBezTo>
                    <a:pt x="1078" y="1887"/>
                    <a:pt x="1137" y="1882"/>
                    <a:pt x="1197" y="1870"/>
                  </a:cubicBezTo>
                  <a:cubicBezTo>
                    <a:pt x="1710" y="1771"/>
                    <a:pt x="2047" y="1281"/>
                    <a:pt x="1948" y="768"/>
                  </a:cubicBezTo>
                  <a:cubicBezTo>
                    <a:pt x="1865" y="314"/>
                    <a:pt x="1467" y="0"/>
                    <a:pt x="10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1" name="Google Shape;441;p33"/>
            <p:cNvSpPr/>
            <p:nvPr/>
          </p:nvSpPr>
          <p:spPr>
            <a:xfrm>
              <a:off x="1644075" y="2405325"/>
              <a:ext cx="47150" cy="20950"/>
            </a:xfrm>
            <a:custGeom>
              <a:avLst/>
              <a:gdLst/>
              <a:ahLst/>
              <a:cxnLst/>
              <a:rect l="l" t="t" r="r" b="b"/>
              <a:pathLst>
                <a:path w="1886" h="838" extrusionOk="0">
                  <a:moveTo>
                    <a:pt x="1787" y="0"/>
                  </a:moveTo>
                  <a:lnTo>
                    <a:pt x="1" y="423"/>
                  </a:lnTo>
                  <a:cubicBezTo>
                    <a:pt x="1" y="567"/>
                    <a:pt x="32" y="711"/>
                    <a:pt x="95" y="837"/>
                  </a:cubicBezTo>
                  <a:lnTo>
                    <a:pt x="1886" y="414"/>
                  </a:lnTo>
                  <a:cubicBezTo>
                    <a:pt x="1886" y="342"/>
                    <a:pt x="1877" y="270"/>
                    <a:pt x="1859" y="203"/>
                  </a:cubicBezTo>
                  <a:cubicBezTo>
                    <a:pt x="1841" y="131"/>
                    <a:pt x="1818" y="63"/>
                    <a:pt x="1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" name="Google Shape;442;p33"/>
            <p:cNvSpPr/>
            <p:nvPr/>
          </p:nvSpPr>
          <p:spPr>
            <a:xfrm>
              <a:off x="1686600" y="2286250"/>
              <a:ext cx="51200" cy="46950"/>
            </a:xfrm>
            <a:custGeom>
              <a:avLst/>
              <a:gdLst/>
              <a:ahLst/>
              <a:cxnLst/>
              <a:rect l="l" t="t" r="r" b="b"/>
              <a:pathLst>
                <a:path w="2048" h="1878" extrusionOk="0">
                  <a:moveTo>
                    <a:pt x="1018" y="1"/>
                  </a:moveTo>
                  <a:cubicBezTo>
                    <a:pt x="604" y="1"/>
                    <a:pt x="199" y="270"/>
                    <a:pt x="95" y="737"/>
                  </a:cubicBezTo>
                  <a:lnTo>
                    <a:pt x="0" y="760"/>
                  </a:lnTo>
                  <a:lnTo>
                    <a:pt x="99" y="1164"/>
                  </a:lnTo>
                  <a:cubicBezTo>
                    <a:pt x="203" y="1592"/>
                    <a:pt x="591" y="1878"/>
                    <a:pt x="1013" y="1878"/>
                  </a:cubicBezTo>
                  <a:cubicBezTo>
                    <a:pt x="1084" y="1878"/>
                    <a:pt x="1156" y="1870"/>
                    <a:pt x="1228" y="1853"/>
                  </a:cubicBezTo>
                  <a:cubicBezTo>
                    <a:pt x="1732" y="1731"/>
                    <a:pt x="2047" y="1232"/>
                    <a:pt x="1935" y="728"/>
                  </a:cubicBezTo>
                  <a:lnTo>
                    <a:pt x="1935" y="724"/>
                  </a:lnTo>
                  <a:lnTo>
                    <a:pt x="1836" y="323"/>
                  </a:lnTo>
                  <a:lnTo>
                    <a:pt x="1741" y="346"/>
                  </a:lnTo>
                  <a:cubicBezTo>
                    <a:pt x="1547" y="110"/>
                    <a:pt x="1281" y="1"/>
                    <a:pt x="10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" name="Google Shape;443;p33"/>
            <p:cNvSpPr/>
            <p:nvPr/>
          </p:nvSpPr>
          <p:spPr>
            <a:xfrm>
              <a:off x="1679525" y="2276125"/>
              <a:ext cx="56025" cy="47225"/>
            </a:xfrm>
            <a:custGeom>
              <a:avLst/>
              <a:gdLst/>
              <a:ahLst/>
              <a:cxnLst/>
              <a:rect l="l" t="t" r="r" b="b"/>
              <a:pathLst>
                <a:path w="2241" h="1889" extrusionOk="0">
                  <a:moveTo>
                    <a:pt x="1197" y="1"/>
                  </a:moveTo>
                  <a:cubicBezTo>
                    <a:pt x="894" y="1"/>
                    <a:pt x="588" y="144"/>
                    <a:pt x="400" y="449"/>
                  </a:cubicBezTo>
                  <a:cubicBezTo>
                    <a:pt x="1" y="1097"/>
                    <a:pt x="491" y="1889"/>
                    <a:pt x="1195" y="1889"/>
                  </a:cubicBezTo>
                  <a:cubicBezTo>
                    <a:pt x="1268" y="1889"/>
                    <a:pt x="1344" y="1880"/>
                    <a:pt x="1421" y="1862"/>
                  </a:cubicBezTo>
                  <a:cubicBezTo>
                    <a:pt x="1925" y="1740"/>
                    <a:pt x="2240" y="1232"/>
                    <a:pt x="2119" y="728"/>
                  </a:cubicBezTo>
                  <a:cubicBezTo>
                    <a:pt x="2008" y="259"/>
                    <a:pt x="1604" y="1"/>
                    <a:pt x="11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" name="Google Shape;444;p33"/>
            <p:cNvSpPr/>
            <p:nvPr/>
          </p:nvSpPr>
          <p:spPr>
            <a:xfrm>
              <a:off x="1686025" y="2289250"/>
              <a:ext cx="47150" cy="20950"/>
            </a:xfrm>
            <a:custGeom>
              <a:avLst/>
              <a:gdLst/>
              <a:ahLst/>
              <a:cxnLst/>
              <a:rect l="l" t="t" r="r" b="b"/>
              <a:pathLst>
                <a:path w="1886" h="838" extrusionOk="0">
                  <a:moveTo>
                    <a:pt x="1787" y="1"/>
                  </a:moveTo>
                  <a:lnTo>
                    <a:pt x="1" y="424"/>
                  </a:lnTo>
                  <a:cubicBezTo>
                    <a:pt x="1" y="568"/>
                    <a:pt x="32" y="707"/>
                    <a:pt x="100" y="837"/>
                  </a:cubicBezTo>
                  <a:lnTo>
                    <a:pt x="1886" y="415"/>
                  </a:lnTo>
                  <a:cubicBezTo>
                    <a:pt x="1886" y="343"/>
                    <a:pt x="1877" y="271"/>
                    <a:pt x="1859" y="203"/>
                  </a:cubicBezTo>
                  <a:cubicBezTo>
                    <a:pt x="1845" y="131"/>
                    <a:pt x="1818" y="64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" name="Google Shape;445;p33"/>
            <p:cNvSpPr/>
            <p:nvPr/>
          </p:nvSpPr>
          <p:spPr>
            <a:xfrm>
              <a:off x="1629575" y="2204725"/>
              <a:ext cx="51200" cy="46950"/>
            </a:xfrm>
            <a:custGeom>
              <a:avLst/>
              <a:gdLst/>
              <a:ahLst/>
              <a:cxnLst/>
              <a:rect l="l" t="t" r="r" b="b"/>
              <a:pathLst>
                <a:path w="2048" h="1878" extrusionOk="0">
                  <a:moveTo>
                    <a:pt x="1018" y="0"/>
                  </a:moveTo>
                  <a:cubicBezTo>
                    <a:pt x="605" y="0"/>
                    <a:pt x="199" y="269"/>
                    <a:pt x="95" y="737"/>
                  </a:cubicBezTo>
                  <a:lnTo>
                    <a:pt x="0" y="759"/>
                  </a:lnTo>
                  <a:lnTo>
                    <a:pt x="99" y="1164"/>
                  </a:lnTo>
                  <a:cubicBezTo>
                    <a:pt x="203" y="1591"/>
                    <a:pt x="591" y="1877"/>
                    <a:pt x="1014" y="1877"/>
                  </a:cubicBezTo>
                  <a:cubicBezTo>
                    <a:pt x="1085" y="1877"/>
                    <a:pt x="1157" y="1869"/>
                    <a:pt x="1229" y="1852"/>
                  </a:cubicBezTo>
                  <a:cubicBezTo>
                    <a:pt x="1732" y="1731"/>
                    <a:pt x="2047" y="1231"/>
                    <a:pt x="1935" y="728"/>
                  </a:cubicBezTo>
                  <a:lnTo>
                    <a:pt x="1935" y="723"/>
                  </a:lnTo>
                  <a:lnTo>
                    <a:pt x="1836" y="323"/>
                  </a:lnTo>
                  <a:lnTo>
                    <a:pt x="1741" y="345"/>
                  </a:lnTo>
                  <a:cubicBezTo>
                    <a:pt x="1547" y="109"/>
                    <a:pt x="1281" y="0"/>
                    <a:pt x="10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" name="Google Shape;446;p33"/>
            <p:cNvSpPr/>
            <p:nvPr/>
          </p:nvSpPr>
          <p:spPr>
            <a:xfrm>
              <a:off x="1622525" y="2194600"/>
              <a:ext cx="56000" cy="47225"/>
            </a:xfrm>
            <a:custGeom>
              <a:avLst/>
              <a:gdLst/>
              <a:ahLst/>
              <a:cxnLst/>
              <a:rect l="l" t="t" r="r" b="b"/>
              <a:pathLst>
                <a:path w="2240" h="1889" extrusionOk="0">
                  <a:moveTo>
                    <a:pt x="1196" y="0"/>
                  </a:moveTo>
                  <a:cubicBezTo>
                    <a:pt x="893" y="0"/>
                    <a:pt x="588" y="143"/>
                    <a:pt x="399" y="449"/>
                  </a:cubicBezTo>
                  <a:cubicBezTo>
                    <a:pt x="0" y="1097"/>
                    <a:pt x="490" y="1888"/>
                    <a:pt x="1194" y="1888"/>
                  </a:cubicBezTo>
                  <a:cubicBezTo>
                    <a:pt x="1268" y="1888"/>
                    <a:pt x="1343" y="1880"/>
                    <a:pt x="1421" y="1861"/>
                  </a:cubicBezTo>
                  <a:cubicBezTo>
                    <a:pt x="1924" y="1740"/>
                    <a:pt x="2239" y="1232"/>
                    <a:pt x="2118" y="728"/>
                  </a:cubicBezTo>
                  <a:cubicBezTo>
                    <a:pt x="2007" y="258"/>
                    <a:pt x="1603" y="0"/>
                    <a:pt x="1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" name="Google Shape;447;p33"/>
            <p:cNvSpPr/>
            <p:nvPr/>
          </p:nvSpPr>
          <p:spPr>
            <a:xfrm>
              <a:off x="1629000" y="2207725"/>
              <a:ext cx="47150" cy="20925"/>
            </a:xfrm>
            <a:custGeom>
              <a:avLst/>
              <a:gdLst/>
              <a:ahLst/>
              <a:cxnLst/>
              <a:rect l="l" t="t" r="r" b="b"/>
              <a:pathLst>
                <a:path w="1886" h="837" extrusionOk="0">
                  <a:moveTo>
                    <a:pt x="1787" y="0"/>
                  </a:moveTo>
                  <a:lnTo>
                    <a:pt x="1" y="423"/>
                  </a:lnTo>
                  <a:cubicBezTo>
                    <a:pt x="1" y="495"/>
                    <a:pt x="10" y="567"/>
                    <a:pt x="28" y="639"/>
                  </a:cubicBezTo>
                  <a:cubicBezTo>
                    <a:pt x="41" y="707"/>
                    <a:pt x="68" y="774"/>
                    <a:pt x="100" y="837"/>
                  </a:cubicBezTo>
                  <a:lnTo>
                    <a:pt x="1886" y="414"/>
                  </a:lnTo>
                  <a:cubicBezTo>
                    <a:pt x="1886" y="270"/>
                    <a:pt x="1854" y="126"/>
                    <a:pt x="1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" name="Google Shape;448;p33"/>
            <p:cNvSpPr/>
            <p:nvPr/>
          </p:nvSpPr>
          <p:spPr>
            <a:xfrm>
              <a:off x="1534875" y="2269125"/>
              <a:ext cx="128475" cy="127725"/>
            </a:xfrm>
            <a:custGeom>
              <a:avLst/>
              <a:gdLst/>
              <a:ahLst/>
              <a:cxnLst/>
              <a:rect l="l" t="t" r="r" b="b"/>
              <a:pathLst>
                <a:path w="5139" h="5109" extrusionOk="0">
                  <a:moveTo>
                    <a:pt x="3784" y="0"/>
                  </a:moveTo>
                  <a:lnTo>
                    <a:pt x="3680" y="122"/>
                  </a:lnTo>
                  <a:cubicBezTo>
                    <a:pt x="3466" y="41"/>
                    <a:pt x="3237" y="2"/>
                    <a:pt x="3002" y="2"/>
                  </a:cubicBezTo>
                  <a:cubicBezTo>
                    <a:pt x="2190" y="2"/>
                    <a:pt x="1312" y="470"/>
                    <a:pt x="729" y="1301"/>
                  </a:cubicBezTo>
                  <a:cubicBezTo>
                    <a:pt x="136" y="2151"/>
                    <a:pt x="1" y="3154"/>
                    <a:pt x="302" y="3928"/>
                  </a:cubicBezTo>
                  <a:lnTo>
                    <a:pt x="194" y="4049"/>
                  </a:lnTo>
                  <a:lnTo>
                    <a:pt x="774" y="4625"/>
                  </a:lnTo>
                  <a:cubicBezTo>
                    <a:pt x="833" y="4679"/>
                    <a:pt x="891" y="4733"/>
                    <a:pt x="959" y="4778"/>
                  </a:cubicBezTo>
                  <a:cubicBezTo>
                    <a:pt x="1277" y="5002"/>
                    <a:pt x="1650" y="5108"/>
                    <a:pt x="2037" y="5108"/>
                  </a:cubicBezTo>
                  <a:cubicBezTo>
                    <a:pt x="2848" y="5108"/>
                    <a:pt x="3724" y="4642"/>
                    <a:pt x="4306" y="3811"/>
                  </a:cubicBezTo>
                  <a:cubicBezTo>
                    <a:pt x="5138" y="2623"/>
                    <a:pt x="5089" y="1355"/>
                    <a:pt x="4175" y="410"/>
                  </a:cubicBezTo>
                  <a:lnTo>
                    <a:pt x="37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" name="Google Shape;449;p33"/>
            <p:cNvSpPr/>
            <p:nvPr/>
          </p:nvSpPr>
          <p:spPr>
            <a:xfrm>
              <a:off x="1532075" y="2345950"/>
              <a:ext cx="48825" cy="50625"/>
            </a:xfrm>
            <a:custGeom>
              <a:avLst/>
              <a:gdLst/>
              <a:ahLst/>
              <a:cxnLst/>
              <a:rect l="l" t="t" r="r" b="b"/>
              <a:pathLst>
                <a:path w="1953" h="2025" extrusionOk="0">
                  <a:moveTo>
                    <a:pt x="108" y="0"/>
                  </a:moveTo>
                  <a:lnTo>
                    <a:pt x="0" y="99"/>
                  </a:lnTo>
                  <a:lnTo>
                    <a:pt x="293" y="418"/>
                  </a:lnTo>
                  <a:lnTo>
                    <a:pt x="1728" y="1988"/>
                  </a:lnTo>
                  <a:cubicBezTo>
                    <a:pt x="1800" y="2002"/>
                    <a:pt x="1876" y="2015"/>
                    <a:pt x="1953" y="2024"/>
                  </a:cubicBezTo>
                  <a:lnTo>
                    <a:pt x="266" y="167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" name="Google Shape;450;p33"/>
            <p:cNvSpPr/>
            <p:nvPr/>
          </p:nvSpPr>
          <p:spPr>
            <a:xfrm>
              <a:off x="1547125" y="2345950"/>
              <a:ext cx="48275" cy="50625"/>
            </a:xfrm>
            <a:custGeom>
              <a:avLst/>
              <a:gdLst/>
              <a:ahLst/>
              <a:cxnLst/>
              <a:rect l="l" t="t" r="r" b="b"/>
              <a:pathLst>
                <a:path w="1931" h="2025" extrusionOk="0">
                  <a:moveTo>
                    <a:pt x="109" y="0"/>
                  </a:moveTo>
                  <a:lnTo>
                    <a:pt x="1" y="99"/>
                  </a:lnTo>
                  <a:lnTo>
                    <a:pt x="1760" y="2024"/>
                  </a:lnTo>
                  <a:cubicBezTo>
                    <a:pt x="1814" y="2015"/>
                    <a:pt x="1877" y="2006"/>
                    <a:pt x="1931" y="1997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" name="Google Shape;451;p33"/>
            <p:cNvSpPr/>
            <p:nvPr/>
          </p:nvSpPr>
          <p:spPr>
            <a:xfrm>
              <a:off x="1562325" y="2345950"/>
              <a:ext cx="45125" cy="47925"/>
            </a:xfrm>
            <a:custGeom>
              <a:avLst/>
              <a:gdLst/>
              <a:ahLst/>
              <a:cxnLst/>
              <a:rect l="l" t="t" r="r" b="b"/>
              <a:pathLst>
                <a:path w="1805" h="1917" extrusionOk="0">
                  <a:moveTo>
                    <a:pt x="104" y="0"/>
                  </a:moveTo>
                  <a:lnTo>
                    <a:pt x="0" y="99"/>
                  </a:lnTo>
                  <a:lnTo>
                    <a:pt x="1656" y="1916"/>
                  </a:lnTo>
                  <a:cubicBezTo>
                    <a:pt x="1705" y="1898"/>
                    <a:pt x="1755" y="1885"/>
                    <a:pt x="1804" y="1862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" name="Google Shape;452;p33"/>
            <p:cNvSpPr/>
            <p:nvPr/>
          </p:nvSpPr>
          <p:spPr>
            <a:xfrm>
              <a:off x="1577275" y="2345950"/>
              <a:ext cx="40625" cy="43325"/>
            </a:xfrm>
            <a:custGeom>
              <a:avLst/>
              <a:gdLst/>
              <a:ahLst/>
              <a:cxnLst/>
              <a:rect l="l" t="t" r="r" b="b"/>
              <a:pathLst>
                <a:path w="1625" h="1733" extrusionOk="0">
                  <a:moveTo>
                    <a:pt x="109" y="0"/>
                  </a:moveTo>
                  <a:lnTo>
                    <a:pt x="1" y="99"/>
                  </a:lnTo>
                  <a:lnTo>
                    <a:pt x="1494" y="1732"/>
                  </a:lnTo>
                  <a:cubicBezTo>
                    <a:pt x="1539" y="1710"/>
                    <a:pt x="1580" y="1687"/>
                    <a:pt x="1625" y="1660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" name="Google Shape;453;p33"/>
            <p:cNvSpPr/>
            <p:nvPr/>
          </p:nvSpPr>
          <p:spPr>
            <a:xfrm>
              <a:off x="1592450" y="2345950"/>
              <a:ext cx="34675" cy="37250"/>
            </a:xfrm>
            <a:custGeom>
              <a:avLst/>
              <a:gdLst/>
              <a:ahLst/>
              <a:cxnLst/>
              <a:rect l="l" t="t" r="r" b="b"/>
              <a:pathLst>
                <a:path w="1387" h="1490" extrusionOk="0">
                  <a:moveTo>
                    <a:pt x="109" y="0"/>
                  </a:moveTo>
                  <a:lnTo>
                    <a:pt x="1" y="99"/>
                  </a:lnTo>
                  <a:lnTo>
                    <a:pt x="1270" y="1489"/>
                  </a:lnTo>
                  <a:cubicBezTo>
                    <a:pt x="1310" y="1462"/>
                    <a:pt x="1346" y="1435"/>
                    <a:pt x="1386" y="1404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" name="Google Shape;454;p33"/>
            <p:cNvSpPr/>
            <p:nvPr/>
          </p:nvSpPr>
          <p:spPr>
            <a:xfrm>
              <a:off x="1607425" y="2345950"/>
              <a:ext cx="27800" cy="30050"/>
            </a:xfrm>
            <a:custGeom>
              <a:avLst/>
              <a:gdLst/>
              <a:ahLst/>
              <a:cxnLst/>
              <a:rect l="l" t="t" r="r" b="b"/>
              <a:pathLst>
                <a:path w="1112" h="1202" extrusionOk="0">
                  <a:moveTo>
                    <a:pt x="108" y="0"/>
                  </a:moveTo>
                  <a:lnTo>
                    <a:pt x="0" y="99"/>
                  </a:lnTo>
                  <a:lnTo>
                    <a:pt x="1008" y="1201"/>
                  </a:lnTo>
                  <a:cubicBezTo>
                    <a:pt x="1044" y="1170"/>
                    <a:pt x="1080" y="1134"/>
                    <a:pt x="1111" y="1098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" name="Google Shape;455;p33"/>
            <p:cNvSpPr/>
            <p:nvPr/>
          </p:nvSpPr>
          <p:spPr>
            <a:xfrm>
              <a:off x="1609325" y="2331100"/>
              <a:ext cx="33200" cy="36350"/>
            </a:xfrm>
            <a:custGeom>
              <a:avLst/>
              <a:gdLst/>
              <a:ahLst/>
              <a:cxnLst/>
              <a:rect l="l" t="t" r="r" b="b"/>
              <a:pathLst>
                <a:path w="1328" h="1454" extrusionOk="0">
                  <a:moveTo>
                    <a:pt x="104" y="0"/>
                  </a:moveTo>
                  <a:lnTo>
                    <a:pt x="1" y="99"/>
                  </a:lnTo>
                  <a:lnTo>
                    <a:pt x="1238" y="1453"/>
                  </a:lnTo>
                  <a:cubicBezTo>
                    <a:pt x="1269" y="1413"/>
                    <a:pt x="1296" y="1372"/>
                    <a:pt x="1328" y="1336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" name="Google Shape;456;p33"/>
            <p:cNvSpPr/>
            <p:nvPr/>
          </p:nvSpPr>
          <p:spPr>
            <a:xfrm>
              <a:off x="1609325" y="2314000"/>
              <a:ext cx="39400" cy="43650"/>
            </a:xfrm>
            <a:custGeom>
              <a:avLst/>
              <a:gdLst/>
              <a:ahLst/>
              <a:cxnLst/>
              <a:rect l="l" t="t" r="r" b="b"/>
              <a:pathLst>
                <a:path w="1576" h="1746" extrusionOk="0">
                  <a:moveTo>
                    <a:pt x="109" y="0"/>
                  </a:moveTo>
                  <a:lnTo>
                    <a:pt x="1" y="99"/>
                  </a:lnTo>
                  <a:lnTo>
                    <a:pt x="1503" y="1746"/>
                  </a:lnTo>
                  <a:cubicBezTo>
                    <a:pt x="1526" y="1701"/>
                    <a:pt x="1553" y="1656"/>
                    <a:pt x="1575" y="1611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" name="Google Shape;457;p33"/>
            <p:cNvSpPr/>
            <p:nvPr/>
          </p:nvSpPr>
          <p:spPr>
            <a:xfrm>
              <a:off x="1609325" y="2297025"/>
              <a:ext cx="44450" cy="49500"/>
            </a:xfrm>
            <a:custGeom>
              <a:avLst/>
              <a:gdLst/>
              <a:ahLst/>
              <a:cxnLst/>
              <a:rect l="l" t="t" r="r" b="b"/>
              <a:pathLst>
                <a:path w="1778" h="1980" extrusionOk="0">
                  <a:moveTo>
                    <a:pt x="109" y="0"/>
                  </a:moveTo>
                  <a:lnTo>
                    <a:pt x="1" y="99"/>
                  </a:lnTo>
                  <a:lnTo>
                    <a:pt x="1719" y="1980"/>
                  </a:lnTo>
                  <a:cubicBezTo>
                    <a:pt x="1742" y="1930"/>
                    <a:pt x="1760" y="1881"/>
                    <a:pt x="1778" y="1827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" name="Google Shape;458;p33"/>
            <p:cNvSpPr/>
            <p:nvPr/>
          </p:nvSpPr>
          <p:spPr>
            <a:xfrm>
              <a:off x="1609325" y="2279925"/>
              <a:ext cx="47600" cy="53775"/>
            </a:xfrm>
            <a:custGeom>
              <a:avLst/>
              <a:gdLst/>
              <a:ahLst/>
              <a:cxnLst/>
              <a:rect l="l" t="t" r="r" b="b"/>
              <a:pathLst>
                <a:path w="1904" h="2151" extrusionOk="0">
                  <a:moveTo>
                    <a:pt x="109" y="0"/>
                  </a:moveTo>
                  <a:lnTo>
                    <a:pt x="1" y="99"/>
                  </a:lnTo>
                  <a:lnTo>
                    <a:pt x="1877" y="2151"/>
                  </a:lnTo>
                  <a:cubicBezTo>
                    <a:pt x="1886" y="2092"/>
                    <a:pt x="1895" y="2029"/>
                    <a:pt x="1904" y="1971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" name="Google Shape;459;p33"/>
            <p:cNvSpPr/>
            <p:nvPr/>
          </p:nvSpPr>
          <p:spPr>
            <a:xfrm>
              <a:off x="1609325" y="2262825"/>
              <a:ext cx="47825" cy="54900"/>
            </a:xfrm>
            <a:custGeom>
              <a:avLst/>
              <a:gdLst/>
              <a:ahLst/>
              <a:cxnLst/>
              <a:rect l="l" t="t" r="r" b="b"/>
              <a:pathLst>
                <a:path w="1913" h="2196" extrusionOk="0">
                  <a:moveTo>
                    <a:pt x="109" y="1"/>
                  </a:moveTo>
                  <a:lnTo>
                    <a:pt x="1" y="100"/>
                  </a:lnTo>
                  <a:lnTo>
                    <a:pt x="140" y="257"/>
                  </a:lnTo>
                  <a:lnTo>
                    <a:pt x="1913" y="2196"/>
                  </a:lnTo>
                  <a:cubicBezTo>
                    <a:pt x="1908" y="2115"/>
                    <a:pt x="1899" y="2029"/>
                    <a:pt x="1881" y="1948"/>
                  </a:cubicBezTo>
                  <a:lnTo>
                    <a:pt x="361" y="279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" name="Google Shape;460;p33"/>
            <p:cNvSpPr/>
            <p:nvPr/>
          </p:nvSpPr>
          <p:spPr>
            <a:xfrm>
              <a:off x="1518350" y="2255575"/>
              <a:ext cx="132500" cy="127675"/>
            </a:xfrm>
            <a:custGeom>
              <a:avLst/>
              <a:gdLst/>
              <a:ahLst/>
              <a:cxnLst/>
              <a:rect l="l" t="t" r="r" b="b"/>
              <a:pathLst>
                <a:path w="5300" h="5107" extrusionOk="0">
                  <a:moveTo>
                    <a:pt x="3131" y="1"/>
                  </a:moveTo>
                  <a:cubicBezTo>
                    <a:pt x="2320" y="1"/>
                    <a:pt x="1446" y="467"/>
                    <a:pt x="864" y="1298"/>
                  </a:cubicBezTo>
                  <a:cubicBezTo>
                    <a:pt x="0" y="2526"/>
                    <a:pt x="104" y="4083"/>
                    <a:pt x="1089" y="4776"/>
                  </a:cubicBezTo>
                  <a:cubicBezTo>
                    <a:pt x="1409" y="5000"/>
                    <a:pt x="1782" y="5106"/>
                    <a:pt x="2170" y="5106"/>
                  </a:cubicBezTo>
                  <a:cubicBezTo>
                    <a:pt x="2981" y="5106"/>
                    <a:pt x="3856" y="4640"/>
                    <a:pt x="4440" y="3808"/>
                  </a:cubicBezTo>
                  <a:cubicBezTo>
                    <a:pt x="5300" y="2585"/>
                    <a:pt x="5196" y="1028"/>
                    <a:pt x="4211" y="331"/>
                  </a:cubicBezTo>
                  <a:cubicBezTo>
                    <a:pt x="3891" y="107"/>
                    <a:pt x="3518" y="1"/>
                    <a:pt x="31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" name="Google Shape;461;p33"/>
            <p:cNvSpPr/>
            <p:nvPr/>
          </p:nvSpPr>
          <p:spPr>
            <a:xfrm>
              <a:off x="1524075" y="2261475"/>
              <a:ext cx="120925" cy="116325"/>
            </a:xfrm>
            <a:custGeom>
              <a:avLst/>
              <a:gdLst/>
              <a:ahLst/>
              <a:cxnLst/>
              <a:rect l="l" t="t" r="r" b="b"/>
              <a:pathLst>
                <a:path w="4837" h="4653" extrusionOk="0">
                  <a:moveTo>
                    <a:pt x="2879" y="54"/>
                  </a:moveTo>
                  <a:cubicBezTo>
                    <a:pt x="3213" y="54"/>
                    <a:pt x="3538" y="158"/>
                    <a:pt x="3811" y="347"/>
                  </a:cubicBezTo>
                  <a:cubicBezTo>
                    <a:pt x="4684" y="959"/>
                    <a:pt x="4769" y="2349"/>
                    <a:pt x="4005" y="3442"/>
                  </a:cubicBezTo>
                  <a:cubicBezTo>
                    <a:pt x="3501" y="4153"/>
                    <a:pt x="2727" y="4598"/>
                    <a:pt x="1980" y="4598"/>
                  </a:cubicBezTo>
                  <a:cubicBezTo>
                    <a:pt x="1973" y="4598"/>
                    <a:pt x="1966" y="4598"/>
                    <a:pt x="1959" y="4598"/>
                  </a:cubicBezTo>
                  <a:cubicBezTo>
                    <a:pt x="1624" y="4598"/>
                    <a:pt x="1300" y="4495"/>
                    <a:pt x="1026" y="4306"/>
                  </a:cubicBezTo>
                  <a:cubicBezTo>
                    <a:pt x="154" y="3694"/>
                    <a:pt x="68" y="2304"/>
                    <a:pt x="833" y="1215"/>
                  </a:cubicBezTo>
                  <a:cubicBezTo>
                    <a:pt x="1337" y="500"/>
                    <a:pt x="2111" y="55"/>
                    <a:pt x="2857" y="55"/>
                  </a:cubicBezTo>
                  <a:cubicBezTo>
                    <a:pt x="2864" y="54"/>
                    <a:pt x="2872" y="54"/>
                    <a:pt x="2879" y="54"/>
                  </a:cubicBezTo>
                  <a:close/>
                  <a:moveTo>
                    <a:pt x="2879" y="0"/>
                  </a:moveTo>
                  <a:cubicBezTo>
                    <a:pt x="2872" y="0"/>
                    <a:pt x="2865" y="0"/>
                    <a:pt x="2857" y="1"/>
                  </a:cubicBezTo>
                  <a:cubicBezTo>
                    <a:pt x="2120" y="1"/>
                    <a:pt x="1319" y="423"/>
                    <a:pt x="788" y="1179"/>
                  </a:cubicBezTo>
                  <a:cubicBezTo>
                    <a:pt x="1" y="2299"/>
                    <a:pt x="95" y="3716"/>
                    <a:pt x="995" y="4351"/>
                  </a:cubicBezTo>
                  <a:cubicBezTo>
                    <a:pt x="1281" y="4549"/>
                    <a:pt x="1615" y="4652"/>
                    <a:pt x="1958" y="4652"/>
                  </a:cubicBezTo>
                  <a:cubicBezTo>
                    <a:pt x="1966" y="4652"/>
                    <a:pt x="1973" y="4652"/>
                    <a:pt x="1980" y="4652"/>
                  </a:cubicBezTo>
                  <a:cubicBezTo>
                    <a:pt x="2722" y="4652"/>
                    <a:pt x="3519" y="4229"/>
                    <a:pt x="4049" y="3474"/>
                  </a:cubicBezTo>
                  <a:cubicBezTo>
                    <a:pt x="4837" y="2353"/>
                    <a:pt x="4742" y="932"/>
                    <a:pt x="3843" y="302"/>
                  </a:cubicBezTo>
                  <a:cubicBezTo>
                    <a:pt x="3561" y="104"/>
                    <a:pt x="3223" y="0"/>
                    <a:pt x="28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62" name="Google Shape;462;p33"/>
          <p:cNvGrpSpPr/>
          <p:nvPr/>
        </p:nvGrpSpPr>
        <p:grpSpPr>
          <a:xfrm>
            <a:off x="5278422" y="3074789"/>
            <a:ext cx="1578797" cy="1579375"/>
            <a:chOff x="1086250" y="2163525"/>
            <a:chExt cx="341800" cy="341925"/>
          </a:xfrm>
        </p:grpSpPr>
        <p:sp>
          <p:nvSpPr>
            <p:cNvPr id="463" name="Google Shape;463;p33"/>
            <p:cNvSpPr/>
            <p:nvPr/>
          </p:nvSpPr>
          <p:spPr>
            <a:xfrm>
              <a:off x="1086250" y="2163525"/>
              <a:ext cx="341800" cy="341925"/>
            </a:xfrm>
            <a:custGeom>
              <a:avLst/>
              <a:gdLst/>
              <a:ahLst/>
              <a:cxnLst/>
              <a:rect l="l" t="t" r="r" b="b"/>
              <a:pathLst>
                <a:path w="13672" h="13677" extrusionOk="0">
                  <a:moveTo>
                    <a:pt x="6839" y="0"/>
                  </a:moveTo>
                  <a:cubicBezTo>
                    <a:pt x="3060" y="0"/>
                    <a:pt x="1" y="3059"/>
                    <a:pt x="1" y="6838"/>
                  </a:cubicBezTo>
                  <a:cubicBezTo>
                    <a:pt x="1" y="10613"/>
                    <a:pt x="3060" y="13676"/>
                    <a:pt x="6839" y="13676"/>
                  </a:cubicBezTo>
                  <a:cubicBezTo>
                    <a:pt x="10613" y="13676"/>
                    <a:pt x="13672" y="10613"/>
                    <a:pt x="13672" y="6838"/>
                  </a:cubicBezTo>
                  <a:cubicBezTo>
                    <a:pt x="13672" y="3059"/>
                    <a:pt x="10613" y="0"/>
                    <a:pt x="6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" name="Google Shape;464;p33"/>
            <p:cNvSpPr/>
            <p:nvPr/>
          </p:nvSpPr>
          <p:spPr>
            <a:xfrm>
              <a:off x="1117625" y="2175225"/>
              <a:ext cx="243400" cy="327175"/>
            </a:xfrm>
            <a:custGeom>
              <a:avLst/>
              <a:gdLst/>
              <a:ahLst/>
              <a:cxnLst/>
              <a:rect l="l" t="t" r="r" b="b"/>
              <a:pathLst>
                <a:path w="9736" h="13087" extrusionOk="0">
                  <a:moveTo>
                    <a:pt x="3087" y="0"/>
                  </a:moveTo>
                  <a:cubicBezTo>
                    <a:pt x="2286" y="315"/>
                    <a:pt x="1553" y="778"/>
                    <a:pt x="928" y="1363"/>
                  </a:cubicBezTo>
                  <a:lnTo>
                    <a:pt x="19" y="11548"/>
                  </a:lnTo>
                  <a:cubicBezTo>
                    <a:pt x="1" y="11755"/>
                    <a:pt x="145" y="11939"/>
                    <a:pt x="347" y="11975"/>
                  </a:cubicBezTo>
                  <a:lnTo>
                    <a:pt x="6857" y="13087"/>
                  </a:lnTo>
                  <a:cubicBezTo>
                    <a:pt x="7504" y="12965"/>
                    <a:pt x="8130" y="12749"/>
                    <a:pt x="8715" y="12448"/>
                  </a:cubicBezTo>
                  <a:lnTo>
                    <a:pt x="9736" y="940"/>
                  </a:lnTo>
                  <a:cubicBezTo>
                    <a:pt x="9259" y="576"/>
                    <a:pt x="8737" y="275"/>
                    <a:pt x="8184" y="45"/>
                  </a:cubicBezTo>
                  <a:lnTo>
                    <a:pt x="30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" name="Google Shape;465;p33"/>
            <p:cNvSpPr/>
            <p:nvPr/>
          </p:nvSpPr>
          <p:spPr>
            <a:xfrm>
              <a:off x="1128875" y="2199050"/>
              <a:ext cx="219325" cy="299200"/>
            </a:xfrm>
            <a:custGeom>
              <a:avLst/>
              <a:gdLst/>
              <a:ahLst/>
              <a:cxnLst/>
              <a:rect l="l" t="t" r="r" b="b"/>
              <a:pathLst>
                <a:path w="8773" h="11968" extrusionOk="0">
                  <a:moveTo>
                    <a:pt x="950" y="1"/>
                  </a:moveTo>
                  <a:lnTo>
                    <a:pt x="1" y="10649"/>
                  </a:lnTo>
                  <a:lnTo>
                    <a:pt x="7716" y="11967"/>
                  </a:lnTo>
                  <a:lnTo>
                    <a:pt x="8773" y="6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" name="Google Shape;466;p33"/>
            <p:cNvSpPr/>
            <p:nvPr/>
          </p:nvSpPr>
          <p:spPr>
            <a:xfrm>
              <a:off x="1128875" y="2199050"/>
              <a:ext cx="219325" cy="299200"/>
            </a:xfrm>
            <a:custGeom>
              <a:avLst/>
              <a:gdLst/>
              <a:ahLst/>
              <a:cxnLst/>
              <a:rect l="l" t="t" r="r" b="b"/>
              <a:pathLst>
                <a:path w="8773" h="11968" extrusionOk="0">
                  <a:moveTo>
                    <a:pt x="950" y="1"/>
                  </a:moveTo>
                  <a:lnTo>
                    <a:pt x="1" y="10649"/>
                  </a:lnTo>
                  <a:lnTo>
                    <a:pt x="7716" y="11967"/>
                  </a:lnTo>
                  <a:lnTo>
                    <a:pt x="8773" y="6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" name="Google Shape;467;p33"/>
            <p:cNvSpPr/>
            <p:nvPr/>
          </p:nvSpPr>
          <p:spPr>
            <a:xfrm>
              <a:off x="1109975" y="2199050"/>
              <a:ext cx="238225" cy="275900"/>
            </a:xfrm>
            <a:custGeom>
              <a:avLst/>
              <a:gdLst/>
              <a:ahLst/>
              <a:cxnLst/>
              <a:rect l="l" t="t" r="r" b="b"/>
              <a:pathLst>
                <a:path w="9529" h="11036" extrusionOk="0">
                  <a:moveTo>
                    <a:pt x="1706" y="1"/>
                  </a:moveTo>
                  <a:cubicBezTo>
                    <a:pt x="1706" y="1"/>
                    <a:pt x="667" y="8769"/>
                    <a:pt x="1" y="9331"/>
                  </a:cubicBezTo>
                  <a:lnTo>
                    <a:pt x="7819" y="11036"/>
                  </a:lnTo>
                  <a:lnTo>
                    <a:pt x="9529" y="68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" name="Google Shape;468;p33"/>
            <p:cNvSpPr/>
            <p:nvPr/>
          </p:nvSpPr>
          <p:spPr>
            <a:xfrm>
              <a:off x="1088500" y="2392500"/>
              <a:ext cx="219775" cy="82450"/>
            </a:xfrm>
            <a:custGeom>
              <a:avLst/>
              <a:gdLst/>
              <a:ahLst/>
              <a:cxnLst/>
              <a:rect l="l" t="t" r="r" b="b"/>
              <a:pathLst>
                <a:path w="8791" h="3298" extrusionOk="0">
                  <a:moveTo>
                    <a:pt x="8791" y="2578"/>
                  </a:moveTo>
                  <a:lnTo>
                    <a:pt x="8791" y="2579"/>
                  </a:lnTo>
                  <a:lnTo>
                    <a:pt x="8791" y="2579"/>
                  </a:lnTo>
                  <a:cubicBezTo>
                    <a:pt x="8791" y="2579"/>
                    <a:pt x="8791" y="2579"/>
                    <a:pt x="8791" y="2578"/>
                  </a:cubicBezTo>
                  <a:close/>
                  <a:moveTo>
                    <a:pt x="77" y="0"/>
                  </a:moveTo>
                  <a:cubicBezTo>
                    <a:pt x="1" y="1179"/>
                    <a:pt x="860" y="1593"/>
                    <a:pt x="860" y="1593"/>
                  </a:cubicBezTo>
                  <a:lnTo>
                    <a:pt x="8274" y="3210"/>
                  </a:lnTo>
                  <a:lnTo>
                    <a:pt x="8274" y="3210"/>
                  </a:lnTo>
                  <a:cubicBezTo>
                    <a:pt x="7749" y="3012"/>
                    <a:pt x="7050" y="1633"/>
                    <a:pt x="7050" y="1633"/>
                  </a:cubicBezTo>
                  <a:lnTo>
                    <a:pt x="77" y="0"/>
                  </a:lnTo>
                  <a:close/>
                  <a:moveTo>
                    <a:pt x="8274" y="3210"/>
                  </a:moveTo>
                  <a:lnTo>
                    <a:pt x="8274" y="3210"/>
                  </a:lnTo>
                  <a:cubicBezTo>
                    <a:pt x="8311" y="3224"/>
                    <a:pt x="8347" y="3232"/>
                    <a:pt x="8381" y="3233"/>
                  </a:cubicBezTo>
                  <a:lnTo>
                    <a:pt x="8381" y="3233"/>
                  </a:lnTo>
                  <a:lnTo>
                    <a:pt x="8274" y="3210"/>
                  </a:lnTo>
                  <a:close/>
                  <a:moveTo>
                    <a:pt x="8791" y="2579"/>
                  </a:moveTo>
                  <a:cubicBezTo>
                    <a:pt x="8716" y="3055"/>
                    <a:pt x="8570" y="3233"/>
                    <a:pt x="8393" y="3233"/>
                  </a:cubicBezTo>
                  <a:cubicBezTo>
                    <a:pt x="8389" y="3233"/>
                    <a:pt x="8385" y="3233"/>
                    <a:pt x="8381" y="3233"/>
                  </a:cubicBezTo>
                  <a:lnTo>
                    <a:pt x="8381" y="3233"/>
                  </a:lnTo>
                  <a:lnTo>
                    <a:pt x="8678" y="3298"/>
                  </a:lnTo>
                  <a:lnTo>
                    <a:pt x="8791" y="257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" name="Google Shape;469;p33"/>
            <p:cNvSpPr/>
            <p:nvPr/>
          </p:nvSpPr>
          <p:spPr>
            <a:xfrm>
              <a:off x="1211775" y="2184100"/>
              <a:ext cx="10700" cy="9800"/>
            </a:xfrm>
            <a:custGeom>
              <a:avLst/>
              <a:gdLst/>
              <a:ahLst/>
              <a:cxnLst/>
              <a:rect l="l" t="t" r="r" b="b"/>
              <a:pathLst>
                <a:path w="428" h="392" extrusionOk="0">
                  <a:moveTo>
                    <a:pt x="216" y="1"/>
                  </a:moveTo>
                  <a:cubicBezTo>
                    <a:pt x="202" y="1"/>
                    <a:pt x="189" y="2"/>
                    <a:pt x="176" y="5"/>
                  </a:cubicBezTo>
                  <a:cubicBezTo>
                    <a:pt x="68" y="28"/>
                    <a:pt x="0" y="131"/>
                    <a:pt x="23" y="234"/>
                  </a:cubicBezTo>
                  <a:cubicBezTo>
                    <a:pt x="42" y="328"/>
                    <a:pt x="123" y="392"/>
                    <a:pt x="212" y="392"/>
                  </a:cubicBezTo>
                  <a:cubicBezTo>
                    <a:pt x="225" y="392"/>
                    <a:pt x="239" y="390"/>
                    <a:pt x="252" y="387"/>
                  </a:cubicBezTo>
                  <a:cubicBezTo>
                    <a:pt x="360" y="365"/>
                    <a:pt x="428" y="261"/>
                    <a:pt x="405" y="158"/>
                  </a:cubicBezTo>
                  <a:cubicBezTo>
                    <a:pt x="389" y="64"/>
                    <a:pt x="306" y="1"/>
                    <a:pt x="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" name="Google Shape;470;p33"/>
            <p:cNvSpPr/>
            <p:nvPr/>
          </p:nvSpPr>
          <p:spPr>
            <a:xfrm>
              <a:off x="1281950" y="2183950"/>
              <a:ext cx="10700" cy="9850"/>
            </a:xfrm>
            <a:custGeom>
              <a:avLst/>
              <a:gdLst/>
              <a:ahLst/>
              <a:cxnLst/>
              <a:rect l="l" t="t" r="r" b="b"/>
              <a:pathLst>
                <a:path w="428" h="394" extrusionOk="0">
                  <a:moveTo>
                    <a:pt x="218" y="1"/>
                  </a:moveTo>
                  <a:cubicBezTo>
                    <a:pt x="202" y="1"/>
                    <a:pt x="187" y="3"/>
                    <a:pt x="171" y="7"/>
                  </a:cubicBezTo>
                  <a:cubicBezTo>
                    <a:pt x="63" y="29"/>
                    <a:pt x="0" y="133"/>
                    <a:pt x="23" y="240"/>
                  </a:cubicBezTo>
                  <a:cubicBezTo>
                    <a:pt x="42" y="330"/>
                    <a:pt x="123" y="393"/>
                    <a:pt x="215" y="393"/>
                  </a:cubicBezTo>
                  <a:cubicBezTo>
                    <a:pt x="229" y="393"/>
                    <a:pt x="243" y="392"/>
                    <a:pt x="257" y="389"/>
                  </a:cubicBezTo>
                  <a:cubicBezTo>
                    <a:pt x="360" y="362"/>
                    <a:pt x="428" y="258"/>
                    <a:pt x="405" y="155"/>
                  </a:cubicBezTo>
                  <a:cubicBezTo>
                    <a:pt x="386" y="63"/>
                    <a:pt x="305" y="1"/>
                    <a:pt x="2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" name="Google Shape;471;p33"/>
            <p:cNvSpPr/>
            <p:nvPr/>
          </p:nvSpPr>
          <p:spPr>
            <a:xfrm>
              <a:off x="1215475" y="2188925"/>
              <a:ext cx="71900" cy="22650"/>
            </a:xfrm>
            <a:custGeom>
              <a:avLst/>
              <a:gdLst/>
              <a:ahLst/>
              <a:cxnLst/>
              <a:rect l="l" t="t" r="r" b="b"/>
              <a:pathLst>
                <a:path w="2876" h="906" fill="none" extrusionOk="0">
                  <a:moveTo>
                    <a:pt x="68" y="1"/>
                  </a:moveTo>
                  <a:lnTo>
                    <a:pt x="10" y="698"/>
                  </a:lnTo>
                  <a:cubicBezTo>
                    <a:pt x="1" y="811"/>
                    <a:pt x="86" y="905"/>
                    <a:pt x="199" y="905"/>
                  </a:cubicBezTo>
                  <a:lnTo>
                    <a:pt x="1130" y="905"/>
                  </a:lnTo>
                  <a:lnTo>
                    <a:pt x="1134" y="874"/>
                  </a:lnTo>
                  <a:cubicBezTo>
                    <a:pt x="1143" y="770"/>
                    <a:pt x="1229" y="689"/>
                    <a:pt x="1332" y="689"/>
                  </a:cubicBezTo>
                  <a:lnTo>
                    <a:pt x="1422" y="689"/>
                  </a:lnTo>
                  <a:cubicBezTo>
                    <a:pt x="1539" y="689"/>
                    <a:pt x="1634" y="788"/>
                    <a:pt x="1620" y="905"/>
                  </a:cubicBezTo>
                  <a:lnTo>
                    <a:pt x="1620" y="905"/>
                  </a:lnTo>
                  <a:lnTo>
                    <a:pt x="2619" y="905"/>
                  </a:lnTo>
                  <a:cubicBezTo>
                    <a:pt x="2718" y="905"/>
                    <a:pt x="2799" y="833"/>
                    <a:pt x="2808" y="734"/>
                  </a:cubicBezTo>
                  <a:lnTo>
                    <a:pt x="2875" y="1"/>
                  </a:lnTo>
                </a:path>
              </a:pathLst>
            </a:custGeom>
            <a:noFill/>
            <a:ln w="42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" name="Google Shape;472;p33"/>
            <p:cNvSpPr/>
            <p:nvPr/>
          </p:nvSpPr>
          <p:spPr>
            <a:xfrm>
              <a:off x="1178600" y="2242925"/>
              <a:ext cx="123950" cy="3275"/>
            </a:xfrm>
            <a:custGeom>
              <a:avLst/>
              <a:gdLst/>
              <a:ahLst/>
              <a:cxnLst/>
              <a:rect l="l" t="t" r="r" b="b"/>
              <a:pathLst>
                <a:path w="4958" h="131" fill="none" extrusionOk="0">
                  <a:moveTo>
                    <a:pt x="0" y="0"/>
                  </a:moveTo>
                  <a:lnTo>
                    <a:pt x="4958" y="131"/>
                  </a:lnTo>
                </a:path>
              </a:pathLst>
            </a:custGeom>
            <a:noFill/>
            <a:ln w="4275" cap="rnd" cmpd="sng">
              <a:solidFill>
                <a:schemeClr val="dk2"/>
              </a:solidFill>
              <a:prstDash val="solid"/>
              <a:miter lim="449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" name="Google Shape;473;p33"/>
            <p:cNvSpPr/>
            <p:nvPr/>
          </p:nvSpPr>
          <p:spPr>
            <a:xfrm>
              <a:off x="1176900" y="2261475"/>
              <a:ext cx="123975" cy="3300"/>
            </a:xfrm>
            <a:custGeom>
              <a:avLst/>
              <a:gdLst/>
              <a:ahLst/>
              <a:cxnLst/>
              <a:rect l="l" t="t" r="r" b="b"/>
              <a:pathLst>
                <a:path w="4959" h="132" fill="none" extrusionOk="0">
                  <a:moveTo>
                    <a:pt x="1" y="1"/>
                  </a:moveTo>
                  <a:lnTo>
                    <a:pt x="4958" y="131"/>
                  </a:lnTo>
                </a:path>
              </a:pathLst>
            </a:custGeom>
            <a:noFill/>
            <a:ln w="4275" cap="rnd" cmpd="sng">
              <a:solidFill>
                <a:schemeClr val="dk2"/>
              </a:solidFill>
              <a:prstDash val="solid"/>
              <a:miter lim="449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" name="Google Shape;474;p33"/>
            <p:cNvSpPr/>
            <p:nvPr/>
          </p:nvSpPr>
          <p:spPr>
            <a:xfrm>
              <a:off x="1173875" y="2279925"/>
              <a:ext cx="123950" cy="3400"/>
            </a:xfrm>
            <a:custGeom>
              <a:avLst/>
              <a:gdLst/>
              <a:ahLst/>
              <a:cxnLst/>
              <a:rect l="l" t="t" r="r" b="b"/>
              <a:pathLst>
                <a:path w="4958" h="136" fill="none" extrusionOk="0">
                  <a:moveTo>
                    <a:pt x="0" y="0"/>
                  </a:moveTo>
                  <a:lnTo>
                    <a:pt x="4958" y="135"/>
                  </a:lnTo>
                </a:path>
              </a:pathLst>
            </a:custGeom>
            <a:noFill/>
            <a:ln w="4275" cap="rnd" cmpd="sng">
              <a:solidFill>
                <a:schemeClr val="dk2"/>
              </a:solidFill>
              <a:prstDash val="solid"/>
              <a:miter lim="449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5" name="Google Shape;475;p33"/>
            <p:cNvSpPr/>
            <p:nvPr/>
          </p:nvSpPr>
          <p:spPr>
            <a:xfrm>
              <a:off x="1170825" y="2298475"/>
              <a:ext cx="123975" cy="3300"/>
            </a:xfrm>
            <a:custGeom>
              <a:avLst/>
              <a:gdLst/>
              <a:ahLst/>
              <a:cxnLst/>
              <a:rect l="l" t="t" r="r" b="b"/>
              <a:pathLst>
                <a:path w="4959" h="132" fill="none" extrusionOk="0">
                  <a:moveTo>
                    <a:pt x="1" y="1"/>
                  </a:moveTo>
                  <a:lnTo>
                    <a:pt x="4958" y="131"/>
                  </a:lnTo>
                </a:path>
              </a:pathLst>
            </a:custGeom>
            <a:noFill/>
            <a:ln w="4275" cap="rnd" cmpd="sng">
              <a:solidFill>
                <a:schemeClr val="dk2"/>
              </a:solidFill>
              <a:prstDash val="solid"/>
              <a:miter lim="449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6" name="Google Shape;476;p33"/>
            <p:cNvSpPr/>
            <p:nvPr/>
          </p:nvSpPr>
          <p:spPr>
            <a:xfrm>
              <a:off x="1167800" y="2316925"/>
              <a:ext cx="123850" cy="3275"/>
            </a:xfrm>
            <a:custGeom>
              <a:avLst/>
              <a:gdLst/>
              <a:ahLst/>
              <a:cxnLst/>
              <a:rect l="l" t="t" r="r" b="b"/>
              <a:pathLst>
                <a:path w="4954" h="131" fill="none" extrusionOk="0">
                  <a:moveTo>
                    <a:pt x="0" y="0"/>
                  </a:moveTo>
                  <a:lnTo>
                    <a:pt x="4953" y="131"/>
                  </a:lnTo>
                </a:path>
              </a:pathLst>
            </a:custGeom>
            <a:noFill/>
            <a:ln w="4275" cap="rnd" cmpd="sng">
              <a:solidFill>
                <a:schemeClr val="dk2"/>
              </a:solidFill>
              <a:prstDash val="solid"/>
              <a:miter lim="449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7" name="Google Shape;477;p33"/>
            <p:cNvSpPr/>
            <p:nvPr/>
          </p:nvSpPr>
          <p:spPr>
            <a:xfrm>
              <a:off x="1182375" y="2341925"/>
              <a:ext cx="46275" cy="39200"/>
            </a:xfrm>
            <a:custGeom>
              <a:avLst/>
              <a:gdLst/>
              <a:ahLst/>
              <a:cxnLst/>
              <a:rect l="l" t="t" r="r" b="b"/>
              <a:pathLst>
                <a:path w="1851" h="1568" extrusionOk="0">
                  <a:moveTo>
                    <a:pt x="1028" y="0"/>
                  </a:moveTo>
                  <a:cubicBezTo>
                    <a:pt x="377" y="0"/>
                    <a:pt x="1" y="770"/>
                    <a:pt x="434" y="1286"/>
                  </a:cubicBezTo>
                  <a:cubicBezTo>
                    <a:pt x="595" y="1480"/>
                    <a:pt x="813" y="1567"/>
                    <a:pt x="1027" y="1567"/>
                  </a:cubicBezTo>
                  <a:cubicBezTo>
                    <a:pt x="1405" y="1567"/>
                    <a:pt x="1775" y="1296"/>
                    <a:pt x="1815" y="854"/>
                  </a:cubicBezTo>
                  <a:cubicBezTo>
                    <a:pt x="1851" y="422"/>
                    <a:pt x="1536" y="44"/>
                    <a:pt x="1104" y="4"/>
                  </a:cubicBezTo>
                  <a:cubicBezTo>
                    <a:pt x="1078" y="1"/>
                    <a:pt x="1053" y="0"/>
                    <a:pt x="10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8" name="Google Shape;478;p33"/>
            <p:cNvSpPr/>
            <p:nvPr/>
          </p:nvSpPr>
          <p:spPr>
            <a:xfrm>
              <a:off x="1164075" y="2343800"/>
              <a:ext cx="53225" cy="30050"/>
            </a:xfrm>
            <a:custGeom>
              <a:avLst/>
              <a:gdLst/>
              <a:ahLst/>
              <a:cxnLst/>
              <a:rect l="l" t="t" r="r" b="b"/>
              <a:pathLst>
                <a:path w="2129" h="1202" fill="none" extrusionOk="0">
                  <a:moveTo>
                    <a:pt x="320" y="1202"/>
                  </a:moveTo>
                  <a:cubicBezTo>
                    <a:pt x="100" y="932"/>
                    <a:pt x="1" y="581"/>
                    <a:pt x="50" y="235"/>
                  </a:cubicBezTo>
                  <a:cubicBezTo>
                    <a:pt x="64" y="149"/>
                    <a:pt x="100" y="55"/>
                    <a:pt x="181" y="32"/>
                  </a:cubicBezTo>
                  <a:cubicBezTo>
                    <a:pt x="298" y="1"/>
                    <a:pt x="383" y="145"/>
                    <a:pt x="419" y="261"/>
                  </a:cubicBezTo>
                  <a:cubicBezTo>
                    <a:pt x="469" y="410"/>
                    <a:pt x="518" y="563"/>
                    <a:pt x="568" y="716"/>
                  </a:cubicBezTo>
                  <a:cubicBezTo>
                    <a:pt x="572" y="743"/>
                    <a:pt x="590" y="770"/>
                    <a:pt x="613" y="792"/>
                  </a:cubicBezTo>
                  <a:cubicBezTo>
                    <a:pt x="734" y="864"/>
                    <a:pt x="792" y="522"/>
                    <a:pt x="923" y="572"/>
                  </a:cubicBezTo>
                  <a:cubicBezTo>
                    <a:pt x="995" y="599"/>
                    <a:pt x="972" y="711"/>
                    <a:pt x="1013" y="774"/>
                  </a:cubicBezTo>
                  <a:cubicBezTo>
                    <a:pt x="1062" y="846"/>
                    <a:pt x="1175" y="837"/>
                    <a:pt x="1251" y="792"/>
                  </a:cubicBezTo>
                  <a:cubicBezTo>
                    <a:pt x="1328" y="752"/>
                    <a:pt x="1395" y="689"/>
                    <a:pt x="1481" y="680"/>
                  </a:cubicBezTo>
                  <a:cubicBezTo>
                    <a:pt x="1566" y="675"/>
                    <a:pt x="1647" y="716"/>
                    <a:pt x="1728" y="707"/>
                  </a:cubicBezTo>
                  <a:cubicBezTo>
                    <a:pt x="1872" y="693"/>
                    <a:pt x="1989" y="518"/>
                    <a:pt x="2129" y="558"/>
                  </a:cubicBezTo>
                </a:path>
              </a:pathLst>
            </a:custGeom>
            <a:noFill/>
            <a:ln w="4275" cap="rnd" cmpd="sng">
              <a:solidFill>
                <a:schemeClr val="accent2"/>
              </a:solidFill>
              <a:prstDash val="solid"/>
              <a:miter lim="449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79" name="Google Shape;479;p33"/>
          <p:cNvGrpSpPr/>
          <p:nvPr/>
        </p:nvGrpSpPr>
        <p:grpSpPr>
          <a:xfrm>
            <a:off x="1519496" y="3081719"/>
            <a:ext cx="1820785" cy="1558357"/>
            <a:chOff x="1186450" y="2531950"/>
            <a:chExt cx="399400" cy="341825"/>
          </a:xfrm>
        </p:grpSpPr>
        <p:sp>
          <p:nvSpPr>
            <p:cNvPr id="480" name="Google Shape;480;p33"/>
            <p:cNvSpPr/>
            <p:nvPr/>
          </p:nvSpPr>
          <p:spPr>
            <a:xfrm>
              <a:off x="1243925" y="2531950"/>
              <a:ext cx="341925" cy="341825"/>
            </a:xfrm>
            <a:custGeom>
              <a:avLst/>
              <a:gdLst/>
              <a:ahLst/>
              <a:cxnLst/>
              <a:rect l="l" t="t" r="r" b="b"/>
              <a:pathLst>
                <a:path w="13677" h="13673" extrusionOk="0">
                  <a:moveTo>
                    <a:pt x="6839" y="1"/>
                  </a:moveTo>
                  <a:cubicBezTo>
                    <a:pt x="3064" y="1"/>
                    <a:pt x="1" y="3060"/>
                    <a:pt x="1" y="6834"/>
                  </a:cubicBezTo>
                  <a:cubicBezTo>
                    <a:pt x="1" y="10613"/>
                    <a:pt x="3064" y="13672"/>
                    <a:pt x="6839" y="13672"/>
                  </a:cubicBezTo>
                  <a:cubicBezTo>
                    <a:pt x="10617" y="13672"/>
                    <a:pt x="13676" y="10613"/>
                    <a:pt x="13676" y="6834"/>
                  </a:cubicBezTo>
                  <a:cubicBezTo>
                    <a:pt x="13676" y="3060"/>
                    <a:pt x="10617" y="1"/>
                    <a:pt x="6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1" name="Google Shape;481;p33"/>
            <p:cNvSpPr/>
            <p:nvPr/>
          </p:nvSpPr>
          <p:spPr>
            <a:xfrm>
              <a:off x="1186450" y="2575700"/>
              <a:ext cx="61900" cy="134100"/>
            </a:xfrm>
            <a:custGeom>
              <a:avLst/>
              <a:gdLst/>
              <a:ahLst/>
              <a:cxnLst/>
              <a:rect l="l" t="t" r="r" b="b"/>
              <a:pathLst>
                <a:path w="2476" h="5364" extrusionOk="0">
                  <a:moveTo>
                    <a:pt x="1027" y="1"/>
                  </a:moveTo>
                  <a:lnTo>
                    <a:pt x="446" y="424"/>
                  </a:lnTo>
                  <a:lnTo>
                    <a:pt x="433" y="433"/>
                  </a:lnTo>
                  <a:cubicBezTo>
                    <a:pt x="248" y="604"/>
                    <a:pt x="1" y="1107"/>
                    <a:pt x="410" y="1755"/>
                  </a:cubicBezTo>
                  <a:cubicBezTo>
                    <a:pt x="716" y="2246"/>
                    <a:pt x="1679" y="4225"/>
                    <a:pt x="2228" y="5363"/>
                  </a:cubicBezTo>
                  <a:lnTo>
                    <a:pt x="2475" y="5242"/>
                  </a:lnTo>
                  <a:cubicBezTo>
                    <a:pt x="1805" y="3847"/>
                    <a:pt x="941" y="2084"/>
                    <a:pt x="644" y="1611"/>
                  </a:cubicBezTo>
                  <a:cubicBezTo>
                    <a:pt x="275" y="1026"/>
                    <a:pt x="577" y="685"/>
                    <a:pt x="617" y="640"/>
                  </a:cubicBezTo>
                  <a:lnTo>
                    <a:pt x="1189" y="226"/>
                  </a:lnTo>
                  <a:lnTo>
                    <a:pt x="10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2" name="Google Shape;482;p33"/>
            <p:cNvSpPr/>
            <p:nvPr/>
          </p:nvSpPr>
          <p:spPr>
            <a:xfrm>
              <a:off x="1268325" y="2533200"/>
              <a:ext cx="107550" cy="115625"/>
            </a:xfrm>
            <a:custGeom>
              <a:avLst/>
              <a:gdLst/>
              <a:ahLst/>
              <a:cxnLst/>
              <a:rect l="l" t="t" r="r" b="b"/>
              <a:pathLst>
                <a:path w="4302" h="4625" extrusionOk="0">
                  <a:moveTo>
                    <a:pt x="856" y="0"/>
                  </a:moveTo>
                  <a:cubicBezTo>
                    <a:pt x="787" y="0"/>
                    <a:pt x="725" y="9"/>
                    <a:pt x="676" y="23"/>
                  </a:cubicBezTo>
                  <a:lnTo>
                    <a:pt x="1" y="306"/>
                  </a:lnTo>
                  <a:lnTo>
                    <a:pt x="109" y="558"/>
                  </a:lnTo>
                  <a:lnTo>
                    <a:pt x="757" y="288"/>
                  </a:lnTo>
                  <a:cubicBezTo>
                    <a:pt x="771" y="285"/>
                    <a:pt x="807" y="279"/>
                    <a:pt x="858" y="279"/>
                  </a:cubicBezTo>
                  <a:cubicBezTo>
                    <a:pt x="1022" y="279"/>
                    <a:pt x="1341" y="347"/>
                    <a:pt x="1575" y="819"/>
                  </a:cubicBezTo>
                  <a:cubicBezTo>
                    <a:pt x="1854" y="1386"/>
                    <a:pt x="3262" y="3442"/>
                    <a:pt x="4077" y="4625"/>
                  </a:cubicBezTo>
                  <a:lnTo>
                    <a:pt x="4302" y="4467"/>
                  </a:lnTo>
                  <a:cubicBezTo>
                    <a:pt x="3649" y="3523"/>
                    <a:pt x="2102" y="1264"/>
                    <a:pt x="1818" y="693"/>
                  </a:cubicBezTo>
                  <a:cubicBezTo>
                    <a:pt x="1545" y="142"/>
                    <a:pt x="1136" y="0"/>
                    <a:pt x="8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3" name="Google Shape;483;p33"/>
            <p:cNvSpPr/>
            <p:nvPr/>
          </p:nvSpPr>
          <p:spPr>
            <a:xfrm>
              <a:off x="1358650" y="2627675"/>
              <a:ext cx="17225" cy="21050"/>
            </a:xfrm>
            <a:custGeom>
              <a:avLst/>
              <a:gdLst/>
              <a:ahLst/>
              <a:cxnLst/>
              <a:rect l="l" t="t" r="r" b="b"/>
              <a:pathLst>
                <a:path w="689" h="842" extrusionOk="0">
                  <a:moveTo>
                    <a:pt x="216" y="0"/>
                  </a:moveTo>
                  <a:lnTo>
                    <a:pt x="0" y="171"/>
                  </a:lnTo>
                  <a:cubicBezTo>
                    <a:pt x="167" y="414"/>
                    <a:pt x="324" y="643"/>
                    <a:pt x="464" y="841"/>
                  </a:cubicBezTo>
                  <a:lnTo>
                    <a:pt x="689" y="688"/>
                  </a:lnTo>
                  <a:cubicBezTo>
                    <a:pt x="558" y="499"/>
                    <a:pt x="396" y="266"/>
                    <a:pt x="2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4" name="Google Shape;484;p33"/>
            <p:cNvSpPr/>
            <p:nvPr/>
          </p:nvSpPr>
          <p:spPr>
            <a:xfrm>
              <a:off x="1236175" y="2694025"/>
              <a:ext cx="12175" cy="15650"/>
            </a:xfrm>
            <a:custGeom>
              <a:avLst/>
              <a:gdLst/>
              <a:ahLst/>
              <a:cxnLst/>
              <a:rect l="l" t="t" r="r" b="b"/>
              <a:pathLst>
                <a:path w="487" h="626" extrusionOk="0">
                  <a:moveTo>
                    <a:pt x="239" y="0"/>
                  </a:moveTo>
                  <a:lnTo>
                    <a:pt x="0" y="140"/>
                  </a:lnTo>
                  <a:cubicBezTo>
                    <a:pt x="86" y="311"/>
                    <a:pt x="167" y="477"/>
                    <a:pt x="239" y="626"/>
                  </a:cubicBezTo>
                  <a:lnTo>
                    <a:pt x="486" y="50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5" name="Google Shape;485;p33"/>
            <p:cNvSpPr/>
            <p:nvPr/>
          </p:nvSpPr>
          <p:spPr>
            <a:xfrm>
              <a:off x="1203000" y="2571475"/>
              <a:ext cx="23300" cy="20200"/>
            </a:xfrm>
            <a:custGeom>
              <a:avLst/>
              <a:gdLst/>
              <a:ahLst/>
              <a:cxnLst/>
              <a:rect l="l" t="t" r="r" b="b"/>
              <a:pathLst>
                <a:path w="932" h="808" extrusionOk="0">
                  <a:moveTo>
                    <a:pt x="540" y="0"/>
                  </a:moveTo>
                  <a:cubicBezTo>
                    <a:pt x="481" y="0"/>
                    <a:pt x="422" y="17"/>
                    <a:pt x="369" y="53"/>
                  </a:cubicBezTo>
                  <a:lnTo>
                    <a:pt x="176" y="183"/>
                  </a:lnTo>
                  <a:cubicBezTo>
                    <a:pt x="36" y="278"/>
                    <a:pt x="0" y="467"/>
                    <a:pt x="95" y="602"/>
                  </a:cubicBezTo>
                  <a:lnTo>
                    <a:pt x="144" y="674"/>
                  </a:lnTo>
                  <a:cubicBezTo>
                    <a:pt x="200" y="760"/>
                    <a:pt x="295" y="807"/>
                    <a:pt x="392" y="807"/>
                  </a:cubicBezTo>
                  <a:cubicBezTo>
                    <a:pt x="450" y="807"/>
                    <a:pt x="510" y="790"/>
                    <a:pt x="563" y="755"/>
                  </a:cubicBezTo>
                  <a:lnTo>
                    <a:pt x="756" y="629"/>
                  </a:lnTo>
                  <a:cubicBezTo>
                    <a:pt x="895" y="534"/>
                    <a:pt x="931" y="345"/>
                    <a:pt x="837" y="206"/>
                  </a:cubicBezTo>
                  <a:lnTo>
                    <a:pt x="788" y="134"/>
                  </a:lnTo>
                  <a:cubicBezTo>
                    <a:pt x="731" y="47"/>
                    <a:pt x="637" y="0"/>
                    <a:pt x="5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6" name="Google Shape;486;p33"/>
            <p:cNvSpPr/>
            <p:nvPr/>
          </p:nvSpPr>
          <p:spPr>
            <a:xfrm>
              <a:off x="1256525" y="2533925"/>
              <a:ext cx="23425" cy="19525"/>
            </a:xfrm>
            <a:custGeom>
              <a:avLst/>
              <a:gdLst/>
              <a:ahLst/>
              <a:cxnLst/>
              <a:rect l="l" t="t" r="r" b="b"/>
              <a:pathLst>
                <a:path w="937" h="781" extrusionOk="0">
                  <a:moveTo>
                    <a:pt x="558" y="1"/>
                  </a:moveTo>
                  <a:cubicBezTo>
                    <a:pt x="516" y="1"/>
                    <a:pt x="473" y="10"/>
                    <a:pt x="432" y="30"/>
                  </a:cubicBezTo>
                  <a:lnTo>
                    <a:pt x="221" y="124"/>
                  </a:lnTo>
                  <a:cubicBezTo>
                    <a:pt x="68" y="192"/>
                    <a:pt x="1" y="372"/>
                    <a:pt x="73" y="525"/>
                  </a:cubicBezTo>
                  <a:lnTo>
                    <a:pt x="104" y="601"/>
                  </a:lnTo>
                  <a:cubicBezTo>
                    <a:pt x="157" y="714"/>
                    <a:pt x="266" y="780"/>
                    <a:pt x="382" y="780"/>
                  </a:cubicBezTo>
                  <a:cubicBezTo>
                    <a:pt x="423" y="780"/>
                    <a:pt x="464" y="772"/>
                    <a:pt x="504" y="754"/>
                  </a:cubicBezTo>
                  <a:lnTo>
                    <a:pt x="716" y="655"/>
                  </a:lnTo>
                  <a:cubicBezTo>
                    <a:pt x="869" y="588"/>
                    <a:pt x="936" y="408"/>
                    <a:pt x="864" y="255"/>
                  </a:cubicBezTo>
                  <a:lnTo>
                    <a:pt x="833" y="178"/>
                  </a:lnTo>
                  <a:cubicBezTo>
                    <a:pt x="780" y="67"/>
                    <a:pt x="671" y="1"/>
                    <a:pt x="5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7" name="Google Shape;487;p33"/>
            <p:cNvSpPr/>
            <p:nvPr/>
          </p:nvSpPr>
          <p:spPr>
            <a:xfrm>
              <a:off x="1237400" y="2632850"/>
              <a:ext cx="149950" cy="116325"/>
            </a:xfrm>
            <a:custGeom>
              <a:avLst/>
              <a:gdLst/>
              <a:ahLst/>
              <a:cxnLst/>
              <a:rect l="l" t="t" r="r" b="b"/>
              <a:pathLst>
                <a:path w="5998" h="4653" extrusionOk="0">
                  <a:moveTo>
                    <a:pt x="5314" y="0"/>
                  </a:moveTo>
                  <a:lnTo>
                    <a:pt x="4900" y="229"/>
                  </a:lnTo>
                  <a:cubicBezTo>
                    <a:pt x="4909" y="243"/>
                    <a:pt x="5489" y="1291"/>
                    <a:pt x="5197" y="2344"/>
                  </a:cubicBezTo>
                  <a:cubicBezTo>
                    <a:pt x="5030" y="2938"/>
                    <a:pt x="4612" y="3428"/>
                    <a:pt x="3951" y="3797"/>
                  </a:cubicBezTo>
                  <a:cubicBezTo>
                    <a:pt x="3497" y="4052"/>
                    <a:pt x="3056" y="4179"/>
                    <a:pt x="2632" y="4179"/>
                  </a:cubicBezTo>
                  <a:cubicBezTo>
                    <a:pt x="2190" y="4179"/>
                    <a:pt x="1766" y="4041"/>
                    <a:pt x="1364" y="3765"/>
                  </a:cubicBezTo>
                  <a:cubicBezTo>
                    <a:pt x="982" y="3491"/>
                    <a:pt x="658" y="3145"/>
                    <a:pt x="415" y="2744"/>
                  </a:cubicBezTo>
                  <a:lnTo>
                    <a:pt x="1" y="2974"/>
                  </a:lnTo>
                  <a:cubicBezTo>
                    <a:pt x="28" y="3023"/>
                    <a:pt x="694" y="4202"/>
                    <a:pt x="1935" y="4553"/>
                  </a:cubicBezTo>
                  <a:cubicBezTo>
                    <a:pt x="2166" y="4619"/>
                    <a:pt x="2401" y="4652"/>
                    <a:pt x="2639" y="4652"/>
                  </a:cubicBezTo>
                  <a:cubicBezTo>
                    <a:pt x="3142" y="4652"/>
                    <a:pt x="3659" y="4504"/>
                    <a:pt x="4185" y="4211"/>
                  </a:cubicBezTo>
                  <a:cubicBezTo>
                    <a:pt x="4517" y="4026"/>
                    <a:pt x="4814" y="3797"/>
                    <a:pt x="5071" y="3518"/>
                  </a:cubicBezTo>
                  <a:cubicBezTo>
                    <a:pt x="5345" y="3221"/>
                    <a:pt x="5543" y="2861"/>
                    <a:pt x="5651" y="2474"/>
                  </a:cubicBezTo>
                  <a:cubicBezTo>
                    <a:pt x="5997" y="1233"/>
                    <a:pt x="5341" y="50"/>
                    <a:pt x="5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8" name="Google Shape;488;p33"/>
            <p:cNvSpPr/>
            <p:nvPr/>
          </p:nvSpPr>
          <p:spPr>
            <a:xfrm>
              <a:off x="1244375" y="2636325"/>
              <a:ext cx="133300" cy="103375"/>
            </a:xfrm>
            <a:custGeom>
              <a:avLst/>
              <a:gdLst/>
              <a:ahLst/>
              <a:cxnLst/>
              <a:rect l="l" t="t" r="r" b="b"/>
              <a:pathLst>
                <a:path w="5332" h="4135" extrusionOk="0">
                  <a:moveTo>
                    <a:pt x="4783" y="0"/>
                  </a:moveTo>
                  <a:lnTo>
                    <a:pt x="4625" y="90"/>
                  </a:lnTo>
                  <a:cubicBezTo>
                    <a:pt x="4630" y="99"/>
                    <a:pt x="5215" y="1148"/>
                    <a:pt x="4918" y="2205"/>
                  </a:cubicBezTo>
                  <a:cubicBezTo>
                    <a:pt x="4751" y="2799"/>
                    <a:pt x="4333" y="3289"/>
                    <a:pt x="3676" y="3658"/>
                  </a:cubicBezTo>
                  <a:cubicBezTo>
                    <a:pt x="3220" y="3911"/>
                    <a:pt x="2780" y="4038"/>
                    <a:pt x="2356" y="4038"/>
                  </a:cubicBezTo>
                  <a:cubicBezTo>
                    <a:pt x="1913" y="4038"/>
                    <a:pt x="1489" y="3900"/>
                    <a:pt x="1085" y="3622"/>
                  </a:cubicBezTo>
                  <a:cubicBezTo>
                    <a:pt x="703" y="3352"/>
                    <a:pt x="379" y="3006"/>
                    <a:pt x="136" y="2605"/>
                  </a:cubicBezTo>
                  <a:lnTo>
                    <a:pt x="1" y="2682"/>
                  </a:lnTo>
                  <a:cubicBezTo>
                    <a:pt x="140" y="2907"/>
                    <a:pt x="725" y="3766"/>
                    <a:pt x="1710" y="4049"/>
                  </a:cubicBezTo>
                  <a:cubicBezTo>
                    <a:pt x="1916" y="4106"/>
                    <a:pt x="2125" y="4135"/>
                    <a:pt x="2336" y="4135"/>
                  </a:cubicBezTo>
                  <a:cubicBezTo>
                    <a:pt x="2791" y="4135"/>
                    <a:pt x="3259" y="4003"/>
                    <a:pt x="3735" y="3739"/>
                  </a:cubicBezTo>
                  <a:cubicBezTo>
                    <a:pt x="4031" y="3572"/>
                    <a:pt x="4301" y="3365"/>
                    <a:pt x="4531" y="3114"/>
                  </a:cubicBezTo>
                  <a:cubicBezTo>
                    <a:pt x="4778" y="2844"/>
                    <a:pt x="4958" y="2524"/>
                    <a:pt x="5053" y="2173"/>
                  </a:cubicBezTo>
                  <a:cubicBezTo>
                    <a:pt x="5332" y="1188"/>
                    <a:pt x="4904" y="239"/>
                    <a:pt x="47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9" name="Google Shape;489;p33"/>
            <p:cNvSpPr/>
            <p:nvPr/>
          </p:nvSpPr>
          <p:spPr>
            <a:xfrm>
              <a:off x="1528250" y="2699875"/>
              <a:ext cx="34550" cy="92025"/>
            </a:xfrm>
            <a:custGeom>
              <a:avLst/>
              <a:gdLst/>
              <a:ahLst/>
              <a:cxnLst/>
              <a:rect l="l" t="t" r="r" b="b"/>
              <a:pathLst>
                <a:path w="1382" h="3681" extrusionOk="0">
                  <a:moveTo>
                    <a:pt x="805" y="0"/>
                  </a:moveTo>
                  <a:cubicBezTo>
                    <a:pt x="805" y="0"/>
                    <a:pt x="0" y="2767"/>
                    <a:pt x="1318" y="3680"/>
                  </a:cubicBezTo>
                  <a:lnTo>
                    <a:pt x="1381" y="3545"/>
                  </a:lnTo>
                  <a:cubicBezTo>
                    <a:pt x="1381" y="3545"/>
                    <a:pt x="288" y="2780"/>
                    <a:pt x="891" y="212"/>
                  </a:cubicBezTo>
                  <a:cubicBezTo>
                    <a:pt x="895" y="198"/>
                    <a:pt x="904" y="176"/>
                    <a:pt x="909" y="158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0" name="Google Shape;490;p33"/>
            <p:cNvSpPr/>
            <p:nvPr/>
          </p:nvSpPr>
          <p:spPr>
            <a:xfrm>
              <a:off x="1531050" y="2662150"/>
              <a:ext cx="47600" cy="42275"/>
            </a:xfrm>
            <a:custGeom>
              <a:avLst/>
              <a:gdLst/>
              <a:ahLst/>
              <a:cxnLst/>
              <a:rect l="l" t="t" r="r" b="b"/>
              <a:pathLst>
                <a:path w="1904" h="1691" extrusionOk="0">
                  <a:moveTo>
                    <a:pt x="952" y="0"/>
                  </a:moveTo>
                  <a:cubicBezTo>
                    <a:pt x="860" y="0"/>
                    <a:pt x="767" y="15"/>
                    <a:pt x="675" y="47"/>
                  </a:cubicBezTo>
                  <a:cubicBezTo>
                    <a:pt x="235" y="200"/>
                    <a:pt x="1" y="681"/>
                    <a:pt x="154" y="1122"/>
                  </a:cubicBezTo>
                  <a:cubicBezTo>
                    <a:pt x="271" y="1472"/>
                    <a:pt x="598" y="1691"/>
                    <a:pt x="948" y="1691"/>
                  </a:cubicBezTo>
                  <a:cubicBezTo>
                    <a:pt x="1039" y="1691"/>
                    <a:pt x="1133" y="1676"/>
                    <a:pt x="1224" y="1644"/>
                  </a:cubicBezTo>
                  <a:cubicBezTo>
                    <a:pt x="1665" y="1491"/>
                    <a:pt x="1904" y="1010"/>
                    <a:pt x="1751" y="569"/>
                  </a:cubicBezTo>
                  <a:cubicBezTo>
                    <a:pt x="1629" y="220"/>
                    <a:pt x="1302" y="0"/>
                    <a:pt x="9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1" name="Google Shape;491;p33"/>
            <p:cNvSpPr/>
            <p:nvPr/>
          </p:nvSpPr>
          <p:spPr>
            <a:xfrm>
              <a:off x="1543550" y="2672875"/>
              <a:ext cx="22950" cy="20375"/>
            </a:xfrm>
            <a:custGeom>
              <a:avLst/>
              <a:gdLst/>
              <a:ahLst/>
              <a:cxnLst/>
              <a:rect l="l" t="t" r="r" b="b"/>
              <a:pathLst>
                <a:path w="918" h="815" extrusionOk="0">
                  <a:moveTo>
                    <a:pt x="460" y="0"/>
                  </a:moveTo>
                  <a:cubicBezTo>
                    <a:pt x="338" y="0"/>
                    <a:pt x="217" y="55"/>
                    <a:pt x="135" y="158"/>
                  </a:cubicBezTo>
                  <a:cubicBezTo>
                    <a:pt x="0" y="338"/>
                    <a:pt x="31" y="594"/>
                    <a:pt x="211" y="729"/>
                  </a:cubicBezTo>
                  <a:cubicBezTo>
                    <a:pt x="284" y="787"/>
                    <a:pt x="371" y="815"/>
                    <a:pt x="458" y="815"/>
                  </a:cubicBezTo>
                  <a:cubicBezTo>
                    <a:pt x="580" y="815"/>
                    <a:pt x="701" y="760"/>
                    <a:pt x="783" y="657"/>
                  </a:cubicBezTo>
                  <a:cubicBezTo>
                    <a:pt x="918" y="477"/>
                    <a:pt x="886" y="221"/>
                    <a:pt x="706" y="86"/>
                  </a:cubicBezTo>
                  <a:cubicBezTo>
                    <a:pt x="633" y="28"/>
                    <a:pt x="547" y="0"/>
                    <a:pt x="4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2" name="Google Shape;492;p33"/>
            <p:cNvSpPr/>
            <p:nvPr/>
          </p:nvSpPr>
          <p:spPr>
            <a:xfrm>
              <a:off x="1550950" y="2664325"/>
              <a:ext cx="28150" cy="39950"/>
            </a:xfrm>
            <a:custGeom>
              <a:avLst/>
              <a:gdLst/>
              <a:ahLst/>
              <a:cxnLst/>
              <a:rect l="l" t="t" r="r" b="b"/>
              <a:pathLst>
                <a:path w="1126" h="1598" extrusionOk="0">
                  <a:moveTo>
                    <a:pt x="545" y="1"/>
                  </a:moveTo>
                  <a:lnTo>
                    <a:pt x="545" y="1"/>
                  </a:lnTo>
                  <a:cubicBezTo>
                    <a:pt x="1126" y="545"/>
                    <a:pt x="788" y="1512"/>
                    <a:pt x="1" y="1580"/>
                  </a:cubicBezTo>
                  <a:cubicBezTo>
                    <a:pt x="58" y="1591"/>
                    <a:pt x="115" y="1597"/>
                    <a:pt x="172" y="1597"/>
                  </a:cubicBezTo>
                  <a:cubicBezTo>
                    <a:pt x="524" y="1597"/>
                    <a:pt x="848" y="1376"/>
                    <a:pt x="968" y="1031"/>
                  </a:cubicBezTo>
                  <a:cubicBezTo>
                    <a:pt x="1103" y="630"/>
                    <a:pt x="923" y="190"/>
                    <a:pt x="5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1333800" y="2730450"/>
              <a:ext cx="108425" cy="142875"/>
            </a:xfrm>
            <a:custGeom>
              <a:avLst/>
              <a:gdLst/>
              <a:ahLst/>
              <a:cxnLst/>
              <a:rect l="l" t="t" r="r" b="b"/>
              <a:pathLst>
                <a:path w="4337" h="5715" extrusionOk="0">
                  <a:moveTo>
                    <a:pt x="427" y="1"/>
                  </a:moveTo>
                  <a:lnTo>
                    <a:pt x="0" y="194"/>
                  </a:lnTo>
                  <a:cubicBezTo>
                    <a:pt x="553" y="1409"/>
                    <a:pt x="1215" y="2570"/>
                    <a:pt x="1980" y="3667"/>
                  </a:cubicBezTo>
                  <a:cubicBezTo>
                    <a:pt x="2470" y="4378"/>
                    <a:pt x="3023" y="5125"/>
                    <a:pt x="3680" y="5714"/>
                  </a:cubicBezTo>
                  <a:cubicBezTo>
                    <a:pt x="3905" y="5701"/>
                    <a:pt x="4121" y="5678"/>
                    <a:pt x="4337" y="5642"/>
                  </a:cubicBezTo>
                  <a:cubicBezTo>
                    <a:pt x="3563" y="5062"/>
                    <a:pt x="2924" y="4203"/>
                    <a:pt x="2366" y="3397"/>
                  </a:cubicBezTo>
                  <a:cubicBezTo>
                    <a:pt x="1620" y="2327"/>
                    <a:pt x="972" y="1188"/>
                    <a:pt x="4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1531725" y="2703925"/>
              <a:ext cx="34775" cy="84600"/>
            </a:xfrm>
            <a:custGeom>
              <a:avLst/>
              <a:gdLst/>
              <a:ahLst/>
              <a:cxnLst/>
              <a:rect l="l" t="t" r="r" b="b"/>
              <a:pathLst>
                <a:path w="1391" h="3384" extrusionOk="0">
                  <a:moveTo>
                    <a:pt x="770" y="0"/>
                  </a:moveTo>
                  <a:cubicBezTo>
                    <a:pt x="770" y="0"/>
                    <a:pt x="1" y="2227"/>
                    <a:pt x="1242" y="3383"/>
                  </a:cubicBezTo>
                  <a:cubicBezTo>
                    <a:pt x="1296" y="3293"/>
                    <a:pt x="1346" y="3203"/>
                    <a:pt x="1391" y="3113"/>
                  </a:cubicBezTo>
                  <a:cubicBezTo>
                    <a:pt x="1161" y="2884"/>
                    <a:pt x="716" y="2330"/>
                    <a:pt x="1031" y="9"/>
                  </a:cubicBezTo>
                  <a:lnTo>
                    <a:pt x="7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98" name="Google Shape;498;p33"/>
          <p:cNvSpPr txBox="1">
            <a:spLocks noGrp="1"/>
          </p:cNvSpPr>
          <p:nvPr>
            <p:ph type="ctrTitle"/>
          </p:nvPr>
        </p:nvSpPr>
        <p:spPr>
          <a:xfrm>
            <a:off x="1299792" y="1991076"/>
            <a:ext cx="2508400" cy="859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>
                <a:solidFill>
                  <a:schemeClr val="accent1"/>
                </a:solidFill>
              </a:rPr>
              <a:t>Ambiente de prática de enfermagem 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499" name="Google Shape;499;p33"/>
          <p:cNvSpPr txBox="1">
            <a:spLocks noGrp="1"/>
          </p:cNvSpPr>
          <p:nvPr>
            <p:ph type="ctrTitle" idx="2"/>
          </p:nvPr>
        </p:nvSpPr>
        <p:spPr>
          <a:xfrm>
            <a:off x="4849932" y="1991076"/>
            <a:ext cx="2508400" cy="859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pt-PT" dirty="0">
                <a:solidFill>
                  <a:schemeClr val="accent1"/>
                </a:solidFill>
              </a:rPr>
              <a:t>Cuidados de enfermagem omissos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500" name="Google Shape;500;p33"/>
          <p:cNvSpPr txBox="1">
            <a:spLocks noGrp="1"/>
          </p:cNvSpPr>
          <p:nvPr>
            <p:ph type="ctrTitle" idx="4"/>
          </p:nvPr>
        </p:nvSpPr>
        <p:spPr>
          <a:xfrm>
            <a:off x="8400072" y="1991076"/>
            <a:ext cx="2508400" cy="859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>
                <a:solidFill>
                  <a:schemeClr val="accent1"/>
                </a:solidFill>
              </a:rPr>
              <a:t>Individualização dos cuidados</a:t>
            </a: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3" name="Google Shape;3063;p83"/>
          <p:cNvSpPr txBox="1">
            <a:spLocks noGrp="1"/>
          </p:cNvSpPr>
          <p:nvPr>
            <p:ph type="title"/>
          </p:nvPr>
        </p:nvSpPr>
        <p:spPr>
          <a:xfrm>
            <a:off x="827633" y="573467"/>
            <a:ext cx="4508042" cy="116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800" dirty="0"/>
              <a:t>Ambiente de prática de enfermagem</a:t>
            </a:r>
            <a:endParaRPr sz="2800" dirty="0"/>
          </a:p>
        </p:txBody>
      </p:sp>
      <p:sp>
        <p:nvSpPr>
          <p:cNvPr id="3147" name="Google Shape;3147;p83"/>
          <p:cNvSpPr txBox="1">
            <a:spLocks noGrp="1"/>
          </p:cNvSpPr>
          <p:nvPr>
            <p:ph type="body" idx="1"/>
          </p:nvPr>
        </p:nvSpPr>
        <p:spPr>
          <a:xfrm>
            <a:off x="0" y="2159629"/>
            <a:ext cx="6992033" cy="282790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0320" indent="0">
              <a:buNone/>
            </a:pPr>
            <a:r>
              <a:rPr lang="en-US" sz="1800" b="1" dirty="0"/>
              <a:t>Practice Environment Scale of the Nurse Work Index (PES-NWI):</a:t>
            </a:r>
          </a:p>
          <a:p>
            <a:pPr marL="306070" indent="-285750">
              <a:buClrTx/>
              <a:buFont typeface="Wingdings" panose="05000000000000000000" pitchFamily="2" charset="2"/>
              <a:buChar char="Ø"/>
            </a:pPr>
            <a:r>
              <a:rPr lang="en-US" sz="1800" dirty="0" err="1"/>
              <a:t>Participação</a:t>
            </a:r>
            <a:r>
              <a:rPr lang="en-US" sz="1800" dirty="0"/>
              <a:t> dos </a:t>
            </a:r>
            <a:r>
              <a:rPr lang="en-US" sz="1800" dirty="0" err="1"/>
              <a:t>enfermeiros</a:t>
            </a:r>
            <a:r>
              <a:rPr lang="en-US" sz="1800" dirty="0"/>
              <a:t> </a:t>
            </a:r>
            <a:r>
              <a:rPr lang="en-US" sz="1800" dirty="0" err="1"/>
              <a:t>nas</a:t>
            </a:r>
            <a:r>
              <a:rPr lang="en-US" sz="1800" dirty="0"/>
              <a:t> </a:t>
            </a:r>
            <a:r>
              <a:rPr lang="en-US" sz="1800" dirty="0" err="1"/>
              <a:t>políticas</a:t>
            </a:r>
            <a:r>
              <a:rPr lang="en-US" sz="1800" dirty="0"/>
              <a:t> do hospital</a:t>
            </a:r>
          </a:p>
          <a:p>
            <a:pPr marL="306070" indent="-285750">
              <a:buClrTx/>
              <a:buFont typeface="Wingdings" panose="05000000000000000000" pitchFamily="2" charset="2"/>
              <a:buChar char="Ø"/>
            </a:pPr>
            <a:r>
              <a:rPr lang="en-US" sz="1800" dirty="0" err="1"/>
              <a:t>Fundamentos</a:t>
            </a:r>
            <a:r>
              <a:rPr lang="en-US" sz="1800" dirty="0"/>
              <a:t> de </a:t>
            </a:r>
            <a:r>
              <a:rPr lang="en-US" sz="1800" dirty="0" err="1"/>
              <a:t>enfermagem</a:t>
            </a:r>
            <a:r>
              <a:rPr lang="en-US" sz="1800" dirty="0"/>
              <a:t> para a </a:t>
            </a:r>
            <a:r>
              <a:rPr lang="en-US" sz="1800" dirty="0" err="1"/>
              <a:t>qualidade</a:t>
            </a:r>
            <a:r>
              <a:rPr lang="en-US" sz="1800" dirty="0"/>
              <a:t> dos </a:t>
            </a:r>
            <a:r>
              <a:rPr lang="en-US" sz="1800" dirty="0" err="1"/>
              <a:t>cuidados</a:t>
            </a:r>
            <a:endParaRPr lang="en-US" sz="1800" dirty="0"/>
          </a:p>
          <a:p>
            <a:pPr marL="306070" indent="-285750">
              <a:buClrTx/>
              <a:buFont typeface="Wingdings" panose="05000000000000000000" pitchFamily="2" charset="2"/>
              <a:buChar char="Ø"/>
            </a:pPr>
            <a:r>
              <a:rPr lang="en-US" sz="1800" dirty="0" err="1"/>
              <a:t>Capacidade</a:t>
            </a:r>
            <a:r>
              <a:rPr lang="en-US" sz="1800" dirty="0"/>
              <a:t> de </a:t>
            </a:r>
            <a:r>
              <a:rPr lang="en-US" sz="1800" dirty="0" err="1"/>
              <a:t>gestão</a:t>
            </a:r>
            <a:r>
              <a:rPr lang="en-US" sz="1800" dirty="0"/>
              <a:t>, </a:t>
            </a:r>
            <a:r>
              <a:rPr lang="en-US" sz="1800" dirty="0" err="1"/>
              <a:t>liderança</a:t>
            </a:r>
            <a:r>
              <a:rPr lang="en-US" sz="1800" dirty="0"/>
              <a:t> e </a:t>
            </a:r>
            <a:r>
              <a:rPr lang="en-US" sz="1800" dirty="0" err="1"/>
              <a:t>apoio</a:t>
            </a:r>
            <a:r>
              <a:rPr lang="en-US" sz="1800" dirty="0"/>
              <a:t> dos </a:t>
            </a:r>
            <a:r>
              <a:rPr lang="en-US" sz="1800" dirty="0" err="1"/>
              <a:t>enfermeiros</a:t>
            </a:r>
            <a:endParaRPr lang="en-US" sz="1800" dirty="0"/>
          </a:p>
          <a:p>
            <a:pPr marL="306070" indent="-285750">
              <a:buClrTx/>
              <a:buFont typeface="Wingdings" panose="05000000000000000000" pitchFamily="2" charset="2"/>
              <a:buChar char="Ø"/>
            </a:pPr>
            <a:r>
              <a:rPr lang="en-US" sz="1800" dirty="0" err="1"/>
              <a:t>Adequação</a:t>
            </a:r>
            <a:r>
              <a:rPr lang="en-US" sz="1800" dirty="0"/>
              <a:t> de </a:t>
            </a:r>
            <a:r>
              <a:rPr lang="en-US" sz="1800" dirty="0" err="1"/>
              <a:t>recursos</a:t>
            </a:r>
            <a:r>
              <a:rPr lang="en-US" sz="1800" dirty="0"/>
              <a:t> </a:t>
            </a:r>
            <a:r>
              <a:rPr lang="en-US" sz="1800" dirty="0" err="1"/>
              <a:t>humanos</a:t>
            </a:r>
            <a:r>
              <a:rPr lang="en-US" sz="1800" dirty="0"/>
              <a:t> e </a:t>
            </a:r>
            <a:r>
              <a:rPr lang="en-US" sz="1800" dirty="0" err="1"/>
              <a:t>materiais</a:t>
            </a:r>
            <a:endParaRPr lang="en-US" sz="1800" dirty="0"/>
          </a:p>
          <a:p>
            <a:pPr marL="306070" indent="-285750">
              <a:buClrTx/>
              <a:buFont typeface="Wingdings" panose="05000000000000000000" pitchFamily="2" charset="2"/>
              <a:buChar char="Ø"/>
            </a:pPr>
            <a:r>
              <a:rPr lang="en-US" sz="1800" dirty="0" err="1"/>
              <a:t>Relação</a:t>
            </a:r>
            <a:r>
              <a:rPr lang="en-US" sz="1800" dirty="0"/>
              <a:t> entre medicos e </a:t>
            </a:r>
            <a:r>
              <a:rPr lang="en-US" sz="1800" dirty="0" err="1"/>
              <a:t>enfermeiros</a:t>
            </a:r>
            <a:endParaRPr lang="en-US" sz="1800" dirty="0"/>
          </a:p>
          <a:p>
            <a:pPr marL="30607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sz="1800" dirty="0">
              <a:solidFill>
                <a:schemeClr val="bg2"/>
              </a:solidFill>
            </a:endParaRPr>
          </a:p>
        </p:txBody>
      </p:sp>
      <p:grpSp>
        <p:nvGrpSpPr>
          <p:cNvPr id="3023" name="Google Shape;264;p35">
            <a:extLst>
              <a:ext uri="{FF2B5EF4-FFF2-40B4-BE49-F238E27FC236}">
                <a16:creationId xmlns:a16="http://schemas.microsoft.com/office/drawing/2014/main" id="{711536F8-7230-A60D-731F-484FB459C724}"/>
              </a:ext>
            </a:extLst>
          </p:cNvPr>
          <p:cNvGrpSpPr/>
          <p:nvPr/>
        </p:nvGrpSpPr>
        <p:grpSpPr>
          <a:xfrm flipH="1">
            <a:off x="7552335" y="2150520"/>
            <a:ext cx="4255411" cy="3394826"/>
            <a:chOff x="-132051" y="1608692"/>
            <a:chExt cx="4255411" cy="3394826"/>
          </a:xfrm>
        </p:grpSpPr>
        <p:sp>
          <p:nvSpPr>
            <p:cNvPr id="3024" name="Google Shape;265;p35">
              <a:extLst>
                <a:ext uri="{FF2B5EF4-FFF2-40B4-BE49-F238E27FC236}">
                  <a16:creationId xmlns:a16="http://schemas.microsoft.com/office/drawing/2014/main" id="{E96C3E7F-FDC9-1662-BEF3-99CAEC876DB4}"/>
                </a:ext>
              </a:extLst>
            </p:cNvPr>
            <p:cNvSpPr/>
            <p:nvPr/>
          </p:nvSpPr>
          <p:spPr>
            <a:xfrm flipH="1">
              <a:off x="2420184" y="1617801"/>
              <a:ext cx="832070" cy="838576"/>
            </a:xfrm>
            <a:custGeom>
              <a:avLst/>
              <a:gdLst/>
              <a:ahLst/>
              <a:cxnLst/>
              <a:rect l="l" t="t" r="r" b="b"/>
              <a:pathLst>
                <a:path w="22381" h="22556" extrusionOk="0">
                  <a:moveTo>
                    <a:pt x="5631" y="0"/>
                  </a:moveTo>
                  <a:cubicBezTo>
                    <a:pt x="3745" y="0"/>
                    <a:pt x="2175" y="360"/>
                    <a:pt x="1484" y="677"/>
                  </a:cubicBezTo>
                  <a:cubicBezTo>
                    <a:pt x="548" y="1109"/>
                    <a:pt x="1" y="1973"/>
                    <a:pt x="173" y="2837"/>
                  </a:cubicBezTo>
                  <a:cubicBezTo>
                    <a:pt x="361" y="3687"/>
                    <a:pt x="1181" y="4292"/>
                    <a:pt x="1181" y="4292"/>
                  </a:cubicBezTo>
                  <a:cubicBezTo>
                    <a:pt x="1181" y="4292"/>
                    <a:pt x="1326" y="4349"/>
                    <a:pt x="1570" y="4479"/>
                  </a:cubicBezTo>
                  <a:cubicBezTo>
                    <a:pt x="2132" y="4781"/>
                    <a:pt x="2665" y="5170"/>
                    <a:pt x="3140" y="5631"/>
                  </a:cubicBezTo>
                  <a:cubicBezTo>
                    <a:pt x="3558" y="6034"/>
                    <a:pt x="3918" y="6524"/>
                    <a:pt x="4191" y="7057"/>
                  </a:cubicBezTo>
                  <a:cubicBezTo>
                    <a:pt x="4206" y="7085"/>
                    <a:pt x="4235" y="7129"/>
                    <a:pt x="4249" y="7157"/>
                  </a:cubicBezTo>
                  <a:cubicBezTo>
                    <a:pt x="5185" y="9145"/>
                    <a:pt x="4451" y="10931"/>
                    <a:pt x="4652" y="15064"/>
                  </a:cubicBezTo>
                  <a:cubicBezTo>
                    <a:pt x="4782" y="17829"/>
                    <a:pt x="6337" y="20378"/>
                    <a:pt x="9318" y="21674"/>
                  </a:cubicBezTo>
                  <a:cubicBezTo>
                    <a:pt x="10613" y="22232"/>
                    <a:pt x="12175" y="22556"/>
                    <a:pt x="14007" y="22556"/>
                  </a:cubicBezTo>
                  <a:cubicBezTo>
                    <a:pt x="14254" y="22556"/>
                    <a:pt x="14505" y="22550"/>
                    <a:pt x="14762" y="22538"/>
                  </a:cubicBezTo>
                  <a:cubicBezTo>
                    <a:pt x="17008" y="22437"/>
                    <a:pt x="20335" y="20176"/>
                    <a:pt x="21358" y="18779"/>
                  </a:cubicBezTo>
                  <a:cubicBezTo>
                    <a:pt x="22380" y="17382"/>
                    <a:pt x="21012" y="14516"/>
                    <a:pt x="21012" y="14473"/>
                  </a:cubicBezTo>
                  <a:lnTo>
                    <a:pt x="21012" y="14473"/>
                  </a:lnTo>
                  <a:cubicBezTo>
                    <a:pt x="21286" y="14776"/>
                    <a:pt x="21588" y="15078"/>
                    <a:pt x="21905" y="15366"/>
                  </a:cubicBezTo>
                  <a:cubicBezTo>
                    <a:pt x="21790" y="14344"/>
                    <a:pt x="21430" y="12414"/>
                    <a:pt x="18895" y="10743"/>
                  </a:cubicBezTo>
                  <a:cubicBezTo>
                    <a:pt x="16375" y="9058"/>
                    <a:pt x="13984" y="7229"/>
                    <a:pt x="13984" y="7229"/>
                  </a:cubicBezTo>
                  <a:cubicBezTo>
                    <a:pt x="12645" y="6077"/>
                    <a:pt x="12011" y="4724"/>
                    <a:pt x="11666" y="4018"/>
                  </a:cubicBezTo>
                  <a:cubicBezTo>
                    <a:pt x="11334" y="3312"/>
                    <a:pt x="10326" y="533"/>
                    <a:pt x="7619" y="144"/>
                  </a:cubicBezTo>
                  <a:cubicBezTo>
                    <a:pt x="6956" y="43"/>
                    <a:pt x="6294" y="0"/>
                    <a:pt x="563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25" name="Google Shape;266;p35">
              <a:extLst>
                <a:ext uri="{FF2B5EF4-FFF2-40B4-BE49-F238E27FC236}">
                  <a16:creationId xmlns:a16="http://schemas.microsoft.com/office/drawing/2014/main" id="{A065DC9E-3411-1552-CA90-5BEA1DE68606}"/>
                </a:ext>
              </a:extLst>
            </p:cNvPr>
            <p:cNvSpPr/>
            <p:nvPr/>
          </p:nvSpPr>
          <p:spPr>
            <a:xfrm flipH="1">
              <a:off x="2536364" y="1683084"/>
              <a:ext cx="667150" cy="738085"/>
            </a:xfrm>
            <a:custGeom>
              <a:avLst/>
              <a:gdLst/>
              <a:ahLst/>
              <a:cxnLst/>
              <a:rect l="l" t="t" r="r" b="b"/>
              <a:pathLst>
                <a:path w="17945" h="19853" extrusionOk="0">
                  <a:moveTo>
                    <a:pt x="245" y="1"/>
                  </a:moveTo>
                  <a:lnTo>
                    <a:pt x="245" y="1"/>
                  </a:lnTo>
                  <a:cubicBezTo>
                    <a:pt x="0" y="1110"/>
                    <a:pt x="43" y="2017"/>
                    <a:pt x="259" y="2723"/>
                  </a:cubicBezTo>
                  <a:cubicBezTo>
                    <a:pt x="821" y="3025"/>
                    <a:pt x="1354" y="3414"/>
                    <a:pt x="1829" y="3875"/>
                  </a:cubicBezTo>
                  <a:cubicBezTo>
                    <a:pt x="1843" y="3889"/>
                    <a:pt x="1872" y="3918"/>
                    <a:pt x="1901" y="3947"/>
                  </a:cubicBezTo>
                  <a:cubicBezTo>
                    <a:pt x="1915" y="3947"/>
                    <a:pt x="1915" y="3961"/>
                    <a:pt x="1930" y="3976"/>
                  </a:cubicBezTo>
                  <a:cubicBezTo>
                    <a:pt x="1944" y="3990"/>
                    <a:pt x="1959" y="4005"/>
                    <a:pt x="1973" y="4019"/>
                  </a:cubicBezTo>
                  <a:cubicBezTo>
                    <a:pt x="1987" y="4033"/>
                    <a:pt x="2002" y="4048"/>
                    <a:pt x="2002" y="4062"/>
                  </a:cubicBezTo>
                  <a:cubicBezTo>
                    <a:pt x="2016" y="4077"/>
                    <a:pt x="2031" y="4091"/>
                    <a:pt x="2045" y="4105"/>
                  </a:cubicBezTo>
                  <a:lnTo>
                    <a:pt x="2088" y="4134"/>
                  </a:lnTo>
                  <a:cubicBezTo>
                    <a:pt x="2103" y="4149"/>
                    <a:pt x="2117" y="4163"/>
                    <a:pt x="2117" y="4177"/>
                  </a:cubicBezTo>
                  <a:cubicBezTo>
                    <a:pt x="2131" y="4192"/>
                    <a:pt x="2146" y="4206"/>
                    <a:pt x="2160" y="4221"/>
                  </a:cubicBezTo>
                  <a:cubicBezTo>
                    <a:pt x="2175" y="4235"/>
                    <a:pt x="2189" y="4249"/>
                    <a:pt x="2203" y="4264"/>
                  </a:cubicBezTo>
                  <a:cubicBezTo>
                    <a:pt x="2203" y="4278"/>
                    <a:pt x="2218" y="4293"/>
                    <a:pt x="2232" y="4307"/>
                  </a:cubicBezTo>
                  <a:cubicBezTo>
                    <a:pt x="2247" y="4321"/>
                    <a:pt x="2261" y="4336"/>
                    <a:pt x="2275" y="4350"/>
                  </a:cubicBezTo>
                  <a:lnTo>
                    <a:pt x="2304" y="4393"/>
                  </a:lnTo>
                  <a:lnTo>
                    <a:pt x="2333" y="4437"/>
                  </a:lnTo>
                  <a:cubicBezTo>
                    <a:pt x="2348" y="4451"/>
                    <a:pt x="2362" y="4480"/>
                    <a:pt x="2376" y="4494"/>
                  </a:cubicBezTo>
                  <a:cubicBezTo>
                    <a:pt x="2391" y="4509"/>
                    <a:pt x="2405" y="4523"/>
                    <a:pt x="2405" y="4537"/>
                  </a:cubicBezTo>
                  <a:cubicBezTo>
                    <a:pt x="2420" y="4552"/>
                    <a:pt x="2434" y="4566"/>
                    <a:pt x="2448" y="4581"/>
                  </a:cubicBezTo>
                  <a:cubicBezTo>
                    <a:pt x="2463" y="4595"/>
                    <a:pt x="2463" y="4609"/>
                    <a:pt x="2477" y="4624"/>
                  </a:cubicBezTo>
                  <a:cubicBezTo>
                    <a:pt x="2492" y="4638"/>
                    <a:pt x="2506" y="4653"/>
                    <a:pt x="2520" y="4681"/>
                  </a:cubicBezTo>
                  <a:cubicBezTo>
                    <a:pt x="2520" y="4696"/>
                    <a:pt x="2535" y="4710"/>
                    <a:pt x="2549" y="4725"/>
                  </a:cubicBezTo>
                  <a:lnTo>
                    <a:pt x="2578" y="4768"/>
                  </a:lnTo>
                  <a:lnTo>
                    <a:pt x="2607" y="4825"/>
                  </a:lnTo>
                  <a:cubicBezTo>
                    <a:pt x="2621" y="4840"/>
                    <a:pt x="2636" y="4854"/>
                    <a:pt x="2650" y="4869"/>
                  </a:cubicBezTo>
                  <a:cubicBezTo>
                    <a:pt x="2650" y="4883"/>
                    <a:pt x="2664" y="4897"/>
                    <a:pt x="2679" y="4926"/>
                  </a:cubicBezTo>
                  <a:cubicBezTo>
                    <a:pt x="2679" y="4941"/>
                    <a:pt x="2693" y="4955"/>
                    <a:pt x="2708" y="4969"/>
                  </a:cubicBezTo>
                  <a:cubicBezTo>
                    <a:pt x="2722" y="4998"/>
                    <a:pt x="2722" y="5013"/>
                    <a:pt x="2736" y="5027"/>
                  </a:cubicBezTo>
                  <a:lnTo>
                    <a:pt x="2765" y="5070"/>
                  </a:lnTo>
                  <a:cubicBezTo>
                    <a:pt x="2780" y="5099"/>
                    <a:pt x="2794" y="5113"/>
                    <a:pt x="2794" y="5128"/>
                  </a:cubicBezTo>
                  <a:cubicBezTo>
                    <a:pt x="2808" y="5157"/>
                    <a:pt x="2823" y="5171"/>
                    <a:pt x="2823" y="5185"/>
                  </a:cubicBezTo>
                  <a:cubicBezTo>
                    <a:pt x="2837" y="5200"/>
                    <a:pt x="2852" y="5229"/>
                    <a:pt x="2866" y="5243"/>
                  </a:cubicBezTo>
                  <a:cubicBezTo>
                    <a:pt x="2866" y="5257"/>
                    <a:pt x="2880" y="5272"/>
                    <a:pt x="2880" y="5286"/>
                  </a:cubicBezTo>
                  <a:cubicBezTo>
                    <a:pt x="2895" y="5329"/>
                    <a:pt x="2924" y="5358"/>
                    <a:pt x="2938" y="5401"/>
                  </a:cubicBezTo>
                  <a:cubicBezTo>
                    <a:pt x="3874" y="7389"/>
                    <a:pt x="3140" y="9175"/>
                    <a:pt x="3341" y="13308"/>
                  </a:cubicBezTo>
                  <a:cubicBezTo>
                    <a:pt x="3428" y="15655"/>
                    <a:pt x="4637" y="17815"/>
                    <a:pt x="6581" y="19126"/>
                  </a:cubicBezTo>
                  <a:cubicBezTo>
                    <a:pt x="7273" y="19595"/>
                    <a:pt x="8082" y="19853"/>
                    <a:pt x="8907" y="19853"/>
                  </a:cubicBezTo>
                  <a:cubicBezTo>
                    <a:pt x="9044" y="19853"/>
                    <a:pt x="9181" y="19846"/>
                    <a:pt x="9318" y="19832"/>
                  </a:cubicBezTo>
                  <a:lnTo>
                    <a:pt x="9332" y="19832"/>
                  </a:lnTo>
                  <a:cubicBezTo>
                    <a:pt x="10729" y="19702"/>
                    <a:pt x="12112" y="19443"/>
                    <a:pt x="13393" y="18881"/>
                  </a:cubicBezTo>
                  <a:cubicBezTo>
                    <a:pt x="14675" y="18334"/>
                    <a:pt x="15841" y="17455"/>
                    <a:pt x="16576" y="16274"/>
                  </a:cubicBezTo>
                  <a:cubicBezTo>
                    <a:pt x="17310" y="15079"/>
                    <a:pt x="17670" y="13553"/>
                    <a:pt x="17210" y="12242"/>
                  </a:cubicBezTo>
                  <a:lnTo>
                    <a:pt x="17210" y="12242"/>
                  </a:lnTo>
                  <a:cubicBezTo>
                    <a:pt x="17397" y="12516"/>
                    <a:pt x="17670" y="12688"/>
                    <a:pt x="17944" y="12890"/>
                  </a:cubicBezTo>
                  <a:cubicBezTo>
                    <a:pt x="17886" y="12588"/>
                    <a:pt x="17786" y="12300"/>
                    <a:pt x="17670" y="12012"/>
                  </a:cubicBezTo>
                  <a:cubicBezTo>
                    <a:pt x="17253" y="11061"/>
                    <a:pt x="16490" y="10096"/>
                    <a:pt x="15568" y="9621"/>
                  </a:cubicBezTo>
                  <a:cubicBezTo>
                    <a:pt x="14689" y="9160"/>
                    <a:pt x="13941" y="8570"/>
                    <a:pt x="12990" y="8210"/>
                  </a:cubicBezTo>
                  <a:cubicBezTo>
                    <a:pt x="11175" y="7518"/>
                    <a:pt x="9044" y="7187"/>
                    <a:pt x="7618" y="5747"/>
                  </a:cubicBezTo>
                  <a:cubicBezTo>
                    <a:pt x="6697" y="4811"/>
                    <a:pt x="6207" y="3544"/>
                    <a:pt x="5300" y="2608"/>
                  </a:cubicBezTo>
                  <a:cubicBezTo>
                    <a:pt x="4234" y="1499"/>
                    <a:pt x="2938" y="1412"/>
                    <a:pt x="1570" y="995"/>
                  </a:cubicBezTo>
                  <a:cubicBezTo>
                    <a:pt x="1239" y="894"/>
                    <a:pt x="130" y="563"/>
                    <a:pt x="245" y="1"/>
                  </a:cubicBezTo>
                  <a:close/>
                </a:path>
              </a:pathLst>
            </a:custGeom>
            <a:solidFill>
              <a:srgbClr val="0B1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26" name="Google Shape;267;p35">
              <a:extLst>
                <a:ext uri="{FF2B5EF4-FFF2-40B4-BE49-F238E27FC236}">
                  <a16:creationId xmlns:a16="http://schemas.microsoft.com/office/drawing/2014/main" id="{F865CD46-4928-E344-F1B9-689DEF66857A}"/>
                </a:ext>
              </a:extLst>
            </p:cNvPr>
            <p:cNvSpPr/>
            <p:nvPr/>
          </p:nvSpPr>
          <p:spPr>
            <a:xfrm flipH="1">
              <a:off x="3103915" y="4761679"/>
              <a:ext cx="530597" cy="205629"/>
            </a:xfrm>
            <a:custGeom>
              <a:avLst/>
              <a:gdLst/>
              <a:ahLst/>
              <a:cxnLst/>
              <a:rect l="l" t="t" r="r" b="b"/>
              <a:pathLst>
                <a:path w="14272" h="5531" extrusionOk="0">
                  <a:moveTo>
                    <a:pt x="8540" y="0"/>
                  </a:moveTo>
                  <a:cubicBezTo>
                    <a:pt x="8540" y="0"/>
                    <a:pt x="8655" y="1397"/>
                    <a:pt x="5919" y="2564"/>
                  </a:cubicBezTo>
                  <a:cubicBezTo>
                    <a:pt x="4997" y="2938"/>
                    <a:pt x="4047" y="3226"/>
                    <a:pt x="3068" y="3413"/>
                  </a:cubicBezTo>
                  <a:cubicBezTo>
                    <a:pt x="763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57" y="3039"/>
                  </a:lnTo>
                  <a:lnTo>
                    <a:pt x="14272" y="418"/>
                  </a:lnTo>
                  <a:lnTo>
                    <a:pt x="8540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27" name="Google Shape;268;p35">
              <a:extLst>
                <a:ext uri="{FF2B5EF4-FFF2-40B4-BE49-F238E27FC236}">
                  <a16:creationId xmlns:a16="http://schemas.microsoft.com/office/drawing/2014/main" id="{881CB6C7-513C-BB3E-2B14-A45447E683BC}"/>
                </a:ext>
              </a:extLst>
            </p:cNvPr>
            <p:cNvSpPr/>
            <p:nvPr/>
          </p:nvSpPr>
          <p:spPr>
            <a:xfrm flipH="1">
              <a:off x="3102317" y="4856444"/>
              <a:ext cx="529519" cy="113540"/>
            </a:xfrm>
            <a:custGeom>
              <a:avLst/>
              <a:gdLst/>
              <a:ahLst/>
              <a:cxnLst/>
              <a:rect l="l" t="t" r="r" b="b"/>
              <a:pathLst>
                <a:path w="14243" h="3054" extrusionOk="0">
                  <a:moveTo>
                    <a:pt x="5847" y="0"/>
                  </a:moveTo>
                  <a:cubicBezTo>
                    <a:pt x="4925" y="389"/>
                    <a:pt x="3975" y="677"/>
                    <a:pt x="2996" y="864"/>
                  </a:cubicBezTo>
                  <a:cubicBezTo>
                    <a:pt x="691" y="1340"/>
                    <a:pt x="0" y="3053"/>
                    <a:pt x="0" y="3053"/>
                  </a:cubicBezTo>
                  <a:lnTo>
                    <a:pt x="14243" y="3053"/>
                  </a:lnTo>
                  <a:lnTo>
                    <a:pt x="14185" y="490"/>
                  </a:lnTo>
                  <a:cubicBezTo>
                    <a:pt x="12889" y="850"/>
                    <a:pt x="10916" y="1685"/>
                    <a:pt x="7532" y="1959"/>
                  </a:cubicBezTo>
                  <a:cubicBezTo>
                    <a:pt x="7172" y="1268"/>
                    <a:pt x="6495" y="576"/>
                    <a:pt x="584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28" name="Google Shape;269;p35">
              <a:extLst>
                <a:ext uri="{FF2B5EF4-FFF2-40B4-BE49-F238E27FC236}">
                  <a16:creationId xmlns:a16="http://schemas.microsoft.com/office/drawing/2014/main" id="{78101745-3AD5-847E-478B-71125EEF935B}"/>
                </a:ext>
              </a:extLst>
            </p:cNvPr>
            <p:cNvSpPr/>
            <p:nvPr/>
          </p:nvSpPr>
          <p:spPr>
            <a:xfrm flipH="1">
              <a:off x="2996287" y="2912396"/>
              <a:ext cx="420329" cy="1923192"/>
            </a:xfrm>
            <a:custGeom>
              <a:avLst/>
              <a:gdLst/>
              <a:ahLst/>
              <a:cxnLst/>
              <a:rect l="l" t="t" r="r" b="b"/>
              <a:pathLst>
                <a:path w="11306" h="51730" extrusionOk="0">
                  <a:moveTo>
                    <a:pt x="4666" y="0"/>
                  </a:moveTo>
                  <a:cubicBezTo>
                    <a:pt x="2852" y="0"/>
                    <a:pt x="1167" y="764"/>
                    <a:pt x="620" y="2578"/>
                  </a:cubicBezTo>
                  <a:cubicBezTo>
                    <a:pt x="404" y="3284"/>
                    <a:pt x="288" y="4983"/>
                    <a:pt x="231" y="7345"/>
                  </a:cubicBezTo>
                  <a:cubicBezTo>
                    <a:pt x="216" y="7719"/>
                    <a:pt x="202" y="8108"/>
                    <a:pt x="202" y="8511"/>
                  </a:cubicBezTo>
                  <a:cubicBezTo>
                    <a:pt x="0" y="21516"/>
                    <a:pt x="1426" y="50102"/>
                    <a:pt x="1426" y="50102"/>
                  </a:cubicBezTo>
                  <a:lnTo>
                    <a:pt x="9001" y="51730"/>
                  </a:lnTo>
                  <a:cubicBezTo>
                    <a:pt x="9001" y="51730"/>
                    <a:pt x="10643" y="16029"/>
                    <a:pt x="11032" y="8511"/>
                  </a:cubicBezTo>
                  <a:cubicBezTo>
                    <a:pt x="11061" y="7964"/>
                    <a:pt x="11089" y="7561"/>
                    <a:pt x="11104" y="7345"/>
                  </a:cubicBezTo>
                  <a:cubicBezTo>
                    <a:pt x="11104" y="7331"/>
                    <a:pt x="11104" y="7316"/>
                    <a:pt x="11104" y="7302"/>
                  </a:cubicBezTo>
                  <a:cubicBezTo>
                    <a:pt x="11305" y="4349"/>
                    <a:pt x="10528" y="3313"/>
                    <a:pt x="9606" y="2132"/>
                  </a:cubicBezTo>
                  <a:cubicBezTo>
                    <a:pt x="8584" y="821"/>
                    <a:pt x="6553" y="0"/>
                    <a:pt x="4666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29" name="Google Shape;270;p35">
              <a:extLst>
                <a:ext uri="{FF2B5EF4-FFF2-40B4-BE49-F238E27FC236}">
                  <a16:creationId xmlns:a16="http://schemas.microsoft.com/office/drawing/2014/main" id="{C886CC7C-2DD3-B7BD-1A54-A09FAC63912C}"/>
                </a:ext>
              </a:extLst>
            </p:cNvPr>
            <p:cNvSpPr/>
            <p:nvPr/>
          </p:nvSpPr>
          <p:spPr>
            <a:xfrm flipH="1">
              <a:off x="2996287" y="2912359"/>
              <a:ext cx="411778" cy="272585"/>
            </a:xfrm>
            <a:custGeom>
              <a:avLst/>
              <a:gdLst/>
              <a:ahLst/>
              <a:cxnLst/>
              <a:rect l="l" t="t" r="r" b="b"/>
              <a:pathLst>
                <a:path w="11076" h="7332" extrusionOk="0">
                  <a:moveTo>
                    <a:pt x="4441" y="0"/>
                  </a:moveTo>
                  <a:cubicBezTo>
                    <a:pt x="2623" y="0"/>
                    <a:pt x="934" y="762"/>
                    <a:pt x="390" y="2579"/>
                  </a:cubicBezTo>
                  <a:cubicBezTo>
                    <a:pt x="174" y="3285"/>
                    <a:pt x="58" y="4984"/>
                    <a:pt x="1" y="7332"/>
                  </a:cubicBezTo>
                  <a:lnTo>
                    <a:pt x="10874" y="7332"/>
                  </a:lnTo>
                  <a:cubicBezTo>
                    <a:pt x="10874" y="7332"/>
                    <a:pt x="10874" y="7317"/>
                    <a:pt x="10874" y="7303"/>
                  </a:cubicBezTo>
                  <a:cubicBezTo>
                    <a:pt x="11075" y="4350"/>
                    <a:pt x="10298" y="3314"/>
                    <a:pt x="9376" y="2133"/>
                  </a:cubicBezTo>
                  <a:cubicBezTo>
                    <a:pt x="8350" y="820"/>
                    <a:pt x="6326" y="0"/>
                    <a:pt x="4441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0" name="Google Shape;271;p35">
              <a:extLst>
                <a:ext uri="{FF2B5EF4-FFF2-40B4-BE49-F238E27FC236}">
                  <a16:creationId xmlns:a16="http://schemas.microsoft.com/office/drawing/2014/main" id="{A5B09532-BABF-5D76-7B22-997BB50E379E}"/>
                </a:ext>
              </a:extLst>
            </p:cNvPr>
            <p:cNvSpPr/>
            <p:nvPr/>
          </p:nvSpPr>
          <p:spPr>
            <a:xfrm flipH="1">
              <a:off x="2744112" y="4761679"/>
              <a:ext cx="529556" cy="205629"/>
            </a:xfrm>
            <a:custGeom>
              <a:avLst/>
              <a:gdLst/>
              <a:ahLst/>
              <a:cxnLst/>
              <a:rect l="l" t="t" r="r" b="b"/>
              <a:pathLst>
                <a:path w="14244" h="5531" extrusionOk="0">
                  <a:moveTo>
                    <a:pt x="8411" y="0"/>
                  </a:moveTo>
                  <a:lnTo>
                    <a:pt x="8411" y="0"/>
                  </a:lnTo>
                  <a:cubicBezTo>
                    <a:pt x="8411" y="0"/>
                    <a:pt x="8569" y="1397"/>
                    <a:pt x="5862" y="2564"/>
                  </a:cubicBezTo>
                  <a:cubicBezTo>
                    <a:pt x="4940" y="2938"/>
                    <a:pt x="3990" y="3226"/>
                    <a:pt x="3025" y="3413"/>
                  </a:cubicBezTo>
                  <a:cubicBezTo>
                    <a:pt x="721" y="3889"/>
                    <a:pt x="1" y="5530"/>
                    <a:pt x="1" y="5530"/>
                  </a:cubicBezTo>
                  <a:lnTo>
                    <a:pt x="14243" y="5530"/>
                  </a:lnTo>
                  <a:lnTo>
                    <a:pt x="14200" y="3039"/>
                  </a:lnTo>
                  <a:lnTo>
                    <a:pt x="14171" y="418"/>
                  </a:lnTo>
                  <a:lnTo>
                    <a:pt x="8411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1" name="Google Shape;272;p35">
              <a:extLst>
                <a:ext uri="{FF2B5EF4-FFF2-40B4-BE49-F238E27FC236}">
                  <a16:creationId xmlns:a16="http://schemas.microsoft.com/office/drawing/2014/main" id="{9CA0E13D-AA2B-824D-8224-E023824689CA}"/>
                </a:ext>
              </a:extLst>
            </p:cNvPr>
            <p:cNvSpPr/>
            <p:nvPr/>
          </p:nvSpPr>
          <p:spPr>
            <a:xfrm flipH="1">
              <a:off x="2744112" y="4856444"/>
              <a:ext cx="529556" cy="110863"/>
            </a:xfrm>
            <a:custGeom>
              <a:avLst/>
              <a:gdLst/>
              <a:ahLst/>
              <a:cxnLst/>
              <a:rect l="l" t="t" r="r" b="b"/>
              <a:pathLst>
                <a:path w="14244" h="2982" extrusionOk="0">
                  <a:moveTo>
                    <a:pt x="5862" y="0"/>
                  </a:moveTo>
                  <a:cubicBezTo>
                    <a:pt x="4940" y="389"/>
                    <a:pt x="3990" y="677"/>
                    <a:pt x="3025" y="864"/>
                  </a:cubicBezTo>
                  <a:cubicBezTo>
                    <a:pt x="721" y="1340"/>
                    <a:pt x="1" y="2981"/>
                    <a:pt x="1" y="2981"/>
                  </a:cubicBezTo>
                  <a:lnTo>
                    <a:pt x="14243" y="2981"/>
                  </a:lnTo>
                  <a:lnTo>
                    <a:pt x="14200" y="490"/>
                  </a:lnTo>
                  <a:cubicBezTo>
                    <a:pt x="12918" y="850"/>
                    <a:pt x="10960" y="1685"/>
                    <a:pt x="7590" y="1959"/>
                  </a:cubicBezTo>
                  <a:cubicBezTo>
                    <a:pt x="7201" y="1268"/>
                    <a:pt x="6510" y="576"/>
                    <a:pt x="586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2" name="Google Shape;273;p35">
              <a:extLst>
                <a:ext uri="{FF2B5EF4-FFF2-40B4-BE49-F238E27FC236}">
                  <a16:creationId xmlns:a16="http://schemas.microsoft.com/office/drawing/2014/main" id="{43759981-AF9A-DC19-919D-C9F450576C07}"/>
                </a:ext>
              </a:extLst>
            </p:cNvPr>
            <p:cNvSpPr/>
            <p:nvPr/>
          </p:nvSpPr>
          <p:spPr>
            <a:xfrm flipH="1">
              <a:off x="2678270" y="2912396"/>
              <a:ext cx="409622" cy="1923192"/>
            </a:xfrm>
            <a:custGeom>
              <a:avLst/>
              <a:gdLst/>
              <a:ahLst/>
              <a:cxnLst/>
              <a:rect l="l" t="t" r="r" b="b"/>
              <a:pathLst>
                <a:path w="11018" h="51730" extrusionOk="0">
                  <a:moveTo>
                    <a:pt x="4292" y="0"/>
                  </a:moveTo>
                  <a:cubicBezTo>
                    <a:pt x="2478" y="0"/>
                    <a:pt x="793" y="764"/>
                    <a:pt x="289" y="2578"/>
                  </a:cubicBezTo>
                  <a:cubicBezTo>
                    <a:pt x="102" y="3284"/>
                    <a:pt x="15" y="4983"/>
                    <a:pt x="1" y="7345"/>
                  </a:cubicBezTo>
                  <a:cubicBezTo>
                    <a:pt x="1" y="7719"/>
                    <a:pt x="1" y="8108"/>
                    <a:pt x="15" y="8511"/>
                  </a:cubicBezTo>
                  <a:cubicBezTo>
                    <a:pt x="116" y="21516"/>
                    <a:pt x="2175" y="50102"/>
                    <a:pt x="2175" y="50102"/>
                  </a:cubicBezTo>
                  <a:lnTo>
                    <a:pt x="9794" y="51730"/>
                  </a:lnTo>
                  <a:cubicBezTo>
                    <a:pt x="9794" y="51730"/>
                    <a:pt x="10615" y="16029"/>
                    <a:pt x="10845" y="8511"/>
                  </a:cubicBezTo>
                  <a:cubicBezTo>
                    <a:pt x="10859" y="7964"/>
                    <a:pt x="10874" y="7561"/>
                    <a:pt x="10888" y="7345"/>
                  </a:cubicBezTo>
                  <a:cubicBezTo>
                    <a:pt x="10888" y="7331"/>
                    <a:pt x="10888" y="7316"/>
                    <a:pt x="10888" y="7302"/>
                  </a:cubicBezTo>
                  <a:cubicBezTo>
                    <a:pt x="11018" y="4349"/>
                    <a:pt x="10226" y="3313"/>
                    <a:pt x="9275" y="2132"/>
                  </a:cubicBezTo>
                  <a:cubicBezTo>
                    <a:pt x="8209" y="821"/>
                    <a:pt x="6179" y="0"/>
                    <a:pt x="4292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3" name="Google Shape;274;p35">
              <a:extLst>
                <a:ext uri="{FF2B5EF4-FFF2-40B4-BE49-F238E27FC236}">
                  <a16:creationId xmlns:a16="http://schemas.microsoft.com/office/drawing/2014/main" id="{B4787DCA-C507-0AC1-0065-25A792B516E2}"/>
                </a:ext>
              </a:extLst>
            </p:cNvPr>
            <p:cNvSpPr/>
            <p:nvPr/>
          </p:nvSpPr>
          <p:spPr>
            <a:xfrm flipH="1">
              <a:off x="2678270" y="2912359"/>
              <a:ext cx="409622" cy="272585"/>
            </a:xfrm>
            <a:custGeom>
              <a:avLst/>
              <a:gdLst/>
              <a:ahLst/>
              <a:cxnLst/>
              <a:rect l="l" t="t" r="r" b="b"/>
              <a:pathLst>
                <a:path w="11018" h="7332" extrusionOk="0">
                  <a:moveTo>
                    <a:pt x="4291" y="0"/>
                  </a:moveTo>
                  <a:cubicBezTo>
                    <a:pt x="2473" y="0"/>
                    <a:pt x="798" y="762"/>
                    <a:pt x="289" y="2579"/>
                  </a:cubicBezTo>
                  <a:cubicBezTo>
                    <a:pt x="102" y="3285"/>
                    <a:pt x="15" y="4984"/>
                    <a:pt x="1" y="7332"/>
                  </a:cubicBezTo>
                  <a:lnTo>
                    <a:pt x="10888" y="7332"/>
                  </a:lnTo>
                  <a:cubicBezTo>
                    <a:pt x="10888" y="7332"/>
                    <a:pt x="10888" y="7317"/>
                    <a:pt x="10888" y="7303"/>
                  </a:cubicBezTo>
                  <a:cubicBezTo>
                    <a:pt x="11018" y="4350"/>
                    <a:pt x="10226" y="3314"/>
                    <a:pt x="9275" y="2133"/>
                  </a:cubicBezTo>
                  <a:cubicBezTo>
                    <a:pt x="8219" y="820"/>
                    <a:pt x="6178" y="0"/>
                    <a:pt x="4291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4" name="Google Shape;275;p35">
              <a:extLst>
                <a:ext uri="{FF2B5EF4-FFF2-40B4-BE49-F238E27FC236}">
                  <a16:creationId xmlns:a16="http://schemas.microsoft.com/office/drawing/2014/main" id="{FA6B0F29-D84F-1AA2-D799-FF5AE3E8B26E}"/>
                </a:ext>
              </a:extLst>
            </p:cNvPr>
            <p:cNvSpPr/>
            <p:nvPr/>
          </p:nvSpPr>
          <p:spPr>
            <a:xfrm flipH="1">
              <a:off x="3343227" y="2144085"/>
              <a:ext cx="599710" cy="525207"/>
            </a:xfrm>
            <a:custGeom>
              <a:avLst/>
              <a:gdLst/>
              <a:ahLst/>
              <a:cxnLst/>
              <a:rect l="l" t="t" r="r" b="b"/>
              <a:pathLst>
                <a:path w="16131" h="14127" extrusionOk="0">
                  <a:moveTo>
                    <a:pt x="1585" y="0"/>
                  </a:moveTo>
                  <a:lnTo>
                    <a:pt x="1" y="1829"/>
                  </a:lnTo>
                  <a:cubicBezTo>
                    <a:pt x="1" y="1829"/>
                    <a:pt x="5848" y="13451"/>
                    <a:pt x="8656" y="14099"/>
                  </a:cubicBezTo>
                  <a:cubicBezTo>
                    <a:pt x="8736" y="14118"/>
                    <a:pt x="8819" y="14127"/>
                    <a:pt x="8907" y="14127"/>
                  </a:cubicBezTo>
                  <a:cubicBezTo>
                    <a:pt x="11211" y="14127"/>
                    <a:pt x="16130" y="7964"/>
                    <a:pt x="16130" y="7964"/>
                  </a:cubicBezTo>
                  <a:lnTo>
                    <a:pt x="12184" y="4695"/>
                  </a:lnTo>
                  <a:lnTo>
                    <a:pt x="9319" y="7129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5" name="Google Shape;276;p35">
              <a:extLst>
                <a:ext uri="{FF2B5EF4-FFF2-40B4-BE49-F238E27FC236}">
                  <a16:creationId xmlns:a16="http://schemas.microsoft.com/office/drawing/2014/main" id="{F6B36FE6-4DDF-F6E0-B6C4-407921A4C36A}"/>
                </a:ext>
              </a:extLst>
            </p:cNvPr>
            <p:cNvSpPr/>
            <p:nvPr/>
          </p:nvSpPr>
          <p:spPr>
            <a:xfrm flipH="1">
              <a:off x="3882375" y="2115161"/>
              <a:ext cx="240985" cy="118373"/>
            </a:xfrm>
            <a:custGeom>
              <a:avLst/>
              <a:gdLst/>
              <a:ahLst/>
              <a:cxnLst/>
              <a:rect l="l" t="t" r="r" b="b"/>
              <a:pathLst>
                <a:path w="6482" h="3184" extrusionOk="0">
                  <a:moveTo>
                    <a:pt x="418" y="1"/>
                  </a:moveTo>
                  <a:cubicBezTo>
                    <a:pt x="73" y="87"/>
                    <a:pt x="1" y="548"/>
                    <a:pt x="303" y="735"/>
                  </a:cubicBezTo>
                  <a:cubicBezTo>
                    <a:pt x="505" y="822"/>
                    <a:pt x="3011" y="980"/>
                    <a:pt x="3011" y="980"/>
                  </a:cubicBezTo>
                  <a:lnTo>
                    <a:pt x="3011" y="3155"/>
                  </a:lnTo>
                  <a:lnTo>
                    <a:pt x="5012" y="3183"/>
                  </a:lnTo>
                  <a:cubicBezTo>
                    <a:pt x="5019" y="3184"/>
                    <a:pt x="5025" y="3184"/>
                    <a:pt x="5032" y="3184"/>
                  </a:cubicBezTo>
                  <a:cubicBezTo>
                    <a:pt x="5423" y="3184"/>
                    <a:pt x="6067" y="2758"/>
                    <a:pt x="6251" y="2305"/>
                  </a:cubicBezTo>
                  <a:cubicBezTo>
                    <a:pt x="6452" y="1743"/>
                    <a:pt x="6481" y="1138"/>
                    <a:pt x="6352" y="562"/>
                  </a:cubicBezTo>
                  <a:cubicBezTo>
                    <a:pt x="6265" y="231"/>
                    <a:pt x="5977" y="1"/>
                    <a:pt x="564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6" name="Google Shape;277;p35">
              <a:extLst>
                <a:ext uri="{FF2B5EF4-FFF2-40B4-BE49-F238E27FC236}">
                  <a16:creationId xmlns:a16="http://schemas.microsoft.com/office/drawing/2014/main" id="{0DC7F050-059A-04B4-4887-3341F97C2B98}"/>
                </a:ext>
              </a:extLst>
            </p:cNvPr>
            <p:cNvSpPr/>
            <p:nvPr/>
          </p:nvSpPr>
          <p:spPr>
            <a:xfrm flipH="1">
              <a:off x="3880776" y="2073411"/>
              <a:ext cx="127482" cy="89003"/>
            </a:xfrm>
            <a:custGeom>
              <a:avLst/>
              <a:gdLst/>
              <a:ahLst/>
              <a:cxnLst/>
              <a:rect l="l" t="t" r="r" b="b"/>
              <a:pathLst>
                <a:path w="3429" h="2394" extrusionOk="0">
                  <a:moveTo>
                    <a:pt x="318" y="0"/>
                  </a:moveTo>
                  <a:cubicBezTo>
                    <a:pt x="275" y="0"/>
                    <a:pt x="231" y="0"/>
                    <a:pt x="188" y="15"/>
                  </a:cubicBezTo>
                  <a:cubicBezTo>
                    <a:pt x="1" y="87"/>
                    <a:pt x="188" y="605"/>
                    <a:pt x="390" y="764"/>
                  </a:cubicBezTo>
                  <a:cubicBezTo>
                    <a:pt x="548" y="893"/>
                    <a:pt x="793" y="1138"/>
                    <a:pt x="1110" y="1196"/>
                  </a:cubicBezTo>
                  <a:cubicBezTo>
                    <a:pt x="1192" y="1206"/>
                    <a:pt x="1275" y="1211"/>
                    <a:pt x="1359" y="1211"/>
                  </a:cubicBezTo>
                  <a:cubicBezTo>
                    <a:pt x="1512" y="1211"/>
                    <a:pt x="1667" y="1195"/>
                    <a:pt x="1816" y="1167"/>
                  </a:cubicBezTo>
                  <a:cubicBezTo>
                    <a:pt x="1816" y="1167"/>
                    <a:pt x="1902" y="1973"/>
                    <a:pt x="2075" y="2218"/>
                  </a:cubicBezTo>
                  <a:cubicBezTo>
                    <a:pt x="2161" y="2362"/>
                    <a:pt x="2377" y="2377"/>
                    <a:pt x="2737" y="2391"/>
                  </a:cubicBezTo>
                  <a:cubicBezTo>
                    <a:pt x="2755" y="2393"/>
                    <a:pt x="2773" y="2394"/>
                    <a:pt x="2791" y="2394"/>
                  </a:cubicBezTo>
                  <a:cubicBezTo>
                    <a:pt x="3072" y="2394"/>
                    <a:pt x="3315" y="2186"/>
                    <a:pt x="3342" y="1901"/>
                  </a:cubicBezTo>
                  <a:cubicBezTo>
                    <a:pt x="3428" y="1282"/>
                    <a:pt x="3184" y="533"/>
                    <a:pt x="2708" y="173"/>
                  </a:cubicBezTo>
                  <a:cubicBezTo>
                    <a:pt x="2661" y="141"/>
                    <a:pt x="2579" y="128"/>
                    <a:pt x="2476" y="128"/>
                  </a:cubicBezTo>
                  <a:cubicBezTo>
                    <a:pt x="2172" y="128"/>
                    <a:pt x="1685" y="238"/>
                    <a:pt x="1384" y="260"/>
                  </a:cubicBezTo>
                  <a:cubicBezTo>
                    <a:pt x="836" y="116"/>
                    <a:pt x="519" y="0"/>
                    <a:pt x="318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7" name="Google Shape;278;p35">
              <a:extLst>
                <a:ext uri="{FF2B5EF4-FFF2-40B4-BE49-F238E27FC236}">
                  <a16:creationId xmlns:a16="http://schemas.microsoft.com/office/drawing/2014/main" id="{7870AD00-5B2C-E4D7-CF4D-772A4260E78B}"/>
                </a:ext>
              </a:extLst>
            </p:cNvPr>
            <p:cNvSpPr/>
            <p:nvPr/>
          </p:nvSpPr>
          <p:spPr>
            <a:xfrm flipH="1">
              <a:off x="3958403" y="2148175"/>
              <a:ext cx="75545" cy="90341"/>
            </a:xfrm>
            <a:custGeom>
              <a:avLst/>
              <a:gdLst/>
              <a:ahLst/>
              <a:cxnLst/>
              <a:rect l="l" t="t" r="r" b="b"/>
              <a:pathLst>
                <a:path w="2032" h="2430" extrusionOk="0">
                  <a:moveTo>
                    <a:pt x="672" y="0"/>
                  </a:moveTo>
                  <a:cubicBezTo>
                    <a:pt x="555" y="0"/>
                    <a:pt x="437" y="2"/>
                    <a:pt x="318" y="6"/>
                  </a:cubicBezTo>
                  <a:cubicBezTo>
                    <a:pt x="159" y="6"/>
                    <a:pt x="30" y="135"/>
                    <a:pt x="30" y="294"/>
                  </a:cubicBezTo>
                  <a:lnTo>
                    <a:pt x="15" y="625"/>
                  </a:lnTo>
                  <a:lnTo>
                    <a:pt x="15" y="884"/>
                  </a:lnTo>
                  <a:lnTo>
                    <a:pt x="1" y="1662"/>
                  </a:lnTo>
                  <a:lnTo>
                    <a:pt x="1" y="1935"/>
                  </a:lnTo>
                  <a:lnTo>
                    <a:pt x="1" y="2022"/>
                  </a:lnTo>
                  <a:cubicBezTo>
                    <a:pt x="1" y="2238"/>
                    <a:pt x="130" y="2425"/>
                    <a:pt x="274" y="2425"/>
                  </a:cubicBezTo>
                  <a:cubicBezTo>
                    <a:pt x="334" y="2428"/>
                    <a:pt x="399" y="2430"/>
                    <a:pt x="466" y="2430"/>
                  </a:cubicBezTo>
                  <a:cubicBezTo>
                    <a:pt x="721" y="2430"/>
                    <a:pt x="998" y="2404"/>
                    <a:pt x="1066" y="2324"/>
                  </a:cubicBezTo>
                  <a:cubicBezTo>
                    <a:pt x="1124" y="2223"/>
                    <a:pt x="1153" y="2108"/>
                    <a:pt x="1153" y="1993"/>
                  </a:cubicBezTo>
                  <a:cubicBezTo>
                    <a:pt x="1153" y="1878"/>
                    <a:pt x="1153" y="1763"/>
                    <a:pt x="1138" y="1662"/>
                  </a:cubicBezTo>
                  <a:lnTo>
                    <a:pt x="1138" y="1662"/>
                  </a:lnTo>
                  <a:cubicBezTo>
                    <a:pt x="1138" y="1662"/>
                    <a:pt x="1160" y="1664"/>
                    <a:pt x="1194" y="1664"/>
                  </a:cubicBezTo>
                  <a:cubicBezTo>
                    <a:pt x="1286" y="1664"/>
                    <a:pt x="1472" y="1648"/>
                    <a:pt x="1556" y="1532"/>
                  </a:cubicBezTo>
                  <a:cubicBezTo>
                    <a:pt x="1671" y="1374"/>
                    <a:pt x="1570" y="884"/>
                    <a:pt x="1570" y="884"/>
                  </a:cubicBezTo>
                  <a:cubicBezTo>
                    <a:pt x="1570" y="884"/>
                    <a:pt x="1945" y="884"/>
                    <a:pt x="2003" y="755"/>
                  </a:cubicBezTo>
                  <a:cubicBezTo>
                    <a:pt x="2031" y="683"/>
                    <a:pt x="2031" y="596"/>
                    <a:pt x="2031" y="524"/>
                  </a:cubicBezTo>
                  <a:cubicBezTo>
                    <a:pt x="2031" y="452"/>
                    <a:pt x="2031" y="395"/>
                    <a:pt x="2031" y="322"/>
                  </a:cubicBezTo>
                  <a:cubicBezTo>
                    <a:pt x="2031" y="193"/>
                    <a:pt x="1930" y="78"/>
                    <a:pt x="1801" y="63"/>
                  </a:cubicBezTo>
                  <a:cubicBezTo>
                    <a:pt x="1427" y="19"/>
                    <a:pt x="1053" y="0"/>
                    <a:pt x="672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8" name="Google Shape;279;p35">
              <a:extLst>
                <a:ext uri="{FF2B5EF4-FFF2-40B4-BE49-F238E27FC236}">
                  <a16:creationId xmlns:a16="http://schemas.microsoft.com/office/drawing/2014/main" id="{8DBB0CBD-9E51-336B-9C21-DFEA6D078DEB}"/>
                </a:ext>
              </a:extLst>
            </p:cNvPr>
            <p:cNvSpPr/>
            <p:nvPr/>
          </p:nvSpPr>
          <p:spPr>
            <a:xfrm flipH="1">
              <a:off x="3958403" y="2167247"/>
              <a:ext cx="74987" cy="13830"/>
            </a:xfrm>
            <a:custGeom>
              <a:avLst/>
              <a:gdLst/>
              <a:ahLst/>
              <a:cxnLst/>
              <a:rect l="l" t="t" r="r" b="b"/>
              <a:pathLst>
                <a:path w="2017" h="372" extrusionOk="0">
                  <a:moveTo>
                    <a:pt x="1746" y="1"/>
                  </a:moveTo>
                  <a:cubicBezTo>
                    <a:pt x="1227" y="1"/>
                    <a:pt x="371" y="76"/>
                    <a:pt x="0" y="112"/>
                  </a:cubicBezTo>
                  <a:lnTo>
                    <a:pt x="0" y="371"/>
                  </a:lnTo>
                  <a:lnTo>
                    <a:pt x="1555" y="371"/>
                  </a:lnTo>
                  <a:cubicBezTo>
                    <a:pt x="1555" y="371"/>
                    <a:pt x="1930" y="371"/>
                    <a:pt x="1988" y="242"/>
                  </a:cubicBezTo>
                  <a:cubicBezTo>
                    <a:pt x="2016" y="170"/>
                    <a:pt x="2016" y="83"/>
                    <a:pt x="2016" y="11"/>
                  </a:cubicBezTo>
                  <a:cubicBezTo>
                    <a:pt x="1945" y="4"/>
                    <a:pt x="1853" y="1"/>
                    <a:pt x="1746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9" name="Google Shape;280;p35">
              <a:extLst>
                <a:ext uri="{FF2B5EF4-FFF2-40B4-BE49-F238E27FC236}">
                  <a16:creationId xmlns:a16="http://schemas.microsoft.com/office/drawing/2014/main" id="{940F4760-6070-2726-987C-3C76C790DBC7}"/>
                </a:ext>
              </a:extLst>
            </p:cNvPr>
            <p:cNvSpPr/>
            <p:nvPr/>
          </p:nvSpPr>
          <p:spPr>
            <a:xfrm flipH="1">
              <a:off x="3990524" y="2208886"/>
              <a:ext cx="43423" cy="11785"/>
            </a:xfrm>
            <a:custGeom>
              <a:avLst/>
              <a:gdLst/>
              <a:ahLst/>
              <a:cxnLst/>
              <a:rect l="l" t="t" r="r" b="b"/>
              <a:pathLst>
                <a:path w="1168" h="317" extrusionOk="0">
                  <a:moveTo>
                    <a:pt x="1" y="0"/>
                  </a:moveTo>
                  <a:lnTo>
                    <a:pt x="1" y="259"/>
                  </a:lnTo>
                  <a:lnTo>
                    <a:pt x="1167" y="317"/>
                  </a:lnTo>
                  <a:cubicBezTo>
                    <a:pt x="1167" y="216"/>
                    <a:pt x="1167" y="101"/>
                    <a:pt x="1153" y="1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0" name="Google Shape;281;p35">
              <a:extLst>
                <a:ext uri="{FF2B5EF4-FFF2-40B4-BE49-F238E27FC236}">
                  <a16:creationId xmlns:a16="http://schemas.microsoft.com/office/drawing/2014/main" id="{D5B60588-8B12-1020-D78C-2E1E4CAFC49E}"/>
                </a:ext>
              </a:extLst>
            </p:cNvPr>
            <p:cNvSpPr/>
            <p:nvPr/>
          </p:nvSpPr>
          <p:spPr>
            <a:xfrm flipH="1">
              <a:off x="3082501" y="2071255"/>
              <a:ext cx="466355" cy="449773"/>
            </a:xfrm>
            <a:custGeom>
              <a:avLst/>
              <a:gdLst/>
              <a:ahLst/>
              <a:cxnLst/>
              <a:rect l="l" t="t" r="r" b="b"/>
              <a:pathLst>
                <a:path w="12544" h="12098" extrusionOk="0">
                  <a:moveTo>
                    <a:pt x="9188" y="1"/>
                  </a:moveTo>
                  <a:cubicBezTo>
                    <a:pt x="9131" y="1"/>
                    <a:pt x="9059" y="1"/>
                    <a:pt x="8987" y="30"/>
                  </a:cubicBezTo>
                  <a:cubicBezTo>
                    <a:pt x="7561" y="534"/>
                    <a:pt x="3327" y="4220"/>
                    <a:pt x="0" y="7331"/>
                  </a:cubicBezTo>
                  <a:lnTo>
                    <a:pt x="5228" y="12098"/>
                  </a:lnTo>
                  <a:cubicBezTo>
                    <a:pt x="6855" y="10499"/>
                    <a:pt x="9836" y="7475"/>
                    <a:pt x="10326" y="6611"/>
                  </a:cubicBezTo>
                  <a:cubicBezTo>
                    <a:pt x="12544" y="2708"/>
                    <a:pt x="10340" y="1"/>
                    <a:pt x="9188" y="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1" name="Google Shape;282;p35">
              <a:extLst>
                <a:ext uri="{FF2B5EF4-FFF2-40B4-BE49-F238E27FC236}">
                  <a16:creationId xmlns:a16="http://schemas.microsoft.com/office/drawing/2014/main" id="{FCA66CF0-9969-8E40-8757-1B5839792092}"/>
                </a:ext>
              </a:extLst>
            </p:cNvPr>
            <p:cNvSpPr/>
            <p:nvPr/>
          </p:nvSpPr>
          <p:spPr>
            <a:xfrm flipH="1">
              <a:off x="2678270" y="2050324"/>
              <a:ext cx="763514" cy="1050041"/>
            </a:xfrm>
            <a:custGeom>
              <a:avLst/>
              <a:gdLst/>
              <a:ahLst/>
              <a:cxnLst/>
              <a:rect l="l" t="t" r="r" b="b"/>
              <a:pathLst>
                <a:path w="20537" h="28244" extrusionOk="0">
                  <a:moveTo>
                    <a:pt x="12355" y="0"/>
                  </a:moveTo>
                  <a:cubicBezTo>
                    <a:pt x="12269" y="0"/>
                    <a:pt x="12183" y="1"/>
                    <a:pt x="12098" y="2"/>
                  </a:cubicBezTo>
                  <a:cubicBezTo>
                    <a:pt x="9865" y="2"/>
                    <a:pt x="7561" y="247"/>
                    <a:pt x="7561" y="247"/>
                  </a:cubicBezTo>
                  <a:lnTo>
                    <a:pt x="7576" y="247"/>
                  </a:lnTo>
                  <a:cubicBezTo>
                    <a:pt x="7273" y="276"/>
                    <a:pt x="6985" y="319"/>
                    <a:pt x="6712" y="391"/>
                  </a:cubicBezTo>
                  <a:cubicBezTo>
                    <a:pt x="6496" y="449"/>
                    <a:pt x="6308" y="521"/>
                    <a:pt x="6107" y="593"/>
                  </a:cubicBezTo>
                  <a:cubicBezTo>
                    <a:pt x="5588" y="780"/>
                    <a:pt x="5142" y="1140"/>
                    <a:pt x="4854" y="1601"/>
                  </a:cubicBezTo>
                  <a:cubicBezTo>
                    <a:pt x="4566" y="2119"/>
                    <a:pt x="4364" y="4265"/>
                    <a:pt x="4249" y="6684"/>
                  </a:cubicBezTo>
                  <a:cubicBezTo>
                    <a:pt x="4076" y="9997"/>
                    <a:pt x="4033" y="13799"/>
                    <a:pt x="4033" y="14620"/>
                  </a:cubicBezTo>
                  <a:cubicBezTo>
                    <a:pt x="3428" y="17413"/>
                    <a:pt x="1009" y="23087"/>
                    <a:pt x="1" y="28243"/>
                  </a:cubicBezTo>
                  <a:lnTo>
                    <a:pt x="20537" y="28243"/>
                  </a:lnTo>
                  <a:cubicBezTo>
                    <a:pt x="20321" y="26731"/>
                    <a:pt x="19442" y="20610"/>
                    <a:pt x="18650" y="17413"/>
                  </a:cubicBezTo>
                  <a:cubicBezTo>
                    <a:pt x="18535" y="16909"/>
                    <a:pt x="18391" y="16405"/>
                    <a:pt x="18204" y="15916"/>
                  </a:cubicBezTo>
                  <a:cubicBezTo>
                    <a:pt x="18938" y="11077"/>
                    <a:pt x="19399" y="7059"/>
                    <a:pt x="19471" y="4553"/>
                  </a:cubicBezTo>
                  <a:cubicBezTo>
                    <a:pt x="19500" y="3127"/>
                    <a:pt x="19399" y="2191"/>
                    <a:pt x="19154" y="1874"/>
                  </a:cubicBezTo>
                  <a:cubicBezTo>
                    <a:pt x="18722" y="1313"/>
                    <a:pt x="18017" y="938"/>
                    <a:pt x="16922" y="636"/>
                  </a:cubicBezTo>
                  <a:cubicBezTo>
                    <a:pt x="16692" y="564"/>
                    <a:pt x="16461" y="506"/>
                    <a:pt x="16216" y="449"/>
                  </a:cubicBezTo>
                  <a:cubicBezTo>
                    <a:pt x="16015" y="405"/>
                    <a:pt x="15799" y="362"/>
                    <a:pt x="15568" y="319"/>
                  </a:cubicBezTo>
                  <a:cubicBezTo>
                    <a:pt x="15280" y="276"/>
                    <a:pt x="14963" y="218"/>
                    <a:pt x="14632" y="161"/>
                  </a:cubicBezTo>
                  <a:cubicBezTo>
                    <a:pt x="13868" y="57"/>
                    <a:pt x="13116" y="0"/>
                    <a:pt x="12355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2" name="Google Shape;283;p35">
              <a:extLst>
                <a:ext uri="{FF2B5EF4-FFF2-40B4-BE49-F238E27FC236}">
                  <a16:creationId xmlns:a16="http://schemas.microsoft.com/office/drawing/2014/main" id="{2B5446F3-6E51-F1F8-D549-5FBCA29B0352}"/>
                </a:ext>
              </a:extLst>
            </p:cNvPr>
            <p:cNvSpPr/>
            <p:nvPr/>
          </p:nvSpPr>
          <p:spPr>
            <a:xfrm flipH="1">
              <a:off x="2854417" y="2050361"/>
              <a:ext cx="345379" cy="254926"/>
            </a:xfrm>
            <a:custGeom>
              <a:avLst/>
              <a:gdLst/>
              <a:ahLst/>
              <a:cxnLst/>
              <a:rect l="l" t="t" r="r" b="b"/>
              <a:pathLst>
                <a:path w="9290" h="6857" extrusionOk="0">
                  <a:moveTo>
                    <a:pt x="5579" y="0"/>
                  </a:moveTo>
                  <a:cubicBezTo>
                    <a:pt x="3357" y="0"/>
                    <a:pt x="1067" y="246"/>
                    <a:pt x="1067" y="246"/>
                  </a:cubicBezTo>
                  <a:cubicBezTo>
                    <a:pt x="764" y="275"/>
                    <a:pt x="476" y="318"/>
                    <a:pt x="188" y="390"/>
                  </a:cubicBezTo>
                  <a:cubicBezTo>
                    <a:pt x="1" y="448"/>
                    <a:pt x="1513" y="5315"/>
                    <a:pt x="2809" y="6856"/>
                  </a:cubicBezTo>
                  <a:cubicBezTo>
                    <a:pt x="5805" y="3414"/>
                    <a:pt x="9290" y="361"/>
                    <a:pt x="9059" y="318"/>
                  </a:cubicBezTo>
                  <a:cubicBezTo>
                    <a:pt x="8771" y="275"/>
                    <a:pt x="8454" y="217"/>
                    <a:pt x="8123" y="160"/>
                  </a:cubicBezTo>
                  <a:cubicBezTo>
                    <a:pt x="7397" y="42"/>
                    <a:pt x="6493" y="0"/>
                    <a:pt x="5579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3" name="Google Shape;284;p35">
              <a:extLst>
                <a:ext uri="{FF2B5EF4-FFF2-40B4-BE49-F238E27FC236}">
                  <a16:creationId xmlns:a16="http://schemas.microsoft.com/office/drawing/2014/main" id="{495F1758-8CAE-BD54-963D-531A3EE18E5B}"/>
                </a:ext>
              </a:extLst>
            </p:cNvPr>
            <p:cNvSpPr/>
            <p:nvPr/>
          </p:nvSpPr>
          <p:spPr>
            <a:xfrm flipH="1">
              <a:off x="2879029" y="2319154"/>
              <a:ext cx="152093" cy="174139"/>
            </a:xfrm>
            <a:custGeom>
              <a:avLst/>
              <a:gdLst/>
              <a:ahLst/>
              <a:cxnLst/>
              <a:rect l="l" t="t" r="r" b="b"/>
              <a:pathLst>
                <a:path w="4091" h="4684" extrusionOk="0">
                  <a:moveTo>
                    <a:pt x="0" y="1"/>
                  </a:moveTo>
                  <a:lnTo>
                    <a:pt x="0" y="3270"/>
                  </a:lnTo>
                  <a:cubicBezTo>
                    <a:pt x="0" y="3270"/>
                    <a:pt x="101" y="4220"/>
                    <a:pt x="1368" y="4580"/>
                  </a:cubicBezTo>
                  <a:cubicBezTo>
                    <a:pt x="1621" y="4652"/>
                    <a:pt x="1870" y="4684"/>
                    <a:pt x="2108" y="4684"/>
                  </a:cubicBezTo>
                  <a:cubicBezTo>
                    <a:pt x="3069" y="4684"/>
                    <a:pt x="3857" y="4169"/>
                    <a:pt x="3961" y="3673"/>
                  </a:cubicBezTo>
                  <a:cubicBezTo>
                    <a:pt x="4090" y="2996"/>
                    <a:pt x="4018" y="145"/>
                    <a:pt x="4004" y="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4" name="Google Shape;285;p35">
              <a:extLst>
                <a:ext uri="{FF2B5EF4-FFF2-40B4-BE49-F238E27FC236}">
                  <a16:creationId xmlns:a16="http://schemas.microsoft.com/office/drawing/2014/main" id="{CC69F7DC-2101-5988-5A89-666EF29B73EB}"/>
                </a:ext>
              </a:extLst>
            </p:cNvPr>
            <p:cNvSpPr/>
            <p:nvPr/>
          </p:nvSpPr>
          <p:spPr>
            <a:xfrm flipH="1">
              <a:off x="2274560" y="2309005"/>
              <a:ext cx="547216" cy="882371"/>
            </a:xfrm>
            <a:custGeom>
              <a:avLst/>
              <a:gdLst/>
              <a:ahLst/>
              <a:cxnLst/>
              <a:rect l="l" t="t" r="r" b="b"/>
              <a:pathLst>
                <a:path w="14719" h="23734" extrusionOk="0">
                  <a:moveTo>
                    <a:pt x="8324" y="0"/>
                  </a:moveTo>
                  <a:lnTo>
                    <a:pt x="3788" y="3946"/>
                  </a:lnTo>
                  <a:lnTo>
                    <a:pt x="7158" y="7402"/>
                  </a:lnTo>
                  <a:cubicBezTo>
                    <a:pt x="7158" y="7402"/>
                    <a:pt x="922" y="18232"/>
                    <a:pt x="735" y="18390"/>
                  </a:cubicBezTo>
                  <a:cubicBezTo>
                    <a:pt x="547" y="18549"/>
                    <a:pt x="605" y="20191"/>
                    <a:pt x="605" y="20191"/>
                  </a:cubicBezTo>
                  <a:cubicBezTo>
                    <a:pt x="605" y="20191"/>
                    <a:pt x="0" y="20738"/>
                    <a:pt x="115" y="20939"/>
                  </a:cubicBezTo>
                  <a:cubicBezTo>
                    <a:pt x="187" y="21094"/>
                    <a:pt x="252" y="21153"/>
                    <a:pt x="378" y="21153"/>
                  </a:cubicBezTo>
                  <a:cubicBezTo>
                    <a:pt x="428" y="21153"/>
                    <a:pt x="488" y="21143"/>
                    <a:pt x="562" y="21127"/>
                  </a:cubicBezTo>
                  <a:cubicBezTo>
                    <a:pt x="821" y="21069"/>
                    <a:pt x="1296" y="20752"/>
                    <a:pt x="1368" y="20565"/>
                  </a:cubicBezTo>
                  <a:cubicBezTo>
                    <a:pt x="1455" y="20234"/>
                    <a:pt x="1512" y="19888"/>
                    <a:pt x="1556" y="19543"/>
                  </a:cubicBezTo>
                  <a:lnTo>
                    <a:pt x="2088" y="19543"/>
                  </a:lnTo>
                  <a:cubicBezTo>
                    <a:pt x="2088" y="19543"/>
                    <a:pt x="3096" y="21184"/>
                    <a:pt x="3240" y="21501"/>
                  </a:cubicBezTo>
                  <a:cubicBezTo>
                    <a:pt x="3240" y="21919"/>
                    <a:pt x="3500" y="23733"/>
                    <a:pt x="4047" y="23733"/>
                  </a:cubicBezTo>
                  <a:cubicBezTo>
                    <a:pt x="4407" y="23733"/>
                    <a:pt x="4249" y="22164"/>
                    <a:pt x="4177" y="21746"/>
                  </a:cubicBezTo>
                  <a:cubicBezTo>
                    <a:pt x="4090" y="21328"/>
                    <a:pt x="3572" y="19456"/>
                    <a:pt x="3572" y="19456"/>
                  </a:cubicBezTo>
                  <a:cubicBezTo>
                    <a:pt x="3572" y="19456"/>
                    <a:pt x="13869" y="9001"/>
                    <a:pt x="14301" y="6970"/>
                  </a:cubicBezTo>
                  <a:cubicBezTo>
                    <a:pt x="14718" y="4954"/>
                    <a:pt x="8324" y="0"/>
                    <a:pt x="8324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5" name="Google Shape;286;p35">
              <a:extLst>
                <a:ext uri="{FF2B5EF4-FFF2-40B4-BE49-F238E27FC236}">
                  <a16:creationId xmlns:a16="http://schemas.microsoft.com/office/drawing/2014/main" id="{7D755D07-C54B-6865-F0A8-0801F3D0AD8A}"/>
                </a:ext>
              </a:extLst>
            </p:cNvPr>
            <p:cNvSpPr/>
            <p:nvPr/>
          </p:nvSpPr>
          <p:spPr>
            <a:xfrm flipH="1">
              <a:off x="2408956" y="2098580"/>
              <a:ext cx="466912" cy="449773"/>
            </a:xfrm>
            <a:custGeom>
              <a:avLst/>
              <a:gdLst/>
              <a:ahLst/>
              <a:cxnLst/>
              <a:rect l="l" t="t" r="r" b="b"/>
              <a:pathLst>
                <a:path w="12559" h="12098" extrusionOk="0">
                  <a:moveTo>
                    <a:pt x="3356" y="0"/>
                  </a:moveTo>
                  <a:cubicBezTo>
                    <a:pt x="2204" y="0"/>
                    <a:pt x="1" y="2708"/>
                    <a:pt x="2218" y="6611"/>
                  </a:cubicBezTo>
                  <a:cubicBezTo>
                    <a:pt x="2708" y="7475"/>
                    <a:pt x="5704" y="10499"/>
                    <a:pt x="7317" y="12097"/>
                  </a:cubicBezTo>
                  <a:lnTo>
                    <a:pt x="12559" y="7331"/>
                  </a:lnTo>
                  <a:cubicBezTo>
                    <a:pt x="9232" y="4220"/>
                    <a:pt x="4998" y="533"/>
                    <a:pt x="3558" y="29"/>
                  </a:cubicBezTo>
                  <a:cubicBezTo>
                    <a:pt x="3500" y="15"/>
                    <a:pt x="3428" y="0"/>
                    <a:pt x="3356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6" name="Google Shape;287;p35">
              <a:extLst>
                <a:ext uri="{FF2B5EF4-FFF2-40B4-BE49-F238E27FC236}">
                  <a16:creationId xmlns:a16="http://schemas.microsoft.com/office/drawing/2014/main" id="{1A70D524-863C-0548-B60E-196A6066015B}"/>
                </a:ext>
              </a:extLst>
            </p:cNvPr>
            <p:cNvSpPr/>
            <p:nvPr/>
          </p:nvSpPr>
          <p:spPr>
            <a:xfrm flipH="1">
              <a:off x="2897766" y="1683084"/>
              <a:ext cx="336270" cy="560079"/>
            </a:xfrm>
            <a:custGeom>
              <a:avLst/>
              <a:gdLst/>
              <a:ahLst/>
              <a:cxnLst/>
              <a:rect l="l" t="t" r="r" b="b"/>
              <a:pathLst>
                <a:path w="9045" h="15065" extrusionOk="0">
                  <a:moveTo>
                    <a:pt x="1066" y="1"/>
                  </a:moveTo>
                  <a:cubicBezTo>
                    <a:pt x="778" y="318"/>
                    <a:pt x="591" y="865"/>
                    <a:pt x="562" y="1931"/>
                  </a:cubicBezTo>
                  <a:cubicBezTo>
                    <a:pt x="663" y="3616"/>
                    <a:pt x="792" y="3961"/>
                    <a:pt x="591" y="4408"/>
                  </a:cubicBezTo>
                  <a:cubicBezTo>
                    <a:pt x="389" y="4825"/>
                    <a:pt x="0" y="4797"/>
                    <a:pt x="29" y="4998"/>
                  </a:cubicBezTo>
                  <a:cubicBezTo>
                    <a:pt x="43" y="5200"/>
                    <a:pt x="691" y="5272"/>
                    <a:pt x="706" y="5848"/>
                  </a:cubicBezTo>
                  <a:cubicBezTo>
                    <a:pt x="706" y="6453"/>
                    <a:pt x="691" y="7360"/>
                    <a:pt x="908" y="7533"/>
                  </a:cubicBezTo>
                  <a:cubicBezTo>
                    <a:pt x="1113" y="7710"/>
                    <a:pt x="1470" y="7803"/>
                    <a:pt x="1931" y="7803"/>
                  </a:cubicBezTo>
                  <a:cubicBezTo>
                    <a:pt x="2181" y="7803"/>
                    <a:pt x="2462" y="7776"/>
                    <a:pt x="2765" y="7720"/>
                  </a:cubicBezTo>
                  <a:cubicBezTo>
                    <a:pt x="2866" y="7706"/>
                    <a:pt x="2952" y="7691"/>
                    <a:pt x="3024" y="7691"/>
                  </a:cubicBezTo>
                  <a:cubicBezTo>
                    <a:pt x="3077" y="7686"/>
                    <a:pt x="3125" y="7684"/>
                    <a:pt x="3170" y="7684"/>
                  </a:cubicBezTo>
                  <a:cubicBezTo>
                    <a:pt x="3653" y="7684"/>
                    <a:pt x="3703" y="7954"/>
                    <a:pt x="3716" y="8152"/>
                  </a:cubicBezTo>
                  <a:cubicBezTo>
                    <a:pt x="3759" y="8671"/>
                    <a:pt x="3586" y="9189"/>
                    <a:pt x="3241" y="9578"/>
                  </a:cubicBezTo>
                  <a:cubicBezTo>
                    <a:pt x="2924" y="9938"/>
                    <a:pt x="2016" y="10082"/>
                    <a:pt x="2016" y="10082"/>
                  </a:cubicBezTo>
                  <a:cubicBezTo>
                    <a:pt x="2016" y="10082"/>
                    <a:pt x="3039" y="14834"/>
                    <a:pt x="3989" y="15065"/>
                  </a:cubicBezTo>
                  <a:cubicBezTo>
                    <a:pt x="4781" y="14474"/>
                    <a:pt x="7532" y="11508"/>
                    <a:pt x="9044" y="10039"/>
                  </a:cubicBezTo>
                  <a:cubicBezTo>
                    <a:pt x="8065" y="9722"/>
                    <a:pt x="7100" y="9203"/>
                    <a:pt x="6783" y="8267"/>
                  </a:cubicBezTo>
                  <a:cubicBezTo>
                    <a:pt x="6466" y="7331"/>
                    <a:pt x="6740" y="4998"/>
                    <a:pt x="6740" y="4998"/>
                  </a:cubicBezTo>
                  <a:lnTo>
                    <a:pt x="6740" y="4998"/>
                  </a:lnTo>
                  <a:cubicBezTo>
                    <a:pt x="6740" y="4998"/>
                    <a:pt x="6817" y="5037"/>
                    <a:pt x="6957" y="5037"/>
                  </a:cubicBezTo>
                  <a:cubicBezTo>
                    <a:pt x="7074" y="5037"/>
                    <a:pt x="7235" y="5010"/>
                    <a:pt x="7431" y="4912"/>
                  </a:cubicBezTo>
                  <a:cubicBezTo>
                    <a:pt x="7863" y="4681"/>
                    <a:pt x="8223" y="2651"/>
                    <a:pt x="7518" y="2478"/>
                  </a:cubicBezTo>
                  <a:cubicBezTo>
                    <a:pt x="7437" y="2459"/>
                    <a:pt x="7359" y="2449"/>
                    <a:pt x="7285" y="2449"/>
                  </a:cubicBezTo>
                  <a:cubicBezTo>
                    <a:pt x="6752" y="2449"/>
                    <a:pt x="6395" y="2935"/>
                    <a:pt x="6193" y="3731"/>
                  </a:cubicBezTo>
                  <a:cubicBezTo>
                    <a:pt x="5545" y="3155"/>
                    <a:pt x="5401" y="2478"/>
                    <a:pt x="4652" y="2363"/>
                  </a:cubicBezTo>
                  <a:cubicBezTo>
                    <a:pt x="3903" y="2248"/>
                    <a:pt x="2204" y="2046"/>
                    <a:pt x="1512" y="1095"/>
                  </a:cubicBezTo>
                  <a:cubicBezTo>
                    <a:pt x="1282" y="764"/>
                    <a:pt x="1138" y="390"/>
                    <a:pt x="106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7" name="Google Shape;288;p35">
              <a:extLst>
                <a:ext uri="{FF2B5EF4-FFF2-40B4-BE49-F238E27FC236}">
                  <a16:creationId xmlns:a16="http://schemas.microsoft.com/office/drawing/2014/main" id="{45557A5C-6E67-F88C-B8C1-FAA85E0B9E10}"/>
                </a:ext>
              </a:extLst>
            </p:cNvPr>
            <p:cNvSpPr/>
            <p:nvPr/>
          </p:nvSpPr>
          <p:spPr>
            <a:xfrm flipH="1">
              <a:off x="3146744" y="1892989"/>
              <a:ext cx="44464" cy="28775"/>
            </a:xfrm>
            <a:custGeom>
              <a:avLst/>
              <a:gdLst/>
              <a:ahLst/>
              <a:cxnLst/>
              <a:rect l="l" t="t" r="r" b="b"/>
              <a:pathLst>
                <a:path w="1196" h="774" extrusionOk="0">
                  <a:moveTo>
                    <a:pt x="1196" y="0"/>
                  </a:moveTo>
                  <a:lnTo>
                    <a:pt x="0" y="605"/>
                  </a:lnTo>
                  <a:cubicBezTo>
                    <a:pt x="145" y="719"/>
                    <a:pt x="328" y="773"/>
                    <a:pt x="510" y="773"/>
                  </a:cubicBezTo>
                  <a:cubicBezTo>
                    <a:pt x="581" y="773"/>
                    <a:pt x="652" y="765"/>
                    <a:pt x="720" y="749"/>
                  </a:cubicBezTo>
                  <a:cubicBezTo>
                    <a:pt x="1152" y="620"/>
                    <a:pt x="1196" y="0"/>
                    <a:pt x="11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8" name="Google Shape;289;p35">
              <a:extLst>
                <a:ext uri="{FF2B5EF4-FFF2-40B4-BE49-F238E27FC236}">
                  <a16:creationId xmlns:a16="http://schemas.microsoft.com/office/drawing/2014/main" id="{5337CEDD-8F28-0D52-C020-59A624B9C44A}"/>
                </a:ext>
              </a:extLst>
            </p:cNvPr>
            <p:cNvSpPr/>
            <p:nvPr/>
          </p:nvSpPr>
          <p:spPr>
            <a:xfrm flipH="1">
              <a:off x="3001640" y="1770117"/>
              <a:ext cx="219570" cy="94394"/>
            </a:xfrm>
            <a:custGeom>
              <a:avLst/>
              <a:gdLst/>
              <a:ahLst/>
              <a:cxnLst/>
              <a:rect l="l" t="t" r="r" b="b"/>
              <a:pathLst>
                <a:path w="5906" h="2539" extrusionOk="0">
                  <a:moveTo>
                    <a:pt x="1813" y="345"/>
                  </a:moveTo>
                  <a:cubicBezTo>
                    <a:pt x="2037" y="345"/>
                    <a:pt x="2265" y="428"/>
                    <a:pt x="2449" y="612"/>
                  </a:cubicBezTo>
                  <a:cubicBezTo>
                    <a:pt x="3040" y="1203"/>
                    <a:pt x="2622" y="2196"/>
                    <a:pt x="1801" y="2196"/>
                  </a:cubicBezTo>
                  <a:cubicBezTo>
                    <a:pt x="1297" y="2196"/>
                    <a:pt x="879" y="1779"/>
                    <a:pt x="879" y="1275"/>
                  </a:cubicBezTo>
                  <a:cubicBezTo>
                    <a:pt x="879" y="717"/>
                    <a:pt x="1338" y="345"/>
                    <a:pt x="1813" y="345"/>
                  </a:cubicBezTo>
                  <a:close/>
                  <a:moveTo>
                    <a:pt x="1803" y="0"/>
                  </a:moveTo>
                  <a:cubicBezTo>
                    <a:pt x="1250" y="0"/>
                    <a:pt x="699" y="339"/>
                    <a:pt x="563" y="1015"/>
                  </a:cubicBezTo>
                  <a:cubicBezTo>
                    <a:pt x="548" y="1073"/>
                    <a:pt x="491" y="1116"/>
                    <a:pt x="433" y="1116"/>
                  </a:cubicBezTo>
                  <a:lnTo>
                    <a:pt x="145" y="1116"/>
                  </a:lnTo>
                  <a:cubicBezTo>
                    <a:pt x="73" y="1116"/>
                    <a:pt x="15" y="1174"/>
                    <a:pt x="15" y="1246"/>
                  </a:cubicBezTo>
                  <a:cubicBezTo>
                    <a:pt x="1" y="1318"/>
                    <a:pt x="73" y="1390"/>
                    <a:pt x="145" y="1390"/>
                  </a:cubicBezTo>
                  <a:lnTo>
                    <a:pt x="433" y="1390"/>
                  </a:lnTo>
                  <a:cubicBezTo>
                    <a:pt x="491" y="1390"/>
                    <a:pt x="534" y="1433"/>
                    <a:pt x="548" y="1491"/>
                  </a:cubicBezTo>
                  <a:cubicBezTo>
                    <a:pt x="671" y="2189"/>
                    <a:pt x="1236" y="2538"/>
                    <a:pt x="1801" y="2538"/>
                  </a:cubicBezTo>
                  <a:cubicBezTo>
                    <a:pt x="2366" y="2538"/>
                    <a:pt x="2932" y="2189"/>
                    <a:pt x="3054" y="1491"/>
                  </a:cubicBezTo>
                  <a:cubicBezTo>
                    <a:pt x="3068" y="1433"/>
                    <a:pt x="3112" y="1390"/>
                    <a:pt x="3184" y="1390"/>
                  </a:cubicBezTo>
                  <a:lnTo>
                    <a:pt x="5761" y="1390"/>
                  </a:lnTo>
                  <a:cubicBezTo>
                    <a:pt x="5833" y="1390"/>
                    <a:pt x="5905" y="1318"/>
                    <a:pt x="5905" y="1246"/>
                  </a:cubicBezTo>
                  <a:cubicBezTo>
                    <a:pt x="5891" y="1174"/>
                    <a:pt x="5833" y="1116"/>
                    <a:pt x="5761" y="1116"/>
                  </a:cubicBezTo>
                  <a:lnTo>
                    <a:pt x="3169" y="1116"/>
                  </a:lnTo>
                  <a:cubicBezTo>
                    <a:pt x="3112" y="1116"/>
                    <a:pt x="3054" y="1073"/>
                    <a:pt x="3054" y="1015"/>
                  </a:cubicBezTo>
                  <a:cubicBezTo>
                    <a:pt x="2910" y="339"/>
                    <a:pt x="2355" y="0"/>
                    <a:pt x="1803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9" name="Google Shape;290;p35">
              <a:extLst>
                <a:ext uri="{FF2B5EF4-FFF2-40B4-BE49-F238E27FC236}">
                  <a16:creationId xmlns:a16="http://schemas.microsoft.com/office/drawing/2014/main" id="{73BAA161-C6AF-6F66-C8F6-3F47BFDFA9DB}"/>
                </a:ext>
              </a:extLst>
            </p:cNvPr>
            <p:cNvSpPr/>
            <p:nvPr/>
          </p:nvSpPr>
          <p:spPr>
            <a:xfrm flipH="1">
              <a:off x="2897766" y="1846405"/>
              <a:ext cx="261321" cy="396758"/>
            </a:xfrm>
            <a:custGeom>
              <a:avLst/>
              <a:gdLst/>
              <a:ahLst/>
              <a:cxnLst/>
              <a:rect l="l" t="t" r="r" b="b"/>
              <a:pathLst>
                <a:path w="7029" h="10672" extrusionOk="0">
                  <a:moveTo>
                    <a:pt x="4292" y="0"/>
                  </a:moveTo>
                  <a:cubicBezTo>
                    <a:pt x="4234" y="303"/>
                    <a:pt x="4177" y="490"/>
                    <a:pt x="4148" y="634"/>
                  </a:cubicBezTo>
                  <a:cubicBezTo>
                    <a:pt x="3500" y="2665"/>
                    <a:pt x="1685" y="3169"/>
                    <a:pt x="1008" y="3298"/>
                  </a:cubicBezTo>
                  <a:cubicBezTo>
                    <a:pt x="1061" y="3293"/>
                    <a:pt x="1109" y="3291"/>
                    <a:pt x="1154" y="3291"/>
                  </a:cubicBezTo>
                  <a:cubicBezTo>
                    <a:pt x="1637" y="3291"/>
                    <a:pt x="1687" y="3561"/>
                    <a:pt x="1700" y="3759"/>
                  </a:cubicBezTo>
                  <a:cubicBezTo>
                    <a:pt x="1743" y="4278"/>
                    <a:pt x="1570" y="4796"/>
                    <a:pt x="1225" y="5185"/>
                  </a:cubicBezTo>
                  <a:cubicBezTo>
                    <a:pt x="908" y="5545"/>
                    <a:pt x="0" y="5689"/>
                    <a:pt x="0" y="5689"/>
                  </a:cubicBezTo>
                  <a:cubicBezTo>
                    <a:pt x="0" y="5689"/>
                    <a:pt x="1023" y="10441"/>
                    <a:pt x="1973" y="10672"/>
                  </a:cubicBezTo>
                  <a:cubicBezTo>
                    <a:pt x="2765" y="10081"/>
                    <a:pt x="5516" y="7115"/>
                    <a:pt x="7028" y="5646"/>
                  </a:cubicBezTo>
                  <a:cubicBezTo>
                    <a:pt x="6049" y="5329"/>
                    <a:pt x="5084" y="4810"/>
                    <a:pt x="4767" y="3874"/>
                  </a:cubicBezTo>
                  <a:cubicBezTo>
                    <a:pt x="4450" y="2938"/>
                    <a:pt x="4724" y="605"/>
                    <a:pt x="4724" y="605"/>
                  </a:cubicBezTo>
                  <a:cubicBezTo>
                    <a:pt x="4724" y="605"/>
                    <a:pt x="4393" y="519"/>
                    <a:pt x="429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0" name="Google Shape;291;p35">
              <a:extLst>
                <a:ext uri="{FF2B5EF4-FFF2-40B4-BE49-F238E27FC236}">
                  <a16:creationId xmlns:a16="http://schemas.microsoft.com/office/drawing/2014/main" id="{D876E3F8-1D2E-B9AE-FC1B-8CDF5AD911B4}"/>
                </a:ext>
              </a:extLst>
            </p:cNvPr>
            <p:cNvSpPr/>
            <p:nvPr/>
          </p:nvSpPr>
          <p:spPr>
            <a:xfrm flipH="1">
              <a:off x="2955057" y="1790490"/>
              <a:ext cx="35913" cy="59707"/>
            </a:xfrm>
            <a:custGeom>
              <a:avLst/>
              <a:gdLst/>
              <a:ahLst/>
              <a:cxnLst/>
              <a:rect l="l" t="t" r="r" b="b"/>
              <a:pathLst>
                <a:path w="966" h="1606" extrusionOk="0">
                  <a:moveTo>
                    <a:pt x="772" y="1"/>
                  </a:moveTo>
                  <a:cubicBezTo>
                    <a:pt x="694" y="1"/>
                    <a:pt x="595" y="29"/>
                    <a:pt x="476" y="122"/>
                  </a:cubicBezTo>
                  <a:cubicBezTo>
                    <a:pt x="58" y="424"/>
                    <a:pt x="0" y="1605"/>
                    <a:pt x="432" y="1605"/>
                  </a:cubicBezTo>
                  <a:cubicBezTo>
                    <a:pt x="879" y="1605"/>
                    <a:pt x="893" y="871"/>
                    <a:pt x="591" y="799"/>
                  </a:cubicBezTo>
                  <a:cubicBezTo>
                    <a:pt x="533" y="784"/>
                    <a:pt x="461" y="770"/>
                    <a:pt x="389" y="755"/>
                  </a:cubicBezTo>
                  <a:cubicBezTo>
                    <a:pt x="389" y="755"/>
                    <a:pt x="461" y="79"/>
                    <a:pt x="965" y="79"/>
                  </a:cubicBezTo>
                  <a:cubicBezTo>
                    <a:pt x="965" y="79"/>
                    <a:pt x="898" y="1"/>
                    <a:pt x="772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1" name="Google Shape;292;p35">
              <a:extLst>
                <a:ext uri="{FF2B5EF4-FFF2-40B4-BE49-F238E27FC236}">
                  <a16:creationId xmlns:a16="http://schemas.microsoft.com/office/drawing/2014/main" id="{FD6C0EEF-B641-919C-334F-3E0364EE42AD}"/>
                </a:ext>
              </a:extLst>
            </p:cNvPr>
            <p:cNvSpPr/>
            <p:nvPr/>
          </p:nvSpPr>
          <p:spPr>
            <a:xfrm flipH="1">
              <a:off x="3137635" y="1740263"/>
              <a:ext cx="45542" cy="18886"/>
            </a:xfrm>
            <a:custGeom>
              <a:avLst/>
              <a:gdLst/>
              <a:ahLst/>
              <a:cxnLst/>
              <a:rect l="l" t="t" r="r" b="b"/>
              <a:pathLst>
                <a:path w="1225" h="508" extrusionOk="0">
                  <a:moveTo>
                    <a:pt x="643" y="0"/>
                  </a:moveTo>
                  <a:cubicBezTo>
                    <a:pt x="352" y="0"/>
                    <a:pt x="65" y="231"/>
                    <a:pt x="0" y="508"/>
                  </a:cubicBezTo>
                  <a:cubicBezTo>
                    <a:pt x="199" y="427"/>
                    <a:pt x="414" y="387"/>
                    <a:pt x="627" y="387"/>
                  </a:cubicBezTo>
                  <a:cubicBezTo>
                    <a:pt x="831" y="387"/>
                    <a:pt x="1035" y="423"/>
                    <a:pt x="1224" y="494"/>
                  </a:cubicBezTo>
                  <a:cubicBezTo>
                    <a:pt x="1093" y="137"/>
                    <a:pt x="866" y="0"/>
                    <a:pt x="643" y="0"/>
                  </a:cubicBezTo>
                  <a:close/>
                </a:path>
              </a:pathLst>
            </a:custGeom>
            <a:solidFill>
              <a:srgbClr val="1D2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2" name="Google Shape;293;p35">
              <a:extLst>
                <a:ext uri="{FF2B5EF4-FFF2-40B4-BE49-F238E27FC236}">
                  <a16:creationId xmlns:a16="http://schemas.microsoft.com/office/drawing/2014/main" id="{49D2C0C4-5B3C-352C-EAD7-BA9253C74C04}"/>
                </a:ext>
              </a:extLst>
            </p:cNvPr>
            <p:cNvSpPr/>
            <p:nvPr/>
          </p:nvSpPr>
          <p:spPr>
            <a:xfrm flipH="1">
              <a:off x="1477883" y="1608692"/>
              <a:ext cx="622723" cy="706707"/>
            </a:xfrm>
            <a:custGeom>
              <a:avLst/>
              <a:gdLst/>
              <a:ahLst/>
              <a:cxnLst/>
              <a:rect l="l" t="t" r="r" b="b"/>
              <a:pathLst>
                <a:path w="16750" h="19009" extrusionOk="0">
                  <a:moveTo>
                    <a:pt x="5344" y="0"/>
                  </a:moveTo>
                  <a:cubicBezTo>
                    <a:pt x="4494" y="0"/>
                    <a:pt x="3601" y="115"/>
                    <a:pt x="2967" y="475"/>
                  </a:cubicBezTo>
                  <a:cubicBezTo>
                    <a:pt x="2723" y="605"/>
                    <a:pt x="2521" y="792"/>
                    <a:pt x="2377" y="1023"/>
                  </a:cubicBezTo>
                  <a:cubicBezTo>
                    <a:pt x="1614" y="2189"/>
                    <a:pt x="1902" y="4335"/>
                    <a:pt x="1585" y="5674"/>
                  </a:cubicBezTo>
                  <a:cubicBezTo>
                    <a:pt x="1412" y="6452"/>
                    <a:pt x="735" y="6913"/>
                    <a:pt x="375" y="7590"/>
                  </a:cubicBezTo>
                  <a:cubicBezTo>
                    <a:pt x="73" y="8195"/>
                    <a:pt x="1" y="8871"/>
                    <a:pt x="174" y="9519"/>
                  </a:cubicBezTo>
                  <a:cubicBezTo>
                    <a:pt x="332" y="10182"/>
                    <a:pt x="778" y="10513"/>
                    <a:pt x="1110" y="11075"/>
                  </a:cubicBezTo>
                  <a:cubicBezTo>
                    <a:pt x="1844" y="12299"/>
                    <a:pt x="951" y="13624"/>
                    <a:pt x="778" y="14862"/>
                  </a:cubicBezTo>
                  <a:cubicBezTo>
                    <a:pt x="548" y="16461"/>
                    <a:pt x="1671" y="18074"/>
                    <a:pt x="3183" y="18679"/>
                  </a:cubicBezTo>
                  <a:cubicBezTo>
                    <a:pt x="3746" y="18906"/>
                    <a:pt x="4345" y="19009"/>
                    <a:pt x="4949" y="19009"/>
                  </a:cubicBezTo>
                  <a:cubicBezTo>
                    <a:pt x="5954" y="19009"/>
                    <a:pt x="6973" y="18723"/>
                    <a:pt x="7864" y="18247"/>
                  </a:cubicBezTo>
                  <a:cubicBezTo>
                    <a:pt x="8551" y="17873"/>
                    <a:pt x="9348" y="17767"/>
                    <a:pt x="10183" y="17767"/>
                  </a:cubicBezTo>
                  <a:cubicBezTo>
                    <a:pt x="10731" y="17767"/>
                    <a:pt x="11294" y="17812"/>
                    <a:pt x="11853" y="17858"/>
                  </a:cubicBezTo>
                  <a:cubicBezTo>
                    <a:pt x="12412" y="17901"/>
                    <a:pt x="12972" y="17944"/>
                    <a:pt x="13510" y="17944"/>
                  </a:cubicBezTo>
                  <a:cubicBezTo>
                    <a:pt x="13872" y="17944"/>
                    <a:pt x="14224" y="17924"/>
                    <a:pt x="14560" y="17872"/>
                  </a:cubicBezTo>
                  <a:cubicBezTo>
                    <a:pt x="16749" y="17512"/>
                    <a:pt x="16519" y="15424"/>
                    <a:pt x="16505" y="13537"/>
                  </a:cubicBezTo>
                  <a:cubicBezTo>
                    <a:pt x="16490" y="11982"/>
                    <a:pt x="16461" y="10355"/>
                    <a:pt x="15828" y="8929"/>
                  </a:cubicBezTo>
                  <a:cubicBezTo>
                    <a:pt x="15237" y="7647"/>
                    <a:pt x="14200" y="6625"/>
                    <a:pt x="13365" y="5487"/>
                  </a:cubicBezTo>
                  <a:cubicBezTo>
                    <a:pt x="12371" y="4133"/>
                    <a:pt x="11637" y="2535"/>
                    <a:pt x="10326" y="1484"/>
                  </a:cubicBezTo>
                  <a:cubicBezTo>
                    <a:pt x="9390" y="763"/>
                    <a:pt x="8281" y="303"/>
                    <a:pt x="7115" y="144"/>
                  </a:cubicBezTo>
                  <a:cubicBezTo>
                    <a:pt x="6524" y="43"/>
                    <a:pt x="5934" y="0"/>
                    <a:pt x="5344" y="0"/>
                  </a:cubicBezTo>
                  <a:close/>
                </a:path>
              </a:pathLst>
            </a:custGeom>
            <a:solidFill>
              <a:srgbClr val="ED3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3" name="Google Shape;294;p35">
              <a:extLst>
                <a:ext uri="{FF2B5EF4-FFF2-40B4-BE49-F238E27FC236}">
                  <a16:creationId xmlns:a16="http://schemas.microsoft.com/office/drawing/2014/main" id="{C39B3A50-5520-3EDE-CDBA-9448F22F7BE1}"/>
                </a:ext>
              </a:extLst>
            </p:cNvPr>
            <p:cNvSpPr/>
            <p:nvPr/>
          </p:nvSpPr>
          <p:spPr>
            <a:xfrm flipH="1">
              <a:off x="1627783" y="1680742"/>
              <a:ext cx="436389" cy="443044"/>
            </a:xfrm>
            <a:custGeom>
              <a:avLst/>
              <a:gdLst/>
              <a:ahLst/>
              <a:cxnLst/>
              <a:rect l="l" t="t" r="r" b="b"/>
              <a:pathLst>
                <a:path w="11738" h="11917" extrusionOk="0">
                  <a:moveTo>
                    <a:pt x="6866" y="1"/>
                  </a:moveTo>
                  <a:cubicBezTo>
                    <a:pt x="6555" y="1"/>
                    <a:pt x="6192" y="58"/>
                    <a:pt x="5761" y="194"/>
                  </a:cubicBezTo>
                  <a:cubicBezTo>
                    <a:pt x="4864" y="479"/>
                    <a:pt x="4205" y="578"/>
                    <a:pt x="3722" y="578"/>
                  </a:cubicBezTo>
                  <a:cubicBezTo>
                    <a:pt x="2622" y="578"/>
                    <a:pt x="2434" y="64"/>
                    <a:pt x="2434" y="64"/>
                  </a:cubicBezTo>
                  <a:lnTo>
                    <a:pt x="2434" y="64"/>
                  </a:lnTo>
                  <a:cubicBezTo>
                    <a:pt x="2319" y="1663"/>
                    <a:pt x="2880" y="3290"/>
                    <a:pt x="1714" y="4644"/>
                  </a:cubicBezTo>
                  <a:cubicBezTo>
                    <a:pt x="1152" y="5234"/>
                    <a:pt x="706" y="5896"/>
                    <a:pt x="389" y="6631"/>
                  </a:cubicBezTo>
                  <a:cubicBezTo>
                    <a:pt x="0" y="7466"/>
                    <a:pt x="216" y="8503"/>
                    <a:pt x="821" y="9180"/>
                  </a:cubicBezTo>
                  <a:cubicBezTo>
                    <a:pt x="1426" y="9871"/>
                    <a:pt x="1656" y="10318"/>
                    <a:pt x="2563" y="10318"/>
                  </a:cubicBezTo>
                  <a:cubicBezTo>
                    <a:pt x="3365" y="10306"/>
                    <a:pt x="4273" y="9711"/>
                    <a:pt x="5058" y="9711"/>
                  </a:cubicBezTo>
                  <a:cubicBezTo>
                    <a:pt x="5274" y="9711"/>
                    <a:pt x="5481" y="9756"/>
                    <a:pt x="5674" y="9871"/>
                  </a:cubicBezTo>
                  <a:cubicBezTo>
                    <a:pt x="6351" y="10274"/>
                    <a:pt x="6855" y="11052"/>
                    <a:pt x="7503" y="11542"/>
                  </a:cubicBezTo>
                  <a:cubicBezTo>
                    <a:pt x="7848" y="11797"/>
                    <a:pt x="8218" y="11917"/>
                    <a:pt x="8585" y="11917"/>
                  </a:cubicBezTo>
                  <a:cubicBezTo>
                    <a:pt x="9045" y="11917"/>
                    <a:pt x="9501" y="11728"/>
                    <a:pt x="9894" y="11383"/>
                  </a:cubicBezTo>
                  <a:cubicBezTo>
                    <a:pt x="10182" y="11124"/>
                    <a:pt x="10412" y="10807"/>
                    <a:pt x="10585" y="10447"/>
                  </a:cubicBezTo>
                  <a:cubicBezTo>
                    <a:pt x="10844" y="10001"/>
                    <a:pt x="11204" y="9641"/>
                    <a:pt x="11420" y="9166"/>
                  </a:cubicBezTo>
                  <a:cubicBezTo>
                    <a:pt x="11679" y="8647"/>
                    <a:pt x="11737" y="8057"/>
                    <a:pt x="11579" y="7509"/>
                  </a:cubicBezTo>
                  <a:cubicBezTo>
                    <a:pt x="11363" y="6876"/>
                    <a:pt x="10815" y="6444"/>
                    <a:pt x="10355" y="5968"/>
                  </a:cubicBezTo>
                  <a:cubicBezTo>
                    <a:pt x="9678" y="5292"/>
                    <a:pt x="9476" y="4456"/>
                    <a:pt x="9404" y="3535"/>
                  </a:cubicBezTo>
                  <a:cubicBezTo>
                    <a:pt x="9361" y="2901"/>
                    <a:pt x="9462" y="1735"/>
                    <a:pt x="8958" y="1259"/>
                  </a:cubicBezTo>
                  <a:cubicBezTo>
                    <a:pt x="8448" y="772"/>
                    <a:pt x="8010" y="1"/>
                    <a:pt x="6866" y="1"/>
                  </a:cubicBezTo>
                  <a:close/>
                </a:path>
              </a:pathLst>
            </a:custGeom>
            <a:solidFill>
              <a:srgbClr val="CD2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4" name="Google Shape;295;p35">
              <a:extLst>
                <a:ext uri="{FF2B5EF4-FFF2-40B4-BE49-F238E27FC236}">
                  <a16:creationId xmlns:a16="http://schemas.microsoft.com/office/drawing/2014/main" id="{A0F16C77-50CB-F00F-317D-51026BBDB71B}"/>
                </a:ext>
              </a:extLst>
            </p:cNvPr>
            <p:cNvSpPr/>
            <p:nvPr/>
          </p:nvSpPr>
          <p:spPr>
            <a:xfrm flipH="1">
              <a:off x="1882895" y="2098506"/>
              <a:ext cx="929252" cy="619637"/>
            </a:xfrm>
            <a:custGeom>
              <a:avLst/>
              <a:gdLst/>
              <a:ahLst/>
              <a:cxnLst/>
              <a:rect l="l" t="t" r="r" b="b"/>
              <a:pathLst>
                <a:path w="24995" h="16667" extrusionOk="0">
                  <a:moveTo>
                    <a:pt x="21890" y="0"/>
                  </a:moveTo>
                  <a:cubicBezTo>
                    <a:pt x="21377" y="0"/>
                    <a:pt x="20882" y="160"/>
                    <a:pt x="20565" y="492"/>
                  </a:cubicBezTo>
                  <a:cubicBezTo>
                    <a:pt x="17340" y="3862"/>
                    <a:pt x="12371" y="10213"/>
                    <a:pt x="12371" y="10213"/>
                  </a:cubicBezTo>
                  <a:lnTo>
                    <a:pt x="87" y="4481"/>
                  </a:lnTo>
                  <a:lnTo>
                    <a:pt x="0" y="8168"/>
                  </a:lnTo>
                  <a:cubicBezTo>
                    <a:pt x="0" y="8168"/>
                    <a:pt x="8641" y="15945"/>
                    <a:pt x="12717" y="16636"/>
                  </a:cubicBezTo>
                  <a:cubicBezTo>
                    <a:pt x="12841" y="16657"/>
                    <a:pt x="12969" y="16667"/>
                    <a:pt x="13099" y="16667"/>
                  </a:cubicBezTo>
                  <a:cubicBezTo>
                    <a:pt x="17417" y="16667"/>
                    <a:pt x="24995" y="5616"/>
                    <a:pt x="23835" y="1226"/>
                  </a:cubicBezTo>
                  <a:cubicBezTo>
                    <a:pt x="23620" y="430"/>
                    <a:pt x="22732" y="0"/>
                    <a:pt x="21890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5" name="Google Shape;296;p35">
              <a:extLst>
                <a:ext uri="{FF2B5EF4-FFF2-40B4-BE49-F238E27FC236}">
                  <a16:creationId xmlns:a16="http://schemas.microsoft.com/office/drawing/2014/main" id="{D3C3888C-1292-29E8-2ABB-C7A3A947E30B}"/>
                </a:ext>
              </a:extLst>
            </p:cNvPr>
            <p:cNvSpPr/>
            <p:nvPr/>
          </p:nvSpPr>
          <p:spPr>
            <a:xfrm flipH="1">
              <a:off x="1860700" y="2064786"/>
              <a:ext cx="431036" cy="529073"/>
            </a:xfrm>
            <a:custGeom>
              <a:avLst/>
              <a:gdLst/>
              <a:ahLst/>
              <a:cxnLst/>
              <a:rect l="l" t="t" r="r" b="b"/>
              <a:pathLst>
                <a:path w="11594" h="14231" extrusionOk="0">
                  <a:moveTo>
                    <a:pt x="8553" y="0"/>
                  </a:moveTo>
                  <a:cubicBezTo>
                    <a:pt x="8292" y="0"/>
                    <a:pt x="6901" y="151"/>
                    <a:pt x="4422" y="3070"/>
                  </a:cubicBezTo>
                  <a:cubicBezTo>
                    <a:pt x="1657" y="6310"/>
                    <a:pt x="0" y="8456"/>
                    <a:pt x="0" y="8456"/>
                  </a:cubicBezTo>
                  <a:lnTo>
                    <a:pt x="5934" y="14231"/>
                  </a:lnTo>
                  <a:cubicBezTo>
                    <a:pt x="5934" y="14231"/>
                    <a:pt x="11377" y="7448"/>
                    <a:pt x="11478" y="4726"/>
                  </a:cubicBezTo>
                  <a:cubicBezTo>
                    <a:pt x="11593" y="1860"/>
                    <a:pt x="10528" y="2"/>
                    <a:pt x="8814" y="2"/>
                  </a:cubicBezTo>
                  <a:lnTo>
                    <a:pt x="8598" y="2"/>
                  </a:lnTo>
                  <a:cubicBezTo>
                    <a:pt x="8598" y="2"/>
                    <a:pt x="8583" y="0"/>
                    <a:pt x="8553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6" name="Google Shape;297;p35">
              <a:extLst>
                <a:ext uri="{FF2B5EF4-FFF2-40B4-BE49-F238E27FC236}">
                  <a16:creationId xmlns:a16="http://schemas.microsoft.com/office/drawing/2014/main" id="{60531B38-ED8E-7341-740E-9AA3C6DA41CC}"/>
                </a:ext>
              </a:extLst>
            </p:cNvPr>
            <p:cNvSpPr/>
            <p:nvPr/>
          </p:nvSpPr>
          <p:spPr>
            <a:xfrm flipH="1">
              <a:off x="1523388" y="4761679"/>
              <a:ext cx="529556" cy="205629"/>
            </a:xfrm>
            <a:custGeom>
              <a:avLst/>
              <a:gdLst/>
              <a:ahLst/>
              <a:cxnLst/>
              <a:rect l="l" t="t" r="r" b="b"/>
              <a:pathLst>
                <a:path w="14244" h="5531" extrusionOk="0">
                  <a:moveTo>
                    <a:pt x="8411" y="0"/>
                  </a:moveTo>
                  <a:cubicBezTo>
                    <a:pt x="8411" y="0"/>
                    <a:pt x="8569" y="1397"/>
                    <a:pt x="5862" y="2564"/>
                  </a:cubicBezTo>
                  <a:cubicBezTo>
                    <a:pt x="4940" y="2938"/>
                    <a:pt x="3990" y="3226"/>
                    <a:pt x="3010" y="3413"/>
                  </a:cubicBezTo>
                  <a:cubicBezTo>
                    <a:pt x="720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00" y="3039"/>
                  </a:lnTo>
                  <a:lnTo>
                    <a:pt x="14157" y="418"/>
                  </a:lnTo>
                  <a:lnTo>
                    <a:pt x="8411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7" name="Google Shape;298;p35">
              <a:extLst>
                <a:ext uri="{FF2B5EF4-FFF2-40B4-BE49-F238E27FC236}">
                  <a16:creationId xmlns:a16="http://schemas.microsoft.com/office/drawing/2014/main" id="{9D393E7C-BCFA-4E3C-9C69-E16E3D12B735}"/>
                </a:ext>
              </a:extLst>
            </p:cNvPr>
            <p:cNvSpPr/>
            <p:nvPr/>
          </p:nvSpPr>
          <p:spPr>
            <a:xfrm flipH="1">
              <a:off x="1523388" y="4856444"/>
              <a:ext cx="529556" cy="110863"/>
            </a:xfrm>
            <a:custGeom>
              <a:avLst/>
              <a:gdLst/>
              <a:ahLst/>
              <a:cxnLst/>
              <a:rect l="l" t="t" r="r" b="b"/>
              <a:pathLst>
                <a:path w="14244" h="2982" extrusionOk="0">
                  <a:moveTo>
                    <a:pt x="5862" y="0"/>
                  </a:moveTo>
                  <a:cubicBezTo>
                    <a:pt x="4940" y="389"/>
                    <a:pt x="3990" y="677"/>
                    <a:pt x="3010" y="864"/>
                  </a:cubicBezTo>
                  <a:cubicBezTo>
                    <a:pt x="720" y="1340"/>
                    <a:pt x="0" y="2981"/>
                    <a:pt x="0" y="2981"/>
                  </a:cubicBezTo>
                  <a:lnTo>
                    <a:pt x="14243" y="2981"/>
                  </a:lnTo>
                  <a:lnTo>
                    <a:pt x="14200" y="490"/>
                  </a:lnTo>
                  <a:cubicBezTo>
                    <a:pt x="12918" y="850"/>
                    <a:pt x="10960" y="1685"/>
                    <a:pt x="7590" y="1959"/>
                  </a:cubicBezTo>
                  <a:cubicBezTo>
                    <a:pt x="7201" y="1268"/>
                    <a:pt x="6510" y="576"/>
                    <a:pt x="586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8" name="Google Shape;299;p35">
              <a:extLst>
                <a:ext uri="{FF2B5EF4-FFF2-40B4-BE49-F238E27FC236}">
                  <a16:creationId xmlns:a16="http://schemas.microsoft.com/office/drawing/2014/main" id="{7F81F867-9809-8859-0F0E-300C3B0C6005}"/>
                </a:ext>
              </a:extLst>
            </p:cNvPr>
            <p:cNvSpPr/>
            <p:nvPr/>
          </p:nvSpPr>
          <p:spPr>
            <a:xfrm flipH="1">
              <a:off x="1457547" y="2912396"/>
              <a:ext cx="409622" cy="1923192"/>
            </a:xfrm>
            <a:custGeom>
              <a:avLst/>
              <a:gdLst/>
              <a:ahLst/>
              <a:cxnLst/>
              <a:rect l="l" t="t" r="r" b="b"/>
              <a:pathLst>
                <a:path w="11018" h="51730" extrusionOk="0">
                  <a:moveTo>
                    <a:pt x="4292" y="0"/>
                  </a:moveTo>
                  <a:cubicBezTo>
                    <a:pt x="2463" y="0"/>
                    <a:pt x="793" y="764"/>
                    <a:pt x="289" y="2578"/>
                  </a:cubicBezTo>
                  <a:cubicBezTo>
                    <a:pt x="101" y="3284"/>
                    <a:pt x="15" y="4983"/>
                    <a:pt x="1" y="7345"/>
                  </a:cubicBezTo>
                  <a:lnTo>
                    <a:pt x="1" y="7575"/>
                  </a:lnTo>
                  <a:cubicBezTo>
                    <a:pt x="1" y="7878"/>
                    <a:pt x="1" y="8195"/>
                    <a:pt x="15" y="8511"/>
                  </a:cubicBezTo>
                  <a:cubicBezTo>
                    <a:pt x="116" y="21516"/>
                    <a:pt x="2175" y="50102"/>
                    <a:pt x="2175" y="50102"/>
                  </a:cubicBezTo>
                  <a:lnTo>
                    <a:pt x="9794" y="51730"/>
                  </a:lnTo>
                  <a:cubicBezTo>
                    <a:pt x="9794" y="51730"/>
                    <a:pt x="10614" y="16029"/>
                    <a:pt x="10845" y="8511"/>
                  </a:cubicBezTo>
                  <a:cubicBezTo>
                    <a:pt x="10859" y="8123"/>
                    <a:pt x="10859" y="7806"/>
                    <a:pt x="10874" y="7575"/>
                  </a:cubicBezTo>
                  <a:cubicBezTo>
                    <a:pt x="10874" y="7489"/>
                    <a:pt x="10874" y="7403"/>
                    <a:pt x="10888" y="7345"/>
                  </a:cubicBezTo>
                  <a:cubicBezTo>
                    <a:pt x="10888" y="7331"/>
                    <a:pt x="10888" y="7316"/>
                    <a:pt x="10888" y="7302"/>
                  </a:cubicBezTo>
                  <a:cubicBezTo>
                    <a:pt x="11018" y="4349"/>
                    <a:pt x="10226" y="3313"/>
                    <a:pt x="9275" y="2132"/>
                  </a:cubicBezTo>
                  <a:cubicBezTo>
                    <a:pt x="8209" y="821"/>
                    <a:pt x="6179" y="0"/>
                    <a:pt x="4292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9" name="Google Shape;300;p35">
              <a:extLst>
                <a:ext uri="{FF2B5EF4-FFF2-40B4-BE49-F238E27FC236}">
                  <a16:creationId xmlns:a16="http://schemas.microsoft.com/office/drawing/2014/main" id="{8BF48BA2-375C-9D33-93BA-00176F120B9A}"/>
                </a:ext>
              </a:extLst>
            </p:cNvPr>
            <p:cNvSpPr/>
            <p:nvPr/>
          </p:nvSpPr>
          <p:spPr>
            <a:xfrm flipH="1">
              <a:off x="1457547" y="2912359"/>
              <a:ext cx="409622" cy="281694"/>
            </a:xfrm>
            <a:custGeom>
              <a:avLst/>
              <a:gdLst/>
              <a:ahLst/>
              <a:cxnLst/>
              <a:rect l="l" t="t" r="r" b="b"/>
              <a:pathLst>
                <a:path w="11018" h="7577" extrusionOk="0">
                  <a:moveTo>
                    <a:pt x="4291" y="0"/>
                  </a:moveTo>
                  <a:cubicBezTo>
                    <a:pt x="2473" y="0"/>
                    <a:pt x="798" y="762"/>
                    <a:pt x="289" y="2579"/>
                  </a:cubicBezTo>
                  <a:cubicBezTo>
                    <a:pt x="101" y="3285"/>
                    <a:pt x="15" y="4984"/>
                    <a:pt x="1" y="7332"/>
                  </a:cubicBezTo>
                  <a:lnTo>
                    <a:pt x="1" y="7576"/>
                  </a:lnTo>
                  <a:lnTo>
                    <a:pt x="10874" y="7576"/>
                  </a:lnTo>
                  <a:cubicBezTo>
                    <a:pt x="10874" y="7476"/>
                    <a:pt x="10874" y="7404"/>
                    <a:pt x="10888" y="7332"/>
                  </a:cubicBezTo>
                  <a:cubicBezTo>
                    <a:pt x="10888" y="7332"/>
                    <a:pt x="10888" y="7317"/>
                    <a:pt x="10888" y="7303"/>
                  </a:cubicBezTo>
                  <a:cubicBezTo>
                    <a:pt x="11018" y="4350"/>
                    <a:pt x="10226" y="3314"/>
                    <a:pt x="9275" y="2133"/>
                  </a:cubicBezTo>
                  <a:cubicBezTo>
                    <a:pt x="8219" y="820"/>
                    <a:pt x="6178" y="0"/>
                    <a:pt x="4291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60" name="Google Shape;301;p35">
              <a:extLst>
                <a:ext uri="{FF2B5EF4-FFF2-40B4-BE49-F238E27FC236}">
                  <a16:creationId xmlns:a16="http://schemas.microsoft.com/office/drawing/2014/main" id="{4B6CC8CF-7405-F69B-2015-B5264E7B4256}"/>
                </a:ext>
              </a:extLst>
            </p:cNvPr>
            <p:cNvSpPr/>
            <p:nvPr/>
          </p:nvSpPr>
          <p:spPr>
            <a:xfrm flipH="1">
              <a:off x="1982791" y="4761679"/>
              <a:ext cx="537549" cy="205629"/>
            </a:xfrm>
            <a:custGeom>
              <a:avLst/>
              <a:gdLst/>
              <a:ahLst/>
              <a:cxnLst/>
              <a:rect l="l" t="t" r="r" b="b"/>
              <a:pathLst>
                <a:path w="14459" h="5531" extrusionOk="0">
                  <a:moveTo>
                    <a:pt x="8727" y="0"/>
                  </a:moveTo>
                  <a:cubicBezTo>
                    <a:pt x="8727" y="0"/>
                    <a:pt x="8799" y="1397"/>
                    <a:pt x="6034" y="2564"/>
                  </a:cubicBezTo>
                  <a:cubicBezTo>
                    <a:pt x="5098" y="2938"/>
                    <a:pt x="4133" y="3226"/>
                    <a:pt x="3140" y="3413"/>
                  </a:cubicBezTo>
                  <a:cubicBezTo>
                    <a:pt x="821" y="3889"/>
                    <a:pt x="0" y="5530"/>
                    <a:pt x="0" y="5530"/>
                  </a:cubicBezTo>
                  <a:lnTo>
                    <a:pt x="14257" y="5530"/>
                  </a:lnTo>
                  <a:lnTo>
                    <a:pt x="14344" y="3039"/>
                  </a:lnTo>
                  <a:lnTo>
                    <a:pt x="14459" y="418"/>
                  </a:lnTo>
                  <a:lnTo>
                    <a:pt x="8727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61" name="Google Shape;302;p35">
              <a:extLst>
                <a:ext uri="{FF2B5EF4-FFF2-40B4-BE49-F238E27FC236}">
                  <a16:creationId xmlns:a16="http://schemas.microsoft.com/office/drawing/2014/main" id="{DF8316CD-905F-BAD1-F3D0-90EC991895F8}"/>
                </a:ext>
              </a:extLst>
            </p:cNvPr>
            <p:cNvSpPr/>
            <p:nvPr/>
          </p:nvSpPr>
          <p:spPr>
            <a:xfrm flipH="1">
              <a:off x="1987066" y="4856444"/>
              <a:ext cx="533274" cy="110863"/>
            </a:xfrm>
            <a:custGeom>
              <a:avLst/>
              <a:gdLst/>
              <a:ahLst/>
              <a:cxnLst/>
              <a:rect l="l" t="t" r="r" b="b"/>
              <a:pathLst>
                <a:path w="14344" h="2982" extrusionOk="0">
                  <a:moveTo>
                    <a:pt x="6034" y="0"/>
                  </a:moveTo>
                  <a:cubicBezTo>
                    <a:pt x="5098" y="389"/>
                    <a:pt x="4133" y="677"/>
                    <a:pt x="3140" y="864"/>
                  </a:cubicBezTo>
                  <a:cubicBezTo>
                    <a:pt x="821" y="1340"/>
                    <a:pt x="0" y="2981"/>
                    <a:pt x="0" y="2981"/>
                  </a:cubicBezTo>
                  <a:lnTo>
                    <a:pt x="14257" y="2981"/>
                  </a:lnTo>
                  <a:lnTo>
                    <a:pt x="14344" y="490"/>
                  </a:lnTo>
                  <a:lnTo>
                    <a:pt x="14344" y="490"/>
                  </a:lnTo>
                  <a:cubicBezTo>
                    <a:pt x="13048" y="850"/>
                    <a:pt x="11046" y="1685"/>
                    <a:pt x="7647" y="1959"/>
                  </a:cubicBezTo>
                  <a:cubicBezTo>
                    <a:pt x="7302" y="1268"/>
                    <a:pt x="6654" y="576"/>
                    <a:pt x="60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62" name="Google Shape;303;p35">
              <a:extLst>
                <a:ext uri="{FF2B5EF4-FFF2-40B4-BE49-F238E27FC236}">
                  <a16:creationId xmlns:a16="http://schemas.microsoft.com/office/drawing/2014/main" id="{E18F1735-E7BF-0397-C03B-E158C428E5B1}"/>
                </a:ext>
              </a:extLst>
            </p:cNvPr>
            <p:cNvSpPr/>
            <p:nvPr/>
          </p:nvSpPr>
          <p:spPr>
            <a:xfrm flipH="1">
              <a:off x="1776121" y="2999651"/>
              <a:ext cx="486170" cy="1834338"/>
            </a:xfrm>
            <a:custGeom>
              <a:avLst/>
              <a:gdLst/>
              <a:ahLst/>
              <a:cxnLst/>
              <a:rect l="l" t="t" r="r" b="b"/>
              <a:pathLst>
                <a:path w="13077" h="49340" extrusionOk="0">
                  <a:moveTo>
                    <a:pt x="13077" y="1"/>
                  </a:moveTo>
                  <a:lnTo>
                    <a:pt x="3514" y="289"/>
                  </a:lnTo>
                  <a:cubicBezTo>
                    <a:pt x="3514" y="289"/>
                    <a:pt x="3154" y="2362"/>
                    <a:pt x="2665" y="5315"/>
                  </a:cubicBezTo>
                  <a:cubicBezTo>
                    <a:pt x="2550" y="5992"/>
                    <a:pt x="2420" y="6726"/>
                    <a:pt x="2305" y="7489"/>
                  </a:cubicBezTo>
                  <a:cubicBezTo>
                    <a:pt x="1369" y="13264"/>
                    <a:pt x="217" y="20897"/>
                    <a:pt x="145" y="24036"/>
                  </a:cubicBezTo>
                  <a:cubicBezTo>
                    <a:pt x="1" y="29379"/>
                    <a:pt x="562" y="47510"/>
                    <a:pt x="562" y="47510"/>
                  </a:cubicBezTo>
                  <a:lnTo>
                    <a:pt x="9001" y="49339"/>
                  </a:lnTo>
                  <a:cubicBezTo>
                    <a:pt x="9001" y="49339"/>
                    <a:pt x="9837" y="29797"/>
                    <a:pt x="9837" y="25304"/>
                  </a:cubicBezTo>
                  <a:cubicBezTo>
                    <a:pt x="10182" y="22510"/>
                    <a:pt x="11277" y="13898"/>
                    <a:pt x="12098" y="7504"/>
                  </a:cubicBezTo>
                  <a:cubicBezTo>
                    <a:pt x="12198" y="6740"/>
                    <a:pt x="12299" y="6006"/>
                    <a:pt x="12386" y="5315"/>
                  </a:cubicBezTo>
                  <a:cubicBezTo>
                    <a:pt x="12789" y="2204"/>
                    <a:pt x="13077" y="1"/>
                    <a:pt x="13077" y="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0" name="Google Shape;304;p35">
              <a:extLst>
                <a:ext uri="{FF2B5EF4-FFF2-40B4-BE49-F238E27FC236}">
                  <a16:creationId xmlns:a16="http://schemas.microsoft.com/office/drawing/2014/main" id="{A55AD251-C868-343D-99BE-5C3D39B68A50}"/>
                </a:ext>
              </a:extLst>
            </p:cNvPr>
            <p:cNvSpPr/>
            <p:nvPr/>
          </p:nvSpPr>
          <p:spPr>
            <a:xfrm flipH="1">
              <a:off x="1776121" y="2999651"/>
              <a:ext cx="386572" cy="194401"/>
            </a:xfrm>
            <a:custGeom>
              <a:avLst/>
              <a:gdLst/>
              <a:ahLst/>
              <a:cxnLst/>
              <a:rect l="l" t="t" r="r" b="b"/>
              <a:pathLst>
                <a:path w="10398" h="5229" extrusionOk="0">
                  <a:moveTo>
                    <a:pt x="10398" y="1"/>
                  </a:moveTo>
                  <a:lnTo>
                    <a:pt x="835" y="289"/>
                  </a:lnTo>
                  <a:cubicBezTo>
                    <a:pt x="835" y="289"/>
                    <a:pt x="475" y="2319"/>
                    <a:pt x="0" y="5228"/>
                  </a:cubicBezTo>
                  <a:lnTo>
                    <a:pt x="9721" y="5228"/>
                  </a:lnTo>
                  <a:cubicBezTo>
                    <a:pt x="10110" y="2161"/>
                    <a:pt x="10398" y="1"/>
                    <a:pt x="10398" y="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1" name="Google Shape;305;p35">
              <a:extLst>
                <a:ext uri="{FF2B5EF4-FFF2-40B4-BE49-F238E27FC236}">
                  <a16:creationId xmlns:a16="http://schemas.microsoft.com/office/drawing/2014/main" id="{A255C2F2-ACB0-65D6-AB28-BC428FC575E7}"/>
                </a:ext>
              </a:extLst>
            </p:cNvPr>
            <p:cNvSpPr/>
            <p:nvPr/>
          </p:nvSpPr>
          <p:spPr>
            <a:xfrm flipH="1">
              <a:off x="1457547" y="2050324"/>
              <a:ext cx="763514" cy="1050041"/>
            </a:xfrm>
            <a:custGeom>
              <a:avLst/>
              <a:gdLst/>
              <a:ahLst/>
              <a:cxnLst/>
              <a:rect l="l" t="t" r="r" b="b"/>
              <a:pathLst>
                <a:path w="20537" h="28244" extrusionOk="0">
                  <a:moveTo>
                    <a:pt x="12355" y="0"/>
                  </a:moveTo>
                  <a:cubicBezTo>
                    <a:pt x="12269" y="0"/>
                    <a:pt x="12183" y="1"/>
                    <a:pt x="12097" y="2"/>
                  </a:cubicBezTo>
                  <a:cubicBezTo>
                    <a:pt x="9865" y="2"/>
                    <a:pt x="7561" y="247"/>
                    <a:pt x="7561" y="247"/>
                  </a:cubicBezTo>
                  <a:cubicBezTo>
                    <a:pt x="7273" y="276"/>
                    <a:pt x="6985" y="319"/>
                    <a:pt x="6697" y="391"/>
                  </a:cubicBezTo>
                  <a:cubicBezTo>
                    <a:pt x="6495" y="449"/>
                    <a:pt x="6308" y="521"/>
                    <a:pt x="6107" y="593"/>
                  </a:cubicBezTo>
                  <a:cubicBezTo>
                    <a:pt x="5588" y="780"/>
                    <a:pt x="5142" y="1140"/>
                    <a:pt x="4839" y="1601"/>
                  </a:cubicBezTo>
                  <a:cubicBezTo>
                    <a:pt x="4551" y="2119"/>
                    <a:pt x="4364" y="4265"/>
                    <a:pt x="4249" y="6684"/>
                  </a:cubicBezTo>
                  <a:cubicBezTo>
                    <a:pt x="4076" y="9997"/>
                    <a:pt x="4033" y="13799"/>
                    <a:pt x="4033" y="14620"/>
                  </a:cubicBezTo>
                  <a:cubicBezTo>
                    <a:pt x="3428" y="17413"/>
                    <a:pt x="1009" y="23087"/>
                    <a:pt x="0" y="28243"/>
                  </a:cubicBezTo>
                  <a:lnTo>
                    <a:pt x="20537" y="28243"/>
                  </a:lnTo>
                  <a:cubicBezTo>
                    <a:pt x="20321" y="26731"/>
                    <a:pt x="19428" y="20610"/>
                    <a:pt x="18650" y="17413"/>
                  </a:cubicBezTo>
                  <a:cubicBezTo>
                    <a:pt x="18535" y="16909"/>
                    <a:pt x="18391" y="16405"/>
                    <a:pt x="18204" y="15916"/>
                  </a:cubicBezTo>
                  <a:cubicBezTo>
                    <a:pt x="18938" y="11077"/>
                    <a:pt x="19399" y="7059"/>
                    <a:pt x="19457" y="4553"/>
                  </a:cubicBezTo>
                  <a:cubicBezTo>
                    <a:pt x="19500" y="3127"/>
                    <a:pt x="19399" y="2191"/>
                    <a:pt x="19154" y="1874"/>
                  </a:cubicBezTo>
                  <a:cubicBezTo>
                    <a:pt x="18722" y="1313"/>
                    <a:pt x="18016" y="938"/>
                    <a:pt x="16922" y="636"/>
                  </a:cubicBezTo>
                  <a:cubicBezTo>
                    <a:pt x="16692" y="564"/>
                    <a:pt x="16461" y="506"/>
                    <a:pt x="16216" y="449"/>
                  </a:cubicBezTo>
                  <a:cubicBezTo>
                    <a:pt x="16015" y="405"/>
                    <a:pt x="15799" y="362"/>
                    <a:pt x="15568" y="319"/>
                  </a:cubicBezTo>
                  <a:cubicBezTo>
                    <a:pt x="15280" y="276"/>
                    <a:pt x="14963" y="218"/>
                    <a:pt x="14618" y="161"/>
                  </a:cubicBezTo>
                  <a:cubicBezTo>
                    <a:pt x="13867" y="57"/>
                    <a:pt x="13116" y="0"/>
                    <a:pt x="12355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2" name="Google Shape;306;p35">
              <a:extLst>
                <a:ext uri="{FF2B5EF4-FFF2-40B4-BE49-F238E27FC236}">
                  <a16:creationId xmlns:a16="http://schemas.microsoft.com/office/drawing/2014/main" id="{020F0315-F1BA-B115-F9E5-9A7D724CF5D3}"/>
                </a:ext>
              </a:extLst>
            </p:cNvPr>
            <p:cNvSpPr/>
            <p:nvPr/>
          </p:nvSpPr>
          <p:spPr>
            <a:xfrm flipH="1">
              <a:off x="1633694" y="2050361"/>
              <a:ext cx="345379" cy="254926"/>
            </a:xfrm>
            <a:custGeom>
              <a:avLst/>
              <a:gdLst/>
              <a:ahLst/>
              <a:cxnLst/>
              <a:rect l="l" t="t" r="r" b="b"/>
              <a:pathLst>
                <a:path w="9290" h="6857" extrusionOk="0">
                  <a:moveTo>
                    <a:pt x="5571" y="0"/>
                  </a:moveTo>
                  <a:cubicBezTo>
                    <a:pt x="3350" y="0"/>
                    <a:pt x="1052" y="246"/>
                    <a:pt x="1052" y="246"/>
                  </a:cubicBezTo>
                  <a:cubicBezTo>
                    <a:pt x="764" y="275"/>
                    <a:pt x="476" y="318"/>
                    <a:pt x="188" y="390"/>
                  </a:cubicBezTo>
                  <a:cubicBezTo>
                    <a:pt x="1" y="448"/>
                    <a:pt x="1513" y="5315"/>
                    <a:pt x="2809" y="6856"/>
                  </a:cubicBezTo>
                  <a:cubicBezTo>
                    <a:pt x="5805" y="3414"/>
                    <a:pt x="9290" y="361"/>
                    <a:pt x="9059" y="318"/>
                  </a:cubicBezTo>
                  <a:cubicBezTo>
                    <a:pt x="8771" y="275"/>
                    <a:pt x="8454" y="217"/>
                    <a:pt x="8109" y="160"/>
                  </a:cubicBezTo>
                  <a:cubicBezTo>
                    <a:pt x="7386" y="42"/>
                    <a:pt x="6485" y="0"/>
                    <a:pt x="5571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3" name="Google Shape;307;p35">
              <a:extLst>
                <a:ext uri="{FF2B5EF4-FFF2-40B4-BE49-F238E27FC236}">
                  <a16:creationId xmlns:a16="http://schemas.microsoft.com/office/drawing/2014/main" id="{302A6029-3B8A-3A4D-64EE-58DE8ECE1002}"/>
                </a:ext>
              </a:extLst>
            </p:cNvPr>
            <p:cNvSpPr/>
            <p:nvPr/>
          </p:nvSpPr>
          <p:spPr>
            <a:xfrm flipH="1">
              <a:off x="1658306" y="2319154"/>
              <a:ext cx="152093" cy="174139"/>
            </a:xfrm>
            <a:custGeom>
              <a:avLst/>
              <a:gdLst/>
              <a:ahLst/>
              <a:cxnLst/>
              <a:rect l="l" t="t" r="r" b="b"/>
              <a:pathLst>
                <a:path w="4091" h="4684" extrusionOk="0">
                  <a:moveTo>
                    <a:pt x="0" y="1"/>
                  </a:moveTo>
                  <a:lnTo>
                    <a:pt x="0" y="3270"/>
                  </a:lnTo>
                  <a:cubicBezTo>
                    <a:pt x="0" y="3270"/>
                    <a:pt x="87" y="4220"/>
                    <a:pt x="1368" y="4580"/>
                  </a:cubicBezTo>
                  <a:cubicBezTo>
                    <a:pt x="1620" y="4652"/>
                    <a:pt x="1870" y="4684"/>
                    <a:pt x="2108" y="4684"/>
                  </a:cubicBezTo>
                  <a:cubicBezTo>
                    <a:pt x="3069" y="4684"/>
                    <a:pt x="3857" y="4169"/>
                    <a:pt x="3961" y="3673"/>
                  </a:cubicBezTo>
                  <a:cubicBezTo>
                    <a:pt x="4090" y="2996"/>
                    <a:pt x="4004" y="145"/>
                    <a:pt x="4004" y="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4" name="Google Shape;308;p35">
              <a:extLst>
                <a:ext uri="{FF2B5EF4-FFF2-40B4-BE49-F238E27FC236}">
                  <a16:creationId xmlns:a16="http://schemas.microsoft.com/office/drawing/2014/main" id="{2FF4566B-B0B3-E3EE-966F-EEE1792ADAE5}"/>
                </a:ext>
              </a:extLst>
            </p:cNvPr>
            <p:cNvSpPr/>
            <p:nvPr/>
          </p:nvSpPr>
          <p:spPr>
            <a:xfrm flipH="1">
              <a:off x="1677601" y="1683084"/>
              <a:ext cx="335713" cy="560079"/>
            </a:xfrm>
            <a:custGeom>
              <a:avLst/>
              <a:gdLst/>
              <a:ahLst/>
              <a:cxnLst/>
              <a:rect l="l" t="t" r="r" b="b"/>
              <a:pathLst>
                <a:path w="9030" h="15065" extrusionOk="0">
                  <a:moveTo>
                    <a:pt x="1066" y="1"/>
                  </a:moveTo>
                  <a:cubicBezTo>
                    <a:pt x="778" y="318"/>
                    <a:pt x="591" y="865"/>
                    <a:pt x="562" y="1931"/>
                  </a:cubicBezTo>
                  <a:cubicBezTo>
                    <a:pt x="648" y="3616"/>
                    <a:pt x="792" y="3961"/>
                    <a:pt x="591" y="4408"/>
                  </a:cubicBezTo>
                  <a:cubicBezTo>
                    <a:pt x="389" y="4825"/>
                    <a:pt x="0" y="4797"/>
                    <a:pt x="29" y="4998"/>
                  </a:cubicBezTo>
                  <a:cubicBezTo>
                    <a:pt x="43" y="5200"/>
                    <a:pt x="691" y="5272"/>
                    <a:pt x="691" y="5848"/>
                  </a:cubicBezTo>
                  <a:cubicBezTo>
                    <a:pt x="706" y="6453"/>
                    <a:pt x="691" y="7360"/>
                    <a:pt x="907" y="7533"/>
                  </a:cubicBezTo>
                  <a:cubicBezTo>
                    <a:pt x="1113" y="7710"/>
                    <a:pt x="1470" y="7803"/>
                    <a:pt x="1931" y="7803"/>
                  </a:cubicBezTo>
                  <a:cubicBezTo>
                    <a:pt x="2181" y="7803"/>
                    <a:pt x="2461" y="7776"/>
                    <a:pt x="2765" y="7720"/>
                  </a:cubicBezTo>
                  <a:cubicBezTo>
                    <a:pt x="2866" y="7706"/>
                    <a:pt x="2952" y="7691"/>
                    <a:pt x="3024" y="7691"/>
                  </a:cubicBezTo>
                  <a:cubicBezTo>
                    <a:pt x="3077" y="7686"/>
                    <a:pt x="3125" y="7684"/>
                    <a:pt x="3170" y="7684"/>
                  </a:cubicBezTo>
                  <a:cubicBezTo>
                    <a:pt x="3653" y="7684"/>
                    <a:pt x="3702" y="7954"/>
                    <a:pt x="3716" y="8152"/>
                  </a:cubicBezTo>
                  <a:cubicBezTo>
                    <a:pt x="3759" y="8671"/>
                    <a:pt x="3586" y="9189"/>
                    <a:pt x="3240" y="9578"/>
                  </a:cubicBezTo>
                  <a:cubicBezTo>
                    <a:pt x="2924" y="9938"/>
                    <a:pt x="2016" y="10082"/>
                    <a:pt x="2016" y="10082"/>
                  </a:cubicBezTo>
                  <a:cubicBezTo>
                    <a:pt x="2016" y="10082"/>
                    <a:pt x="3039" y="14834"/>
                    <a:pt x="3989" y="15065"/>
                  </a:cubicBezTo>
                  <a:cubicBezTo>
                    <a:pt x="4781" y="14474"/>
                    <a:pt x="7518" y="11508"/>
                    <a:pt x="9030" y="10039"/>
                  </a:cubicBezTo>
                  <a:cubicBezTo>
                    <a:pt x="8065" y="9722"/>
                    <a:pt x="7100" y="9203"/>
                    <a:pt x="6783" y="8267"/>
                  </a:cubicBezTo>
                  <a:cubicBezTo>
                    <a:pt x="6466" y="7331"/>
                    <a:pt x="6740" y="4998"/>
                    <a:pt x="6740" y="4998"/>
                  </a:cubicBezTo>
                  <a:lnTo>
                    <a:pt x="6740" y="4998"/>
                  </a:lnTo>
                  <a:cubicBezTo>
                    <a:pt x="6740" y="4998"/>
                    <a:pt x="6817" y="5037"/>
                    <a:pt x="6955" y="5037"/>
                  </a:cubicBezTo>
                  <a:cubicBezTo>
                    <a:pt x="7070" y="5037"/>
                    <a:pt x="7227" y="5010"/>
                    <a:pt x="7417" y="4912"/>
                  </a:cubicBezTo>
                  <a:cubicBezTo>
                    <a:pt x="7849" y="4681"/>
                    <a:pt x="8223" y="2651"/>
                    <a:pt x="7518" y="2478"/>
                  </a:cubicBezTo>
                  <a:cubicBezTo>
                    <a:pt x="7436" y="2459"/>
                    <a:pt x="7359" y="2449"/>
                    <a:pt x="7284" y="2449"/>
                  </a:cubicBezTo>
                  <a:cubicBezTo>
                    <a:pt x="6752" y="2449"/>
                    <a:pt x="6395" y="2935"/>
                    <a:pt x="6193" y="3731"/>
                  </a:cubicBezTo>
                  <a:cubicBezTo>
                    <a:pt x="5530" y="3155"/>
                    <a:pt x="5401" y="2478"/>
                    <a:pt x="4652" y="2363"/>
                  </a:cubicBezTo>
                  <a:cubicBezTo>
                    <a:pt x="3903" y="2248"/>
                    <a:pt x="2204" y="2046"/>
                    <a:pt x="1512" y="1095"/>
                  </a:cubicBezTo>
                  <a:cubicBezTo>
                    <a:pt x="1282" y="764"/>
                    <a:pt x="1138" y="390"/>
                    <a:pt x="106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5" name="Google Shape;309;p35">
              <a:extLst>
                <a:ext uri="{FF2B5EF4-FFF2-40B4-BE49-F238E27FC236}">
                  <a16:creationId xmlns:a16="http://schemas.microsoft.com/office/drawing/2014/main" id="{4DF20A35-4374-5BF7-7209-E99917AAA92C}"/>
                </a:ext>
              </a:extLst>
            </p:cNvPr>
            <p:cNvSpPr/>
            <p:nvPr/>
          </p:nvSpPr>
          <p:spPr>
            <a:xfrm flipH="1">
              <a:off x="1677601" y="1846405"/>
              <a:ext cx="260763" cy="396758"/>
            </a:xfrm>
            <a:custGeom>
              <a:avLst/>
              <a:gdLst/>
              <a:ahLst/>
              <a:cxnLst/>
              <a:rect l="l" t="t" r="r" b="b"/>
              <a:pathLst>
                <a:path w="7014" h="10672" extrusionOk="0">
                  <a:moveTo>
                    <a:pt x="4292" y="0"/>
                  </a:moveTo>
                  <a:cubicBezTo>
                    <a:pt x="4234" y="303"/>
                    <a:pt x="4177" y="490"/>
                    <a:pt x="4148" y="634"/>
                  </a:cubicBezTo>
                  <a:cubicBezTo>
                    <a:pt x="3500" y="2665"/>
                    <a:pt x="1685" y="3169"/>
                    <a:pt x="1008" y="3298"/>
                  </a:cubicBezTo>
                  <a:cubicBezTo>
                    <a:pt x="1061" y="3293"/>
                    <a:pt x="1109" y="3291"/>
                    <a:pt x="1154" y="3291"/>
                  </a:cubicBezTo>
                  <a:cubicBezTo>
                    <a:pt x="1637" y="3291"/>
                    <a:pt x="1686" y="3561"/>
                    <a:pt x="1700" y="3759"/>
                  </a:cubicBezTo>
                  <a:cubicBezTo>
                    <a:pt x="1743" y="4278"/>
                    <a:pt x="1570" y="4796"/>
                    <a:pt x="1224" y="5185"/>
                  </a:cubicBezTo>
                  <a:cubicBezTo>
                    <a:pt x="908" y="5545"/>
                    <a:pt x="0" y="5689"/>
                    <a:pt x="0" y="5689"/>
                  </a:cubicBezTo>
                  <a:cubicBezTo>
                    <a:pt x="0" y="5689"/>
                    <a:pt x="1023" y="10441"/>
                    <a:pt x="1973" y="10672"/>
                  </a:cubicBezTo>
                  <a:cubicBezTo>
                    <a:pt x="2765" y="10081"/>
                    <a:pt x="5502" y="7115"/>
                    <a:pt x="7014" y="5646"/>
                  </a:cubicBezTo>
                  <a:cubicBezTo>
                    <a:pt x="6049" y="5329"/>
                    <a:pt x="5084" y="4810"/>
                    <a:pt x="4767" y="3874"/>
                  </a:cubicBezTo>
                  <a:cubicBezTo>
                    <a:pt x="4450" y="2938"/>
                    <a:pt x="4724" y="605"/>
                    <a:pt x="4724" y="605"/>
                  </a:cubicBezTo>
                  <a:cubicBezTo>
                    <a:pt x="4724" y="605"/>
                    <a:pt x="4378" y="519"/>
                    <a:pt x="429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6" name="Google Shape;310;p35">
              <a:extLst>
                <a:ext uri="{FF2B5EF4-FFF2-40B4-BE49-F238E27FC236}">
                  <a16:creationId xmlns:a16="http://schemas.microsoft.com/office/drawing/2014/main" id="{791B210B-CDF8-89D7-92BB-33861902D5B0}"/>
                </a:ext>
              </a:extLst>
            </p:cNvPr>
            <p:cNvSpPr/>
            <p:nvPr/>
          </p:nvSpPr>
          <p:spPr>
            <a:xfrm flipH="1">
              <a:off x="1734334" y="1790490"/>
              <a:ext cx="36471" cy="59707"/>
            </a:xfrm>
            <a:custGeom>
              <a:avLst/>
              <a:gdLst/>
              <a:ahLst/>
              <a:cxnLst/>
              <a:rect l="l" t="t" r="r" b="b"/>
              <a:pathLst>
                <a:path w="981" h="1606" extrusionOk="0">
                  <a:moveTo>
                    <a:pt x="786" y="1"/>
                  </a:moveTo>
                  <a:cubicBezTo>
                    <a:pt x="709" y="1"/>
                    <a:pt x="610" y="29"/>
                    <a:pt x="491" y="122"/>
                  </a:cubicBezTo>
                  <a:cubicBezTo>
                    <a:pt x="59" y="424"/>
                    <a:pt x="1" y="1605"/>
                    <a:pt x="447" y="1605"/>
                  </a:cubicBezTo>
                  <a:cubicBezTo>
                    <a:pt x="879" y="1605"/>
                    <a:pt x="908" y="871"/>
                    <a:pt x="606" y="799"/>
                  </a:cubicBezTo>
                  <a:cubicBezTo>
                    <a:pt x="548" y="784"/>
                    <a:pt x="476" y="770"/>
                    <a:pt x="404" y="755"/>
                  </a:cubicBezTo>
                  <a:cubicBezTo>
                    <a:pt x="404" y="755"/>
                    <a:pt x="476" y="79"/>
                    <a:pt x="980" y="79"/>
                  </a:cubicBezTo>
                  <a:cubicBezTo>
                    <a:pt x="980" y="79"/>
                    <a:pt x="913" y="1"/>
                    <a:pt x="786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7" name="Google Shape;311;p35">
              <a:extLst>
                <a:ext uri="{FF2B5EF4-FFF2-40B4-BE49-F238E27FC236}">
                  <a16:creationId xmlns:a16="http://schemas.microsoft.com/office/drawing/2014/main" id="{A76F3895-08B1-4851-9BA2-01843104865F}"/>
                </a:ext>
              </a:extLst>
            </p:cNvPr>
            <p:cNvSpPr/>
            <p:nvPr/>
          </p:nvSpPr>
          <p:spPr>
            <a:xfrm flipH="1">
              <a:off x="2416466" y="1943290"/>
              <a:ext cx="492044" cy="734627"/>
            </a:xfrm>
            <a:custGeom>
              <a:avLst/>
              <a:gdLst/>
              <a:ahLst/>
              <a:cxnLst/>
              <a:rect l="l" t="t" r="r" b="b"/>
              <a:pathLst>
                <a:path w="13235" h="19760" extrusionOk="0">
                  <a:moveTo>
                    <a:pt x="0" y="1"/>
                  </a:moveTo>
                  <a:lnTo>
                    <a:pt x="576" y="1988"/>
                  </a:lnTo>
                  <a:cubicBezTo>
                    <a:pt x="2088" y="7101"/>
                    <a:pt x="2751" y="12444"/>
                    <a:pt x="2535" y="17772"/>
                  </a:cubicBezTo>
                  <a:lnTo>
                    <a:pt x="13235" y="19760"/>
                  </a:lnTo>
                  <a:lnTo>
                    <a:pt x="12904" y="3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8" name="Google Shape;312;p35">
              <a:extLst>
                <a:ext uri="{FF2B5EF4-FFF2-40B4-BE49-F238E27FC236}">
                  <a16:creationId xmlns:a16="http://schemas.microsoft.com/office/drawing/2014/main" id="{F00ED8DD-072E-0A66-5BF6-6D0F5DEB8835}"/>
                </a:ext>
              </a:extLst>
            </p:cNvPr>
            <p:cNvSpPr/>
            <p:nvPr/>
          </p:nvSpPr>
          <p:spPr>
            <a:xfrm flipH="1">
              <a:off x="2465689" y="2009168"/>
              <a:ext cx="368950" cy="574504"/>
            </a:xfrm>
            <a:custGeom>
              <a:avLst/>
              <a:gdLst/>
              <a:ahLst/>
              <a:cxnLst/>
              <a:rect l="l" t="t" r="r" b="b"/>
              <a:pathLst>
                <a:path w="9924" h="15453" extrusionOk="0">
                  <a:moveTo>
                    <a:pt x="1" y="0"/>
                  </a:moveTo>
                  <a:lnTo>
                    <a:pt x="1" y="0"/>
                  </a:lnTo>
                  <a:cubicBezTo>
                    <a:pt x="2089" y="4076"/>
                    <a:pt x="2204" y="14560"/>
                    <a:pt x="2204" y="14560"/>
                  </a:cubicBezTo>
                  <a:lnTo>
                    <a:pt x="9923" y="15453"/>
                  </a:lnTo>
                  <a:lnTo>
                    <a:pt x="9592" y="3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9" name="Google Shape;313;p35">
              <a:extLst>
                <a:ext uri="{FF2B5EF4-FFF2-40B4-BE49-F238E27FC236}">
                  <a16:creationId xmlns:a16="http://schemas.microsoft.com/office/drawing/2014/main" id="{C72413E7-7074-4317-1717-791B139DC582}"/>
                </a:ext>
              </a:extLst>
            </p:cNvPr>
            <p:cNvSpPr/>
            <p:nvPr/>
          </p:nvSpPr>
          <p:spPr>
            <a:xfrm flipH="1">
              <a:off x="2758574" y="2220113"/>
              <a:ext cx="124768" cy="152614"/>
            </a:xfrm>
            <a:custGeom>
              <a:avLst/>
              <a:gdLst/>
              <a:ahLst/>
              <a:cxnLst/>
              <a:rect l="l" t="t" r="r" b="b"/>
              <a:pathLst>
                <a:path w="3356" h="4105" extrusionOk="0">
                  <a:moveTo>
                    <a:pt x="302" y="0"/>
                  </a:moveTo>
                  <a:cubicBezTo>
                    <a:pt x="259" y="0"/>
                    <a:pt x="245" y="0"/>
                    <a:pt x="245" y="15"/>
                  </a:cubicBezTo>
                  <a:cubicBezTo>
                    <a:pt x="0" y="346"/>
                    <a:pt x="418" y="1210"/>
                    <a:pt x="418" y="1210"/>
                  </a:cubicBezTo>
                  <a:cubicBezTo>
                    <a:pt x="418" y="1210"/>
                    <a:pt x="259" y="1700"/>
                    <a:pt x="202" y="1930"/>
                  </a:cubicBezTo>
                  <a:cubicBezTo>
                    <a:pt x="158" y="2161"/>
                    <a:pt x="547" y="2362"/>
                    <a:pt x="547" y="2362"/>
                  </a:cubicBezTo>
                  <a:cubicBezTo>
                    <a:pt x="533" y="2578"/>
                    <a:pt x="533" y="2794"/>
                    <a:pt x="576" y="3010"/>
                  </a:cubicBezTo>
                  <a:cubicBezTo>
                    <a:pt x="619" y="3126"/>
                    <a:pt x="1008" y="3212"/>
                    <a:pt x="1008" y="3212"/>
                  </a:cubicBezTo>
                  <a:lnTo>
                    <a:pt x="1023" y="3514"/>
                  </a:lnTo>
                  <a:lnTo>
                    <a:pt x="1066" y="3975"/>
                  </a:lnTo>
                  <a:cubicBezTo>
                    <a:pt x="1282" y="4047"/>
                    <a:pt x="1527" y="4090"/>
                    <a:pt x="1757" y="4105"/>
                  </a:cubicBezTo>
                  <a:cubicBezTo>
                    <a:pt x="2016" y="4090"/>
                    <a:pt x="3125" y="3975"/>
                    <a:pt x="3269" y="3817"/>
                  </a:cubicBezTo>
                  <a:cubicBezTo>
                    <a:pt x="3341" y="3702"/>
                    <a:pt x="3356" y="3572"/>
                    <a:pt x="3312" y="3457"/>
                  </a:cubicBezTo>
                  <a:cubicBezTo>
                    <a:pt x="3284" y="3327"/>
                    <a:pt x="3226" y="3212"/>
                    <a:pt x="3140" y="3111"/>
                  </a:cubicBezTo>
                  <a:cubicBezTo>
                    <a:pt x="3124" y="3102"/>
                    <a:pt x="3096" y="3099"/>
                    <a:pt x="3060" y="3099"/>
                  </a:cubicBezTo>
                  <a:cubicBezTo>
                    <a:pt x="2859" y="3099"/>
                    <a:pt x="2396" y="3214"/>
                    <a:pt x="2347" y="3226"/>
                  </a:cubicBezTo>
                  <a:lnTo>
                    <a:pt x="2333" y="3226"/>
                  </a:lnTo>
                  <a:cubicBezTo>
                    <a:pt x="2333" y="3226"/>
                    <a:pt x="2506" y="3068"/>
                    <a:pt x="2650" y="2938"/>
                  </a:cubicBezTo>
                  <a:cubicBezTo>
                    <a:pt x="2751" y="2809"/>
                    <a:pt x="2780" y="2636"/>
                    <a:pt x="2751" y="2477"/>
                  </a:cubicBezTo>
                  <a:cubicBezTo>
                    <a:pt x="2751" y="2405"/>
                    <a:pt x="2736" y="2333"/>
                    <a:pt x="2736" y="2261"/>
                  </a:cubicBezTo>
                  <a:cubicBezTo>
                    <a:pt x="2852" y="2161"/>
                    <a:pt x="2650" y="1340"/>
                    <a:pt x="2650" y="1340"/>
                  </a:cubicBezTo>
                  <a:cubicBezTo>
                    <a:pt x="2794" y="1311"/>
                    <a:pt x="2952" y="1253"/>
                    <a:pt x="3068" y="1167"/>
                  </a:cubicBezTo>
                  <a:cubicBezTo>
                    <a:pt x="3096" y="1138"/>
                    <a:pt x="3111" y="1124"/>
                    <a:pt x="3140" y="1095"/>
                  </a:cubicBezTo>
                  <a:cubicBezTo>
                    <a:pt x="3240" y="850"/>
                    <a:pt x="3183" y="562"/>
                    <a:pt x="2981" y="389"/>
                  </a:cubicBezTo>
                  <a:cubicBezTo>
                    <a:pt x="2794" y="274"/>
                    <a:pt x="677" y="0"/>
                    <a:pt x="302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0" name="Google Shape;314;p35">
              <a:extLst>
                <a:ext uri="{FF2B5EF4-FFF2-40B4-BE49-F238E27FC236}">
                  <a16:creationId xmlns:a16="http://schemas.microsoft.com/office/drawing/2014/main" id="{1794EE88-0AC7-A5D0-0082-45E6C18CDBF9}"/>
                </a:ext>
              </a:extLst>
            </p:cNvPr>
            <p:cNvSpPr/>
            <p:nvPr/>
          </p:nvSpPr>
          <p:spPr>
            <a:xfrm flipH="1">
              <a:off x="2769281" y="2258183"/>
              <a:ext cx="72868" cy="11748"/>
            </a:xfrm>
            <a:custGeom>
              <a:avLst/>
              <a:gdLst/>
              <a:ahLst/>
              <a:cxnLst/>
              <a:rect l="l" t="t" r="r" b="b"/>
              <a:pathLst>
                <a:path w="1960" h="316" extrusionOk="0">
                  <a:moveTo>
                    <a:pt x="863" y="1"/>
                  </a:moveTo>
                  <a:cubicBezTo>
                    <a:pt x="563" y="1"/>
                    <a:pt x="268" y="70"/>
                    <a:pt x="1" y="186"/>
                  </a:cubicBezTo>
                  <a:lnTo>
                    <a:pt x="1542" y="316"/>
                  </a:lnTo>
                  <a:cubicBezTo>
                    <a:pt x="1686" y="287"/>
                    <a:pt x="1830" y="229"/>
                    <a:pt x="1960" y="143"/>
                  </a:cubicBezTo>
                  <a:cubicBezTo>
                    <a:pt x="1758" y="129"/>
                    <a:pt x="1470" y="28"/>
                    <a:pt x="1081" y="13"/>
                  </a:cubicBezTo>
                  <a:cubicBezTo>
                    <a:pt x="1008" y="5"/>
                    <a:pt x="935" y="1"/>
                    <a:pt x="86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1" name="Google Shape;315;p35">
              <a:extLst>
                <a:ext uri="{FF2B5EF4-FFF2-40B4-BE49-F238E27FC236}">
                  <a16:creationId xmlns:a16="http://schemas.microsoft.com/office/drawing/2014/main" id="{A36EE412-788A-0D7B-BDB4-CE279F09236C}"/>
                </a:ext>
              </a:extLst>
            </p:cNvPr>
            <p:cNvSpPr/>
            <p:nvPr/>
          </p:nvSpPr>
          <p:spPr>
            <a:xfrm flipH="1">
              <a:off x="2781066" y="2304172"/>
              <a:ext cx="61603" cy="14016"/>
            </a:xfrm>
            <a:custGeom>
              <a:avLst/>
              <a:gdLst/>
              <a:ahLst/>
              <a:cxnLst/>
              <a:rect l="l" t="t" r="r" b="b"/>
              <a:pathLst>
                <a:path w="1657" h="377" extrusionOk="0">
                  <a:moveTo>
                    <a:pt x="1642" y="0"/>
                  </a:moveTo>
                  <a:cubicBezTo>
                    <a:pt x="1642" y="0"/>
                    <a:pt x="762" y="60"/>
                    <a:pt x="169" y="60"/>
                  </a:cubicBezTo>
                  <a:cubicBezTo>
                    <a:pt x="109" y="60"/>
                    <a:pt x="53" y="59"/>
                    <a:pt x="1" y="58"/>
                  </a:cubicBezTo>
                  <a:lnTo>
                    <a:pt x="1" y="58"/>
                  </a:lnTo>
                  <a:cubicBezTo>
                    <a:pt x="355" y="202"/>
                    <a:pt x="626" y="377"/>
                    <a:pt x="997" y="377"/>
                  </a:cubicBezTo>
                  <a:cubicBezTo>
                    <a:pt x="1184" y="377"/>
                    <a:pt x="1396" y="332"/>
                    <a:pt x="1657" y="216"/>
                  </a:cubicBezTo>
                  <a:cubicBezTo>
                    <a:pt x="1657" y="144"/>
                    <a:pt x="1642" y="72"/>
                    <a:pt x="164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2" name="Google Shape;316;p35">
              <a:extLst>
                <a:ext uri="{FF2B5EF4-FFF2-40B4-BE49-F238E27FC236}">
                  <a16:creationId xmlns:a16="http://schemas.microsoft.com/office/drawing/2014/main" id="{60AA9BA6-13BC-11BB-4958-30BD580E9BBE}"/>
                </a:ext>
              </a:extLst>
            </p:cNvPr>
            <p:cNvSpPr/>
            <p:nvPr/>
          </p:nvSpPr>
          <p:spPr>
            <a:xfrm flipH="1">
              <a:off x="2765005" y="2335289"/>
              <a:ext cx="80861" cy="23533"/>
            </a:xfrm>
            <a:custGeom>
              <a:avLst/>
              <a:gdLst/>
              <a:ahLst/>
              <a:cxnLst/>
              <a:rect l="l" t="t" r="r" b="b"/>
              <a:pathLst>
                <a:path w="2175" h="633" extrusionOk="0">
                  <a:moveTo>
                    <a:pt x="2052" y="1"/>
                  </a:moveTo>
                  <a:cubicBezTo>
                    <a:pt x="1851" y="1"/>
                    <a:pt x="1388" y="116"/>
                    <a:pt x="1339" y="128"/>
                  </a:cubicBezTo>
                  <a:lnTo>
                    <a:pt x="1325" y="128"/>
                  </a:lnTo>
                  <a:cubicBezTo>
                    <a:pt x="1181" y="200"/>
                    <a:pt x="1037" y="258"/>
                    <a:pt x="879" y="301"/>
                  </a:cubicBezTo>
                  <a:cubicBezTo>
                    <a:pt x="856" y="305"/>
                    <a:pt x="832" y="307"/>
                    <a:pt x="805" y="307"/>
                  </a:cubicBezTo>
                  <a:cubicBezTo>
                    <a:pt x="518" y="307"/>
                    <a:pt x="0" y="114"/>
                    <a:pt x="0" y="114"/>
                  </a:cubicBezTo>
                  <a:lnTo>
                    <a:pt x="0" y="114"/>
                  </a:lnTo>
                  <a:lnTo>
                    <a:pt x="15" y="416"/>
                  </a:lnTo>
                  <a:cubicBezTo>
                    <a:pt x="245" y="503"/>
                    <a:pt x="490" y="575"/>
                    <a:pt x="720" y="632"/>
                  </a:cubicBezTo>
                  <a:cubicBezTo>
                    <a:pt x="722" y="633"/>
                    <a:pt x="724" y="633"/>
                    <a:pt x="726" y="633"/>
                  </a:cubicBezTo>
                  <a:cubicBezTo>
                    <a:pt x="909" y="633"/>
                    <a:pt x="2174" y="42"/>
                    <a:pt x="2132" y="13"/>
                  </a:cubicBezTo>
                  <a:cubicBezTo>
                    <a:pt x="2116" y="4"/>
                    <a:pt x="2088" y="1"/>
                    <a:pt x="2052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3" name="Google Shape;317;p35">
              <a:extLst>
                <a:ext uri="{FF2B5EF4-FFF2-40B4-BE49-F238E27FC236}">
                  <a16:creationId xmlns:a16="http://schemas.microsoft.com/office/drawing/2014/main" id="{254E3F02-4021-CFC6-44C5-924EF50F59ED}"/>
                </a:ext>
              </a:extLst>
            </p:cNvPr>
            <p:cNvSpPr/>
            <p:nvPr/>
          </p:nvSpPr>
          <p:spPr>
            <a:xfrm flipH="1">
              <a:off x="1628861" y="2189591"/>
              <a:ext cx="871143" cy="609897"/>
            </a:xfrm>
            <a:custGeom>
              <a:avLst/>
              <a:gdLst/>
              <a:ahLst/>
              <a:cxnLst/>
              <a:rect l="l" t="t" r="r" b="b"/>
              <a:pathLst>
                <a:path w="23432" h="16405" extrusionOk="0">
                  <a:moveTo>
                    <a:pt x="2161" y="1"/>
                  </a:moveTo>
                  <a:cubicBezTo>
                    <a:pt x="2132" y="1"/>
                    <a:pt x="2089" y="1"/>
                    <a:pt x="2060" y="15"/>
                  </a:cubicBezTo>
                  <a:cubicBezTo>
                    <a:pt x="1642" y="217"/>
                    <a:pt x="1873" y="994"/>
                    <a:pt x="1873" y="994"/>
                  </a:cubicBezTo>
                  <a:cubicBezTo>
                    <a:pt x="1845" y="994"/>
                    <a:pt x="943" y="660"/>
                    <a:pt x="698" y="660"/>
                  </a:cubicBezTo>
                  <a:cubicBezTo>
                    <a:pt x="684" y="660"/>
                    <a:pt x="672" y="661"/>
                    <a:pt x="663" y="663"/>
                  </a:cubicBezTo>
                  <a:cubicBezTo>
                    <a:pt x="490" y="692"/>
                    <a:pt x="735" y="1786"/>
                    <a:pt x="735" y="1786"/>
                  </a:cubicBezTo>
                  <a:cubicBezTo>
                    <a:pt x="735" y="1786"/>
                    <a:pt x="0" y="4321"/>
                    <a:pt x="447" y="4695"/>
                  </a:cubicBezTo>
                  <a:cubicBezTo>
                    <a:pt x="908" y="5070"/>
                    <a:pt x="3269" y="5646"/>
                    <a:pt x="3269" y="5646"/>
                  </a:cubicBezTo>
                  <a:lnTo>
                    <a:pt x="3284" y="5617"/>
                  </a:lnTo>
                  <a:cubicBezTo>
                    <a:pt x="4990" y="8026"/>
                    <a:pt x="11152" y="16404"/>
                    <a:pt x="14475" y="16404"/>
                  </a:cubicBezTo>
                  <a:cubicBezTo>
                    <a:pt x="14489" y="16404"/>
                    <a:pt x="14503" y="16404"/>
                    <a:pt x="14517" y="16404"/>
                  </a:cubicBezTo>
                  <a:cubicBezTo>
                    <a:pt x="18391" y="16317"/>
                    <a:pt x="23431" y="9765"/>
                    <a:pt x="23431" y="9765"/>
                  </a:cubicBezTo>
                  <a:lnTo>
                    <a:pt x="19053" y="5401"/>
                  </a:lnTo>
                  <a:lnTo>
                    <a:pt x="15021" y="9765"/>
                  </a:lnTo>
                  <a:lnTo>
                    <a:pt x="4479" y="3068"/>
                  </a:lnTo>
                  <a:cubicBezTo>
                    <a:pt x="4537" y="2838"/>
                    <a:pt x="4594" y="2578"/>
                    <a:pt x="4638" y="2334"/>
                  </a:cubicBezTo>
                  <a:cubicBezTo>
                    <a:pt x="4724" y="1873"/>
                    <a:pt x="4767" y="1455"/>
                    <a:pt x="4666" y="1383"/>
                  </a:cubicBezTo>
                  <a:cubicBezTo>
                    <a:pt x="4422" y="1210"/>
                    <a:pt x="2823" y="649"/>
                    <a:pt x="2823" y="649"/>
                  </a:cubicBezTo>
                  <a:cubicBezTo>
                    <a:pt x="2823" y="649"/>
                    <a:pt x="2477" y="1"/>
                    <a:pt x="2161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4" name="Google Shape;318;p35">
              <a:extLst>
                <a:ext uri="{FF2B5EF4-FFF2-40B4-BE49-F238E27FC236}">
                  <a16:creationId xmlns:a16="http://schemas.microsoft.com/office/drawing/2014/main" id="{2D2E2CBC-9882-0B82-A48D-87C59AE71E1D}"/>
                </a:ext>
              </a:extLst>
            </p:cNvPr>
            <p:cNvSpPr/>
            <p:nvPr/>
          </p:nvSpPr>
          <p:spPr>
            <a:xfrm flipH="1">
              <a:off x="1407209" y="2121593"/>
              <a:ext cx="493680" cy="593799"/>
            </a:xfrm>
            <a:custGeom>
              <a:avLst/>
              <a:gdLst/>
              <a:ahLst/>
              <a:cxnLst/>
              <a:rect l="l" t="t" r="r" b="b"/>
              <a:pathLst>
                <a:path w="13279" h="15972" extrusionOk="0">
                  <a:moveTo>
                    <a:pt x="10729" y="1"/>
                  </a:moveTo>
                  <a:cubicBezTo>
                    <a:pt x="10629" y="1"/>
                    <a:pt x="10542" y="15"/>
                    <a:pt x="10456" y="44"/>
                  </a:cubicBezTo>
                  <a:cubicBezTo>
                    <a:pt x="7143" y="1009"/>
                    <a:pt x="0" y="9419"/>
                    <a:pt x="0" y="9419"/>
                  </a:cubicBezTo>
                  <a:lnTo>
                    <a:pt x="6639" y="15972"/>
                  </a:lnTo>
                  <a:cubicBezTo>
                    <a:pt x="6639" y="15972"/>
                    <a:pt x="13278" y="6308"/>
                    <a:pt x="12947" y="3356"/>
                  </a:cubicBezTo>
                  <a:cubicBezTo>
                    <a:pt x="12645" y="764"/>
                    <a:pt x="11464" y="1"/>
                    <a:pt x="10729" y="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5" name="Google Shape;319;p35">
              <a:extLst>
                <a:ext uri="{FF2B5EF4-FFF2-40B4-BE49-F238E27FC236}">
                  <a16:creationId xmlns:a16="http://schemas.microsoft.com/office/drawing/2014/main" id="{0E51ED8D-2C43-2F2A-4A33-BBBB95D1A6C4}"/>
                </a:ext>
              </a:extLst>
            </p:cNvPr>
            <p:cNvSpPr/>
            <p:nvPr/>
          </p:nvSpPr>
          <p:spPr>
            <a:xfrm flipH="1">
              <a:off x="555398" y="2114083"/>
              <a:ext cx="724441" cy="1034984"/>
            </a:xfrm>
            <a:custGeom>
              <a:avLst/>
              <a:gdLst/>
              <a:ahLst/>
              <a:cxnLst/>
              <a:rect l="l" t="t" r="r" b="b"/>
              <a:pathLst>
                <a:path w="19486" h="27839" extrusionOk="0">
                  <a:moveTo>
                    <a:pt x="17902" y="1"/>
                  </a:moveTo>
                  <a:cubicBezTo>
                    <a:pt x="16260" y="188"/>
                    <a:pt x="15137" y="1571"/>
                    <a:pt x="14834" y="3428"/>
                  </a:cubicBezTo>
                  <a:cubicBezTo>
                    <a:pt x="14517" y="5272"/>
                    <a:pt x="9592" y="14921"/>
                    <a:pt x="9592" y="14921"/>
                  </a:cubicBezTo>
                  <a:lnTo>
                    <a:pt x="1" y="26110"/>
                  </a:lnTo>
                  <a:lnTo>
                    <a:pt x="3284" y="27839"/>
                  </a:lnTo>
                  <a:cubicBezTo>
                    <a:pt x="3284" y="27839"/>
                    <a:pt x="12775" y="21588"/>
                    <a:pt x="14719" y="18204"/>
                  </a:cubicBezTo>
                  <a:cubicBezTo>
                    <a:pt x="16663" y="14834"/>
                    <a:pt x="19486" y="1"/>
                    <a:pt x="17930" y="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6" name="Google Shape;320;p35">
              <a:extLst>
                <a:ext uri="{FF2B5EF4-FFF2-40B4-BE49-F238E27FC236}">
                  <a16:creationId xmlns:a16="http://schemas.microsoft.com/office/drawing/2014/main" id="{1CFEF71C-9B8A-C1AB-6727-AB9ECA3B9B90}"/>
                </a:ext>
              </a:extLst>
            </p:cNvPr>
            <p:cNvSpPr/>
            <p:nvPr/>
          </p:nvSpPr>
          <p:spPr>
            <a:xfrm flipH="1">
              <a:off x="1147003" y="3031996"/>
              <a:ext cx="186891" cy="144397"/>
            </a:xfrm>
            <a:custGeom>
              <a:avLst/>
              <a:gdLst/>
              <a:ahLst/>
              <a:cxnLst/>
              <a:rect l="l" t="t" r="r" b="b"/>
              <a:pathLst>
                <a:path w="5027" h="3884" extrusionOk="0">
                  <a:moveTo>
                    <a:pt x="2337" y="0"/>
                  </a:moveTo>
                  <a:cubicBezTo>
                    <a:pt x="1762" y="0"/>
                    <a:pt x="1241" y="120"/>
                    <a:pt x="1066" y="470"/>
                  </a:cubicBezTo>
                  <a:cubicBezTo>
                    <a:pt x="879" y="844"/>
                    <a:pt x="936" y="2025"/>
                    <a:pt x="504" y="2213"/>
                  </a:cubicBezTo>
                  <a:cubicBezTo>
                    <a:pt x="245" y="2328"/>
                    <a:pt x="0" y="2472"/>
                    <a:pt x="15" y="2573"/>
                  </a:cubicBezTo>
                  <a:cubicBezTo>
                    <a:pt x="29" y="2774"/>
                    <a:pt x="389" y="2904"/>
                    <a:pt x="591" y="2947"/>
                  </a:cubicBezTo>
                  <a:cubicBezTo>
                    <a:pt x="618" y="2952"/>
                    <a:pt x="649" y="2955"/>
                    <a:pt x="683" y="2955"/>
                  </a:cubicBezTo>
                  <a:cubicBezTo>
                    <a:pt x="1021" y="2955"/>
                    <a:pt x="1628" y="2717"/>
                    <a:pt x="1628" y="2717"/>
                  </a:cubicBezTo>
                  <a:cubicBezTo>
                    <a:pt x="1628" y="2717"/>
                    <a:pt x="2161" y="3710"/>
                    <a:pt x="2348" y="3725"/>
                  </a:cubicBezTo>
                  <a:cubicBezTo>
                    <a:pt x="2477" y="3725"/>
                    <a:pt x="2621" y="3696"/>
                    <a:pt x="2751" y="3653"/>
                  </a:cubicBezTo>
                  <a:lnTo>
                    <a:pt x="3457" y="3523"/>
                  </a:lnTo>
                  <a:lnTo>
                    <a:pt x="3730" y="3883"/>
                  </a:lnTo>
                  <a:cubicBezTo>
                    <a:pt x="3730" y="3883"/>
                    <a:pt x="4364" y="2861"/>
                    <a:pt x="4580" y="2501"/>
                  </a:cubicBezTo>
                  <a:cubicBezTo>
                    <a:pt x="4609" y="2443"/>
                    <a:pt x="4638" y="2385"/>
                    <a:pt x="4666" y="2328"/>
                  </a:cubicBezTo>
                  <a:cubicBezTo>
                    <a:pt x="5026" y="1665"/>
                    <a:pt x="4839" y="844"/>
                    <a:pt x="4249" y="398"/>
                  </a:cubicBezTo>
                  <a:cubicBezTo>
                    <a:pt x="4031" y="231"/>
                    <a:pt x="3133" y="0"/>
                    <a:pt x="2337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7" name="Google Shape;321;p35">
              <a:extLst>
                <a:ext uri="{FF2B5EF4-FFF2-40B4-BE49-F238E27FC236}">
                  <a16:creationId xmlns:a16="http://schemas.microsoft.com/office/drawing/2014/main" id="{EBED98DB-D7FE-AD50-E405-662AC99A3150}"/>
                </a:ext>
              </a:extLst>
            </p:cNvPr>
            <p:cNvSpPr/>
            <p:nvPr/>
          </p:nvSpPr>
          <p:spPr>
            <a:xfrm flipH="1">
              <a:off x="500226" y="4761679"/>
              <a:ext cx="530634" cy="205629"/>
            </a:xfrm>
            <a:custGeom>
              <a:avLst/>
              <a:gdLst/>
              <a:ahLst/>
              <a:cxnLst/>
              <a:rect l="l" t="t" r="r" b="b"/>
              <a:pathLst>
                <a:path w="14273" h="5531" extrusionOk="0">
                  <a:moveTo>
                    <a:pt x="8540" y="0"/>
                  </a:moveTo>
                  <a:lnTo>
                    <a:pt x="8540" y="0"/>
                  </a:lnTo>
                  <a:cubicBezTo>
                    <a:pt x="8540" y="0"/>
                    <a:pt x="8656" y="1397"/>
                    <a:pt x="5919" y="2564"/>
                  </a:cubicBezTo>
                  <a:cubicBezTo>
                    <a:pt x="4998" y="2938"/>
                    <a:pt x="4033" y="3226"/>
                    <a:pt x="3054" y="3413"/>
                  </a:cubicBezTo>
                  <a:cubicBezTo>
                    <a:pt x="764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58" y="3039"/>
                  </a:lnTo>
                  <a:lnTo>
                    <a:pt x="14272" y="418"/>
                  </a:lnTo>
                  <a:lnTo>
                    <a:pt x="8540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8" name="Google Shape;322;p35">
              <a:extLst>
                <a:ext uri="{FF2B5EF4-FFF2-40B4-BE49-F238E27FC236}">
                  <a16:creationId xmlns:a16="http://schemas.microsoft.com/office/drawing/2014/main" id="{80221123-785D-B8AB-E260-1971479EE5DB}"/>
                </a:ext>
              </a:extLst>
            </p:cNvPr>
            <p:cNvSpPr/>
            <p:nvPr/>
          </p:nvSpPr>
          <p:spPr>
            <a:xfrm flipH="1">
              <a:off x="500784" y="4856444"/>
              <a:ext cx="530077" cy="110863"/>
            </a:xfrm>
            <a:custGeom>
              <a:avLst/>
              <a:gdLst/>
              <a:ahLst/>
              <a:cxnLst/>
              <a:rect l="l" t="t" r="r" b="b"/>
              <a:pathLst>
                <a:path w="14258" h="2982" extrusionOk="0">
                  <a:moveTo>
                    <a:pt x="5919" y="0"/>
                  </a:moveTo>
                  <a:cubicBezTo>
                    <a:pt x="4998" y="389"/>
                    <a:pt x="4033" y="677"/>
                    <a:pt x="3054" y="864"/>
                  </a:cubicBezTo>
                  <a:cubicBezTo>
                    <a:pt x="764" y="1340"/>
                    <a:pt x="0" y="2981"/>
                    <a:pt x="0" y="2981"/>
                  </a:cubicBezTo>
                  <a:lnTo>
                    <a:pt x="14243" y="2981"/>
                  </a:lnTo>
                  <a:lnTo>
                    <a:pt x="14258" y="490"/>
                  </a:lnTo>
                  <a:lnTo>
                    <a:pt x="14258" y="490"/>
                  </a:lnTo>
                  <a:cubicBezTo>
                    <a:pt x="12962" y="850"/>
                    <a:pt x="10989" y="1685"/>
                    <a:pt x="7604" y="1959"/>
                  </a:cubicBezTo>
                  <a:cubicBezTo>
                    <a:pt x="7230" y="1268"/>
                    <a:pt x="6567" y="576"/>
                    <a:pt x="591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9" name="Google Shape;323;p35">
              <a:extLst>
                <a:ext uri="{FF2B5EF4-FFF2-40B4-BE49-F238E27FC236}">
                  <a16:creationId xmlns:a16="http://schemas.microsoft.com/office/drawing/2014/main" id="{CC206FB3-67C8-F722-B947-BEAFB31207FE}"/>
                </a:ext>
              </a:extLst>
            </p:cNvPr>
            <p:cNvSpPr/>
            <p:nvPr/>
          </p:nvSpPr>
          <p:spPr>
            <a:xfrm flipH="1">
              <a:off x="392635" y="2912396"/>
              <a:ext cx="413897" cy="1923192"/>
            </a:xfrm>
            <a:custGeom>
              <a:avLst/>
              <a:gdLst/>
              <a:ahLst/>
              <a:cxnLst/>
              <a:rect l="l" t="t" r="r" b="b"/>
              <a:pathLst>
                <a:path w="11133" h="51730" extrusionOk="0">
                  <a:moveTo>
                    <a:pt x="4494" y="0"/>
                  </a:moveTo>
                  <a:cubicBezTo>
                    <a:pt x="2679" y="0"/>
                    <a:pt x="994" y="764"/>
                    <a:pt x="447" y="2578"/>
                  </a:cubicBezTo>
                  <a:cubicBezTo>
                    <a:pt x="231" y="3284"/>
                    <a:pt x="101" y="4983"/>
                    <a:pt x="44" y="7345"/>
                  </a:cubicBezTo>
                  <a:cubicBezTo>
                    <a:pt x="44" y="7719"/>
                    <a:pt x="29" y="8108"/>
                    <a:pt x="29" y="8511"/>
                  </a:cubicBezTo>
                  <a:cubicBezTo>
                    <a:pt x="15" y="9332"/>
                    <a:pt x="15" y="10211"/>
                    <a:pt x="15" y="11132"/>
                  </a:cubicBezTo>
                  <a:cubicBezTo>
                    <a:pt x="1" y="24986"/>
                    <a:pt x="1253" y="50102"/>
                    <a:pt x="1253" y="50102"/>
                  </a:cubicBezTo>
                  <a:lnTo>
                    <a:pt x="8829" y="51730"/>
                  </a:lnTo>
                  <a:cubicBezTo>
                    <a:pt x="8829" y="51730"/>
                    <a:pt x="10182" y="22077"/>
                    <a:pt x="10730" y="11132"/>
                  </a:cubicBezTo>
                  <a:cubicBezTo>
                    <a:pt x="10787" y="10067"/>
                    <a:pt x="10830" y="9188"/>
                    <a:pt x="10859" y="8511"/>
                  </a:cubicBezTo>
                  <a:cubicBezTo>
                    <a:pt x="10888" y="7964"/>
                    <a:pt x="10917" y="7561"/>
                    <a:pt x="10931" y="7345"/>
                  </a:cubicBezTo>
                  <a:cubicBezTo>
                    <a:pt x="10931" y="7331"/>
                    <a:pt x="10931" y="7316"/>
                    <a:pt x="10931" y="7302"/>
                  </a:cubicBezTo>
                  <a:cubicBezTo>
                    <a:pt x="11133" y="4349"/>
                    <a:pt x="10355" y="3313"/>
                    <a:pt x="9433" y="2132"/>
                  </a:cubicBezTo>
                  <a:cubicBezTo>
                    <a:pt x="8411" y="821"/>
                    <a:pt x="6380" y="0"/>
                    <a:pt x="4494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0" name="Google Shape;324;p35">
              <a:extLst>
                <a:ext uri="{FF2B5EF4-FFF2-40B4-BE49-F238E27FC236}">
                  <a16:creationId xmlns:a16="http://schemas.microsoft.com/office/drawing/2014/main" id="{C8EAF738-C280-5E3C-CCBF-8B320B60512F}"/>
                </a:ext>
              </a:extLst>
            </p:cNvPr>
            <p:cNvSpPr/>
            <p:nvPr/>
          </p:nvSpPr>
          <p:spPr>
            <a:xfrm flipH="1">
              <a:off x="392635" y="2912359"/>
              <a:ext cx="413377" cy="413934"/>
            </a:xfrm>
            <a:custGeom>
              <a:avLst/>
              <a:gdLst/>
              <a:ahLst/>
              <a:cxnLst/>
              <a:rect l="l" t="t" r="r" b="b"/>
              <a:pathLst>
                <a:path w="11119" h="11134" extrusionOk="0">
                  <a:moveTo>
                    <a:pt x="4484" y="0"/>
                  </a:moveTo>
                  <a:cubicBezTo>
                    <a:pt x="2667" y="0"/>
                    <a:pt x="977" y="762"/>
                    <a:pt x="433" y="2579"/>
                  </a:cubicBezTo>
                  <a:cubicBezTo>
                    <a:pt x="217" y="3285"/>
                    <a:pt x="102" y="4984"/>
                    <a:pt x="30" y="7332"/>
                  </a:cubicBezTo>
                  <a:cubicBezTo>
                    <a:pt x="30" y="7720"/>
                    <a:pt x="15" y="8109"/>
                    <a:pt x="15" y="8512"/>
                  </a:cubicBezTo>
                  <a:cubicBezTo>
                    <a:pt x="1" y="9333"/>
                    <a:pt x="1" y="10212"/>
                    <a:pt x="1" y="11133"/>
                  </a:cubicBezTo>
                  <a:lnTo>
                    <a:pt x="10716" y="11133"/>
                  </a:lnTo>
                  <a:cubicBezTo>
                    <a:pt x="10773" y="10068"/>
                    <a:pt x="10816" y="9175"/>
                    <a:pt x="10845" y="8512"/>
                  </a:cubicBezTo>
                  <a:cubicBezTo>
                    <a:pt x="10874" y="7965"/>
                    <a:pt x="10903" y="7562"/>
                    <a:pt x="10917" y="7332"/>
                  </a:cubicBezTo>
                  <a:cubicBezTo>
                    <a:pt x="10917" y="7332"/>
                    <a:pt x="10917" y="7317"/>
                    <a:pt x="10917" y="7303"/>
                  </a:cubicBezTo>
                  <a:cubicBezTo>
                    <a:pt x="11119" y="4350"/>
                    <a:pt x="10341" y="3314"/>
                    <a:pt x="9419" y="2133"/>
                  </a:cubicBezTo>
                  <a:cubicBezTo>
                    <a:pt x="8393" y="820"/>
                    <a:pt x="6370" y="0"/>
                    <a:pt x="4484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1" name="Google Shape;325;p35">
              <a:extLst>
                <a:ext uri="{FF2B5EF4-FFF2-40B4-BE49-F238E27FC236}">
                  <a16:creationId xmlns:a16="http://schemas.microsoft.com/office/drawing/2014/main" id="{399A351C-BF75-B6E8-9092-37C0C621C4E2}"/>
                </a:ext>
              </a:extLst>
            </p:cNvPr>
            <p:cNvSpPr/>
            <p:nvPr/>
          </p:nvSpPr>
          <p:spPr>
            <a:xfrm flipH="1">
              <a:off x="-132051" y="4578580"/>
              <a:ext cx="445684" cy="424939"/>
            </a:xfrm>
            <a:custGeom>
              <a:avLst/>
              <a:gdLst/>
              <a:ahLst/>
              <a:cxnLst/>
              <a:rect l="l" t="t" r="r" b="b"/>
              <a:pathLst>
                <a:path w="11988" h="11430" extrusionOk="0">
                  <a:moveTo>
                    <a:pt x="9439" y="0"/>
                  </a:moveTo>
                  <a:lnTo>
                    <a:pt x="4370" y="2707"/>
                  </a:lnTo>
                  <a:cubicBezTo>
                    <a:pt x="4370" y="2707"/>
                    <a:pt x="5176" y="3845"/>
                    <a:pt x="3448" y="6308"/>
                  </a:cubicBezTo>
                  <a:cubicBezTo>
                    <a:pt x="2858" y="7114"/>
                    <a:pt x="2195" y="7878"/>
                    <a:pt x="1461" y="8569"/>
                  </a:cubicBezTo>
                  <a:cubicBezTo>
                    <a:pt x="856" y="9130"/>
                    <a:pt x="395" y="9850"/>
                    <a:pt x="136" y="10643"/>
                  </a:cubicBezTo>
                  <a:cubicBezTo>
                    <a:pt x="1" y="11058"/>
                    <a:pt x="331" y="11430"/>
                    <a:pt x="708" y="11430"/>
                  </a:cubicBezTo>
                  <a:cubicBezTo>
                    <a:pt x="814" y="11430"/>
                    <a:pt x="924" y="11400"/>
                    <a:pt x="1029" y="11334"/>
                  </a:cubicBezTo>
                  <a:lnTo>
                    <a:pt x="11988" y="4436"/>
                  </a:lnTo>
                  <a:lnTo>
                    <a:pt x="10750" y="2275"/>
                  </a:lnTo>
                  <a:lnTo>
                    <a:pt x="9439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2" name="Google Shape;326;p35">
              <a:extLst>
                <a:ext uri="{FF2B5EF4-FFF2-40B4-BE49-F238E27FC236}">
                  <a16:creationId xmlns:a16="http://schemas.microsoft.com/office/drawing/2014/main" id="{0F944B6F-7C07-0E69-ABE1-214B11C3BAA5}"/>
                </a:ext>
              </a:extLst>
            </p:cNvPr>
            <p:cNvSpPr/>
            <p:nvPr/>
          </p:nvSpPr>
          <p:spPr>
            <a:xfrm flipH="1">
              <a:off x="-132051" y="4663159"/>
              <a:ext cx="445684" cy="340360"/>
            </a:xfrm>
            <a:custGeom>
              <a:avLst/>
              <a:gdLst/>
              <a:ahLst/>
              <a:cxnLst/>
              <a:rect l="l" t="t" r="r" b="b"/>
              <a:pathLst>
                <a:path w="11988" h="9155" extrusionOk="0">
                  <a:moveTo>
                    <a:pt x="10750" y="0"/>
                  </a:moveTo>
                  <a:cubicBezTo>
                    <a:pt x="9828" y="1009"/>
                    <a:pt x="8575" y="2780"/>
                    <a:pt x="5867" y="4825"/>
                  </a:cubicBezTo>
                  <a:cubicBezTo>
                    <a:pt x="5205" y="4422"/>
                    <a:pt x="4283" y="4177"/>
                    <a:pt x="3448" y="4033"/>
                  </a:cubicBezTo>
                  <a:cubicBezTo>
                    <a:pt x="2858" y="4839"/>
                    <a:pt x="2195" y="5603"/>
                    <a:pt x="1461" y="6294"/>
                  </a:cubicBezTo>
                  <a:cubicBezTo>
                    <a:pt x="856" y="6855"/>
                    <a:pt x="395" y="7575"/>
                    <a:pt x="136" y="8368"/>
                  </a:cubicBezTo>
                  <a:cubicBezTo>
                    <a:pt x="1" y="8783"/>
                    <a:pt x="331" y="9155"/>
                    <a:pt x="708" y="9155"/>
                  </a:cubicBezTo>
                  <a:cubicBezTo>
                    <a:pt x="814" y="9155"/>
                    <a:pt x="924" y="9125"/>
                    <a:pt x="1029" y="9059"/>
                  </a:cubicBezTo>
                  <a:lnTo>
                    <a:pt x="11988" y="2161"/>
                  </a:lnTo>
                  <a:lnTo>
                    <a:pt x="10750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3" name="Google Shape;327;p35">
              <a:extLst>
                <a:ext uri="{FF2B5EF4-FFF2-40B4-BE49-F238E27FC236}">
                  <a16:creationId xmlns:a16="http://schemas.microsoft.com/office/drawing/2014/main" id="{BBEA43F8-C070-F4C5-0122-C595FC0701C3}"/>
                </a:ext>
              </a:extLst>
            </p:cNvPr>
            <p:cNvSpPr/>
            <p:nvPr/>
          </p:nvSpPr>
          <p:spPr>
            <a:xfrm flipH="1">
              <a:off x="-86026" y="3008760"/>
              <a:ext cx="691241" cy="1695108"/>
            </a:xfrm>
            <a:custGeom>
              <a:avLst/>
              <a:gdLst/>
              <a:ahLst/>
              <a:cxnLst/>
              <a:rect l="l" t="t" r="r" b="b"/>
              <a:pathLst>
                <a:path w="18593" h="45595" extrusionOk="0">
                  <a:moveTo>
                    <a:pt x="2766" y="1"/>
                  </a:moveTo>
                  <a:cubicBezTo>
                    <a:pt x="2766" y="1"/>
                    <a:pt x="2463" y="1988"/>
                    <a:pt x="2074" y="4825"/>
                  </a:cubicBezTo>
                  <a:cubicBezTo>
                    <a:pt x="1988" y="5516"/>
                    <a:pt x="1887" y="6251"/>
                    <a:pt x="1772" y="7028"/>
                  </a:cubicBezTo>
                  <a:cubicBezTo>
                    <a:pt x="1714" y="7518"/>
                    <a:pt x="1642" y="8022"/>
                    <a:pt x="1585" y="8540"/>
                  </a:cubicBezTo>
                  <a:cubicBezTo>
                    <a:pt x="807" y="14503"/>
                    <a:pt x="0" y="21718"/>
                    <a:pt x="360" y="23518"/>
                  </a:cubicBezTo>
                  <a:cubicBezTo>
                    <a:pt x="879" y="26124"/>
                    <a:pt x="11262" y="45595"/>
                    <a:pt x="11262" y="45595"/>
                  </a:cubicBezTo>
                  <a:lnTo>
                    <a:pt x="18593" y="44500"/>
                  </a:lnTo>
                  <a:lnTo>
                    <a:pt x="10139" y="23331"/>
                  </a:lnTo>
                  <a:lnTo>
                    <a:pt x="11968" y="8540"/>
                  </a:lnTo>
                  <a:lnTo>
                    <a:pt x="12141" y="7158"/>
                  </a:lnTo>
                  <a:lnTo>
                    <a:pt x="12746" y="2305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4" name="Google Shape;328;p35">
              <a:extLst>
                <a:ext uri="{FF2B5EF4-FFF2-40B4-BE49-F238E27FC236}">
                  <a16:creationId xmlns:a16="http://schemas.microsoft.com/office/drawing/2014/main" id="{EC200487-73AA-DF70-5F82-DF4972D67379}"/>
                </a:ext>
              </a:extLst>
            </p:cNvPr>
            <p:cNvSpPr/>
            <p:nvPr/>
          </p:nvSpPr>
          <p:spPr>
            <a:xfrm flipH="1">
              <a:off x="131351" y="3008760"/>
              <a:ext cx="414975" cy="317533"/>
            </a:xfrm>
            <a:custGeom>
              <a:avLst/>
              <a:gdLst/>
              <a:ahLst/>
              <a:cxnLst/>
              <a:rect l="l" t="t" r="r" b="b"/>
              <a:pathLst>
                <a:path w="11162" h="8541" extrusionOk="0">
                  <a:moveTo>
                    <a:pt x="1182" y="1"/>
                  </a:moveTo>
                  <a:cubicBezTo>
                    <a:pt x="1182" y="1"/>
                    <a:pt x="879" y="1988"/>
                    <a:pt x="490" y="4825"/>
                  </a:cubicBezTo>
                  <a:cubicBezTo>
                    <a:pt x="404" y="5516"/>
                    <a:pt x="303" y="6251"/>
                    <a:pt x="188" y="7028"/>
                  </a:cubicBezTo>
                  <a:cubicBezTo>
                    <a:pt x="130" y="7518"/>
                    <a:pt x="58" y="8022"/>
                    <a:pt x="1" y="8540"/>
                  </a:cubicBezTo>
                  <a:lnTo>
                    <a:pt x="10384" y="8540"/>
                  </a:lnTo>
                  <a:lnTo>
                    <a:pt x="10557" y="7158"/>
                  </a:lnTo>
                  <a:lnTo>
                    <a:pt x="11162" y="2305"/>
                  </a:lnTo>
                  <a:lnTo>
                    <a:pt x="1182" y="1"/>
                  </a:ln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5" name="Google Shape;329;p35">
              <a:extLst>
                <a:ext uri="{FF2B5EF4-FFF2-40B4-BE49-F238E27FC236}">
                  <a16:creationId xmlns:a16="http://schemas.microsoft.com/office/drawing/2014/main" id="{A8C850EE-BEC2-65B8-682E-33909C5A9D56}"/>
                </a:ext>
              </a:extLst>
            </p:cNvPr>
            <p:cNvSpPr/>
            <p:nvPr/>
          </p:nvSpPr>
          <p:spPr>
            <a:xfrm flipH="1">
              <a:off x="236303" y="1648286"/>
              <a:ext cx="488326" cy="442933"/>
            </a:xfrm>
            <a:custGeom>
              <a:avLst/>
              <a:gdLst/>
              <a:ahLst/>
              <a:cxnLst/>
              <a:rect l="l" t="t" r="r" b="b"/>
              <a:pathLst>
                <a:path w="13135" h="11914" extrusionOk="0">
                  <a:moveTo>
                    <a:pt x="6784" y="1"/>
                  </a:moveTo>
                  <a:cubicBezTo>
                    <a:pt x="6366" y="1"/>
                    <a:pt x="5978" y="203"/>
                    <a:pt x="5718" y="534"/>
                  </a:cubicBezTo>
                  <a:cubicBezTo>
                    <a:pt x="5417" y="198"/>
                    <a:pt x="4994" y="11"/>
                    <a:pt x="4555" y="11"/>
                  </a:cubicBezTo>
                  <a:cubicBezTo>
                    <a:pt x="4449" y="11"/>
                    <a:pt x="4342" y="22"/>
                    <a:pt x="4235" y="44"/>
                  </a:cubicBezTo>
                  <a:cubicBezTo>
                    <a:pt x="3688" y="159"/>
                    <a:pt x="3256" y="548"/>
                    <a:pt x="3083" y="1067"/>
                  </a:cubicBezTo>
                  <a:cubicBezTo>
                    <a:pt x="2881" y="943"/>
                    <a:pt x="2652" y="881"/>
                    <a:pt x="2424" y="881"/>
                  </a:cubicBezTo>
                  <a:cubicBezTo>
                    <a:pt x="2148" y="881"/>
                    <a:pt x="1871" y="972"/>
                    <a:pt x="1643" y="1153"/>
                  </a:cubicBezTo>
                  <a:cubicBezTo>
                    <a:pt x="1254" y="1499"/>
                    <a:pt x="1139" y="2060"/>
                    <a:pt x="1355" y="2536"/>
                  </a:cubicBezTo>
                  <a:cubicBezTo>
                    <a:pt x="1293" y="2501"/>
                    <a:pt x="1229" y="2487"/>
                    <a:pt x="1164" y="2487"/>
                  </a:cubicBezTo>
                  <a:cubicBezTo>
                    <a:pt x="956" y="2487"/>
                    <a:pt x="738" y="2638"/>
                    <a:pt x="563" y="2780"/>
                  </a:cubicBezTo>
                  <a:cubicBezTo>
                    <a:pt x="332" y="2968"/>
                    <a:pt x="188" y="3241"/>
                    <a:pt x="159" y="3529"/>
                  </a:cubicBezTo>
                  <a:cubicBezTo>
                    <a:pt x="73" y="3947"/>
                    <a:pt x="203" y="4451"/>
                    <a:pt x="577" y="4667"/>
                  </a:cubicBezTo>
                  <a:cubicBezTo>
                    <a:pt x="203" y="4753"/>
                    <a:pt x="1" y="5185"/>
                    <a:pt x="15" y="5560"/>
                  </a:cubicBezTo>
                  <a:cubicBezTo>
                    <a:pt x="30" y="5949"/>
                    <a:pt x="303" y="6265"/>
                    <a:pt x="678" y="6352"/>
                  </a:cubicBezTo>
                  <a:cubicBezTo>
                    <a:pt x="664" y="6349"/>
                    <a:pt x="651" y="6348"/>
                    <a:pt x="638" y="6348"/>
                  </a:cubicBezTo>
                  <a:cubicBezTo>
                    <a:pt x="437" y="6348"/>
                    <a:pt x="258" y="6640"/>
                    <a:pt x="231" y="6856"/>
                  </a:cubicBezTo>
                  <a:cubicBezTo>
                    <a:pt x="217" y="7086"/>
                    <a:pt x="318" y="7317"/>
                    <a:pt x="505" y="7461"/>
                  </a:cubicBezTo>
                  <a:cubicBezTo>
                    <a:pt x="692" y="7605"/>
                    <a:pt x="908" y="7706"/>
                    <a:pt x="1124" y="7778"/>
                  </a:cubicBezTo>
                  <a:cubicBezTo>
                    <a:pt x="865" y="8224"/>
                    <a:pt x="1139" y="8843"/>
                    <a:pt x="1571" y="9131"/>
                  </a:cubicBezTo>
                  <a:cubicBezTo>
                    <a:pt x="1756" y="9244"/>
                    <a:pt x="1962" y="9306"/>
                    <a:pt x="2175" y="9306"/>
                  </a:cubicBezTo>
                  <a:cubicBezTo>
                    <a:pt x="2261" y="9306"/>
                    <a:pt x="2348" y="9296"/>
                    <a:pt x="2435" y="9275"/>
                  </a:cubicBezTo>
                  <a:lnTo>
                    <a:pt x="2435" y="9275"/>
                  </a:lnTo>
                  <a:cubicBezTo>
                    <a:pt x="2262" y="9563"/>
                    <a:pt x="2262" y="9923"/>
                    <a:pt x="2435" y="10226"/>
                  </a:cubicBezTo>
                  <a:cubicBezTo>
                    <a:pt x="2590" y="10441"/>
                    <a:pt x="2835" y="10557"/>
                    <a:pt x="3087" y="10557"/>
                  </a:cubicBezTo>
                  <a:cubicBezTo>
                    <a:pt x="3139" y="10557"/>
                    <a:pt x="3190" y="10552"/>
                    <a:pt x="3241" y="10543"/>
                  </a:cubicBezTo>
                  <a:cubicBezTo>
                    <a:pt x="3256" y="10931"/>
                    <a:pt x="3702" y="11335"/>
                    <a:pt x="4077" y="11435"/>
                  </a:cubicBezTo>
                  <a:cubicBezTo>
                    <a:pt x="4147" y="11451"/>
                    <a:pt x="4218" y="11459"/>
                    <a:pt x="4287" y="11459"/>
                  </a:cubicBezTo>
                  <a:cubicBezTo>
                    <a:pt x="4601" y="11459"/>
                    <a:pt x="4893" y="11303"/>
                    <a:pt x="5070" y="11032"/>
                  </a:cubicBezTo>
                  <a:cubicBezTo>
                    <a:pt x="5257" y="11234"/>
                    <a:pt x="5445" y="11421"/>
                    <a:pt x="5675" y="11594"/>
                  </a:cubicBezTo>
                  <a:cubicBezTo>
                    <a:pt x="5820" y="11683"/>
                    <a:pt x="5991" y="11738"/>
                    <a:pt x="6161" y="11738"/>
                  </a:cubicBezTo>
                  <a:cubicBezTo>
                    <a:pt x="6211" y="11738"/>
                    <a:pt x="6260" y="11733"/>
                    <a:pt x="6309" y="11724"/>
                  </a:cubicBezTo>
                  <a:cubicBezTo>
                    <a:pt x="6539" y="11680"/>
                    <a:pt x="6712" y="11507"/>
                    <a:pt x="6755" y="11277"/>
                  </a:cubicBezTo>
                  <a:cubicBezTo>
                    <a:pt x="6928" y="11580"/>
                    <a:pt x="7216" y="11810"/>
                    <a:pt x="7562" y="11896"/>
                  </a:cubicBezTo>
                  <a:cubicBezTo>
                    <a:pt x="7626" y="11908"/>
                    <a:pt x="7690" y="11914"/>
                    <a:pt x="7755" y="11914"/>
                  </a:cubicBezTo>
                  <a:cubicBezTo>
                    <a:pt x="8009" y="11914"/>
                    <a:pt x="8262" y="11824"/>
                    <a:pt x="8469" y="11652"/>
                  </a:cubicBezTo>
                  <a:cubicBezTo>
                    <a:pt x="8587" y="11769"/>
                    <a:pt x="8766" y="11823"/>
                    <a:pt x="8953" y="11823"/>
                  </a:cubicBezTo>
                  <a:cubicBezTo>
                    <a:pt x="9199" y="11823"/>
                    <a:pt x="9459" y="11729"/>
                    <a:pt x="9607" y="11565"/>
                  </a:cubicBezTo>
                  <a:cubicBezTo>
                    <a:pt x="9851" y="11277"/>
                    <a:pt x="9837" y="10744"/>
                    <a:pt x="9535" y="10514"/>
                  </a:cubicBezTo>
                  <a:lnTo>
                    <a:pt x="9535" y="10514"/>
                  </a:lnTo>
                  <a:cubicBezTo>
                    <a:pt x="9751" y="10629"/>
                    <a:pt x="9981" y="10701"/>
                    <a:pt x="10226" y="10701"/>
                  </a:cubicBezTo>
                  <a:cubicBezTo>
                    <a:pt x="10238" y="10702"/>
                    <a:pt x="10251" y="10702"/>
                    <a:pt x="10263" y="10702"/>
                  </a:cubicBezTo>
                  <a:cubicBezTo>
                    <a:pt x="10494" y="10702"/>
                    <a:pt x="10708" y="10575"/>
                    <a:pt x="10831" y="10370"/>
                  </a:cubicBezTo>
                  <a:cubicBezTo>
                    <a:pt x="10946" y="10154"/>
                    <a:pt x="10874" y="9880"/>
                    <a:pt x="10672" y="9751"/>
                  </a:cubicBezTo>
                  <a:cubicBezTo>
                    <a:pt x="10845" y="9751"/>
                    <a:pt x="11107" y="9799"/>
                    <a:pt x="11318" y="9799"/>
                  </a:cubicBezTo>
                  <a:cubicBezTo>
                    <a:pt x="11389" y="9799"/>
                    <a:pt x="11454" y="9794"/>
                    <a:pt x="11508" y="9779"/>
                  </a:cubicBezTo>
                  <a:cubicBezTo>
                    <a:pt x="11738" y="9736"/>
                    <a:pt x="11940" y="9592"/>
                    <a:pt x="12069" y="9391"/>
                  </a:cubicBezTo>
                  <a:cubicBezTo>
                    <a:pt x="12170" y="9189"/>
                    <a:pt x="12170" y="8930"/>
                    <a:pt x="12040" y="8742"/>
                  </a:cubicBezTo>
                  <a:lnTo>
                    <a:pt x="12040" y="8742"/>
                  </a:lnTo>
                  <a:cubicBezTo>
                    <a:pt x="12047" y="8743"/>
                    <a:pt x="12054" y="8743"/>
                    <a:pt x="12061" y="8743"/>
                  </a:cubicBezTo>
                  <a:cubicBezTo>
                    <a:pt x="12385" y="8743"/>
                    <a:pt x="12704" y="8405"/>
                    <a:pt x="12775" y="8080"/>
                  </a:cubicBezTo>
                  <a:cubicBezTo>
                    <a:pt x="12818" y="7734"/>
                    <a:pt x="12616" y="7403"/>
                    <a:pt x="12285" y="7288"/>
                  </a:cubicBezTo>
                  <a:cubicBezTo>
                    <a:pt x="12688" y="7245"/>
                    <a:pt x="13020" y="6942"/>
                    <a:pt x="13092" y="6539"/>
                  </a:cubicBezTo>
                  <a:cubicBezTo>
                    <a:pt x="13135" y="6150"/>
                    <a:pt x="12890" y="5776"/>
                    <a:pt x="12516" y="5646"/>
                  </a:cubicBezTo>
                  <a:cubicBezTo>
                    <a:pt x="12833" y="5416"/>
                    <a:pt x="12890" y="4883"/>
                    <a:pt x="12761" y="4508"/>
                  </a:cubicBezTo>
                  <a:cubicBezTo>
                    <a:pt x="12624" y="4154"/>
                    <a:pt x="12294" y="3916"/>
                    <a:pt x="11917" y="3916"/>
                  </a:cubicBezTo>
                  <a:cubicBezTo>
                    <a:pt x="11896" y="3916"/>
                    <a:pt x="11875" y="3916"/>
                    <a:pt x="11853" y="3918"/>
                  </a:cubicBezTo>
                  <a:cubicBezTo>
                    <a:pt x="12040" y="3472"/>
                    <a:pt x="11796" y="2766"/>
                    <a:pt x="11436" y="2464"/>
                  </a:cubicBezTo>
                  <a:cubicBezTo>
                    <a:pt x="11222" y="2289"/>
                    <a:pt x="10964" y="2202"/>
                    <a:pt x="10706" y="2202"/>
                  </a:cubicBezTo>
                  <a:cubicBezTo>
                    <a:pt x="10495" y="2202"/>
                    <a:pt x="10284" y="2260"/>
                    <a:pt x="10096" y="2377"/>
                  </a:cubicBezTo>
                  <a:cubicBezTo>
                    <a:pt x="10211" y="1830"/>
                    <a:pt x="9995" y="1254"/>
                    <a:pt x="9563" y="894"/>
                  </a:cubicBezTo>
                  <a:cubicBezTo>
                    <a:pt x="9310" y="720"/>
                    <a:pt x="9017" y="632"/>
                    <a:pt x="8724" y="632"/>
                  </a:cubicBezTo>
                  <a:cubicBezTo>
                    <a:pt x="8484" y="632"/>
                    <a:pt x="8243" y="691"/>
                    <a:pt x="8022" y="807"/>
                  </a:cubicBezTo>
                  <a:cubicBezTo>
                    <a:pt x="7806" y="375"/>
                    <a:pt x="7389" y="73"/>
                    <a:pt x="691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6" name="Google Shape;330;p35">
              <a:extLst>
                <a:ext uri="{FF2B5EF4-FFF2-40B4-BE49-F238E27FC236}">
                  <a16:creationId xmlns:a16="http://schemas.microsoft.com/office/drawing/2014/main" id="{455770C4-EDC9-1B9E-EF45-19D4760F31A3}"/>
                </a:ext>
              </a:extLst>
            </p:cNvPr>
            <p:cNvSpPr/>
            <p:nvPr/>
          </p:nvSpPr>
          <p:spPr>
            <a:xfrm flipH="1">
              <a:off x="86924" y="2097948"/>
              <a:ext cx="767269" cy="1113764"/>
            </a:xfrm>
            <a:custGeom>
              <a:avLst/>
              <a:gdLst/>
              <a:ahLst/>
              <a:cxnLst/>
              <a:rect l="l" t="t" r="r" b="b"/>
              <a:pathLst>
                <a:path w="20638" h="29958" extrusionOk="0">
                  <a:moveTo>
                    <a:pt x="12225" y="1"/>
                  </a:moveTo>
                  <a:cubicBezTo>
                    <a:pt x="12140" y="1"/>
                    <a:pt x="12054" y="1"/>
                    <a:pt x="11968" y="3"/>
                  </a:cubicBezTo>
                  <a:cubicBezTo>
                    <a:pt x="9736" y="3"/>
                    <a:pt x="7432" y="248"/>
                    <a:pt x="7432" y="248"/>
                  </a:cubicBezTo>
                  <a:cubicBezTo>
                    <a:pt x="7144" y="277"/>
                    <a:pt x="6856" y="320"/>
                    <a:pt x="6568" y="406"/>
                  </a:cubicBezTo>
                  <a:cubicBezTo>
                    <a:pt x="6525" y="406"/>
                    <a:pt x="6496" y="421"/>
                    <a:pt x="6453" y="435"/>
                  </a:cubicBezTo>
                  <a:cubicBezTo>
                    <a:pt x="5833" y="608"/>
                    <a:pt x="5085" y="953"/>
                    <a:pt x="4710" y="1601"/>
                  </a:cubicBezTo>
                  <a:cubicBezTo>
                    <a:pt x="4422" y="2120"/>
                    <a:pt x="4235" y="4266"/>
                    <a:pt x="4120" y="6685"/>
                  </a:cubicBezTo>
                  <a:cubicBezTo>
                    <a:pt x="4048" y="7837"/>
                    <a:pt x="4552" y="13915"/>
                    <a:pt x="4552" y="14447"/>
                  </a:cubicBezTo>
                  <a:cubicBezTo>
                    <a:pt x="4364" y="15340"/>
                    <a:pt x="663" y="26343"/>
                    <a:pt x="1" y="29958"/>
                  </a:cubicBezTo>
                  <a:lnTo>
                    <a:pt x="20638" y="29958"/>
                  </a:lnTo>
                  <a:cubicBezTo>
                    <a:pt x="20638" y="29958"/>
                    <a:pt x="18146" y="19099"/>
                    <a:pt x="17671" y="16176"/>
                  </a:cubicBezTo>
                  <a:cubicBezTo>
                    <a:pt x="18420" y="11337"/>
                    <a:pt x="19270" y="7060"/>
                    <a:pt x="19327" y="4554"/>
                  </a:cubicBezTo>
                  <a:cubicBezTo>
                    <a:pt x="19371" y="3128"/>
                    <a:pt x="19270" y="2192"/>
                    <a:pt x="19025" y="1875"/>
                  </a:cubicBezTo>
                  <a:cubicBezTo>
                    <a:pt x="18449" y="1126"/>
                    <a:pt x="17383" y="694"/>
                    <a:pt x="15540" y="349"/>
                  </a:cubicBezTo>
                  <a:cubicBezTo>
                    <a:pt x="15511" y="334"/>
                    <a:pt x="15482" y="334"/>
                    <a:pt x="15439" y="320"/>
                  </a:cubicBezTo>
                  <a:cubicBezTo>
                    <a:pt x="15151" y="277"/>
                    <a:pt x="14834" y="219"/>
                    <a:pt x="14489" y="161"/>
                  </a:cubicBezTo>
                  <a:cubicBezTo>
                    <a:pt x="13738" y="58"/>
                    <a:pt x="12987" y="1"/>
                    <a:pt x="12225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7" name="Google Shape;331;p35">
              <a:extLst>
                <a:ext uri="{FF2B5EF4-FFF2-40B4-BE49-F238E27FC236}">
                  <a16:creationId xmlns:a16="http://schemas.microsoft.com/office/drawing/2014/main" id="{6FD29D00-1EEE-5370-1535-3CD1F84BBAA7}"/>
                </a:ext>
              </a:extLst>
            </p:cNvPr>
            <p:cNvSpPr/>
            <p:nvPr/>
          </p:nvSpPr>
          <p:spPr>
            <a:xfrm flipH="1">
              <a:off x="276455" y="2098023"/>
              <a:ext cx="337869" cy="227080"/>
            </a:xfrm>
            <a:custGeom>
              <a:avLst/>
              <a:gdLst/>
              <a:ahLst/>
              <a:cxnLst/>
              <a:rect l="l" t="t" r="r" b="b"/>
              <a:pathLst>
                <a:path w="9088" h="6108" extrusionOk="0">
                  <a:moveTo>
                    <a:pt x="5498" y="0"/>
                  </a:moveTo>
                  <a:cubicBezTo>
                    <a:pt x="3278" y="0"/>
                    <a:pt x="980" y="246"/>
                    <a:pt x="980" y="246"/>
                  </a:cubicBezTo>
                  <a:cubicBezTo>
                    <a:pt x="692" y="275"/>
                    <a:pt x="404" y="318"/>
                    <a:pt x="116" y="404"/>
                  </a:cubicBezTo>
                  <a:cubicBezTo>
                    <a:pt x="73" y="404"/>
                    <a:pt x="44" y="419"/>
                    <a:pt x="1" y="433"/>
                  </a:cubicBezTo>
                  <a:cubicBezTo>
                    <a:pt x="505" y="2219"/>
                    <a:pt x="1902" y="5877"/>
                    <a:pt x="2751" y="6107"/>
                  </a:cubicBezTo>
                  <a:cubicBezTo>
                    <a:pt x="4566" y="5445"/>
                    <a:pt x="7475" y="2320"/>
                    <a:pt x="9088" y="347"/>
                  </a:cubicBezTo>
                  <a:cubicBezTo>
                    <a:pt x="9059" y="332"/>
                    <a:pt x="9016" y="332"/>
                    <a:pt x="8987" y="318"/>
                  </a:cubicBezTo>
                  <a:cubicBezTo>
                    <a:pt x="8699" y="275"/>
                    <a:pt x="8382" y="217"/>
                    <a:pt x="8037" y="159"/>
                  </a:cubicBezTo>
                  <a:cubicBezTo>
                    <a:pt x="7314" y="42"/>
                    <a:pt x="6413" y="0"/>
                    <a:pt x="5498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8" name="Google Shape;332;p35">
              <a:extLst>
                <a:ext uri="{FF2B5EF4-FFF2-40B4-BE49-F238E27FC236}">
                  <a16:creationId xmlns:a16="http://schemas.microsoft.com/office/drawing/2014/main" id="{54CF7E08-F11D-3831-9F27-1B67C8BB7E1F}"/>
                </a:ext>
              </a:extLst>
            </p:cNvPr>
            <p:cNvSpPr/>
            <p:nvPr/>
          </p:nvSpPr>
          <p:spPr>
            <a:xfrm flipH="1">
              <a:off x="296271" y="2386631"/>
              <a:ext cx="152056" cy="174660"/>
            </a:xfrm>
            <a:custGeom>
              <a:avLst/>
              <a:gdLst/>
              <a:ahLst/>
              <a:cxnLst/>
              <a:rect l="l" t="t" r="r" b="b"/>
              <a:pathLst>
                <a:path w="4090" h="4698" extrusionOk="0">
                  <a:moveTo>
                    <a:pt x="0" y="0"/>
                  </a:moveTo>
                  <a:lnTo>
                    <a:pt x="0" y="3269"/>
                  </a:lnTo>
                  <a:cubicBezTo>
                    <a:pt x="0" y="3269"/>
                    <a:pt x="86" y="4234"/>
                    <a:pt x="1368" y="4594"/>
                  </a:cubicBezTo>
                  <a:cubicBezTo>
                    <a:pt x="1620" y="4666"/>
                    <a:pt x="1869" y="4698"/>
                    <a:pt x="2108" y="4698"/>
                  </a:cubicBezTo>
                  <a:cubicBezTo>
                    <a:pt x="3069" y="4698"/>
                    <a:pt x="3857" y="4183"/>
                    <a:pt x="3960" y="3687"/>
                  </a:cubicBezTo>
                  <a:cubicBezTo>
                    <a:pt x="4090" y="2996"/>
                    <a:pt x="4004" y="159"/>
                    <a:pt x="4004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9" name="Google Shape;333;p35">
              <a:extLst>
                <a:ext uri="{FF2B5EF4-FFF2-40B4-BE49-F238E27FC236}">
                  <a16:creationId xmlns:a16="http://schemas.microsoft.com/office/drawing/2014/main" id="{9F5D161B-0972-2895-3785-D803BD5C574A}"/>
                </a:ext>
              </a:extLst>
            </p:cNvPr>
            <p:cNvSpPr/>
            <p:nvPr/>
          </p:nvSpPr>
          <p:spPr>
            <a:xfrm flipH="1">
              <a:off x="315529" y="1776809"/>
              <a:ext cx="335750" cy="514016"/>
            </a:xfrm>
            <a:custGeom>
              <a:avLst/>
              <a:gdLst/>
              <a:ahLst/>
              <a:cxnLst/>
              <a:rect l="l" t="t" r="r" b="b"/>
              <a:pathLst>
                <a:path w="9031" h="13826" extrusionOk="0">
                  <a:moveTo>
                    <a:pt x="1038" y="0"/>
                  </a:moveTo>
                  <a:lnTo>
                    <a:pt x="1038" y="0"/>
                  </a:lnTo>
                  <a:cubicBezTo>
                    <a:pt x="692" y="418"/>
                    <a:pt x="519" y="951"/>
                    <a:pt x="563" y="1498"/>
                  </a:cubicBezTo>
                  <a:cubicBezTo>
                    <a:pt x="649" y="2290"/>
                    <a:pt x="793" y="2722"/>
                    <a:pt x="591" y="3168"/>
                  </a:cubicBezTo>
                  <a:cubicBezTo>
                    <a:pt x="390" y="3586"/>
                    <a:pt x="1" y="3557"/>
                    <a:pt x="30" y="3759"/>
                  </a:cubicBezTo>
                  <a:cubicBezTo>
                    <a:pt x="44" y="3961"/>
                    <a:pt x="692" y="4033"/>
                    <a:pt x="692" y="4609"/>
                  </a:cubicBezTo>
                  <a:cubicBezTo>
                    <a:pt x="707" y="5213"/>
                    <a:pt x="692" y="6121"/>
                    <a:pt x="908" y="6308"/>
                  </a:cubicBezTo>
                  <a:cubicBezTo>
                    <a:pt x="1112" y="6475"/>
                    <a:pt x="1466" y="6564"/>
                    <a:pt x="1923" y="6564"/>
                  </a:cubicBezTo>
                  <a:cubicBezTo>
                    <a:pt x="2175" y="6564"/>
                    <a:pt x="2459" y="6537"/>
                    <a:pt x="2766" y="6481"/>
                  </a:cubicBezTo>
                  <a:cubicBezTo>
                    <a:pt x="2867" y="6466"/>
                    <a:pt x="2939" y="6452"/>
                    <a:pt x="3025" y="6452"/>
                  </a:cubicBezTo>
                  <a:cubicBezTo>
                    <a:pt x="3077" y="6447"/>
                    <a:pt x="3126" y="6445"/>
                    <a:pt x="3170" y="6445"/>
                  </a:cubicBezTo>
                  <a:cubicBezTo>
                    <a:pt x="3654" y="6445"/>
                    <a:pt x="3703" y="6715"/>
                    <a:pt x="3716" y="6913"/>
                  </a:cubicBezTo>
                  <a:cubicBezTo>
                    <a:pt x="3760" y="7431"/>
                    <a:pt x="3587" y="7950"/>
                    <a:pt x="3241" y="8353"/>
                  </a:cubicBezTo>
                  <a:cubicBezTo>
                    <a:pt x="2924" y="8699"/>
                    <a:pt x="1974" y="8886"/>
                    <a:pt x="1974" y="8886"/>
                  </a:cubicBezTo>
                  <a:cubicBezTo>
                    <a:pt x="1974" y="8886"/>
                    <a:pt x="3040" y="13595"/>
                    <a:pt x="3990" y="13825"/>
                  </a:cubicBezTo>
                  <a:cubicBezTo>
                    <a:pt x="4782" y="13235"/>
                    <a:pt x="7518" y="10268"/>
                    <a:pt x="9031" y="8799"/>
                  </a:cubicBezTo>
                  <a:cubicBezTo>
                    <a:pt x="8066" y="8483"/>
                    <a:pt x="7101" y="7964"/>
                    <a:pt x="6784" y="7028"/>
                  </a:cubicBezTo>
                  <a:cubicBezTo>
                    <a:pt x="6467" y="6092"/>
                    <a:pt x="6741" y="3759"/>
                    <a:pt x="6741" y="3759"/>
                  </a:cubicBezTo>
                  <a:lnTo>
                    <a:pt x="6741" y="3759"/>
                  </a:lnTo>
                  <a:cubicBezTo>
                    <a:pt x="6741" y="3759"/>
                    <a:pt x="6814" y="3797"/>
                    <a:pt x="6950" y="3797"/>
                  </a:cubicBezTo>
                  <a:cubicBezTo>
                    <a:pt x="7064" y="3797"/>
                    <a:pt x="7221" y="3771"/>
                    <a:pt x="7418" y="3673"/>
                  </a:cubicBezTo>
                  <a:cubicBezTo>
                    <a:pt x="7850" y="3442"/>
                    <a:pt x="8224" y="1412"/>
                    <a:pt x="7518" y="1239"/>
                  </a:cubicBezTo>
                  <a:cubicBezTo>
                    <a:pt x="7444" y="1221"/>
                    <a:pt x="7373" y="1213"/>
                    <a:pt x="7305" y="1213"/>
                  </a:cubicBezTo>
                  <a:cubicBezTo>
                    <a:pt x="6923" y="1213"/>
                    <a:pt x="6634" y="1472"/>
                    <a:pt x="6438" y="1815"/>
                  </a:cubicBezTo>
                  <a:cubicBezTo>
                    <a:pt x="6352" y="1988"/>
                    <a:pt x="6294" y="2448"/>
                    <a:pt x="6093" y="2506"/>
                  </a:cubicBezTo>
                  <a:cubicBezTo>
                    <a:pt x="6076" y="2510"/>
                    <a:pt x="6060" y="2512"/>
                    <a:pt x="6044" y="2512"/>
                  </a:cubicBezTo>
                  <a:cubicBezTo>
                    <a:pt x="5831" y="2512"/>
                    <a:pt x="5629" y="2177"/>
                    <a:pt x="5589" y="2016"/>
                  </a:cubicBezTo>
                  <a:cubicBezTo>
                    <a:pt x="5531" y="1743"/>
                    <a:pt x="5661" y="1469"/>
                    <a:pt x="5905" y="1325"/>
                  </a:cubicBezTo>
                  <a:lnTo>
                    <a:pt x="5905" y="1325"/>
                  </a:lnTo>
                  <a:cubicBezTo>
                    <a:pt x="5823" y="1359"/>
                    <a:pt x="5739" y="1374"/>
                    <a:pt x="5658" y="1374"/>
                  </a:cubicBezTo>
                  <a:cubicBezTo>
                    <a:pt x="5287" y="1374"/>
                    <a:pt x="4968" y="1050"/>
                    <a:pt x="5027" y="648"/>
                  </a:cubicBezTo>
                  <a:lnTo>
                    <a:pt x="5027" y="648"/>
                  </a:lnTo>
                  <a:cubicBezTo>
                    <a:pt x="4943" y="1070"/>
                    <a:pt x="4587" y="1304"/>
                    <a:pt x="4228" y="1304"/>
                  </a:cubicBezTo>
                  <a:cubicBezTo>
                    <a:pt x="3974" y="1304"/>
                    <a:pt x="3719" y="1187"/>
                    <a:pt x="3558" y="936"/>
                  </a:cubicBezTo>
                  <a:cubicBezTo>
                    <a:pt x="3531" y="1313"/>
                    <a:pt x="3216" y="1589"/>
                    <a:pt x="2846" y="1589"/>
                  </a:cubicBezTo>
                  <a:cubicBezTo>
                    <a:pt x="2820" y="1589"/>
                    <a:pt x="2793" y="1587"/>
                    <a:pt x="2766" y="1584"/>
                  </a:cubicBezTo>
                  <a:cubicBezTo>
                    <a:pt x="2377" y="1527"/>
                    <a:pt x="2104" y="1138"/>
                    <a:pt x="2190" y="749"/>
                  </a:cubicBezTo>
                  <a:lnTo>
                    <a:pt x="2190" y="749"/>
                  </a:lnTo>
                  <a:cubicBezTo>
                    <a:pt x="2059" y="896"/>
                    <a:pt x="1877" y="974"/>
                    <a:pt x="1694" y="974"/>
                  </a:cubicBezTo>
                  <a:cubicBezTo>
                    <a:pt x="1555" y="974"/>
                    <a:pt x="1415" y="929"/>
                    <a:pt x="1297" y="835"/>
                  </a:cubicBezTo>
                  <a:cubicBezTo>
                    <a:pt x="1009" y="591"/>
                    <a:pt x="1225" y="187"/>
                    <a:pt x="1038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0" name="Google Shape;334;p35">
              <a:extLst>
                <a:ext uri="{FF2B5EF4-FFF2-40B4-BE49-F238E27FC236}">
                  <a16:creationId xmlns:a16="http://schemas.microsoft.com/office/drawing/2014/main" id="{AE42B892-5C41-5DE8-DDD6-9F2C52D569F3}"/>
                </a:ext>
              </a:extLst>
            </p:cNvPr>
            <p:cNvSpPr/>
            <p:nvPr/>
          </p:nvSpPr>
          <p:spPr>
            <a:xfrm flipH="1">
              <a:off x="315529" y="1894067"/>
              <a:ext cx="262399" cy="396758"/>
            </a:xfrm>
            <a:custGeom>
              <a:avLst/>
              <a:gdLst/>
              <a:ahLst/>
              <a:cxnLst/>
              <a:rect l="l" t="t" r="r" b="b"/>
              <a:pathLst>
                <a:path w="7058" h="10672" extrusionOk="0">
                  <a:moveTo>
                    <a:pt x="4336" y="0"/>
                  </a:moveTo>
                  <a:cubicBezTo>
                    <a:pt x="4278" y="302"/>
                    <a:pt x="4220" y="490"/>
                    <a:pt x="4192" y="634"/>
                  </a:cubicBezTo>
                  <a:cubicBezTo>
                    <a:pt x="3544" y="2664"/>
                    <a:pt x="1729" y="3168"/>
                    <a:pt x="1052" y="3298"/>
                  </a:cubicBezTo>
                  <a:cubicBezTo>
                    <a:pt x="1104" y="3293"/>
                    <a:pt x="1153" y="3291"/>
                    <a:pt x="1197" y="3291"/>
                  </a:cubicBezTo>
                  <a:cubicBezTo>
                    <a:pt x="1681" y="3291"/>
                    <a:pt x="1730" y="3561"/>
                    <a:pt x="1743" y="3759"/>
                  </a:cubicBezTo>
                  <a:cubicBezTo>
                    <a:pt x="1787" y="4277"/>
                    <a:pt x="1614" y="4796"/>
                    <a:pt x="1268" y="5185"/>
                  </a:cubicBezTo>
                  <a:cubicBezTo>
                    <a:pt x="951" y="5545"/>
                    <a:pt x="1" y="5732"/>
                    <a:pt x="1" y="5732"/>
                  </a:cubicBezTo>
                  <a:cubicBezTo>
                    <a:pt x="1" y="5732"/>
                    <a:pt x="1067" y="10441"/>
                    <a:pt x="2017" y="10671"/>
                  </a:cubicBezTo>
                  <a:cubicBezTo>
                    <a:pt x="2809" y="10081"/>
                    <a:pt x="5545" y="7114"/>
                    <a:pt x="7058" y="5645"/>
                  </a:cubicBezTo>
                  <a:cubicBezTo>
                    <a:pt x="6093" y="5329"/>
                    <a:pt x="5128" y="4810"/>
                    <a:pt x="4811" y="3874"/>
                  </a:cubicBezTo>
                  <a:cubicBezTo>
                    <a:pt x="4494" y="2938"/>
                    <a:pt x="4768" y="605"/>
                    <a:pt x="4768" y="605"/>
                  </a:cubicBezTo>
                  <a:cubicBezTo>
                    <a:pt x="4768" y="605"/>
                    <a:pt x="4422" y="519"/>
                    <a:pt x="4336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1" name="Google Shape;335;p35">
              <a:extLst>
                <a:ext uri="{FF2B5EF4-FFF2-40B4-BE49-F238E27FC236}">
                  <a16:creationId xmlns:a16="http://schemas.microsoft.com/office/drawing/2014/main" id="{EB20A87D-D55D-535A-D81B-3AFB9C4494FB}"/>
                </a:ext>
              </a:extLst>
            </p:cNvPr>
            <p:cNvSpPr/>
            <p:nvPr/>
          </p:nvSpPr>
          <p:spPr>
            <a:xfrm flipH="1">
              <a:off x="372299" y="1838301"/>
              <a:ext cx="36434" cy="59521"/>
            </a:xfrm>
            <a:custGeom>
              <a:avLst/>
              <a:gdLst/>
              <a:ahLst/>
              <a:cxnLst/>
              <a:rect l="l" t="t" r="r" b="b"/>
              <a:pathLst>
                <a:path w="980" h="1601" extrusionOk="0">
                  <a:moveTo>
                    <a:pt x="773" y="1"/>
                  </a:moveTo>
                  <a:cubicBezTo>
                    <a:pt x="695" y="1"/>
                    <a:pt x="596" y="29"/>
                    <a:pt x="476" y="118"/>
                  </a:cubicBezTo>
                  <a:cubicBezTo>
                    <a:pt x="58" y="420"/>
                    <a:pt x="1" y="1601"/>
                    <a:pt x="447" y="1601"/>
                  </a:cubicBezTo>
                  <a:cubicBezTo>
                    <a:pt x="879" y="1601"/>
                    <a:pt x="908" y="866"/>
                    <a:pt x="606" y="794"/>
                  </a:cubicBezTo>
                  <a:cubicBezTo>
                    <a:pt x="534" y="780"/>
                    <a:pt x="476" y="766"/>
                    <a:pt x="404" y="751"/>
                  </a:cubicBezTo>
                  <a:cubicBezTo>
                    <a:pt x="404" y="751"/>
                    <a:pt x="474" y="89"/>
                    <a:pt x="964" y="89"/>
                  </a:cubicBezTo>
                  <a:cubicBezTo>
                    <a:pt x="969" y="89"/>
                    <a:pt x="975" y="89"/>
                    <a:pt x="980" y="89"/>
                  </a:cubicBezTo>
                  <a:cubicBezTo>
                    <a:pt x="980" y="89"/>
                    <a:pt x="910" y="1"/>
                    <a:pt x="77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2" name="Google Shape;336;p35">
              <a:extLst>
                <a:ext uri="{FF2B5EF4-FFF2-40B4-BE49-F238E27FC236}">
                  <a16:creationId xmlns:a16="http://schemas.microsoft.com/office/drawing/2014/main" id="{72C78C81-DABE-8A0F-10D7-8D46DE63CEA9}"/>
                </a:ext>
              </a:extLst>
            </p:cNvPr>
            <p:cNvSpPr/>
            <p:nvPr/>
          </p:nvSpPr>
          <p:spPr>
            <a:xfrm flipH="1">
              <a:off x="276455" y="2098580"/>
              <a:ext cx="341066" cy="538665"/>
            </a:xfrm>
            <a:custGeom>
              <a:avLst/>
              <a:gdLst/>
              <a:ahLst/>
              <a:cxnLst/>
              <a:rect l="l" t="t" r="r" b="b"/>
              <a:pathLst>
                <a:path w="9174" h="14489" extrusionOk="0">
                  <a:moveTo>
                    <a:pt x="864" y="0"/>
                  </a:moveTo>
                  <a:lnTo>
                    <a:pt x="0" y="202"/>
                  </a:lnTo>
                  <a:lnTo>
                    <a:pt x="2549" y="14488"/>
                  </a:lnTo>
                  <a:lnTo>
                    <a:pt x="9174" y="332"/>
                  </a:lnTo>
                  <a:lnTo>
                    <a:pt x="8425" y="72"/>
                  </a:lnTo>
                  <a:lnTo>
                    <a:pt x="2780" y="12544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3" name="Google Shape;337;p35">
              <a:extLst>
                <a:ext uri="{FF2B5EF4-FFF2-40B4-BE49-F238E27FC236}">
                  <a16:creationId xmlns:a16="http://schemas.microsoft.com/office/drawing/2014/main" id="{DF56BB6B-EC45-11B7-C5EC-605D747F7BDB}"/>
                </a:ext>
              </a:extLst>
            </p:cNvPr>
            <p:cNvSpPr/>
            <p:nvPr/>
          </p:nvSpPr>
          <p:spPr>
            <a:xfrm flipH="1">
              <a:off x="466506" y="2600774"/>
              <a:ext cx="104432" cy="125883"/>
            </a:xfrm>
            <a:custGeom>
              <a:avLst/>
              <a:gdLst/>
              <a:ahLst/>
              <a:cxnLst/>
              <a:rect l="l" t="t" r="r" b="b"/>
              <a:pathLst>
                <a:path w="2809" h="3386" extrusionOk="0">
                  <a:moveTo>
                    <a:pt x="245" y="1"/>
                  </a:moveTo>
                  <a:lnTo>
                    <a:pt x="0" y="3385"/>
                  </a:lnTo>
                  <a:lnTo>
                    <a:pt x="2808" y="3385"/>
                  </a:lnTo>
                  <a:lnTo>
                    <a:pt x="2808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4" name="Google Shape;338;p35">
              <a:extLst>
                <a:ext uri="{FF2B5EF4-FFF2-40B4-BE49-F238E27FC236}">
                  <a16:creationId xmlns:a16="http://schemas.microsoft.com/office/drawing/2014/main" id="{79A472AE-3144-C04B-D8E0-75177AFD6FD7}"/>
                </a:ext>
              </a:extLst>
            </p:cNvPr>
            <p:cNvSpPr/>
            <p:nvPr/>
          </p:nvSpPr>
          <p:spPr>
            <a:xfrm flipH="1">
              <a:off x="487400" y="2625423"/>
              <a:ext cx="63202" cy="76065"/>
            </a:xfrm>
            <a:custGeom>
              <a:avLst/>
              <a:gdLst/>
              <a:ahLst/>
              <a:cxnLst/>
              <a:rect l="l" t="t" r="r" b="b"/>
              <a:pathLst>
                <a:path w="1700" h="2046" extrusionOk="0">
                  <a:moveTo>
                    <a:pt x="159" y="0"/>
                  </a:moveTo>
                  <a:lnTo>
                    <a:pt x="0" y="2045"/>
                  </a:lnTo>
                  <a:lnTo>
                    <a:pt x="1700" y="2045"/>
                  </a:lnTo>
                  <a:lnTo>
                    <a:pt x="1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5" name="Google Shape;339;p35">
              <a:extLst>
                <a:ext uri="{FF2B5EF4-FFF2-40B4-BE49-F238E27FC236}">
                  <a16:creationId xmlns:a16="http://schemas.microsoft.com/office/drawing/2014/main" id="{3D896CC9-6893-2A15-C62D-24E335ADBE44}"/>
                </a:ext>
              </a:extLst>
            </p:cNvPr>
            <p:cNvSpPr/>
            <p:nvPr/>
          </p:nvSpPr>
          <p:spPr>
            <a:xfrm flipH="1">
              <a:off x="2323299" y="3069248"/>
              <a:ext cx="234516" cy="337349"/>
            </a:xfrm>
            <a:custGeom>
              <a:avLst/>
              <a:gdLst/>
              <a:ahLst/>
              <a:cxnLst/>
              <a:rect l="l" t="t" r="r" b="b"/>
              <a:pathLst>
                <a:path w="6308" h="9074" extrusionOk="0">
                  <a:moveTo>
                    <a:pt x="1411" y="1"/>
                  </a:moveTo>
                  <a:lnTo>
                    <a:pt x="1411" y="1182"/>
                  </a:lnTo>
                  <a:cubicBezTo>
                    <a:pt x="605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20" y="9074"/>
                    <a:pt x="1627" y="9074"/>
                  </a:cubicBezTo>
                  <a:lnTo>
                    <a:pt x="4666" y="9074"/>
                  </a:lnTo>
                  <a:cubicBezTo>
                    <a:pt x="5573" y="9074"/>
                    <a:pt x="6308" y="8339"/>
                    <a:pt x="6308" y="7432"/>
                  </a:cubicBezTo>
                  <a:lnTo>
                    <a:pt x="6308" y="2795"/>
                  </a:lnTo>
                  <a:cubicBezTo>
                    <a:pt x="6308" y="1974"/>
                    <a:pt x="5703" y="1283"/>
                    <a:pt x="4882" y="1182"/>
                  </a:cubicBezTo>
                  <a:lnTo>
                    <a:pt x="48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6" name="Google Shape;340;p35">
              <a:extLst>
                <a:ext uri="{FF2B5EF4-FFF2-40B4-BE49-F238E27FC236}">
                  <a16:creationId xmlns:a16="http://schemas.microsoft.com/office/drawing/2014/main" id="{9823E7DC-FAF5-B988-3942-617E66ED6BDE}"/>
                </a:ext>
              </a:extLst>
            </p:cNvPr>
            <p:cNvSpPr/>
            <p:nvPr/>
          </p:nvSpPr>
          <p:spPr>
            <a:xfrm flipH="1">
              <a:off x="2376277" y="3069248"/>
              <a:ext cx="129080" cy="43944"/>
            </a:xfrm>
            <a:custGeom>
              <a:avLst/>
              <a:gdLst/>
              <a:ahLst/>
              <a:cxnLst/>
              <a:rect l="l" t="t" r="r" b="b"/>
              <a:pathLst>
                <a:path w="3472" h="1182" extrusionOk="0">
                  <a:moveTo>
                    <a:pt x="0" y="1"/>
                  </a:moveTo>
                  <a:lnTo>
                    <a:pt x="0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7" name="Google Shape;341;p35">
              <a:extLst>
                <a:ext uri="{FF2B5EF4-FFF2-40B4-BE49-F238E27FC236}">
                  <a16:creationId xmlns:a16="http://schemas.microsoft.com/office/drawing/2014/main" id="{5D01D44A-FC06-7653-CE9D-CE7E82C1720E}"/>
                </a:ext>
              </a:extLst>
            </p:cNvPr>
            <p:cNvSpPr/>
            <p:nvPr/>
          </p:nvSpPr>
          <p:spPr>
            <a:xfrm flipH="1">
              <a:off x="2354343" y="3049990"/>
              <a:ext cx="172429" cy="39668"/>
            </a:xfrm>
            <a:custGeom>
              <a:avLst/>
              <a:gdLst/>
              <a:ahLst/>
              <a:cxnLst/>
              <a:rect l="l" t="t" r="r" b="b"/>
              <a:pathLst>
                <a:path w="4638" h="1067" extrusionOk="0">
                  <a:moveTo>
                    <a:pt x="404" y="0"/>
                  </a:moveTo>
                  <a:cubicBezTo>
                    <a:pt x="173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73" y="1066"/>
                    <a:pt x="404" y="1066"/>
                  </a:cubicBezTo>
                  <a:lnTo>
                    <a:pt x="4234" y="1066"/>
                  </a:lnTo>
                  <a:cubicBezTo>
                    <a:pt x="4450" y="1066"/>
                    <a:pt x="4638" y="879"/>
                    <a:pt x="4638" y="663"/>
                  </a:cubicBezTo>
                  <a:lnTo>
                    <a:pt x="4638" y="404"/>
                  </a:lnTo>
                  <a:cubicBezTo>
                    <a:pt x="4638" y="173"/>
                    <a:pt x="4450" y="0"/>
                    <a:pt x="42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8" name="Google Shape;342;p35">
              <a:extLst>
                <a:ext uri="{FF2B5EF4-FFF2-40B4-BE49-F238E27FC236}">
                  <a16:creationId xmlns:a16="http://schemas.microsoft.com/office/drawing/2014/main" id="{D5C375A7-9A94-F800-C444-D48DAB93C56B}"/>
                </a:ext>
              </a:extLst>
            </p:cNvPr>
            <p:cNvSpPr/>
            <p:nvPr/>
          </p:nvSpPr>
          <p:spPr>
            <a:xfrm flipH="1">
              <a:off x="2378954" y="3179553"/>
              <a:ext cx="123206" cy="156369"/>
            </a:xfrm>
            <a:custGeom>
              <a:avLst/>
              <a:gdLst/>
              <a:ahLst/>
              <a:cxnLst/>
              <a:rect l="l" t="t" r="r" b="b"/>
              <a:pathLst>
                <a:path w="3314" h="4206" extrusionOk="0">
                  <a:moveTo>
                    <a:pt x="793" y="1"/>
                  </a:moveTo>
                  <a:cubicBezTo>
                    <a:pt x="361" y="1"/>
                    <a:pt x="1" y="361"/>
                    <a:pt x="1" y="793"/>
                  </a:cubicBezTo>
                  <a:lnTo>
                    <a:pt x="1" y="3414"/>
                  </a:lnTo>
                  <a:cubicBezTo>
                    <a:pt x="1" y="3860"/>
                    <a:pt x="361" y="4206"/>
                    <a:pt x="793" y="4206"/>
                  </a:cubicBezTo>
                  <a:lnTo>
                    <a:pt x="2521" y="4206"/>
                  </a:lnTo>
                  <a:cubicBezTo>
                    <a:pt x="2953" y="4206"/>
                    <a:pt x="3313" y="3860"/>
                    <a:pt x="3313" y="3414"/>
                  </a:cubicBezTo>
                  <a:lnTo>
                    <a:pt x="3313" y="793"/>
                  </a:lnTo>
                  <a:cubicBezTo>
                    <a:pt x="3313" y="361"/>
                    <a:pt x="2953" y="1"/>
                    <a:pt x="252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9" name="Google Shape;343;p35">
              <a:extLst>
                <a:ext uri="{FF2B5EF4-FFF2-40B4-BE49-F238E27FC236}">
                  <a16:creationId xmlns:a16="http://schemas.microsoft.com/office/drawing/2014/main" id="{4EFB6441-12AF-3574-6B76-85E7F99F577C}"/>
                </a:ext>
              </a:extLst>
            </p:cNvPr>
            <p:cNvSpPr/>
            <p:nvPr/>
          </p:nvSpPr>
          <p:spPr>
            <a:xfrm flipH="1">
              <a:off x="2065213" y="3069248"/>
              <a:ext cx="235073" cy="337349"/>
            </a:xfrm>
            <a:custGeom>
              <a:avLst/>
              <a:gdLst/>
              <a:ahLst/>
              <a:cxnLst/>
              <a:rect l="l" t="t" r="r" b="b"/>
              <a:pathLst>
                <a:path w="6323" h="9074" extrusionOk="0">
                  <a:moveTo>
                    <a:pt x="1426" y="1"/>
                  </a:moveTo>
                  <a:lnTo>
                    <a:pt x="1426" y="1182"/>
                  </a:lnTo>
                  <a:cubicBezTo>
                    <a:pt x="605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35" y="9074"/>
                    <a:pt x="1642" y="9074"/>
                  </a:cubicBezTo>
                  <a:lnTo>
                    <a:pt x="4680" y="9074"/>
                  </a:lnTo>
                  <a:cubicBezTo>
                    <a:pt x="5588" y="9074"/>
                    <a:pt x="6322" y="8339"/>
                    <a:pt x="6322" y="7432"/>
                  </a:cubicBezTo>
                  <a:lnTo>
                    <a:pt x="6322" y="2795"/>
                  </a:lnTo>
                  <a:cubicBezTo>
                    <a:pt x="6322" y="1974"/>
                    <a:pt x="5703" y="1283"/>
                    <a:pt x="4896" y="1182"/>
                  </a:cubicBezTo>
                  <a:lnTo>
                    <a:pt x="4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0" name="Google Shape;344;p35">
              <a:extLst>
                <a:ext uri="{FF2B5EF4-FFF2-40B4-BE49-F238E27FC236}">
                  <a16:creationId xmlns:a16="http://schemas.microsoft.com/office/drawing/2014/main" id="{24AB5245-0695-257D-1D7C-BBD802F98715}"/>
                </a:ext>
              </a:extLst>
            </p:cNvPr>
            <p:cNvSpPr/>
            <p:nvPr/>
          </p:nvSpPr>
          <p:spPr>
            <a:xfrm flipH="1">
              <a:off x="2118228" y="3069248"/>
              <a:ext cx="129080" cy="43944"/>
            </a:xfrm>
            <a:custGeom>
              <a:avLst/>
              <a:gdLst/>
              <a:ahLst/>
              <a:cxnLst/>
              <a:rect l="l" t="t" r="r" b="b"/>
              <a:pathLst>
                <a:path w="3472" h="1182" extrusionOk="0">
                  <a:moveTo>
                    <a:pt x="1" y="1"/>
                  </a:moveTo>
                  <a:lnTo>
                    <a:pt x="1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1" name="Google Shape;345;p35">
              <a:extLst>
                <a:ext uri="{FF2B5EF4-FFF2-40B4-BE49-F238E27FC236}">
                  <a16:creationId xmlns:a16="http://schemas.microsoft.com/office/drawing/2014/main" id="{4467A243-737E-9E38-9FC0-41022759A79F}"/>
                </a:ext>
              </a:extLst>
            </p:cNvPr>
            <p:cNvSpPr/>
            <p:nvPr/>
          </p:nvSpPr>
          <p:spPr>
            <a:xfrm flipH="1">
              <a:off x="2096814" y="3049990"/>
              <a:ext cx="172429" cy="39668"/>
            </a:xfrm>
            <a:custGeom>
              <a:avLst/>
              <a:gdLst/>
              <a:ahLst/>
              <a:cxnLst/>
              <a:rect l="l" t="t" r="r" b="b"/>
              <a:pathLst>
                <a:path w="4638" h="1067" extrusionOk="0">
                  <a:moveTo>
                    <a:pt x="404" y="0"/>
                  </a:moveTo>
                  <a:cubicBezTo>
                    <a:pt x="188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88" y="1066"/>
                    <a:pt x="404" y="1066"/>
                  </a:cubicBezTo>
                  <a:lnTo>
                    <a:pt x="4234" y="1066"/>
                  </a:lnTo>
                  <a:cubicBezTo>
                    <a:pt x="4465" y="1066"/>
                    <a:pt x="4638" y="879"/>
                    <a:pt x="4638" y="663"/>
                  </a:cubicBezTo>
                  <a:lnTo>
                    <a:pt x="4638" y="404"/>
                  </a:lnTo>
                  <a:cubicBezTo>
                    <a:pt x="4638" y="173"/>
                    <a:pt x="4465" y="0"/>
                    <a:pt x="42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2" name="Google Shape;346;p35">
              <a:extLst>
                <a:ext uri="{FF2B5EF4-FFF2-40B4-BE49-F238E27FC236}">
                  <a16:creationId xmlns:a16="http://schemas.microsoft.com/office/drawing/2014/main" id="{DA633796-DFE5-3BBA-1CC4-11E3DE1B252D}"/>
                </a:ext>
              </a:extLst>
            </p:cNvPr>
            <p:cNvSpPr/>
            <p:nvPr/>
          </p:nvSpPr>
          <p:spPr>
            <a:xfrm flipH="1">
              <a:off x="2121426" y="3179553"/>
              <a:ext cx="123206" cy="156369"/>
            </a:xfrm>
            <a:custGeom>
              <a:avLst/>
              <a:gdLst/>
              <a:ahLst/>
              <a:cxnLst/>
              <a:rect l="l" t="t" r="r" b="b"/>
              <a:pathLst>
                <a:path w="3314" h="4206" extrusionOk="0">
                  <a:moveTo>
                    <a:pt x="793" y="1"/>
                  </a:moveTo>
                  <a:cubicBezTo>
                    <a:pt x="361" y="1"/>
                    <a:pt x="1" y="361"/>
                    <a:pt x="1" y="793"/>
                  </a:cubicBezTo>
                  <a:lnTo>
                    <a:pt x="1" y="3414"/>
                  </a:lnTo>
                  <a:cubicBezTo>
                    <a:pt x="1" y="3860"/>
                    <a:pt x="361" y="4206"/>
                    <a:pt x="793" y="4206"/>
                  </a:cubicBezTo>
                  <a:lnTo>
                    <a:pt x="2521" y="4206"/>
                  </a:lnTo>
                  <a:cubicBezTo>
                    <a:pt x="2953" y="4206"/>
                    <a:pt x="3313" y="3860"/>
                    <a:pt x="3313" y="3414"/>
                  </a:cubicBezTo>
                  <a:lnTo>
                    <a:pt x="3313" y="793"/>
                  </a:lnTo>
                  <a:cubicBezTo>
                    <a:pt x="3313" y="361"/>
                    <a:pt x="2953" y="1"/>
                    <a:pt x="252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3" name="Google Shape;347;p35">
              <a:extLst>
                <a:ext uri="{FF2B5EF4-FFF2-40B4-BE49-F238E27FC236}">
                  <a16:creationId xmlns:a16="http://schemas.microsoft.com/office/drawing/2014/main" id="{F9C611E9-1323-8602-4F9B-F33A2B3A7E45}"/>
                </a:ext>
              </a:extLst>
            </p:cNvPr>
            <p:cNvSpPr/>
            <p:nvPr/>
          </p:nvSpPr>
          <p:spPr>
            <a:xfrm flipH="1">
              <a:off x="1807685" y="3069248"/>
              <a:ext cx="235073" cy="337349"/>
            </a:xfrm>
            <a:custGeom>
              <a:avLst/>
              <a:gdLst/>
              <a:ahLst/>
              <a:cxnLst/>
              <a:rect l="l" t="t" r="r" b="b"/>
              <a:pathLst>
                <a:path w="6323" h="9074" extrusionOk="0">
                  <a:moveTo>
                    <a:pt x="1426" y="1"/>
                  </a:moveTo>
                  <a:lnTo>
                    <a:pt x="1426" y="1182"/>
                  </a:lnTo>
                  <a:cubicBezTo>
                    <a:pt x="619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35" y="9074"/>
                    <a:pt x="1642" y="9074"/>
                  </a:cubicBezTo>
                  <a:lnTo>
                    <a:pt x="4680" y="9074"/>
                  </a:lnTo>
                  <a:cubicBezTo>
                    <a:pt x="5588" y="9074"/>
                    <a:pt x="6322" y="8339"/>
                    <a:pt x="6322" y="7432"/>
                  </a:cubicBezTo>
                  <a:lnTo>
                    <a:pt x="6322" y="2795"/>
                  </a:lnTo>
                  <a:cubicBezTo>
                    <a:pt x="6322" y="1974"/>
                    <a:pt x="5717" y="1283"/>
                    <a:pt x="4896" y="1182"/>
                  </a:cubicBezTo>
                  <a:lnTo>
                    <a:pt x="4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4" name="Google Shape;348;p35">
              <a:extLst>
                <a:ext uri="{FF2B5EF4-FFF2-40B4-BE49-F238E27FC236}">
                  <a16:creationId xmlns:a16="http://schemas.microsoft.com/office/drawing/2014/main" id="{0DF4EB7C-2B97-E045-01E1-0FC0641936C0}"/>
                </a:ext>
              </a:extLst>
            </p:cNvPr>
            <p:cNvSpPr/>
            <p:nvPr/>
          </p:nvSpPr>
          <p:spPr>
            <a:xfrm flipH="1">
              <a:off x="1860700" y="3069248"/>
              <a:ext cx="129080" cy="43944"/>
            </a:xfrm>
            <a:custGeom>
              <a:avLst/>
              <a:gdLst/>
              <a:ahLst/>
              <a:cxnLst/>
              <a:rect l="l" t="t" r="r" b="b"/>
              <a:pathLst>
                <a:path w="3472" h="1182" extrusionOk="0">
                  <a:moveTo>
                    <a:pt x="1" y="1"/>
                  </a:moveTo>
                  <a:lnTo>
                    <a:pt x="1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5" name="Google Shape;349;p35">
              <a:extLst>
                <a:ext uri="{FF2B5EF4-FFF2-40B4-BE49-F238E27FC236}">
                  <a16:creationId xmlns:a16="http://schemas.microsoft.com/office/drawing/2014/main" id="{EE76EFA9-D55B-C0F6-C6D1-C06A9BF523D2}"/>
                </a:ext>
              </a:extLst>
            </p:cNvPr>
            <p:cNvSpPr/>
            <p:nvPr/>
          </p:nvSpPr>
          <p:spPr>
            <a:xfrm flipH="1">
              <a:off x="1838765" y="3049990"/>
              <a:ext cx="172950" cy="39668"/>
            </a:xfrm>
            <a:custGeom>
              <a:avLst/>
              <a:gdLst/>
              <a:ahLst/>
              <a:cxnLst/>
              <a:rect l="l" t="t" r="r" b="b"/>
              <a:pathLst>
                <a:path w="4652" h="1067" extrusionOk="0">
                  <a:moveTo>
                    <a:pt x="418" y="0"/>
                  </a:moveTo>
                  <a:cubicBezTo>
                    <a:pt x="188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88" y="1066"/>
                    <a:pt x="418" y="1066"/>
                  </a:cubicBezTo>
                  <a:lnTo>
                    <a:pt x="4249" y="1066"/>
                  </a:lnTo>
                  <a:cubicBezTo>
                    <a:pt x="4465" y="1066"/>
                    <a:pt x="4652" y="879"/>
                    <a:pt x="4652" y="663"/>
                  </a:cubicBezTo>
                  <a:lnTo>
                    <a:pt x="4652" y="404"/>
                  </a:lnTo>
                  <a:cubicBezTo>
                    <a:pt x="4652" y="173"/>
                    <a:pt x="4465" y="0"/>
                    <a:pt x="424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6" name="Google Shape;350;p35">
              <a:extLst>
                <a:ext uri="{FF2B5EF4-FFF2-40B4-BE49-F238E27FC236}">
                  <a16:creationId xmlns:a16="http://schemas.microsoft.com/office/drawing/2014/main" id="{A6AC7168-B353-79BE-AEAF-6FBBCCC250B9}"/>
                </a:ext>
              </a:extLst>
            </p:cNvPr>
            <p:cNvSpPr/>
            <p:nvPr/>
          </p:nvSpPr>
          <p:spPr>
            <a:xfrm flipH="1">
              <a:off x="1863897" y="3179553"/>
              <a:ext cx="122649" cy="156369"/>
            </a:xfrm>
            <a:custGeom>
              <a:avLst/>
              <a:gdLst/>
              <a:ahLst/>
              <a:cxnLst/>
              <a:rect l="l" t="t" r="r" b="b"/>
              <a:pathLst>
                <a:path w="3299" h="4206" extrusionOk="0">
                  <a:moveTo>
                    <a:pt x="792" y="1"/>
                  </a:moveTo>
                  <a:cubicBezTo>
                    <a:pt x="346" y="1"/>
                    <a:pt x="0" y="361"/>
                    <a:pt x="0" y="793"/>
                  </a:cubicBezTo>
                  <a:lnTo>
                    <a:pt x="0" y="3414"/>
                  </a:lnTo>
                  <a:cubicBezTo>
                    <a:pt x="0" y="3860"/>
                    <a:pt x="346" y="4206"/>
                    <a:pt x="792" y="4206"/>
                  </a:cubicBezTo>
                  <a:lnTo>
                    <a:pt x="2520" y="4206"/>
                  </a:lnTo>
                  <a:cubicBezTo>
                    <a:pt x="2952" y="4206"/>
                    <a:pt x="3298" y="3860"/>
                    <a:pt x="3298" y="3414"/>
                  </a:cubicBezTo>
                  <a:lnTo>
                    <a:pt x="3298" y="793"/>
                  </a:lnTo>
                  <a:cubicBezTo>
                    <a:pt x="3298" y="361"/>
                    <a:pt x="2952" y="1"/>
                    <a:pt x="2520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7" name="Google Shape;351;p35">
              <a:extLst>
                <a:ext uri="{FF2B5EF4-FFF2-40B4-BE49-F238E27FC236}">
                  <a16:creationId xmlns:a16="http://schemas.microsoft.com/office/drawing/2014/main" id="{8482E39B-D301-7BD4-3282-85E3722CFD90}"/>
                </a:ext>
              </a:extLst>
            </p:cNvPr>
            <p:cNvSpPr/>
            <p:nvPr/>
          </p:nvSpPr>
          <p:spPr>
            <a:xfrm flipH="1">
              <a:off x="2238163" y="4405109"/>
              <a:ext cx="26805" cy="551491"/>
            </a:xfrm>
            <a:custGeom>
              <a:avLst/>
              <a:gdLst/>
              <a:ahLst/>
              <a:cxnLst/>
              <a:rect l="l" t="t" r="r" b="b"/>
              <a:pathLst>
                <a:path w="721" h="14834" extrusionOk="0">
                  <a:moveTo>
                    <a:pt x="332" y="0"/>
                  </a:moveTo>
                  <a:cubicBezTo>
                    <a:pt x="145" y="0"/>
                    <a:pt x="1" y="144"/>
                    <a:pt x="1" y="331"/>
                  </a:cubicBezTo>
                  <a:lnTo>
                    <a:pt x="58" y="14488"/>
                  </a:lnTo>
                  <a:cubicBezTo>
                    <a:pt x="58" y="14675"/>
                    <a:pt x="202" y="14833"/>
                    <a:pt x="389" y="14833"/>
                  </a:cubicBezTo>
                  <a:cubicBezTo>
                    <a:pt x="577" y="14833"/>
                    <a:pt x="721" y="14675"/>
                    <a:pt x="721" y="14488"/>
                  </a:cubicBezTo>
                  <a:lnTo>
                    <a:pt x="663" y="331"/>
                  </a:lnTo>
                  <a:cubicBezTo>
                    <a:pt x="663" y="144"/>
                    <a:pt x="519" y="0"/>
                    <a:pt x="33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8" name="Google Shape;352;p35">
              <a:extLst>
                <a:ext uri="{FF2B5EF4-FFF2-40B4-BE49-F238E27FC236}">
                  <a16:creationId xmlns:a16="http://schemas.microsoft.com/office/drawing/2014/main" id="{732D8452-BA22-8CF0-2CB7-FE9201B3FB8D}"/>
                </a:ext>
              </a:extLst>
            </p:cNvPr>
            <p:cNvSpPr/>
            <p:nvPr/>
          </p:nvSpPr>
          <p:spPr>
            <a:xfrm flipH="1">
              <a:off x="2048521" y="4481212"/>
              <a:ext cx="405458" cy="398803"/>
            </a:xfrm>
            <a:custGeom>
              <a:avLst/>
              <a:gdLst/>
              <a:ahLst/>
              <a:cxnLst/>
              <a:rect l="l" t="t" r="r" b="b"/>
              <a:pathLst>
                <a:path w="10906" h="10727" extrusionOk="0">
                  <a:moveTo>
                    <a:pt x="10427" y="0"/>
                  </a:moveTo>
                  <a:cubicBezTo>
                    <a:pt x="10350" y="0"/>
                    <a:pt x="10270" y="29"/>
                    <a:pt x="10197" y="99"/>
                  </a:cubicBezTo>
                  <a:lnTo>
                    <a:pt x="217" y="10151"/>
                  </a:lnTo>
                  <a:cubicBezTo>
                    <a:pt x="1" y="10367"/>
                    <a:pt x="159" y="10727"/>
                    <a:pt x="462" y="10727"/>
                  </a:cubicBezTo>
                  <a:cubicBezTo>
                    <a:pt x="548" y="10727"/>
                    <a:pt x="635" y="10684"/>
                    <a:pt x="692" y="10626"/>
                  </a:cubicBezTo>
                  <a:lnTo>
                    <a:pt x="10672" y="574"/>
                  </a:lnTo>
                  <a:cubicBezTo>
                    <a:pt x="10905" y="330"/>
                    <a:pt x="10685" y="0"/>
                    <a:pt x="1042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9" name="Google Shape;353;p35">
              <a:extLst>
                <a:ext uri="{FF2B5EF4-FFF2-40B4-BE49-F238E27FC236}">
                  <a16:creationId xmlns:a16="http://schemas.microsoft.com/office/drawing/2014/main" id="{92BA28ED-55D0-9F70-D367-FDE436424C30}"/>
                </a:ext>
              </a:extLst>
            </p:cNvPr>
            <p:cNvSpPr/>
            <p:nvPr/>
          </p:nvSpPr>
          <p:spPr>
            <a:xfrm flipH="1">
              <a:off x="1971526" y="4666913"/>
              <a:ext cx="560079" cy="27325"/>
            </a:xfrm>
            <a:custGeom>
              <a:avLst/>
              <a:gdLst/>
              <a:ahLst/>
              <a:cxnLst/>
              <a:rect l="l" t="t" r="r" b="b"/>
              <a:pathLst>
                <a:path w="15065" h="735" extrusionOk="0">
                  <a:moveTo>
                    <a:pt x="14618" y="0"/>
                  </a:moveTo>
                  <a:lnTo>
                    <a:pt x="447" y="58"/>
                  </a:lnTo>
                  <a:cubicBezTo>
                    <a:pt x="1" y="58"/>
                    <a:pt x="1" y="735"/>
                    <a:pt x="447" y="735"/>
                  </a:cubicBezTo>
                  <a:lnTo>
                    <a:pt x="14618" y="677"/>
                  </a:lnTo>
                  <a:cubicBezTo>
                    <a:pt x="15064" y="677"/>
                    <a:pt x="15064" y="0"/>
                    <a:pt x="14618" y="0"/>
                  </a:cubicBezTo>
                  <a:close/>
                </a:path>
              </a:pathLst>
            </a:custGeom>
            <a:solidFill>
              <a:srgbClr val="C0D5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0" name="Google Shape;354;p35">
              <a:extLst>
                <a:ext uri="{FF2B5EF4-FFF2-40B4-BE49-F238E27FC236}">
                  <a16:creationId xmlns:a16="http://schemas.microsoft.com/office/drawing/2014/main" id="{F64A07BA-7C5F-683A-61C0-BFB8B3C7183C}"/>
                </a:ext>
              </a:extLst>
            </p:cNvPr>
            <p:cNvSpPr/>
            <p:nvPr/>
          </p:nvSpPr>
          <p:spPr>
            <a:xfrm flipH="1">
              <a:off x="2048074" y="4482587"/>
              <a:ext cx="407986" cy="395829"/>
            </a:xfrm>
            <a:custGeom>
              <a:avLst/>
              <a:gdLst/>
              <a:ahLst/>
              <a:cxnLst/>
              <a:rect l="l" t="t" r="r" b="b"/>
              <a:pathLst>
                <a:path w="10974" h="10647" extrusionOk="0">
                  <a:moveTo>
                    <a:pt x="472" y="1"/>
                  </a:moveTo>
                  <a:cubicBezTo>
                    <a:pt x="216" y="1"/>
                    <a:pt x="1" y="337"/>
                    <a:pt x="244" y="580"/>
                  </a:cubicBezTo>
                  <a:lnTo>
                    <a:pt x="10296" y="10560"/>
                  </a:lnTo>
                  <a:cubicBezTo>
                    <a:pt x="10354" y="10618"/>
                    <a:pt x="10440" y="10647"/>
                    <a:pt x="10527" y="10647"/>
                  </a:cubicBezTo>
                  <a:cubicBezTo>
                    <a:pt x="10829" y="10647"/>
                    <a:pt x="10973" y="10287"/>
                    <a:pt x="10757" y="10071"/>
                  </a:cubicBezTo>
                  <a:lnTo>
                    <a:pt x="705" y="105"/>
                  </a:lnTo>
                  <a:cubicBezTo>
                    <a:pt x="631" y="31"/>
                    <a:pt x="550" y="1"/>
                    <a:pt x="472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1" name="Google Shape;355;p35">
              <a:extLst>
                <a:ext uri="{FF2B5EF4-FFF2-40B4-BE49-F238E27FC236}">
                  <a16:creationId xmlns:a16="http://schemas.microsoft.com/office/drawing/2014/main" id="{5C00B7FD-1750-E847-9D9D-1B66B3044459}"/>
                </a:ext>
              </a:extLst>
            </p:cNvPr>
            <p:cNvSpPr/>
            <p:nvPr/>
          </p:nvSpPr>
          <p:spPr>
            <a:xfrm flipH="1">
              <a:off x="1988144" y="4417415"/>
              <a:ext cx="547216" cy="526545"/>
            </a:xfrm>
            <a:custGeom>
              <a:avLst/>
              <a:gdLst/>
              <a:ahLst/>
              <a:cxnLst/>
              <a:rect l="l" t="t" r="r" b="b"/>
              <a:pathLst>
                <a:path w="14719" h="14163" extrusionOk="0">
                  <a:moveTo>
                    <a:pt x="7597" y="2174"/>
                  </a:moveTo>
                  <a:cubicBezTo>
                    <a:pt x="10114" y="2174"/>
                    <a:pt x="12530" y="4131"/>
                    <a:pt x="12530" y="7086"/>
                  </a:cubicBezTo>
                  <a:cubicBezTo>
                    <a:pt x="12530" y="9779"/>
                    <a:pt x="10341" y="11982"/>
                    <a:pt x="7634" y="11982"/>
                  </a:cubicBezTo>
                  <a:cubicBezTo>
                    <a:pt x="3270" y="11982"/>
                    <a:pt x="1095" y="6697"/>
                    <a:pt x="4177" y="3615"/>
                  </a:cubicBezTo>
                  <a:cubicBezTo>
                    <a:pt x="5173" y="2620"/>
                    <a:pt x="6396" y="2174"/>
                    <a:pt x="7597" y="2174"/>
                  </a:cubicBezTo>
                  <a:close/>
                  <a:moveTo>
                    <a:pt x="7634" y="0"/>
                  </a:moveTo>
                  <a:cubicBezTo>
                    <a:pt x="4768" y="0"/>
                    <a:pt x="2190" y="1728"/>
                    <a:pt x="1095" y="4378"/>
                  </a:cubicBezTo>
                  <a:cubicBezTo>
                    <a:pt x="1" y="7014"/>
                    <a:pt x="606" y="10067"/>
                    <a:pt x="2622" y="12083"/>
                  </a:cubicBezTo>
                  <a:cubicBezTo>
                    <a:pt x="3981" y="13442"/>
                    <a:pt x="5791" y="14162"/>
                    <a:pt x="7634" y="14162"/>
                  </a:cubicBezTo>
                  <a:cubicBezTo>
                    <a:pt x="8545" y="14162"/>
                    <a:pt x="9464" y="13986"/>
                    <a:pt x="10341" y="13624"/>
                  </a:cubicBezTo>
                  <a:cubicBezTo>
                    <a:pt x="12991" y="12529"/>
                    <a:pt x="14719" y="9952"/>
                    <a:pt x="14719" y="7086"/>
                  </a:cubicBezTo>
                  <a:cubicBezTo>
                    <a:pt x="14719" y="3169"/>
                    <a:pt x="11551" y="0"/>
                    <a:pt x="7634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2" name="Google Shape;356;p35">
              <a:extLst>
                <a:ext uri="{FF2B5EF4-FFF2-40B4-BE49-F238E27FC236}">
                  <a16:creationId xmlns:a16="http://schemas.microsoft.com/office/drawing/2014/main" id="{0A1F1185-6281-DAC1-B685-FDFF3DD35C11}"/>
                </a:ext>
              </a:extLst>
            </p:cNvPr>
            <p:cNvSpPr/>
            <p:nvPr/>
          </p:nvSpPr>
          <p:spPr>
            <a:xfrm flipH="1">
              <a:off x="1937248" y="4398306"/>
              <a:ext cx="610417" cy="566845"/>
            </a:xfrm>
            <a:custGeom>
              <a:avLst/>
              <a:gdLst/>
              <a:ahLst/>
              <a:cxnLst/>
              <a:rect l="l" t="t" r="r" b="b"/>
              <a:pathLst>
                <a:path w="16419" h="15247" extrusionOk="0">
                  <a:moveTo>
                    <a:pt x="7965" y="1090"/>
                  </a:moveTo>
                  <a:cubicBezTo>
                    <a:pt x="8829" y="1090"/>
                    <a:pt x="9693" y="1263"/>
                    <a:pt x="10499" y="1594"/>
                  </a:cubicBezTo>
                  <a:cubicBezTo>
                    <a:pt x="13567" y="2890"/>
                    <a:pt x="15151" y="6304"/>
                    <a:pt x="14172" y="9486"/>
                  </a:cubicBezTo>
                  <a:cubicBezTo>
                    <a:pt x="13322" y="12246"/>
                    <a:pt x="10774" y="14052"/>
                    <a:pt x="7990" y="14052"/>
                  </a:cubicBezTo>
                  <a:cubicBezTo>
                    <a:pt x="7563" y="14052"/>
                    <a:pt x="7130" y="14010"/>
                    <a:pt x="6697" y="13922"/>
                  </a:cubicBezTo>
                  <a:cubicBezTo>
                    <a:pt x="3428" y="13259"/>
                    <a:pt x="1196" y="10249"/>
                    <a:pt x="1527" y="6937"/>
                  </a:cubicBezTo>
                  <a:cubicBezTo>
                    <a:pt x="1844" y="3625"/>
                    <a:pt x="4638" y="1090"/>
                    <a:pt x="7965" y="1090"/>
                  </a:cubicBezTo>
                  <a:close/>
                  <a:moveTo>
                    <a:pt x="7993" y="1"/>
                  </a:moveTo>
                  <a:cubicBezTo>
                    <a:pt x="7489" y="1"/>
                    <a:pt x="6978" y="51"/>
                    <a:pt x="6467" y="154"/>
                  </a:cubicBezTo>
                  <a:cubicBezTo>
                    <a:pt x="2622" y="917"/>
                    <a:pt x="1" y="4475"/>
                    <a:pt x="389" y="8377"/>
                  </a:cubicBezTo>
                  <a:cubicBezTo>
                    <a:pt x="764" y="12266"/>
                    <a:pt x="4047" y="15247"/>
                    <a:pt x="7965" y="15247"/>
                  </a:cubicBezTo>
                  <a:cubicBezTo>
                    <a:pt x="8987" y="15247"/>
                    <a:pt x="9995" y="15045"/>
                    <a:pt x="10946" y="14642"/>
                  </a:cubicBezTo>
                  <a:cubicBezTo>
                    <a:pt x="14546" y="13130"/>
                    <a:pt x="16418" y="9112"/>
                    <a:pt x="15266" y="5367"/>
                  </a:cubicBezTo>
                  <a:cubicBezTo>
                    <a:pt x="14267" y="2121"/>
                    <a:pt x="11277" y="1"/>
                    <a:pt x="799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3" name="Google Shape;357;p35">
              <a:extLst>
                <a:ext uri="{FF2B5EF4-FFF2-40B4-BE49-F238E27FC236}">
                  <a16:creationId xmlns:a16="http://schemas.microsoft.com/office/drawing/2014/main" id="{A4EE4753-4341-4CC8-4AB5-D8CDF84C0AC2}"/>
                </a:ext>
              </a:extLst>
            </p:cNvPr>
            <p:cNvSpPr/>
            <p:nvPr/>
          </p:nvSpPr>
          <p:spPr>
            <a:xfrm flipH="1">
              <a:off x="2166410" y="4617096"/>
              <a:ext cx="148896" cy="127556"/>
            </a:xfrm>
            <a:custGeom>
              <a:avLst/>
              <a:gdLst/>
              <a:ahLst/>
              <a:cxnLst/>
              <a:rect l="l" t="t" r="r" b="b"/>
              <a:pathLst>
                <a:path w="4005" h="3431" extrusionOk="0">
                  <a:moveTo>
                    <a:pt x="1715" y="1"/>
                  </a:moveTo>
                  <a:cubicBezTo>
                    <a:pt x="764" y="1"/>
                    <a:pt x="1" y="764"/>
                    <a:pt x="1" y="1715"/>
                  </a:cubicBezTo>
                  <a:cubicBezTo>
                    <a:pt x="1" y="2747"/>
                    <a:pt x="844" y="3430"/>
                    <a:pt x="1724" y="3430"/>
                  </a:cubicBezTo>
                  <a:cubicBezTo>
                    <a:pt x="2145" y="3430"/>
                    <a:pt x="2575" y="3274"/>
                    <a:pt x="2924" y="2924"/>
                  </a:cubicBezTo>
                  <a:cubicBezTo>
                    <a:pt x="4004" y="1844"/>
                    <a:pt x="3241" y="1"/>
                    <a:pt x="171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4" name="Google Shape;358;p35">
              <a:extLst>
                <a:ext uri="{FF2B5EF4-FFF2-40B4-BE49-F238E27FC236}">
                  <a16:creationId xmlns:a16="http://schemas.microsoft.com/office/drawing/2014/main" id="{2D8DDAD4-9EBB-E68B-01EE-2267E6828735}"/>
                </a:ext>
              </a:extLst>
            </p:cNvPr>
            <p:cNvSpPr/>
            <p:nvPr/>
          </p:nvSpPr>
          <p:spPr>
            <a:xfrm flipH="1">
              <a:off x="1038334" y="3061217"/>
              <a:ext cx="596996" cy="477099"/>
            </a:xfrm>
            <a:custGeom>
              <a:avLst/>
              <a:gdLst/>
              <a:ahLst/>
              <a:cxnLst/>
              <a:rect l="l" t="t" r="r" b="b"/>
              <a:pathLst>
                <a:path w="16058" h="12833" extrusionOk="0">
                  <a:moveTo>
                    <a:pt x="3932" y="1"/>
                  </a:moveTo>
                  <a:cubicBezTo>
                    <a:pt x="1772" y="1"/>
                    <a:pt x="0" y="1758"/>
                    <a:pt x="0" y="3932"/>
                  </a:cubicBezTo>
                  <a:lnTo>
                    <a:pt x="0" y="12832"/>
                  </a:lnTo>
                  <a:lnTo>
                    <a:pt x="1685" y="12832"/>
                  </a:lnTo>
                  <a:lnTo>
                    <a:pt x="1685" y="3932"/>
                  </a:lnTo>
                  <a:cubicBezTo>
                    <a:pt x="1685" y="2694"/>
                    <a:pt x="2693" y="1686"/>
                    <a:pt x="3932" y="1686"/>
                  </a:cubicBezTo>
                  <a:lnTo>
                    <a:pt x="15208" y="1686"/>
                  </a:lnTo>
                  <a:cubicBezTo>
                    <a:pt x="15669" y="1686"/>
                    <a:pt x="16058" y="1311"/>
                    <a:pt x="16058" y="850"/>
                  </a:cubicBezTo>
                  <a:cubicBezTo>
                    <a:pt x="16058" y="375"/>
                    <a:pt x="15669" y="1"/>
                    <a:pt x="15208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5" name="Google Shape;359;p35">
              <a:extLst>
                <a:ext uri="{FF2B5EF4-FFF2-40B4-BE49-F238E27FC236}">
                  <a16:creationId xmlns:a16="http://schemas.microsoft.com/office/drawing/2014/main" id="{3626FDBB-C32F-21BE-F06E-7D02A877DD6A}"/>
                </a:ext>
              </a:extLst>
            </p:cNvPr>
            <p:cNvSpPr/>
            <p:nvPr/>
          </p:nvSpPr>
          <p:spPr>
            <a:xfrm flipH="1">
              <a:off x="1241769" y="3252384"/>
              <a:ext cx="651090" cy="140308"/>
            </a:xfrm>
            <a:custGeom>
              <a:avLst/>
              <a:gdLst/>
              <a:ahLst/>
              <a:cxnLst/>
              <a:rect l="l" t="t" r="r" b="b"/>
              <a:pathLst>
                <a:path w="17513" h="3774" extrusionOk="0">
                  <a:moveTo>
                    <a:pt x="1037" y="0"/>
                  </a:moveTo>
                  <a:cubicBezTo>
                    <a:pt x="461" y="0"/>
                    <a:pt x="0" y="461"/>
                    <a:pt x="0" y="1051"/>
                  </a:cubicBezTo>
                  <a:lnTo>
                    <a:pt x="0" y="2736"/>
                  </a:lnTo>
                  <a:cubicBezTo>
                    <a:pt x="0" y="3312"/>
                    <a:pt x="461" y="3773"/>
                    <a:pt x="1037" y="3773"/>
                  </a:cubicBezTo>
                  <a:lnTo>
                    <a:pt x="16461" y="3773"/>
                  </a:lnTo>
                  <a:cubicBezTo>
                    <a:pt x="17052" y="3773"/>
                    <a:pt x="17512" y="3312"/>
                    <a:pt x="17512" y="2736"/>
                  </a:cubicBezTo>
                  <a:lnTo>
                    <a:pt x="17512" y="1051"/>
                  </a:lnTo>
                  <a:cubicBezTo>
                    <a:pt x="17512" y="461"/>
                    <a:pt x="17052" y="0"/>
                    <a:pt x="1646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6" name="Google Shape;360;p35">
              <a:extLst>
                <a:ext uri="{FF2B5EF4-FFF2-40B4-BE49-F238E27FC236}">
                  <a16:creationId xmlns:a16="http://schemas.microsoft.com/office/drawing/2014/main" id="{AE6BD440-8FC8-4CA5-15EE-E1361543A1A2}"/>
                </a:ext>
              </a:extLst>
            </p:cNvPr>
            <p:cNvSpPr/>
            <p:nvPr/>
          </p:nvSpPr>
          <p:spPr>
            <a:xfrm flipH="1">
              <a:off x="1160387" y="3068727"/>
              <a:ext cx="171388" cy="119228"/>
            </a:xfrm>
            <a:custGeom>
              <a:avLst/>
              <a:gdLst/>
              <a:ahLst/>
              <a:cxnLst/>
              <a:rect l="l" t="t" r="r" b="b"/>
              <a:pathLst>
                <a:path w="4610" h="3207" extrusionOk="0">
                  <a:moveTo>
                    <a:pt x="1427" y="0"/>
                  </a:moveTo>
                  <a:cubicBezTo>
                    <a:pt x="1311" y="0"/>
                    <a:pt x="1182" y="29"/>
                    <a:pt x="1095" y="116"/>
                  </a:cubicBezTo>
                  <a:cubicBezTo>
                    <a:pt x="937" y="274"/>
                    <a:pt x="1" y="2621"/>
                    <a:pt x="44" y="2679"/>
                  </a:cubicBezTo>
                  <a:cubicBezTo>
                    <a:pt x="166" y="2814"/>
                    <a:pt x="421" y="2852"/>
                    <a:pt x="665" y="2852"/>
                  </a:cubicBezTo>
                  <a:cubicBezTo>
                    <a:pt x="967" y="2852"/>
                    <a:pt x="1254" y="2794"/>
                    <a:pt x="1254" y="2794"/>
                  </a:cubicBezTo>
                  <a:cubicBezTo>
                    <a:pt x="1254" y="2794"/>
                    <a:pt x="1686" y="3082"/>
                    <a:pt x="1888" y="3183"/>
                  </a:cubicBezTo>
                  <a:cubicBezTo>
                    <a:pt x="1918" y="3200"/>
                    <a:pt x="1951" y="3207"/>
                    <a:pt x="1983" y="3207"/>
                  </a:cubicBezTo>
                  <a:cubicBezTo>
                    <a:pt x="2180" y="3207"/>
                    <a:pt x="2392" y="2953"/>
                    <a:pt x="2392" y="2953"/>
                  </a:cubicBezTo>
                  <a:cubicBezTo>
                    <a:pt x="2608" y="3025"/>
                    <a:pt x="2824" y="3082"/>
                    <a:pt x="3040" y="3097"/>
                  </a:cubicBezTo>
                  <a:cubicBezTo>
                    <a:pt x="3155" y="3068"/>
                    <a:pt x="3342" y="2737"/>
                    <a:pt x="3342" y="2737"/>
                  </a:cubicBezTo>
                  <a:lnTo>
                    <a:pt x="3630" y="2780"/>
                  </a:lnTo>
                  <a:lnTo>
                    <a:pt x="4091" y="2866"/>
                  </a:lnTo>
                  <a:cubicBezTo>
                    <a:pt x="4221" y="2665"/>
                    <a:pt x="4321" y="2449"/>
                    <a:pt x="4393" y="2218"/>
                  </a:cubicBezTo>
                  <a:cubicBezTo>
                    <a:pt x="4437" y="1973"/>
                    <a:pt x="4609" y="879"/>
                    <a:pt x="4480" y="677"/>
                  </a:cubicBezTo>
                  <a:cubicBezTo>
                    <a:pt x="4404" y="602"/>
                    <a:pt x="4307" y="559"/>
                    <a:pt x="4197" y="559"/>
                  </a:cubicBezTo>
                  <a:cubicBezTo>
                    <a:pt x="4181" y="559"/>
                    <a:pt x="4165" y="560"/>
                    <a:pt x="4149" y="562"/>
                  </a:cubicBezTo>
                  <a:cubicBezTo>
                    <a:pt x="4127" y="560"/>
                    <a:pt x="4105" y="558"/>
                    <a:pt x="4084" y="558"/>
                  </a:cubicBezTo>
                  <a:cubicBezTo>
                    <a:pt x="3976" y="558"/>
                    <a:pt x="3870" y="588"/>
                    <a:pt x="3774" y="648"/>
                  </a:cubicBezTo>
                  <a:cubicBezTo>
                    <a:pt x="3688" y="721"/>
                    <a:pt x="3673" y="1383"/>
                    <a:pt x="3673" y="1441"/>
                  </a:cubicBezTo>
                  <a:cubicBezTo>
                    <a:pt x="3673" y="1441"/>
                    <a:pt x="3572" y="1239"/>
                    <a:pt x="3486" y="1081"/>
                  </a:cubicBezTo>
                  <a:cubicBezTo>
                    <a:pt x="3385" y="951"/>
                    <a:pt x="3227" y="865"/>
                    <a:pt x="3054" y="850"/>
                  </a:cubicBezTo>
                  <a:cubicBezTo>
                    <a:pt x="2996" y="836"/>
                    <a:pt x="2924" y="836"/>
                    <a:pt x="2852" y="821"/>
                  </a:cubicBezTo>
                  <a:cubicBezTo>
                    <a:pt x="2780" y="677"/>
                    <a:pt x="1931" y="677"/>
                    <a:pt x="1931" y="677"/>
                  </a:cubicBezTo>
                  <a:cubicBezTo>
                    <a:pt x="1945" y="519"/>
                    <a:pt x="1916" y="360"/>
                    <a:pt x="1873" y="216"/>
                  </a:cubicBezTo>
                  <a:cubicBezTo>
                    <a:pt x="1859" y="188"/>
                    <a:pt x="1844" y="159"/>
                    <a:pt x="1830" y="144"/>
                  </a:cubicBezTo>
                  <a:cubicBezTo>
                    <a:pt x="1715" y="44"/>
                    <a:pt x="1571" y="0"/>
                    <a:pt x="1427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7" name="Google Shape;361;p35">
              <a:extLst>
                <a:ext uri="{FF2B5EF4-FFF2-40B4-BE49-F238E27FC236}">
                  <a16:creationId xmlns:a16="http://schemas.microsoft.com/office/drawing/2014/main" id="{7FA94E18-2349-BED3-C778-E217CD66F7A5}"/>
                </a:ext>
              </a:extLst>
            </p:cNvPr>
            <p:cNvSpPr/>
            <p:nvPr/>
          </p:nvSpPr>
          <p:spPr>
            <a:xfrm flipH="1">
              <a:off x="1259428" y="3076757"/>
              <a:ext cx="21451" cy="71232"/>
            </a:xfrm>
            <a:custGeom>
              <a:avLst/>
              <a:gdLst/>
              <a:ahLst/>
              <a:cxnLst/>
              <a:rect l="l" t="t" r="r" b="b"/>
              <a:pathLst>
                <a:path w="577" h="1916" extrusionOk="0">
                  <a:moveTo>
                    <a:pt x="504" y="0"/>
                  </a:moveTo>
                  <a:cubicBezTo>
                    <a:pt x="432" y="188"/>
                    <a:pt x="274" y="447"/>
                    <a:pt x="158" y="821"/>
                  </a:cubicBezTo>
                  <a:cubicBezTo>
                    <a:pt x="29" y="1181"/>
                    <a:pt x="0" y="1556"/>
                    <a:pt x="58" y="1916"/>
                  </a:cubicBezTo>
                  <a:lnTo>
                    <a:pt x="562" y="461"/>
                  </a:lnTo>
                  <a:cubicBezTo>
                    <a:pt x="576" y="303"/>
                    <a:pt x="547" y="144"/>
                    <a:pt x="504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8" name="Google Shape;362;p35">
              <a:extLst>
                <a:ext uri="{FF2B5EF4-FFF2-40B4-BE49-F238E27FC236}">
                  <a16:creationId xmlns:a16="http://schemas.microsoft.com/office/drawing/2014/main" id="{EF6502D2-1336-1C00-B1BF-13366B7F7724}"/>
                </a:ext>
              </a:extLst>
            </p:cNvPr>
            <p:cNvSpPr/>
            <p:nvPr/>
          </p:nvSpPr>
          <p:spPr>
            <a:xfrm flipH="1">
              <a:off x="1212324" y="3099250"/>
              <a:ext cx="26805" cy="58926"/>
            </a:xfrm>
            <a:custGeom>
              <a:avLst/>
              <a:gdLst/>
              <a:ahLst/>
              <a:cxnLst/>
              <a:rect l="l" t="t" r="r" b="b"/>
              <a:pathLst>
                <a:path w="721" h="1585" extrusionOk="0">
                  <a:moveTo>
                    <a:pt x="360" y="0"/>
                  </a:moveTo>
                  <a:cubicBezTo>
                    <a:pt x="360" y="0"/>
                    <a:pt x="159" y="1037"/>
                    <a:pt x="0" y="1584"/>
                  </a:cubicBezTo>
                  <a:cubicBezTo>
                    <a:pt x="346" y="1138"/>
                    <a:pt x="720" y="879"/>
                    <a:pt x="562" y="29"/>
                  </a:cubicBezTo>
                  <a:cubicBezTo>
                    <a:pt x="504" y="15"/>
                    <a:pt x="432" y="15"/>
                    <a:pt x="360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9" name="Google Shape;363;p35">
              <a:extLst>
                <a:ext uri="{FF2B5EF4-FFF2-40B4-BE49-F238E27FC236}">
                  <a16:creationId xmlns:a16="http://schemas.microsoft.com/office/drawing/2014/main" id="{6A84488C-ACFF-5090-86DD-DE899DD372D7}"/>
                </a:ext>
              </a:extLst>
            </p:cNvPr>
            <p:cNvSpPr/>
            <p:nvPr/>
          </p:nvSpPr>
          <p:spPr>
            <a:xfrm flipH="1">
              <a:off x="1180240" y="3092744"/>
              <a:ext cx="27288" cy="79337"/>
            </a:xfrm>
            <a:custGeom>
              <a:avLst/>
              <a:gdLst/>
              <a:ahLst/>
              <a:cxnLst/>
              <a:rect l="l" t="t" r="r" b="b"/>
              <a:pathLst>
                <a:path w="734" h="2134" extrusionOk="0">
                  <a:moveTo>
                    <a:pt x="435" y="1"/>
                  </a:moveTo>
                  <a:cubicBezTo>
                    <a:pt x="434" y="1"/>
                    <a:pt x="433" y="1"/>
                    <a:pt x="432" y="2"/>
                  </a:cubicBezTo>
                  <a:cubicBezTo>
                    <a:pt x="360" y="75"/>
                    <a:pt x="346" y="737"/>
                    <a:pt x="346" y="795"/>
                  </a:cubicBezTo>
                  <a:cubicBezTo>
                    <a:pt x="374" y="953"/>
                    <a:pt x="403" y="1126"/>
                    <a:pt x="389" y="1284"/>
                  </a:cubicBezTo>
                  <a:cubicBezTo>
                    <a:pt x="389" y="1529"/>
                    <a:pt x="0" y="2091"/>
                    <a:pt x="0" y="2091"/>
                  </a:cubicBezTo>
                  <a:lnTo>
                    <a:pt x="288" y="2134"/>
                  </a:lnTo>
                  <a:cubicBezTo>
                    <a:pt x="446" y="1947"/>
                    <a:pt x="562" y="1731"/>
                    <a:pt x="677" y="1515"/>
                  </a:cubicBezTo>
                  <a:cubicBezTo>
                    <a:pt x="733" y="1373"/>
                    <a:pt x="485" y="1"/>
                    <a:pt x="435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0" name="Google Shape;364;p35">
              <a:extLst>
                <a:ext uri="{FF2B5EF4-FFF2-40B4-BE49-F238E27FC236}">
                  <a16:creationId xmlns:a16="http://schemas.microsoft.com/office/drawing/2014/main" id="{F065705B-CA8B-64D8-72EA-0656ADC8FB65}"/>
                </a:ext>
              </a:extLst>
            </p:cNvPr>
            <p:cNvSpPr/>
            <p:nvPr/>
          </p:nvSpPr>
          <p:spPr>
            <a:xfrm flipH="1">
              <a:off x="617484" y="3061217"/>
              <a:ext cx="596476" cy="477099"/>
            </a:xfrm>
            <a:custGeom>
              <a:avLst/>
              <a:gdLst/>
              <a:ahLst/>
              <a:cxnLst/>
              <a:rect l="l" t="t" r="r" b="b"/>
              <a:pathLst>
                <a:path w="16044" h="12833" extrusionOk="0">
                  <a:moveTo>
                    <a:pt x="3932" y="1"/>
                  </a:moveTo>
                  <a:cubicBezTo>
                    <a:pt x="1757" y="1"/>
                    <a:pt x="0" y="1758"/>
                    <a:pt x="0" y="3932"/>
                  </a:cubicBezTo>
                  <a:lnTo>
                    <a:pt x="0" y="12832"/>
                  </a:lnTo>
                  <a:lnTo>
                    <a:pt x="1671" y="12832"/>
                  </a:lnTo>
                  <a:lnTo>
                    <a:pt x="1671" y="3932"/>
                  </a:lnTo>
                  <a:cubicBezTo>
                    <a:pt x="1671" y="2694"/>
                    <a:pt x="2679" y="1686"/>
                    <a:pt x="3932" y="1686"/>
                  </a:cubicBezTo>
                  <a:lnTo>
                    <a:pt x="15194" y="1686"/>
                  </a:lnTo>
                  <a:cubicBezTo>
                    <a:pt x="15669" y="1686"/>
                    <a:pt x="16043" y="1311"/>
                    <a:pt x="16043" y="850"/>
                  </a:cubicBezTo>
                  <a:cubicBezTo>
                    <a:pt x="16043" y="375"/>
                    <a:pt x="15669" y="1"/>
                    <a:pt x="15194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1" name="Google Shape;365;p35">
              <a:extLst>
                <a:ext uri="{FF2B5EF4-FFF2-40B4-BE49-F238E27FC236}">
                  <a16:creationId xmlns:a16="http://schemas.microsoft.com/office/drawing/2014/main" id="{DB8A155B-514D-99FA-9E4E-5D6EE3CE141A}"/>
                </a:ext>
              </a:extLst>
            </p:cNvPr>
            <p:cNvSpPr/>
            <p:nvPr/>
          </p:nvSpPr>
          <p:spPr>
            <a:xfrm flipH="1">
              <a:off x="1557666" y="3316069"/>
              <a:ext cx="1085843" cy="1411369"/>
            </a:xfrm>
            <a:custGeom>
              <a:avLst/>
              <a:gdLst/>
              <a:ahLst/>
              <a:cxnLst/>
              <a:rect l="l" t="t" r="r" b="b"/>
              <a:pathLst>
                <a:path w="29207" h="37963" extrusionOk="0">
                  <a:moveTo>
                    <a:pt x="26686" y="2521"/>
                  </a:moveTo>
                  <a:lnTo>
                    <a:pt x="26686" y="35442"/>
                  </a:lnTo>
                  <a:lnTo>
                    <a:pt x="4609" y="35442"/>
                  </a:lnTo>
                  <a:cubicBezTo>
                    <a:pt x="3457" y="35442"/>
                    <a:pt x="2521" y="34506"/>
                    <a:pt x="2521" y="33354"/>
                  </a:cubicBezTo>
                  <a:lnTo>
                    <a:pt x="2521" y="2521"/>
                  </a:lnTo>
                  <a:close/>
                  <a:moveTo>
                    <a:pt x="1" y="1"/>
                  </a:moveTo>
                  <a:lnTo>
                    <a:pt x="1" y="35932"/>
                  </a:lnTo>
                  <a:cubicBezTo>
                    <a:pt x="1" y="37055"/>
                    <a:pt x="923" y="37963"/>
                    <a:pt x="2046" y="37963"/>
                  </a:cubicBezTo>
                  <a:lnTo>
                    <a:pt x="29207" y="37963"/>
                  </a:lnTo>
                  <a:lnTo>
                    <a:pt x="29207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2" name="Google Shape;366;p35">
              <a:extLst>
                <a:ext uri="{FF2B5EF4-FFF2-40B4-BE49-F238E27FC236}">
                  <a16:creationId xmlns:a16="http://schemas.microsoft.com/office/drawing/2014/main" id="{38AB9B95-C849-77E5-F50F-25F07BB9E909}"/>
                </a:ext>
              </a:extLst>
            </p:cNvPr>
            <p:cNvSpPr/>
            <p:nvPr/>
          </p:nvSpPr>
          <p:spPr>
            <a:xfrm flipH="1">
              <a:off x="1137374" y="3316069"/>
              <a:ext cx="1086364" cy="1411369"/>
            </a:xfrm>
            <a:custGeom>
              <a:avLst/>
              <a:gdLst/>
              <a:ahLst/>
              <a:cxnLst/>
              <a:rect l="l" t="t" r="r" b="b"/>
              <a:pathLst>
                <a:path w="29221" h="37963" extrusionOk="0">
                  <a:moveTo>
                    <a:pt x="26686" y="2521"/>
                  </a:moveTo>
                  <a:lnTo>
                    <a:pt x="26686" y="33873"/>
                  </a:lnTo>
                  <a:cubicBezTo>
                    <a:pt x="26686" y="34737"/>
                    <a:pt x="25995" y="35442"/>
                    <a:pt x="25116" y="35442"/>
                  </a:cubicBezTo>
                  <a:lnTo>
                    <a:pt x="2521" y="35442"/>
                  </a:lnTo>
                  <a:lnTo>
                    <a:pt x="2535" y="2521"/>
                  </a:lnTo>
                  <a:close/>
                  <a:moveTo>
                    <a:pt x="0" y="1"/>
                  </a:moveTo>
                  <a:lnTo>
                    <a:pt x="0" y="37963"/>
                  </a:lnTo>
                  <a:lnTo>
                    <a:pt x="26988" y="37963"/>
                  </a:lnTo>
                  <a:cubicBezTo>
                    <a:pt x="28213" y="37963"/>
                    <a:pt x="29206" y="36969"/>
                    <a:pt x="29221" y="35745"/>
                  </a:cubicBezTo>
                  <a:lnTo>
                    <a:pt x="29221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3" name="Google Shape;367;p35">
              <a:extLst>
                <a:ext uri="{FF2B5EF4-FFF2-40B4-BE49-F238E27FC236}">
                  <a16:creationId xmlns:a16="http://schemas.microsoft.com/office/drawing/2014/main" id="{C3360382-8831-5FCD-E962-9AD31F3D3396}"/>
                </a:ext>
              </a:extLst>
            </p:cNvPr>
            <p:cNvSpPr/>
            <p:nvPr/>
          </p:nvSpPr>
          <p:spPr>
            <a:xfrm flipH="1">
              <a:off x="1137895" y="3316069"/>
              <a:ext cx="1505614" cy="304707"/>
            </a:xfrm>
            <a:custGeom>
              <a:avLst/>
              <a:gdLst/>
              <a:ahLst/>
              <a:cxnLst/>
              <a:rect l="l" t="t" r="r" b="b"/>
              <a:pathLst>
                <a:path w="40498" h="8196" extrusionOk="0">
                  <a:moveTo>
                    <a:pt x="1" y="1"/>
                  </a:moveTo>
                  <a:lnTo>
                    <a:pt x="1" y="8195"/>
                  </a:lnTo>
                  <a:lnTo>
                    <a:pt x="40497" y="8195"/>
                  </a:lnTo>
                  <a:lnTo>
                    <a:pt x="40497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4" name="Google Shape;368;p35">
              <a:extLst>
                <a:ext uri="{FF2B5EF4-FFF2-40B4-BE49-F238E27FC236}">
                  <a16:creationId xmlns:a16="http://schemas.microsoft.com/office/drawing/2014/main" id="{97507465-D0C3-B7C5-6CE3-AB2C8EE018F3}"/>
                </a:ext>
              </a:extLst>
            </p:cNvPr>
            <p:cNvSpPr/>
            <p:nvPr/>
          </p:nvSpPr>
          <p:spPr>
            <a:xfrm flipH="1">
              <a:off x="1137895" y="3316069"/>
              <a:ext cx="989479" cy="304707"/>
            </a:xfrm>
            <a:custGeom>
              <a:avLst/>
              <a:gdLst/>
              <a:ahLst/>
              <a:cxnLst/>
              <a:rect l="l" t="t" r="r" b="b"/>
              <a:pathLst>
                <a:path w="26615" h="8196" extrusionOk="0">
                  <a:moveTo>
                    <a:pt x="1" y="1"/>
                  </a:moveTo>
                  <a:lnTo>
                    <a:pt x="1" y="8195"/>
                  </a:lnTo>
                  <a:lnTo>
                    <a:pt x="26614" y="8195"/>
                  </a:lnTo>
                  <a:lnTo>
                    <a:pt x="26614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5" name="Google Shape;369;p35">
              <a:extLst>
                <a:ext uri="{FF2B5EF4-FFF2-40B4-BE49-F238E27FC236}">
                  <a16:creationId xmlns:a16="http://schemas.microsoft.com/office/drawing/2014/main" id="{CCFAC303-D99A-D954-5C0B-B654AF4E6D9E}"/>
                </a:ext>
              </a:extLst>
            </p:cNvPr>
            <p:cNvSpPr/>
            <p:nvPr/>
          </p:nvSpPr>
          <p:spPr>
            <a:xfrm flipH="1">
              <a:off x="1695260" y="4405109"/>
              <a:ext cx="26805" cy="551491"/>
            </a:xfrm>
            <a:custGeom>
              <a:avLst/>
              <a:gdLst/>
              <a:ahLst/>
              <a:cxnLst/>
              <a:rect l="l" t="t" r="r" b="b"/>
              <a:pathLst>
                <a:path w="721" h="14834" extrusionOk="0">
                  <a:moveTo>
                    <a:pt x="332" y="0"/>
                  </a:moveTo>
                  <a:cubicBezTo>
                    <a:pt x="144" y="0"/>
                    <a:pt x="0" y="144"/>
                    <a:pt x="0" y="331"/>
                  </a:cubicBezTo>
                  <a:lnTo>
                    <a:pt x="58" y="14488"/>
                  </a:lnTo>
                  <a:cubicBezTo>
                    <a:pt x="58" y="14675"/>
                    <a:pt x="202" y="14833"/>
                    <a:pt x="389" y="14833"/>
                  </a:cubicBezTo>
                  <a:cubicBezTo>
                    <a:pt x="576" y="14833"/>
                    <a:pt x="720" y="14675"/>
                    <a:pt x="720" y="14488"/>
                  </a:cubicBezTo>
                  <a:lnTo>
                    <a:pt x="663" y="331"/>
                  </a:lnTo>
                  <a:cubicBezTo>
                    <a:pt x="663" y="144"/>
                    <a:pt x="519" y="0"/>
                    <a:pt x="33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6" name="Google Shape;370;p35">
              <a:extLst>
                <a:ext uri="{FF2B5EF4-FFF2-40B4-BE49-F238E27FC236}">
                  <a16:creationId xmlns:a16="http://schemas.microsoft.com/office/drawing/2014/main" id="{4FFD5BD8-C962-4A85-592C-33269845621E}"/>
                </a:ext>
              </a:extLst>
            </p:cNvPr>
            <p:cNvSpPr/>
            <p:nvPr/>
          </p:nvSpPr>
          <p:spPr>
            <a:xfrm flipH="1">
              <a:off x="1505246" y="4480989"/>
              <a:ext cx="405272" cy="399026"/>
            </a:xfrm>
            <a:custGeom>
              <a:avLst/>
              <a:gdLst/>
              <a:ahLst/>
              <a:cxnLst/>
              <a:rect l="l" t="t" r="r" b="b"/>
              <a:pathLst>
                <a:path w="10901" h="10733" extrusionOk="0">
                  <a:moveTo>
                    <a:pt x="10417" y="0"/>
                  </a:moveTo>
                  <a:cubicBezTo>
                    <a:pt x="10338" y="0"/>
                    <a:pt x="10255" y="31"/>
                    <a:pt x="10182" y="105"/>
                  </a:cubicBezTo>
                  <a:lnTo>
                    <a:pt x="202" y="10157"/>
                  </a:lnTo>
                  <a:cubicBezTo>
                    <a:pt x="0" y="10373"/>
                    <a:pt x="144" y="10733"/>
                    <a:pt x="447" y="10733"/>
                  </a:cubicBezTo>
                  <a:cubicBezTo>
                    <a:pt x="533" y="10733"/>
                    <a:pt x="619" y="10690"/>
                    <a:pt x="677" y="10632"/>
                  </a:cubicBezTo>
                  <a:lnTo>
                    <a:pt x="10657" y="580"/>
                  </a:lnTo>
                  <a:cubicBezTo>
                    <a:pt x="10900" y="337"/>
                    <a:pt x="10677" y="0"/>
                    <a:pt x="1041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7" name="Google Shape;371;p35">
              <a:extLst>
                <a:ext uri="{FF2B5EF4-FFF2-40B4-BE49-F238E27FC236}">
                  <a16:creationId xmlns:a16="http://schemas.microsoft.com/office/drawing/2014/main" id="{1D43FEF7-6773-127F-B6FF-2A40F5DF409E}"/>
                </a:ext>
              </a:extLst>
            </p:cNvPr>
            <p:cNvSpPr/>
            <p:nvPr/>
          </p:nvSpPr>
          <p:spPr>
            <a:xfrm flipH="1">
              <a:off x="1428623" y="4666913"/>
              <a:ext cx="560079" cy="27325"/>
            </a:xfrm>
            <a:custGeom>
              <a:avLst/>
              <a:gdLst/>
              <a:ahLst/>
              <a:cxnLst/>
              <a:rect l="l" t="t" r="r" b="b"/>
              <a:pathLst>
                <a:path w="15065" h="735" extrusionOk="0">
                  <a:moveTo>
                    <a:pt x="14618" y="0"/>
                  </a:moveTo>
                  <a:lnTo>
                    <a:pt x="447" y="58"/>
                  </a:lnTo>
                  <a:cubicBezTo>
                    <a:pt x="1" y="58"/>
                    <a:pt x="1" y="735"/>
                    <a:pt x="447" y="735"/>
                  </a:cubicBezTo>
                  <a:lnTo>
                    <a:pt x="14618" y="677"/>
                  </a:lnTo>
                  <a:cubicBezTo>
                    <a:pt x="15064" y="677"/>
                    <a:pt x="15064" y="0"/>
                    <a:pt x="14618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8" name="Google Shape;372;p35">
              <a:extLst>
                <a:ext uri="{FF2B5EF4-FFF2-40B4-BE49-F238E27FC236}">
                  <a16:creationId xmlns:a16="http://schemas.microsoft.com/office/drawing/2014/main" id="{5B604A71-EAAC-52B8-9EA5-E37FE0B4E9C1}"/>
                </a:ext>
              </a:extLst>
            </p:cNvPr>
            <p:cNvSpPr/>
            <p:nvPr/>
          </p:nvSpPr>
          <p:spPr>
            <a:xfrm flipH="1">
              <a:off x="1505209" y="4482587"/>
              <a:ext cx="408358" cy="395829"/>
            </a:xfrm>
            <a:custGeom>
              <a:avLst/>
              <a:gdLst/>
              <a:ahLst/>
              <a:cxnLst/>
              <a:rect l="l" t="t" r="r" b="b"/>
              <a:pathLst>
                <a:path w="10984" h="10647" extrusionOk="0">
                  <a:moveTo>
                    <a:pt x="481" y="1"/>
                  </a:moveTo>
                  <a:cubicBezTo>
                    <a:pt x="222" y="1"/>
                    <a:pt x="1" y="337"/>
                    <a:pt x="255" y="580"/>
                  </a:cubicBezTo>
                  <a:lnTo>
                    <a:pt x="10307" y="10560"/>
                  </a:lnTo>
                  <a:cubicBezTo>
                    <a:pt x="10365" y="10618"/>
                    <a:pt x="10451" y="10647"/>
                    <a:pt x="10537" y="10647"/>
                  </a:cubicBezTo>
                  <a:cubicBezTo>
                    <a:pt x="10840" y="10647"/>
                    <a:pt x="10984" y="10287"/>
                    <a:pt x="10768" y="10071"/>
                  </a:cubicBezTo>
                  <a:lnTo>
                    <a:pt x="716" y="105"/>
                  </a:lnTo>
                  <a:cubicBezTo>
                    <a:pt x="642" y="31"/>
                    <a:pt x="560" y="1"/>
                    <a:pt x="48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9" name="Google Shape;373;p35">
              <a:extLst>
                <a:ext uri="{FF2B5EF4-FFF2-40B4-BE49-F238E27FC236}">
                  <a16:creationId xmlns:a16="http://schemas.microsoft.com/office/drawing/2014/main" id="{680E2BB9-D682-70E5-62D6-F5C1A164D622}"/>
                </a:ext>
              </a:extLst>
            </p:cNvPr>
            <p:cNvSpPr/>
            <p:nvPr/>
          </p:nvSpPr>
          <p:spPr>
            <a:xfrm flipH="1">
              <a:off x="1445241" y="4417415"/>
              <a:ext cx="547216" cy="526545"/>
            </a:xfrm>
            <a:custGeom>
              <a:avLst/>
              <a:gdLst/>
              <a:ahLst/>
              <a:cxnLst/>
              <a:rect l="l" t="t" r="r" b="b"/>
              <a:pathLst>
                <a:path w="14719" h="14163" extrusionOk="0">
                  <a:moveTo>
                    <a:pt x="7597" y="2174"/>
                  </a:moveTo>
                  <a:cubicBezTo>
                    <a:pt x="10114" y="2174"/>
                    <a:pt x="12530" y="4131"/>
                    <a:pt x="12530" y="7086"/>
                  </a:cubicBezTo>
                  <a:cubicBezTo>
                    <a:pt x="12530" y="9779"/>
                    <a:pt x="10341" y="11982"/>
                    <a:pt x="7633" y="11982"/>
                  </a:cubicBezTo>
                  <a:cubicBezTo>
                    <a:pt x="3270" y="11982"/>
                    <a:pt x="1095" y="6697"/>
                    <a:pt x="4177" y="3615"/>
                  </a:cubicBezTo>
                  <a:cubicBezTo>
                    <a:pt x="5173" y="2620"/>
                    <a:pt x="6396" y="2174"/>
                    <a:pt x="7597" y="2174"/>
                  </a:cubicBezTo>
                  <a:close/>
                  <a:moveTo>
                    <a:pt x="7633" y="0"/>
                  </a:moveTo>
                  <a:cubicBezTo>
                    <a:pt x="4768" y="0"/>
                    <a:pt x="2190" y="1728"/>
                    <a:pt x="1095" y="4378"/>
                  </a:cubicBezTo>
                  <a:cubicBezTo>
                    <a:pt x="1" y="7014"/>
                    <a:pt x="606" y="10067"/>
                    <a:pt x="2622" y="12083"/>
                  </a:cubicBezTo>
                  <a:cubicBezTo>
                    <a:pt x="3981" y="13442"/>
                    <a:pt x="5791" y="14162"/>
                    <a:pt x="7634" y="14162"/>
                  </a:cubicBezTo>
                  <a:cubicBezTo>
                    <a:pt x="8545" y="14162"/>
                    <a:pt x="9464" y="13986"/>
                    <a:pt x="10341" y="13624"/>
                  </a:cubicBezTo>
                  <a:cubicBezTo>
                    <a:pt x="12991" y="12529"/>
                    <a:pt x="14719" y="9952"/>
                    <a:pt x="14719" y="7086"/>
                  </a:cubicBezTo>
                  <a:cubicBezTo>
                    <a:pt x="14719" y="3169"/>
                    <a:pt x="11551" y="0"/>
                    <a:pt x="7633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0" name="Google Shape;374;p35">
              <a:extLst>
                <a:ext uri="{FF2B5EF4-FFF2-40B4-BE49-F238E27FC236}">
                  <a16:creationId xmlns:a16="http://schemas.microsoft.com/office/drawing/2014/main" id="{6C674542-9A22-3CFE-E997-A4F64DE5D278}"/>
                </a:ext>
              </a:extLst>
            </p:cNvPr>
            <p:cNvSpPr/>
            <p:nvPr/>
          </p:nvSpPr>
          <p:spPr>
            <a:xfrm flipH="1">
              <a:off x="1394382" y="4398306"/>
              <a:ext cx="610380" cy="566845"/>
            </a:xfrm>
            <a:custGeom>
              <a:avLst/>
              <a:gdLst/>
              <a:ahLst/>
              <a:cxnLst/>
              <a:rect l="l" t="t" r="r" b="b"/>
              <a:pathLst>
                <a:path w="16418" h="15247" extrusionOk="0">
                  <a:moveTo>
                    <a:pt x="7964" y="1090"/>
                  </a:moveTo>
                  <a:cubicBezTo>
                    <a:pt x="8829" y="1090"/>
                    <a:pt x="9693" y="1263"/>
                    <a:pt x="10499" y="1594"/>
                  </a:cubicBezTo>
                  <a:cubicBezTo>
                    <a:pt x="13567" y="2890"/>
                    <a:pt x="15151" y="6304"/>
                    <a:pt x="14171" y="9486"/>
                  </a:cubicBezTo>
                  <a:cubicBezTo>
                    <a:pt x="13322" y="12246"/>
                    <a:pt x="10774" y="14052"/>
                    <a:pt x="7990" y="14052"/>
                  </a:cubicBezTo>
                  <a:cubicBezTo>
                    <a:pt x="7563" y="14052"/>
                    <a:pt x="7130" y="14010"/>
                    <a:pt x="6697" y="13922"/>
                  </a:cubicBezTo>
                  <a:cubicBezTo>
                    <a:pt x="3428" y="13259"/>
                    <a:pt x="1196" y="10249"/>
                    <a:pt x="1527" y="6937"/>
                  </a:cubicBezTo>
                  <a:cubicBezTo>
                    <a:pt x="1858" y="3625"/>
                    <a:pt x="4638" y="1090"/>
                    <a:pt x="7964" y="1090"/>
                  </a:cubicBezTo>
                  <a:close/>
                  <a:moveTo>
                    <a:pt x="7993" y="1"/>
                  </a:moveTo>
                  <a:cubicBezTo>
                    <a:pt x="7489" y="1"/>
                    <a:pt x="6978" y="51"/>
                    <a:pt x="6467" y="154"/>
                  </a:cubicBezTo>
                  <a:cubicBezTo>
                    <a:pt x="2622" y="917"/>
                    <a:pt x="1" y="4475"/>
                    <a:pt x="389" y="8377"/>
                  </a:cubicBezTo>
                  <a:cubicBezTo>
                    <a:pt x="764" y="12266"/>
                    <a:pt x="4047" y="15247"/>
                    <a:pt x="7964" y="15247"/>
                  </a:cubicBezTo>
                  <a:cubicBezTo>
                    <a:pt x="8987" y="15247"/>
                    <a:pt x="10009" y="15045"/>
                    <a:pt x="10946" y="14642"/>
                  </a:cubicBezTo>
                  <a:cubicBezTo>
                    <a:pt x="14560" y="13130"/>
                    <a:pt x="16418" y="9112"/>
                    <a:pt x="15266" y="5367"/>
                  </a:cubicBezTo>
                  <a:cubicBezTo>
                    <a:pt x="14267" y="2121"/>
                    <a:pt x="11277" y="1"/>
                    <a:pt x="799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1" name="Google Shape;375;p35">
              <a:extLst>
                <a:ext uri="{FF2B5EF4-FFF2-40B4-BE49-F238E27FC236}">
                  <a16:creationId xmlns:a16="http://schemas.microsoft.com/office/drawing/2014/main" id="{435B3E67-C9C5-D885-C54E-A49938383169}"/>
                </a:ext>
              </a:extLst>
            </p:cNvPr>
            <p:cNvSpPr/>
            <p:nvPr/>
          </p:nvSpPr>
          <p:spPr>
            <a:xfrm flipH="1">
              <a:off x="1623507" y="4617096"/>
              <a:ext cx="148896" cy="127556"/>
            </a:xfrm>
            <a:custGeom>
              <a:avLst/>
              <a:gdLst/>
              <a:ahLst/>
              <a:cxnLst/>
              <a:rect l="l" t="t" r="r" b="b"/>
              <a:pathLst>
                <a:path w="4005" h="3431" extrusionOk="0">
                  <a:moveTo>
                    <a:pt x="1714" y="1"/>
                  </a:moveTo>
                  <a:cubicBezTo>
                    <a:pt x="764" y="1"/>
                    <a:pt x="1" y="764"/>
                    <a:pt x="1" y="1715"/>
                  </a:cubicBezTo>
                  <a:cubicBezTo>
                    <a:pt x="1" y="2747"/>
                    <a:pt x="844" y="3430"/>
                    <a:pt x="1724" y="3430"/>
                  </a:cubicBezTo>
                  <a:cubicBezTo>
                    <a:pt x="2145" y="3430"/>
                    <a:pt x="2575" y="3274"/>
                    <a:pt x="2924" y="2924"/>
                  </a:cubicBezTo>
                  <a:cubicBezTo>
                    <a:pt x="4004" y="1844"/>
                    <a:pt x="3241" y="1"/>
                    <a:pt x="171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2" name="Google Shape;376;p35">
              <a:extLst>
                <a:ext uri="{FF2B5EF4-FFF2-40B4-BE49-F238E27FC236}">
                  <a16:creationId xmlns:a16="http://schemas.microsoft.com/office/drawing/2014/main" id="{88532193-31CC-2305-43ED-9D3D1354DF68}"/>
                </a:ext>
              </a:extLst>
            </p:cNvPr>
            <p:cNvSpPr/>
            <p:nvPr/>
          </p:nvSpPr>
          <p:spPr>
            <a:xfrm flipH="1">
              <a:off x="1678679" y="4650853"/>
              <a:ext cx="69633" cy="59633"/>
            </a:xfrm>
            <a:custGeom>
              <a:avLst/>
              <a:gdLst/>
              <a:ahLst/>
              <a:cxnLst/>
              <a:rect l="l" t="t" r="r" b="b"/>
              <a:pathLst>
                <a:path w="1873" h="1604" extrusionOk="0">
                  <a:moveTo>
                    <a:pt x="1066" y="0"/>
                  </a:moveTo>
                  <a:cubicBezTo>
                    <a:pt x="346" y="0"/>
                    <a:pt x="1" y="864"/>
                    <a:pt x="505" y="1368"/>
                  </a:cubicBezTo>
                  <a:cubicBezTo>
                    <a:pt x="668" y="1531"/>
                    <a:pt x="868" y="1604"/>
                    <a:pt x="1065" y="1604"/>
                  </a:cubicBezTo>
                  <a:cubicBezTo>
                    <a:pt x="1477" y="1604"/>
                    <a:pt x="1873" y="1284"/>
                    <a:pt x="1873" y="807"/>
                  </a:cubicBezTo>
                  <a:cubicBezTo>
                    <a:pt x="1873" y="360"/>
                    <a:pt x="1513" y="0"/>
                    <a:pt x="10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3" name="Google Shape;377;p35">
              <a:extLst>
                <a:ext uri="{FF2B5EF4-FFF2-40B4-BE49-F238E27FC236}">
                  <a16:creationId xmlns:a16="http://schemas.microsoft.com/office/drawing/2014/main" id="{E889928B-94E6-3B0D-E8A9-5267A838C097}"/>
                </a:ext>
              </a:extLst>
            </p:cNvPr>
            <p:cNvSpPr/>
            <p:nvPr/>
          </p:nvSpPr>
          <p:spPr>
            <a:xfrm flipH="1">
              <a:off x="819358" y="4651894"/>
              <a:ext cx="366236" cy="313778"/>
            </a:xfrm>
            <a:custGeom>
              <a:avLst/>
              <a:gdLst/>
              <a:ahLst/>
              <a:cxnLst/>
              <a:rect l="l" t="t" r="r" b="b"/>
              <a:pathLst>
                <a:path w="9851" h="8440" extrusionOk="0">
                  <a:moveTo>
                    <a:pt x="5631" y="1"/>
                  </a:moveTo>
                  <a:cubicBezTo>
                    <a:pt x="1887" y="1"/>
                    <a:pt x="0" y="4537"/>
                    <a:pt x="2665" y="7202"/>
                  </a:cubicBezTo>
                  <a:cubicBezTo>
                    <a:pt x="3520" y="8057"/>
                    <a:pt x="4572" y="8440"/>
                    <a:pt x="5605" y="8440"/>
                  </a:cubicBezTo>
                  <a:cubicBezTo>
                    <a:pt x="7771" y="8440"/>
                    <a:pt x="9851" y="6756"/>
                    <a:pt x="9851" y="4221"/>
                  </a:cubicBezTo>
                  <a:cubicBezTo>
                    <a:pt x="9851" y="1888"/>
                    <a:pt x="7964" y="1"/>
                    <a:pt x="563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4" name="Google Shape;378;p35">
              <a:extLst>
                <a:ext uri="{FF2B5EF4-FFF2-40B4-BE49-F238E27FC236}">
                  <a16:creationId xmlns:a16="http://schemas.microsoft.com/office/drawing/2014/main" id="{EDEBEBDF-9966-BDBD-8C67-E0BEA3A33A2E}"/>
                </a:ext>
              </a:extLst>
            </p:cNvPr>
            <p:cNvSpPr/>
            <p:nvPr/>
          </p:nvSpPr>
          <p:spPr>
            <a:xfrm flipH="1">
              <a:off x="886798" y="4741863"/>
              <a:ext cx="155848" cy="133653"/>
            </a:xfrm>
            <a:custGeom>
              <a:avLst/>
              <a:gdLst/>
              <a:ahLst/>
              <a:cxnLst/>
              <a:rect l="l" t="t" r="r" b="b"/>
              <a:pathLst>
                <a:path w="4192" h="3595" extrusionOk="0">
                  <a:moveTo>
                    <a:pt x="1786" y="0"/>
                  </a:moveTo>
                  <a:cubicBezTo>
                    <a:pt x="807" y="0"/>
                    <a:pt x="1" y="807"/>
                    <a:pt x="1" y="1801"/>
                  </a:cubicBezTo>
                  <a:cubicBezTo>
                    <a:pt x="1" y="2882"/>
                    <a:pt x="884" y="3594"/>
                    <a:pt x="1803" y="3594"/>
                  </a:cubicBezTo>
                  <a:cubicBezTo>
                    <a:pt x="2242" y="3594"/>
                    <a:pt x="2690" y="3431"/>
                    <a:pt x="3054" y="3068"/>
                  </a:cubicBezTo>
                  <a:cubicBezTo>
                    <a:pt x="4191" y="1930"/>
                    <a:pt x="3385" y="0"/>
                    <a:pt x="1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5" name="Google Shape;379;p35">
              <a:extLst>
                <a:ext uri="{FF2B5EF4-FFF2-40B4-BE49-F238E27FC236}">
                  <a16:creationId xmlns:a16="http://schemas.microsoft.com/office/drawing/2014/main" id="{AB11BEE1-1D67-F5E7-4F6B-F8C14E8D9411}"/>
                </a:ext>
              </a:extLst>
            </p:cNvPr>
            <p:cNvSpPr/>
            <p:nvPr/>
          </p:nvSpPr>
          <p:spPr>
            <a:xfrm flipH="1">
              <a:off x="934980" y="4673866"/>
              <a:ext cx="319689" cy="165477"/>
            </a:xfrm>
            <a:custGeom>
              <a:avLst/>
              <a:gdLst/>
              <a:ahLst/>
              <a:cxnLst/>
              <a:rect l="l" t="t" r="r" b="b"/>
              <a:pathLst>
                <a:path w="8599" h="4451" extrusionOk="0">
                  <a:moveTo>
                    <a:pt x="1081" y="0"/>
                  </a:moveTo>
                  <a:cubicBezTo>
                    <a:pt x="476" y="0"/>
                    <a:pt x="1" y="504"/>
                    <a:pt x="1" y="1109"/>
                  </a:cubicBezTo>
                  <a:lnTo>
                    <a:pt x="1" y="3370"/>
                  </a:lnTo>
                  <a:cubicBezTo>
                    <a:pt x="1" y="3975"/>
                    <a:pt x="490" y="4450"/>
                    <a:pt x="1081" y="4450"/>
                  </a:cubicBezTo>
                  <a:lnTo>
                    <a:pt x="7489" y="4450"/>
                  </a:lnTo>
                  <a:cubicBezTo>
                    <a:pt x="8109" y="4450"/>
                    <a:pt x="8598" y="3946"/>
                    <a:pt x="8584" y="3342"/>
                  </a:cubicBezTo>
                  <a:cubicBezTo>
                    <a:pt x="8556" y="2760"/>
                    <a:pt x="8080" y="2290"/>
                    <a:pt x="7501" y="2290"/>
                  </a:cubicBezTo>
                  <a:cubicBezTo>
                    <a:pt x="7492" y="2290"/>
                    <a:pt x="7484" y="2290"/>
                    <a:pt x="7475" y="2290"/>
                  </a:cubicBezTo>
                  <a:lnTo>
                    <a:pt x="2175" y="2290"/>
                  </a:lnTo>
                  <a:lnTo>
                    <a:pt x="2175" y="1109"/>
                  </a:lnTo>
                  <a:cubicBezTo>
                    <a:pt x="2175" y="504"/>
                    <a:pt x="1686" y="0"/>
                    <a:pt x="108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6" name="Google Shape;380;p35">
              <a:extLst>
                <a:ext uri="{FF2B5EF4-FFF2-40B4-BE49-F238E27FC236}">
                  <a16:creationId xmlns:a16="http://schemas.microsoft.com/office/drawing/2014/main" id="{A5E3FB04-0D93-A3E2-F86B-72E3AB261F82}"/>
                </a:ext>
              </a:extLst>
            </p:cNvPr>
            <p:cNvSpPr/>
            <p:nvPr/>
          </p:nvSpPr>
          <p:spPr>
            <a:xfrm flipH="1">
              <a:off x="513090" y="3034449"/>
              <a:ext cx="228121" cy="145885"/>
            </a:xfrm>
            <a:custGeom>
              <a:avLst/>
              <a:gdLst/>
              <a:ahLst/>
              <a:cxnLst/>
              <a:rect l="l" t="t" r="r" b="b"/>
              <a:pathLst>
                <a:path w="6136" h="3924" extrusionOk="0">
                  <a:moveTo>
                    <a:pt x="2636" y="1"/>
                  </a:moveTo>
                  <a:cubicBezTo>
                    <a:pt x="1974" y="1"/>
                    <a:pt x="1484" y="44"/>
                    <a:pt x="1412" y="174"/>
                  </a:cubicBezTo>
                  <a:cubicBezTo>
                    <a:pt x="1124" y="606"/>
                    <a:pt x="692" y="922"/>
                    <a:pt x="375" y="1354"/>
                  </a:cubicBezTo>
                  <a:cubicBezTo>
                    <a:pt x="1" y="1887"/>
                    <a:pt x="58" y="2521"/>
                    <a:pt x="15" y="3155"/>
                  </a:cubicBezTo>
                  <a:cubicBezTo>
                    <a:pt x="1" y="3396"/>
                    <a:pt x="1" y="3846"/>
                    <a:pt x="344" y="3846"/>
                  </a:cubicBezTo>
                  <a:cubicBezTo>
                    <a:pt x="350" y="3846"/>
                    <a:pt x="355" y="3846"/>
                    <a:pt x="361" y="3846"/>
                  </a:cubicBezTo>
                  <a:cubicBezTo>
                    <a:pt x="389" y="3846"/>
                    <a:pt x="418" y="3846"/>
                    <a:pt x="433" y="3831"/>
                  </a:cubicBezTo>
                  <a:cubicBezTo>
                    <a:pt x="649" y="3759"/>
                    <a:pt x="735" y="3428"/>
                    <a:pt x="793" y="3255"/>
                  </a:cubicBezTo>
                  <a:cubicBezTo>
                    <a:pt x="922" y="3500"/>
                    <a:pt x="1124" y="3846"/>
                    <a:pt x="1412" y="3904"/>
                  </a:cubicBezTo>
                  <a:cubicBezTo>
                    <a:pt x="1453" y="3914"/>
                    <a:pt x="1501" y="3924"/>
                    <a:pt x="1545" y="3924"/>
                  </a:cubicBezTo>
                  <a:cubicBezTo>
                    <a:pt x="1564" y="3924"/>
                    <a:pt x="1582" y="3922"/>
                    <a:pt x="1599" y="3918"/>
                  </a:cubicBezTo>
                  <a:cubicBezTo>
                    <a:pt x="1714" y="3918"/>
                    <a:pt x="1830" y="3860"/>
                    <a:pt x="1916" y="3774"/>
                  </a:cubicBezTo>
                  <a:cubicBezTo>
                    <a:pt x="2031" y="3846"/>
                    <a:pt x="2175" y="3889"/>
                    <a:pt x="2319" y="3889"/>
                  </a:cubicBezTo>
                  <a:lnTo>
                    <a:pt x="2348" y="3889"/>
                  </a:lnTo>
                  <a:cubicBezTo>
                    <a:pt x="2535" y="3860"/>
                    <a:pt x="2550" y="3644"/>
                    <a:pt x="2550" y="3630"/>
                  </a:cubicBezTo>
                  <a:cubicBezTo>
                    <a:pt x="2651" y="3640"/>
                    <a:pt x="2753" y="3650"/>
                    <a:pt x="2855" y="3650"/>
                  </a:cubicBezTo>
                  <a:cubicBezTo>
                    <a:pt x="2897" y="3650"/>
                    <a:pt x="2939" y="3648"/>
                    <a:pt x="2982" y="3644"/>
                  </a:cubicBezTo>
                  <a:cubicBezTo>
                    <a:pt x="2998" y="3646"/>
                    <a:pt x="3015" y="3647"/>
                    <a:pt x="3032" y="3647"/>
                  </a:cubicBezTo>
                  <a:cubicBezTo>
                    <a:pt x="3144" y="3647"/>
                    <a:pt x="3256" y="3606"/>
                    <a:pt x="3356" y="3543"/>
                  </a:cubicBezTo>
                  <a:cubicBezTo>
                    <a:pt x="3500" y="3399"/>
                    <a:pt x="3990" y="2579"/>
                    <a:pt x="3932" y="2363"/>
                  </a:cubicBezTo>
                  <a:cubicBezTo>
                    <a:pt x="3932" y="2363"/>
                    <a:pt x="5012" y="2219"/>
                    <a:pt x="5171" y="2132"/>
                  </a:cubicBezTo>
                  <a:cubicBezTo>
                    <a:pt x="5185" y="2118"/>
                    <a:pt x="5214" y="2103"/>
                    <a:pt x="5228" y="2103"/>
                  </a:cubicBezTo>
                  <a:cubicBezTo>
                    <a:pt x="6135" y="1556"/>
                    <a:pt x="5775" y="159"/>
                    <a:pt x="4724" y="87"/>
                  </a:cubicBezTo>
                  <a:cubicBezTo>
                    <a:pt x="4018" y="44"/>
                    <a:pt x="3255" y="1"/>
                    <a:pt x="263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7" name="Google Shape;381;p35">
              <a:extLst>
                <a:ext uri="{FF2B5EF4-FFF2-40B4-BE49-F238E27FC236}">
                  <a16:creationId xmlns:a16="http://schemas.microsoft.com/office/drawing/2014/main" id="{0552D7D0-99B3-E4DF-D8B2-DBEFE21681D8}"/>
                </a:ext>
              </a:extLst>
            </p:cNvPr>
            <p:cNvSpPr/>
            <p:nvPr/>
          </p:nvSpPr>
          <p:spPr>
            <a:xfrm flipH="1">
              <a:off x="669979" y="3109957"/>
              <a:ext cx="32679" cy="68221"/>
            </a:xfrm>
            <a:custGeom>
              <a:avLst/>
              <a:gdLst/>
              <a:ahLst/>
              <a:cxnLst/>
              <a:rect l="l" t="t" r="r" b="b"/>
              <a:pathLst>
                <a:path w="879" h="1835" extrusionOk="0">
                  <a:moveTo>
                    <a:pt x="332" y="0"/>
                  </a:moveTo>
                  <a:lnTo>
                    <a:pt x="332" y="0"/>
                  </a:lnTo>
                  <a:cubicBezTo>
                    <a:pt x="332" y="15"/>
                    <a:pt x="0" y="634"/>
                    <a:pt x="58" y="1008"/>
                  </a:cubicBezTo>
                  <a:cubicBezTo>
                    <a:pt x="130" y="1268"/>
                    <a:pt x="260" y="1512"/>
                    <a:pt x="432" y="1714"/>
                  </a:cubicBezTo>
                  <a:cubicBezTo>
                    <a:pt x="488" y="1794"/>
                    <a:pt x="576" y="1834"/>
                    <a:pt x="664" y="1834"/>
                  </a:cubicBezTo>
                  <a:cubicBezTo>
                    <a:pt x="735" y="1834"/>
                    <a:pt x="807" y="1808"/>
                    <a:pt x="865" y="1757"/>
                  </a:cubicBezTo>
                  <a:cubicBezTo>
                    <a:pt x="865" y="1757"/>
                    <a:pt x="879" y="1757"/>
                    <a:pt x="879" y="1743"/>
                  </a:cubicBezTo>
                  <a:cubicBezTo>
                    <a:pt x="648" y="1570"/>
                    <a:pt x="476" y="1340"/>
                    <a:pt x="360" y="1080"/>
                  </a:cubicBezTo>
                  <a:cubicBezTo>
                    <a:pt x="245" y="692"/>
                    <a:pt x="332" y="15"/>
                    <a:pt x="33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8" name="Google Shape;382;p35">
              <a:extLst>
                <a:ext uri="{FF2B5EF4-FFF2-40B4-BE49-F238E27FC236}">
                  <a16:creationId xmlns:a16="http://schemas.microsoft.com/office/drawing/2014/main" id="{D70D65F8-E82A-9559-B9DC-801DF008FF0D}"/>
                </a:ext>
              </a:extLst>
            </p:cNvPr>
            <p:cNvSpPr/>
            <p:nvPr/>
          </p:nvSpPr>
          <p:spPr>
            <a:xfrm flipH="1">
              <a:off x="646408" y="3130293"/>
              <a:ext cx="17696" cy="48777"/>
            </a:xfrm>
            <a:custGeom>
              <a:avLst/>
              <a:gdLst/>
              <a:ahLst/>
              <a:cxnLst/>
              <a:rect l="l" t="t" r="r" b="b"/>
              <a:pathLst>
                <a:path w="476" h="1312" extrusionOk="0">
                  <a:moveTo>
                    <a:pt x="87" y="1"/>
                  </a:moveTo>
                  <a:lnTo>
                    <a:pt x="87" y="1"/>
                  </a:lnTo>
                  <a:cubicBezTo>
                    <a:pt x="0" y="447"/>
                    <a:pt x="44" y="908"/>
                    <a:pt x="245" y="1311"/>
                  </a:cubicBezTo>
                  <a:lnTo>
                    <a:pt x="274" y="1311"/>
                  </a:lnTo>
                  <a:cubicBezTo>
                    <a:pt x="461" y="1282"/>
                    <a:pt x="476" y="1066"/>
                    <a:pt x="476" y="1052"/>
                  </a:cubicBezTo>
                  <a:cubicBezTo>
                    <a:pt x="288" y="721"/>
                    <a:pt x="159" y="375"/>
                    <a:pt x="87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9" name="Google Shape;383;p35">
              <a:extLst>
                <a:ext uri="{FF2B5EF4-FFF2-40B4-BE49-F238E27FC236}">
                  <a16:creationId xmlns:a16="http://schemas.microsoft.com/office/drawing/2014/main" id="{B5F4471F-F026-2E8F-AC5D-3EC02D21F7A4}"/>
                </a:ext>
              </a:extLst>
            </p:cNvPr>
            <p:cNvSpPr/>
            <p:nvPr/>
          </p:nvSpPr>
          <p:spPr>
            <a:xfrm flipH="1">
              <a:off x="592873" y="3103005"/>
              <a:ext cx="37512" cy="66957"/>
            </a:xfrm>
            <a:custGeom>
              <a:avLst/>
              <a:gdLst/>
              <a:ahLst/>
              <a:cxnLst/>
              <a:rect l="l" t="t" r="r" b="b"/>
              <a:pathLst>
                <a:path w="1009" h="1801" extrusionOk="0">
                  <a:moveTo>
                    <a:pt x="663" y="0"/>
                  </a:moveTo>
                  <a:lnTo>
                    <a:pt x="44" y="792"/>
                  </a:lnTo>
                  <a:cubicBezTo>
                    <a:pt x="44" y="792"/>
                    <a:pt x="1" y="1383"/>
                    <a:pt x="1" y="1800"/>
                  </a:cubicBezTo>
                  <a:cubicBezTo>
                    <a:pt x="130" y="1800"/>
                    <a:pt x="260" y="1771"/>
                    <a:pt x="375" y="1699"/>
                  </a:cubicBezTo>
                  <a:cubicBezTo>
                    <a:pt x="519" y="1555"/>
                    <a:pt x="1009" y="735"/>
                    <a:pt x="951" y="519"/>
                  </a:cubicBezTo>
                  <a:cubicBezTo>
                    <a:pt x="879" y="331"/>
                    <a:pt x="793" y="159"/>
                    <a:pt x="663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0" name="Google Shape;384;p35">
              <a:extLst>
                <a:ext uri="{FF2B5EF4-FFF2-40B4-BE49-F238E27FC236}">
                  <a16:creationId xmlns:a16="http://schemas.microsoft.com/office/drawing/2014/main" id="{88E76DB6-A797-4C47-120F-A2247BDE93CF}"/>
                </a:ext>
              </a:extLst>
            </p:cNvPr>
            <p:cNvSpPr/>
            <p:nvPr/>
          </p:nvSpPr>
          <p:spPr>
            <a:xfrm flipH="1">
              <a:off x="710131" y="3100328"/>
              <a:ext cx="17176" cy="76586"/>
            </a:xfrm>
            <a:custGeom>
              <a:avLst/>
              <a:gdLst/>
              <a:ahLst/>
              <a:cxnLst/>
              <a:rect l="l" t="t" r="r" b="b"/>
              <a:pathLst>
                <a:path w="462" h="2060" extrusionOk="0">
                  <a:moveTo>
                    <a:pt x="462" y="0"/>
                  </a:moveTo>
                  <a:cubicBezTo>
                    <a:pt x="462" y="0"/>
                    <a:pt x="44" y="591"/>
                    <a:pt x="30" y="749"/>
                  </a:cubicBezTo>
                  <a:cubicBezTo>
                    <a:pt x="1" y="1066"/>
                    <a:pt x="1" y="1368"/>
                    <a:pt x="44" y="1671"/>
                  </a:cubicBezTo>
                  <a:cubicBezTo>
                    <a:pt x="59" y="1800"/>
                    <a:pt x="73" y="1930"/>
                    <a:pt x="59" y="2059"/>
                  </a:cubicBezTo>
                  <a:cubicBezTo>
                    <a:pt x="275" y="1987"/>
                    <a:pt x="361" y="1656"/>
                    <a:pt x="419" y="1483"/>
                  </a:cubicBezTo>
                  <a:cubicBezTo>
                    <a:pt x="419" y="1483"/>
                    <a:pt x="203" y="835"/>
                    <a:pt x="231" y="605"/>
                  </a:cubicBezTo>
                  <a:cubicBezTo>
                    <a:pt x="289" y="403"/>
                    <a:pt x="375" y="202"/>
                    <a:pt x="46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1" name="Google Shape;385;p35">
              <a:extLst>
                <a:ext uri="{FF2B5EF4-FFF2-40B4-BE49-F238E27FC236}">
                  <a16:creationId xmlns:a16="http://schemas.microsoft.com/office/drawing/2014/main" id="{61FAA95F-116A-F910-2814-DEE1C916F40D}"/>
                </a:ext>
              </a:extLst>
            </p:cNvPr>
            <p:cNvSpPr/>
            <p:nvPr/>
          </p:nvSpPr>
          <p:spPr>
            <a:xfrm flipH="1">
              <a:off x="-12674" y="2161224"/>
              <a:ext cx="600231" cy="999629"/>
            </a:xfrm>
            <a:custGeom>
              <a:avLst/>
              <a:gdLst/>
              <a:ahLst/>
              <a:cxnLst/>
              <a:rect l="l" t="t" r="r" b="b"/>
              <a:pathLst>
                <a:path w="16145" h="26888" extrusionOk="0">
                  <a:moveTo>
                    <a:pt x="11234" y="0"/>
                  </a:moveTo>
                  <a:cubicBezTo>
                    <a:pt x="11190" y="0"/>
                    <a:pt x="11133" y="0"/>
                    <a:pt x="11075" y="15"/>
                  </a:cubicBezTo>
                  <a:cubicBezTo>
                    <a:pt x="8397" y="260"/>
                    <a:pt x="7605" y="4638"/>
                    <a:pt x="8209" y="9390"/>
                  </a:cubicBezTo>
                  <a:cubicBezTo>
                    <a:pt x="8872" y="14762"/>
                    <a:pt x="9160" y="16965"/>
                    <a:pt x="9160" y="16965"/>
                  </a:cubicBezTo>
                  <a:lnTo>
                    <a:pt x="1" y="23129"/>
                  </a:lnTo>
                  <a:lnTo>
                    <a:pt x="1470" y="26887"/>
                  </a:lnTo>
                  <a:cubicBezTo>
                    <a:pt x="1470" y="26887"/>
                    <a:pt x="15194" y="23762"/>
                    <a:pt x="15669" y="18967"/>
                  </a:cubicBezTo>
                  <a:cubicBezTo>
                    <a:pt x="16145" y="14243"/>
                    <a:pt x="15309" y="0"/>
                    <a:pt x="11234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2" name="Google Shape;386;p35">
              <a:extLst>
                <a:ext uri="{FF2B5EF4-FFF2-40B4-BE49-F238E27FC236}">
                  <a16:creationId xmlns:a16="http://schemas.microsoft.com/office/drawing/2014/main" id="{D10B6A1C-FCC5-C566-8DE2-7F6250935DB4}"/>
                </a:ext>
              </a:extLst>
            </p:cNvPr>
            <p:cNvSpPr/>
            <p:nvPr/>
          </p:nvSpPr>
          <p:spPr>
            <a:xfrm flipH="1">
              <a:off x="557517" y="1839304"/>
              <a:ext cx="36471" cy="17845"/>
            </a:xfrm>
            <a:custGeom>
              <a:avLst/>
              <a:gdLst/>
              <a:ahLst/>
              <a:cxnLst/>
              <a:rect l="l" t="t" r="r" b="b"/>
              <a:pathLst>
                <a:path w="981" h="480" extrusionOk="0">
                  <a:moveTo>
                    <a:pt x="507" y="1"/>
                  </a:moveTo>
                  <a:cubicBezTo>
                    <a:pt x="300" y="1"/>
                    <a:pt x="87" y="134"/>
                    <a:pt x="1" y="321"/>
                  </a:cubicBezTo>
                  <a:cubicBezTo>
                    <a:pt x="98" y="301"/>
                    <a:pt x="196" y="291"/>
                    <a:pt x="292" y="291"/>
                  </a:cubicBezTo>
                  <a:cubicBezTo>
                    <a:pt x="537" y="291"/>
                    <a:pt x="773" y="355"/>
                    <a:pt x="980" y="479"/>
                  </a:cubicBezTo>
                  <a:cubicBezTo>
                    <a:pt x="915" y="134"/>
                    <a:pt x="714" y="1"/>
                    <a:pt x="50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3" name="Google Shape;387;p35">
              <a:extLst>
                <a:ext uri="{FF2B5EF4-FFF2-40B4-BE49-F238E27FC236}">
                  <a16:creationId xmlns:a16="http://schemas.microsoft.com/office/drawing/2014/main" id="{90E8B65C-7875-7661-E2C2-E3DF5CBD6152}"/>
                </a:ext>
              </a:extLst>
            </p:cNvPr>
            <p:cNvSpPr/>
            <p:nvPr/>
          </p:nvSpPr>
          <p:spPr>
            <a:xfrm flipH="1">
              <a:off x="569860" y="1872653"/>
              <a:ext cx="23571" cy="23571"/>
            </a:xfrm>
            <a:custGeom>
              <a:avLst/>
              <a:gdLst/>
              <a:ahLst/>
              <a:cxnLst/>
              <a:rect l="l" t="t" r="r" b="b"/>
              <a:pathLst>
                <a:path w="634" h="634" extrusionOk="0">
                  <a:moveTo>
                    <a:pt x="317" y="0"/>
                  </a:moveTo>
                  <a:cubicBezTo>
                    <a:pt x="274" y="0"/>
                    <a:pt x="231" y="0"/>
                    <a:pt x="188" y="29"/>
                  </a:cubicBezTo>
                  <a:cubicBezTo>
                    <a:pt x="72" y="72"/>
                    <a:pt x="0" y="187"/>
                    <a:pt x="0" y="317"/>
                  </a:cubicBezTo>
                  <a:cubicBezTo>
                    <a:pt x="0" y="346"/>
                    <a:pt x="15" y="374"/>
                    <a:pt x="15" y="403"/>
                  </a:cubicBezTo>
                  <a:cubicBezTo>
                    <a:pt x="29" y="461"/>
                    <a:pt x="58" y="504"/>
                    <a:pt x="101" y="547"/>
                  </a:cubicBezTo>
                  <a:lnTo>
                    <a:pt x="173" y="590"/>
                  </a:lnTo>
                  <a:cubicBezTo>
                    <a:pt x="216" y="619"/>
                    <a:pt x="274" y="634"/>
                    <a:pt x="332" y="634"/>
                  </a:cubicBezTo>
                  <a:cubicBezTo>
                    <a:pt x="504" y="619"/>
                    <a:pt x="634" y="475"/>
                    <a:pt x="634" y="302"/>
                  </a:cubicBezTo>
                  <a:cubicBezTo>
                    <a:pt x="634" y="274"/>
                    <a:pt x="634" y="259"/>
                    <a:pt x="620" y="230"/>
                  </a:cubicBezTo>
                  <a:cubicBezTo>
                    <a:pt x="605" y="173"/>
                    <a:pt x="576" y="130"/>
                    <a:pt x="533" y="86"/>
                  </a:cubicBezTo>
                  <a:cubicBezTo>
                    <a:pt x="519" y="72"/>
                    <a:pt x="490" y="58"/>
                    <a:pt x="476" y="29"/>
                  </a:cubicBezTo>
                  <a:cubicBezTo>
                    <a:pt x="418" y="14"/>
                    <a:pt x="375" y="0"/>
                    <a:pt x="31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4" name="Google Shape;388;p35">
              <a:extLst>
                <a:ext uri="{FF2B5EF4-FFF2-40B4-BE49-F238E27FC236}">
                  <a16:creationId xmlns:a16="http://schemas.microsoft.com/office/drawing/2014/main" id="{05E3B3BA-DC0D-8703-03E7-3CC4D445E371}"/>
                </a:ext>
              </a:extLst>
            </p:cNvPr>
            <p:cNvSpPr/>
            <p:nvPr/>
          </p:nvSpPr>
          <p:spPr>
            <a:xfrm flipH="1">
              <a:off x="563949" y="1933661"/>
              <a:ext cx="43423" cy="21042"/>
            </a:xfrm>
            <a:custGeom>
              <a:avLst/>
              <a:gdLst/>
              <a:ahLst/>
              <a:cxnLst/>
              <a:rect l="l" t="t" r="r" b="b"/>
              <a:pathLst>
                <a:path w="1168" h="566" extrusionOk="0">
                  <a:moveTo>
                    <a:pt x="1167" y="1"/>
                  </a:moveTo>
                  <a:lnTo>
                    <a:pt x="1167" y="1"/>
                  </a:lnTo>
                  <a:cubicBezTo>
                    <a:pt x="980" y="73"/>
                    <a:pt x="793" y="130"/>
                    <a:pt x="606" y="145"/>
                  </a:cubicBezTo>
                  <a:cubicBezTo>
                    <a:pt x="260" y="188"/>
                    <a:pt x="1" y="202"/>
                    <a:pt x="1" y="202"/>
                  </a:cubicBezTo>
                  <a:cubicBezTo>
                    <a:pt x="1" y="202"/>
                    <a:pt x="234" y="566"/>
                    <a:pt x="578" y="566"/>
                  </a:cubicBezTo>
                  <a:cubicBezTo>
                    <a:pt x="597" y="566"/>
                    <a:pt x="615" y="565"/>
                    <a:pt x="635" y="562"/>
                  </a:cubicBezTo>
                  <a:cubicBezTo>
                    <a:pt x="923" y="505"/>
                    <a:pt x="1139" y="289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5" name="Google Shape;389;p35">
              <a:extLst>
                <a:ext uri="{FF2B5EF4-FFF2-40B4-BE49-F238E27FC236}">
                  <a16:creationId xmlns:a16="http://schemas.microsoft.com/office/drawing/2014/main" id="{F45BDD62-34EC-340D-9C6D-D79CF8CBE582}"/>
                </a:ext>
              </a:extLst>
            </p:cNvPr>
            <p:cNvSpPr/>
            <p:nvPr/>
          </p:nvSpPr>
          <p:spPr>
            <a:xfrm flipH="1">
              <a:off x="1921745" y="1772162"/>
              <a:ext cx="36434" cy="15391"/>
            </a:xfrm>
            <a:custGeom>
              <a:avLst/>
              <a:gdLst/>
              <a:ahLst/>
              <a:cxnLst/>
              <a:rect l="l" t="t" r="r" b="b"/>
              <a:pathLst>
                <a:path w="980" h="414" extrusionOk="0">
                  <a:moveTo>
                    <a:pt x="513" y="1"/>
                  </a:moveTo>
                  <a:cubicBezTo>
                    <a:pt x="283" y="1"/>
                    <a:pt x="57" y="182"/>
                    <a:pt x="0" y="399"/>
                  </a:cubicBezTo>
                  <a:cubicBezTo>
                    <a:pt x="154" y="343"/>
                    <a:pt x="315" y="314"/>
                    <a:pt x="475" y="314"/>
                  </a:cubicBezTo>
                  <a:cubicBezTo>
                    <a:pt x="646" y="314"/>
                    <a:pt x="817" y="346"/>
                    <a:pt x="980" y="413"/>
                  </a:cubicBezTo>
                  <a:cubicBezTo>
                    <a:pt x="878" y="114"/>
                    <a:pt x="695" y="1"/>
                    <a:pt x="51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6" name="Google Shape;390;p35">
              <a:extLst>
                <a:ext uri="{FF2B5EF4-FFF2-40B4-BE49-F238E27FC236}">
                  <a16:creationId xmlns:a16="http://schemas.microsoft.com/office/drawing/2014/main" id="{C625E4B7-5418-7F4B-0ECD-5CB39D54DFFC}"/>
                </a:ext>
              </a:extLst>
            </p:cNvPr>
            <p:cNvSpPr/>
            <p:nvPr/>
          </p:nvSpPr>
          <p:spPr>
            <a:xfrm flipH="1">
              <a:off x="1928177" y="1812128"/>
              <a:ext cx="23571" cy="23794"/>
            </a:xfrm>
            <a:custGeom>
              <a:avLst/>
              <a:gdLst/>
              <a:ahLst/>
              <a:cxnLst/>
              <a:rect l="l" t="t" r="r" b="b"/>
              <a:pathLst>
                <a:path w="634" h="640" extrusionOk="0">
                  <a:moveTo>
                    <a:pt x="303" y="1"/>
                  </a:moveTo>
                  <a:cubicBezTo>
                    <a:pt x="259" y="1"/>
                    <a:pt x="216" y="15"/>
                    <a:pt x="187" y="29"/>
                  </a:cubicBezTo>
                  <a:cubicBezTo>
                    <a:pt x="72" y="87"/>
                    <a:pt x="0" y="202"/>
                    <a:pt x="0" y="332"/>
                  </a:cubicBezTo>
                  <a:cubicBezTo>
                    <a:pt x="0" y="361"/>
                    <a:pt x="0" y="390"/>
                    <a:pt x="0" y="404"/>
                  </a:cubicBezTo>
                  <a:cubicBezTo>
                    <a:pt x="15" y="462"/>
                    <a:pt x="58" y="519"/>
                    <a:pt x="87" y="548"/>
                  </a:cubicBezTo>
                  <a:lnTo>
                    <a:pt x="159" y="606"/>
                  </a:lnTo>
                  <a:cubicBezTo>
                    <a:pt x="201" y="627"/>
                    <a:pt x="235" y="640"/>
                    <a:pt x="273" y="640"/>
                  </a:cubicBezTo>
                  <a:cubicBezTo>
                    <a:pt x="287" y="640"/>
                    <a:pt x="302" y="638"/>
                    <a:pt x="317" y="634"/>
                  </a:cubicBezTo>
                  <a:cubicBezTo>
                    <a:pt x="490" y="634"/>
                    <a:pt x="634" y="490"/>
                    <a:pt x="634" y="317"/>
                  </a:cubicBezTo>
                  <a:cubicBezTo>
                    <a:pt x="634" y="289"/>
                    <a:pt x="620" y="260"/>
                    <a:pt x="620" y="231"/>
                  </a:cubicBezTo>
                  <a:cubicBezTo>
                    <a:pt x="605" y="173"/>
                    <a:pt x="576" y="130"/>
                    <a:pt x="533" y="87"/>
                  </a:cubicBezTo>
                  <a:cubicBezTo>
                    <a:pt x="504" y="73"/>
                    <a:pt x="490" y="58"/>
                    <a:pt x="461" y="44"/>
                  </a:cubicBezTo>
                  <a:cubicBezTo>
                    <a:pt x="418" y="15"/>
                    <a:pt x="360" y="1"/>
                    <a:pt x="30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7" name="Google Shape;391;p35">
              <a:extLst>
                <a:ext uri="{FF2B5EF4-FFF2-40B4-BE49-F238E27FC236}">
                  <a16:creationId xmlns:a16="http://schemas.microsoft.com/office/drawing/2014/main" id="{4D8CB4A4-7B26-CFBD-494F-0DC831354D7F}"/>
                </a:ext>
              </a:extLst>
            </p:cNvPr>
            <p:cNvSpPr/>
            <p:nvPr/>
          </p:nvSpPr>
          <p:spPr>
            <a:xfrm flipH="1">
              <a:off x="1922823" y="1880125"/>
              <a:ext cx="43386" cy="21042"/>
            </a:xfrm>
            <a:custGeom>
              <a:avLst/>
              <a:gdLst/>
              <a:ahLst/>
              <a:cxnLst/>
              <a:rect l="l" t="t" r="r" b="b"/>
              <a:pathLst>
                <a:path w="1167" h="566" extrusionOk="0">
                  <a:moveTo>
                    <a:pt x="1167" y="1"/>
                  </a:moveTo>
                  <a:lnTo>
                    <a:pt x="1167" y="1"/>
                  </a:lnTo>
                  <a:cubicBezTo>
                    <a:pt x="994" y="73"/>
                    <a:pt x="807" y="130"/>
                    <a:pt x="605" y="145"/>
                  </a:cubicBezTo>
                  <a:cubicBezTo>
                    <a:pt x="260" y="188"/>
                    <a:pt x="0" y="202"/>
                    <a:pt x="0" y="202"/>
                  </a:cubicBezTo>
                  <a:cubicBezTo>
                    <a:pt x="0" y="202"/>
                    <a:pt x="247" y="566"/>
                    <a:pt x="592" y="566"/>
                  </a:cubicBezTo>
                  <a:cubicBezTo>
                    <a:pt x="611" y="566"/>
                    <a:pt x="629" y="564"/>
                    <a:pt x="648" y="562"/>
                  </a:cubicBezTo>
                  <a:cubicBezTo>
                    <a:pt x="922" y="505"/>
                    <a:pt x="1138" y="289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8" name="Google Shape;392;p35">
              <a:extLst>
                <a:ext uri="{FF2B5EF4-FFF2-40B4-BE49-F238E27FC236}">
                  <a16:creationId xmlns:a16="http://schemas.microsoft.com/office/drawing/2014/main" id="{76FB8F00-1FAA-7207-F0DF-90262FD1A05B}"/>
                </a:ext>
              </a:extLst>
            </p:cNvPr>
            <p:cNvSpPr/>
            <p:nvPr/>
          </p:nvSpPr>
          <p:spPr>
            <a:xfrm flipH="1">
              <a:off x="3153176" y="1805696"/>
              <a:ext cx="23571" cy="23608"/>
            </a:xfrm>
            <a:custGeom>
              <a:avLst/>
              <a:gdLst/>
              <a:ahLst/>
              <a:cxnLst/>
              <a:rect l="l" t="t" r="r" b="b"/>
              <a:pathLst>
                <a:path w="634" h="635" extrusionOk="0">
                  <a:moveTo>
                    <a:pt x="317" y="1"/>
                  </a:moveTo>
                  <a:cubicBezTo>
                    <a:pt x="274" y="1"/>
                    <a:pt x="231" y="1"/>
                    <a:pt x="187" y="30"/>
                  </a:cubicBezTo>
                  <a:cubicBezTo>
                    <a:pt x="72" y="73"/>
                    <a:pt x="0" y="188"/>
                    <a:pt x="0" y="318"/>
                  </a:cubicBezTo>
                  <a:cubicBezTo>
                    <a:pt x="0" y="346"/>
                    <a:pt x="15" y="375"/>
                    <a:pt x="15" y="404"/>
                  </a:cubicBezTo>
                  <a:cubicBezTo>
                    <a:pt x="29" y="462"/>
                    <a:pt x="58" y="505"/>
                    <a:pt x="101" y="548"/>
                  </a:cubicBezTo>
                  <a:lnTo>
                    <a:pt x="173" y="591"/>
                  </a:lnTo>
                  <a:cubicBezTo>
                    <a:pt x="216" y="620"/>
                    <a:pt x="274" y="635"/>
                    <a:pt x="331" y="635"/>
                  </a:cubicBezTo>
                  <a:cubicBezTo>
                    <a:pt x="504" y="620"/>
                    <a:pt x="634" y="476"/>
                    <a:pt x="634" y="303"/>
                  </a:cubicBezTo>
                  <a:cubicBezTo>
                    <a:pt x="634" y="274"/>
                    <a:pt x="634" y="260"/>
                    <a:pt x="619" y="231"/>
                  </a:cubicBezTo>
                  <a:cubicBezTo>
                    <a:pt x="605" y="174"/>
                    <a:pt x="576" y="130"/>
                    <a:pt x="547" y="87"/>
                  </a:cubicBezTo>
                  <a:cubicBezTo>
                    <a:pt x="519" y="73"/>
                    <a:pt x="490" y="58"/>
                    <a:pt x="475" y="30"/>
                  </a:cubicBezTo>
                  <a:cubicBezTo>
                    <a:pt x="418" y="15"/>
                    <a:pt x="375" y="1"/>
                    <a:pt x="31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3" name="Google Shape;3063;p83"/>
          <p:cNvSpPr txBox="1">
            <a:spLocks noGrp="1"/>
          </p:cNvSpPr>
          <p:nvPr>
            <p:ph type="title"/>
          </p:nvPr>
        </p:nvSpPr>
        <p:spPr>
          <a:xfrm>
            <a:off x="827633" y="573467"/>
            <a:ext cx="4508042" cy="116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800" dirty="0"/>
              <a:t>Cuidados de enfermagem omissos</a:t>
            </a:r>
            <a:endParaRPr sz="2800" dirty="0"/>
          </a:p>
        </p:txBody>
      </p:sp>
      <p:sp>
        <p:nvSpPr>
          <p:cNvPr id="3147" name="Google Shape;3147;p83"/>
          <p:cNvSpPr txBox="1">
            <a:spLocks noGrp="1"/>
          </p:cNvSpPr>
          <p:nvPr>
            <p:ph type="body" idx="1"/>
          </p:nvPr>
        </p:nvSpPr>
        <p:spPr>
          <a:xfrm>
            <a:off x="0" y="2159628"/>
            <a:ext cx="7112785" cy="4539751"/>
          </a:xfrm>
          <a:prstGeom prst="rect">
            <a:avLst/>
          </a:prstGeom>
        </p:spPr>
        <p:txBody>
          <a:bodyPr spcFirstLastPara="1" wrap="square" lIns="121900" tIns="121900" rIns="121900" bIns="121900" numCol="1" anchor="t" anchorCtr="0">
            <a:noAutofit/>
          </a:bodyPr>
          <a:lstStyle/>
          <a:p>
            <a:pPr marL="306070" indent="-285750">
              <a:buFont typeface="Wingdings" panose="05000000000000000000" pitchFamily="2" charset="2"/>
              <a:buChar char="Ø"/>
            </a:pPr>
            <a:r>
              <a:rPr lang="pt-PT" sz="1800" dirty="0"/>
              <a:t>Vigiar adequadamente os doentes; </a:t>
            </a:r>
          </a:p>
          <a:p>
            <a:pPr marL="306070" indent="-285750">
              <a:buFont typeface="Wingdings" panose="05000000000000000000" pitchFamily="2" charset="2"/>
              <a:buChar char="Ø"/>
            </a:pPr>
            <a:r>
              <a:rPr lang="pt-PT" sz="1800" dirty="0"/>
              <a:t>Cuidados à pele; </a:t>
            </a:r>
          </a:p>
          <a:p>
            <a:pPr marL="306070" indent="-285750">
              <a:buFont typeface="Wingdings" panose="05000000000000000000" pitchFamily="2" charset="2"/>
              <a:buChar char="Ø"/>
            </a:pPr>
            <a:r>
              <a:rPr lang="pt-PT" sz="1800" dirty="0"/>
              <a:t>Higiene oral; </a:t>
            </a:r>
          </a:p>
          <a:p>
            <a:pPr marL="306070" indent="-285750">
              <a:buFont typeface="Wingdings" panose="05000000000000000000" pitchFamily="2" charset="2"/>
              <a:buChar char="Ø"/>
            </a:pPr>
            <a:r>
              <a:rPr lang="pt-PT" sz="1800" dirty="0"/>
              <a:t>Controlo da dor; </a:t>
            </a:r>
          </a:p>
          <a:p>
            <a:pPr marL="306070" indent="-285750">
              <a:buFont typeface="Wingdings" panose="05000000000000000000" pitchFamily="2" charset="2"/>
              <a:buChar char="Ø"/>
            </a:pPr>
            <a:r>
              <a:rPr lang="pt-PT" sz="1800" dirty="0"/>
              <a:t>Confortar/falar com os doentes; </a:t>
            </a:r>
          </a:p>
          <a:p>
            <a:pPr marL="306070" indent="-285750">
              <a:buFont typeface="Wingdings" panose="05000000000000000000" pitchFamily="2" charset="2"/>
              <a:buChar char="Ø"/>
            </a:pPr>
            <a:r>
              <a:rPr lang="pt-PT" sz="1800" dirty="0"/>
              <a:t>Educar doentes e familiares; </a:t>
            </a:r>
          </a:p>
          <a:p>
            <a:pPr marL="306070" indent="-285750">
              <a:buFont typeface="Wingdings" panose="05000000000000000000" pitchFamily="2" charset="2"/>
              <a:buChar char="Ø"/>
            </a:pPr>
            <a:r>
              <a:rPr lang="pt-PT" sz="1800" dirty="0"/>
              <a:t>Tratamentos e procedimentos;</a:t>
            </a:r>
            <a:endParaRPr lang="pt-PT" dirty="0">
              <a:solidFill>
                <a:schemeClr val="bg2"/>
              </a:solidFill>
            </a:endParaRPr>
          </a:p>
        </p:txBody>
      </p:sp>
      <p:grpSp>
        <p:nvGrpSpPr>
          <p:cNvPr id="3023" name="Google Shape;264;p35">
            <a:extLst>
              <a:ext uri="{FF2B5EF4-FFF2-40B4-BE49-F238E27FC236}">
                <a16:creationId xmlns:a16="http://schemas.microsoft.com/office/drawing/2014/main" id="{711536F8-7230-A60D-731F-484FB459C724}"/>
              </a:ext>
            </a:extLst>
          </p:cNvPr>
          <p:cNvGrpSpPr/>
          <p:nvPr/>
        </p:nvGrpSpPr>
        <p:grpSpPr>
          <a:xfrm flipH="1">
            <a:off x="7552335" y="2150520"/>
            <a:ext cx="4255411" cy="3394826"/>
            <a:chOff x="-132051" y="1608692"/>
            <a:chExt cx="4255411" cy="3394826"/>
          </a:xfrm>
        </p:grpSpPr>
        <p:sp>
          <p:nvSpPr>
            <p:cNvPr id="3024" name="Google Shape;265;p35">
              <a:extLst>
                <a:ext uri="{FF2B5EF4-FFF2-40B4-BE49-F238E27FC236}">
                  <a16:creationId xmlns:a16="http://schemas.microsoft.com/office/drawing/2014/main" id="{E96C3E7F-FDC9-1662-BEF3-99CAEC876DB4}"/>
                </a:ext>
              </a:extLst>
            </p:cNvPr>
            <p:cNvSpPr/>
            <p:nvPr/>
          </p:nvSpPr>
          <p:spPr>
            <a:xfrm flipH="1">
              <a:off x="2420184" y="1617801"/>
              <a:ext cx="832070" cy="838576"/>
            </a:xfrm>
            <a:custGeom>
              <a:avLst/>
              <a:gdLst/>
              <a:ahLst/>
              <a:cxnLst/>
              <a:rect l="l" t="t" r="r" b="b"/>
              <a:pathLst>
                <a:path w="22381" h="22556" extrusionOk="0">
                  <a:moveTo>
                    <a:pt x="5631" y="0"/>
                  </a:moveTo>
                  <a:cubicBezTo>
                    <a:pt x="3745" y="0"/>
                    <a:pt x="2175" y="360"/>
                    <a:pt x="1484" y="677"/>
                  </a:cubicBezTo>
                  <a:cubicBezTo>
                    <a:pt x="548" y="1109"/>
                    <a:pt x="1" y="1973"/>
                    <a:pt x="173" y="2837"/>
                  </a:cubicBezTo>
                  <a:cubicBezTo>
                    <a:pt x="361" y="3687"/>
                    <a:pt x="1181" y="4292"/>
                    <a:pt x="1181" y="4292"/>
                  </a:cubicBezTo>
                  <a:cubicBezTo>
                    <a:pt x="1181" y="4292"/>
                    <a:pt x="1326" y="4349"/>
                    <a:pt x="1570" y="4479"/>
                  </a:cubicBezTo>
                  <a:cubicBezTo>
                    <a:pt x="2132" y="4781"/>
                    <a:pt x="2665" y="5170"/>
                    <a:pt x="3140" y="5631"/>
                  </a:cubicBezTo>
                  <a:cubicBezTo>
                    <a:pt x="3558" y="6034"/>
                    <a:pt x="3918" y="6524"/>
                    <a:pt x="4191" y="7057"/>
                  </a:cubicBezTo>
                  <a:cubicBezTo>
                    <a:pt x="4206" y="7085"/>
                    <a:pt x="4235" y="7129"/>
                    <a:pt x="4249" y="7157"/>
                  </a:cubicBezTo>
                  <a:cubicBezTo>
                    <a:pt x="5185" y="9145"/>
                    <a:pt x="4451" y="10931"/>
                    <a:pt x="4652" y="15064"/>
                  </a:cubicBezTo>
                  <a:cubicBezTo>
                    <a:pt x="4782" y="17829"/>
                    <a:pt x="6337" y="20378"/>
                    <a:pt x="9318" y="21674"/>
                  </a:cubicBezTo>
                  <a:cubicBezTo>
                    <a:pt x="10613" y="22232"/>
                    <a:pt x="12175" y="22556"/>
                    <a:pt x="14007" y="22556"/>
                  </a:cubicBezTo>
                  <a:cubicBezTo>
                    <a:pt x="14254" y="22556"/>
                    <a:pt x="14505" y="22550"/>
                    <a:pt x="14762" y="22538"/>
                  </a:cubicBezTo>
                  <a:cubicBezTo>
                    <a:pt x="17008" y="22437"/>
                    <a:pt x="20335" y="20176"/>
                    <a:pt x="21358" y="18779"/>
                  </a:cubicBezTo>
                  <a:cubicBezTo>
                    <a:pt x="22380" y="17382"/>
                    <a:pt x="21012" y="14516"/>
                    <a:pt x="21012" y="14473"/>
                  </a:cubicBezTo>
                  <a:lnTo>
                    <a:pt x="21012" y="14473"/>
                  </a:lnTo>
                  <a:cubicBezTo>
                    <a:pt x="21286" y="14776"/>
                    <a:pt x="21588" y="15078"/>
                    <a:pt x="21905" y="15366"/>
                  </a:cubicBezTo>
                  <a:cubicBezTo>
                    <a:pt x="21790" y="14344"/>
                    <a:pt x="21430" y="12414"/>
                    <a:pt x="18895" y="10743"/>
                  </a:cubicBezTo>
                  <a:cubicBezTo>
                    <a:pt x="16375" y="9058"/>
                    <a:pt x="13984" y="7229"/>
                    <a:pt x="13984" y="7229"/>
                  </a:cubicBezTo>
                  <a:cubicBezTo>
                    <a:pt x="12645" y="6077"/>
                    <a:pt x="12011" y="4724"/>
                    <a:pt x="11666" y="4018"/>
                  </a:cubicBezTo>
                  <a:cubicBezTo>
                    <a:pt x="11334" y="3312"/>
                    <a:pt x="10326" y="533"/>
                    <a:pt x="7619" y="144"/>
                  </a:cubicBezTo>
                  <a:cubicBezTo>
                    <a:pt x="6956" y="43"/>
                    <a:pt x="6294" y="0"/>
                    <a:pt x="563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25" name="Google Shape;266;p35">
              <a:extLst>
                <a:ext uri="{FF2B5EF4-FFF2-40B4-BE49-F238E27FC236}">
                  <a16:creationId xmlns:a16="http://schemas.microsoft.com/office/drawing/2014/main" id="{A065DC9E-3411-1552-CA90-5BEA1DE68606}"/>
                </a:ext>
              </a:extLst>
            </p:cNvPr>
            <p:cNvSpPr/>
            <p:nvPr/>
          </p:nvSpPr>
          <p:spPr>
            <a:xfrm flipH="1">
              <a:off x="2536364" y="1683084"/>
              <a:ext cx="667150" cy="738085"/>
            </a:xfrm>
            <a:custGeom>
              <a:avLst/>
              <a:gdLst/>
              <a:ahLst/>
              <a:cxnLst/>
              <a:rect l="l" t="t" r="r" b="b"/>
              <a:pathLst>
                <a:path w="17945" h="19853" extrusionOk="0">
                  <a:moveTo>
                    <a:pt x="245" y="1"/>
                  </a:moveTo>
                  <a:lnTo>
                    <a:pt x="245" y="1"/>
                  </a:lnTo>
                  <a:cubicBezTo>
                    <a:pt x="0" y="1110"/>
                    <a:pt x="43" y="2017"/>
                    <a:pt x="259" y="2723"/>
                  </a:cubicBezTo>
                  <a:cubicBezTo>
                    <a:pt x="821" y="3025"/>
                    <a:pt x="1354" y="3414"/>
                    <a:pt x="1829" y="3875"/>
                  </a:cubicBezTo>
                  <a:cubicBezTo>
                    <a:pt x="1843" y="3889"/>
                    <a:pt x="1872" y="3918"/>
                    <a:pt x="1901" y="3947"/>
                  </a:cubicBezTo>
                  <a:cubicBezTo>
                    <a:pt x="1915" y="3947"/>
                    <a:pt x="1915" y="3961"/>
                    <a:pt x="1930" y="3976"/>
                  </a:cubicBezTo>
                  <a:cubicBezTo>
                    <a:pt x="1944" y="3990"/>
                    <a:pt x="1959" y="4005"/>
                    <a:pt x="1973" y="4019"/>
                  </a:cubicBezTo>
                  <a:cubicBezTo>
                    <a:pt x="1987" y="4033"/>
                    <a:pt x="2002" y="4048"/>
                    <a:pt x="2002" y="4062"/>
                  </a:cubicBezTo>
                  <a:cubicBezTo>
                    <a:pt x="2016" y="4077"/>
                    <a:pt x="2031" y="4091"/>
                    <a:pt x="2045" y="4105"/>
                  </a:cubicBezTo>
                  <a:lnTo>
                    <a:pt x="2088" y="4134"/>
                  </a:lnTo>
                  <a:cubicBezTo>
                    <a:pt x="2103" y="4149"/>
                    <a:pt x="2117" y="4163"/>
                    <a:pt x="2117" y="4177"/>
                  </a:cubicBezTo>
                  <a:cubicBezTo>
                    <a:pt x="2131" y="4192"/>
                    <a:pt x="2146" y="4206"/>
                    <a:pt x="2160" y="4221"/>
                  </a:cubicBezTo>
                  <a:cubicBezTo>
                    <a:pt x="2175" y="4235"/>
                    <a:pt x="2189" y="4249"/>
                    <a:pt x="2203" y="4264"/>
                  </a:cubicBezTo>
                  <a:cubicBezTo>
                    <a:pt x="2203" y="4278"/>
                    <a:pt x="2218" y="4293"/>
                    <a:pt x="2232" y="4307"/>
                  </a:cubicBezTo>
                  <a:cubicBezTo>
                    <a:pt x="2247" y="4321"/>
                    <a:pt x="2261" y="4336"/>
                    <a:pt x="2275" y="4350"/>
                  </a:cubicBezTo>
                  <a:lnTo>
                    <a:pt x="2304" y="4393"/>
                  </a:lnTo>
                  <a:lnTo>
                    <a:pt x="2333" y="4437"/>
                  </a:lnTo>
                  <a:cubicBezTo>
                    <a:pt x="2348" y="4451"/>
                    <a:pt x="2362" y="4480"/>
                    <a:pt x="2376" y="4494"/>
                  </a:cubicBezTo>
                  <a:cubicBezTo>
                    <a:pt x="2391" y="4509"/>
                    <a:pt x="2405" y="4523"/>
                    <a:pt x="2405" y="4537"/>
                  </a:cubicBezTo>
                  <a:cubicBezTo>
                    <a:pt x="2420" y="4552"/>
                    <a:pt x="2434" y="4566"/>
                    <a:pt x="2448" y="4581"/>
                  </a:cubicBezTo>
                  <a:cubicBezTo>
                    <a:pt x="2463" y="4595"/>
                    <a:pt x="2463" y="4609"/>
                    <a:pt x="2477" y="4624"/>
                  </a:cubicBezTo>
                  <a:cubicBezTo>
                    <a:pt x="2492" y="4638"/>
                    <a:pt x="2506" y="4653"/>
                    <a:pt x="2520" y="4681"/>
                  </a:cubicBezTo>
                  <a:cubicBezTo>
                    <a:pt x="2520" y="4696"/>
                    <a:pt x="2535" y="4710"/>
                    <a:pt x="2549" y="4725"/>
                  </a:cubicBezTo>
                  <a:lnTo>
                    <a:pt x="2578" y="4768"/>
                  </a:lnTo>
                  <a:lnTo>
                    <a:pt x="2607" y="4825"/>
                  </a:lnTo>
                  <a:cubicBezTo>
                    <a:pt x="2621" y="4840"/>
                    <a:pt x="2636" y="4854"/>
                    <a:pt x="2650" y="4869"/>
                  </a:cubicBezTo>
                  <a:cubicBezTo>
                    <a:pt x="2650" y="4883"/>
                    <a:pt x="2664" y="4897"/>
                    <a:pt x="2679" y="4926"/>
                  </a:cubicBezTo>
                  <a:cubicBezTo>
                    <a:pt x="2679" y="4941"/>
                    <a:pt x="2693" y="4955"/>
                    <a:pt x="2708" y="4969"/>
                  </a:cubicBezTo>
                  <a:cubicBezTo>
                    <a:pt x="2722" y="4998"/>
                    <a:pt x="2722" y="5013"/>
                    <a:pt x="2736" y="5027"/>
                  </a:cubicBezTo>
                  <a:lnTo>
                    <a:pt x="2765" y="5070"/>
                  </a:lnTo>
                  <a:cubicBezTo>
                    <a:pt x="2780" y="5099"/>
                    <a:pt x="2794" y="5113"/>
                    <a:pt x="2794" y="5128"/>
                  </a:cubicBezTo>
                  <a:cubicBezTo>
                    <a:pt x="2808" y="5157"/>
                    <a:pt x="2823" y="5171"/>
                    <a:pt x="2823" y="5185"/>
                  </a:cubicBezTo>
                  <a:cubicBezTo>
                    <a:pt x="2837" y="5200"/>
                    <a:pt x="2852" y="5229"/>
                    <a:pt x="2866" y="5243"/>
                  </a:cubicBezTo>
                  <a:cubicBezTo>
                    <a:pt x="2866" y="5257"/>
                    <a:pt x="2880" y="5272"/>
                    <a:pt x="2880" y="5286"/>
                  </a:cubicBezTo>
                  <a:cubicBezTo>
                    <a:pt x="2895" y="5329"/>
                    <a:pt x="2924" y="5358"/>
                    <a:pt x="2938" y="5401"/>
                  </a:cubicBezTo>
                  <a:cubicBezTo>
                    <a:pt x="3874" y="7389"/>
                    <a:pt x="3140" y="9175"/>
                    <a:pt x="3341" y="13308"/>
                  </a:cubicBezTo>
                  <a:cubicBezTo>
                    <a:pt x="3428" y="15655"/>
                    <a:pt x="4637" y="17815"/>
                    <a:pt x="6581" y="19126"/>
                  </a:cubicBezTo>
                  <a:cubicBezTo>
                    <a:pt x="7273" y="19595"/>
                    <a:pt x="8082" y="19853"/>
                    <a:pt x="8907" y="19853"/>
                  </a:cubicBezTo>
                  <a:cubicBezTo>
                    <a:pt x="9044" y="19853"/>
                    <a:pt x="9181" y="19846"/>
                    <a:pt x="9318" y="19832"/>
                  </a:cubicBezTo>
                  <a:lnTo>
                    <a:pt x="9332" y="19832"/>
                  </a:lnTo>
                  <a:cubicBezTo>
                    <a:pt x="10729" y="19702"/>
                    <a:pt x="12112" y="19443"/>
                    <a:pt x="13393" y="18881"/>
                  </a:cubicBezTo>
                  <a:cubicBezTo>
                    <a:pt x="14675" y="18334"/>
                    <a:pt x="15841" y="17455"/>
                    <a:pt x="16576" y="16274"/>
                  </a:cubicBezTo>
                  <a:cubicBezTo>
                    <a:pt x="17310" y="15079"/>
                    <a:pt x="17670" y="13553"/>
                    <a:pt x="17210" y="12242"/>
                  </a:cubicBezTo>
                  <a:lnTo>
                    <a:pt x="17210" y="12242"/>
                  </a:lnTo>
                  <a:cubicBezTo>
                    <a:pt x="17397" y="12516"/>
                    <a:pt x="17670" y="12688"/>
                    <a:pt x="17944" y="12890"/>
                  </a:cubicBezTo>
                  <a:cubicBezTo>
                    <a:pt x="17886" y="12588"/>
                    <a:pt x="17786" y="12300"/>
                    <a:pt x="17670" y="12012"/>
                  </a:cubicBezTo>
                  <a:cubicBezTo>
                    <a:pt x="17253" y="11061"/>
                    <a:pt x="16490" y="10096"/>
                    <a:pt x="15568" y="9621"/>
                  </a:cubicBezTo>
                  <a:cubicBezTo>
                    <a:pt x="14689" y="9160"/>
                    <a:pt x="13941" y="8570"/>
                    <a:pt x="12990" y="8210"/>
                  </a:cubicBezTo>
                  <a:cubicBezTo>
                    <a:pt x="11175" y="7518"/>
                    <a:pt x="9044" y="7187"/>
                    <a:pt x="7618" y="5747"/>
                  </a:cubicBezTo>
                  <a:cubicBezTo>
                    <a:pt x="6697" y="4811"/>
                    <a:pt x="6207" y="3544"/>
                    <a:pt x="5300" y="2608"/>
                  </a:cubicBezTo>
                  <a:cubicBezTo>
                    <a:pt x="4234" y="1499"/>
                    <a:pt x="2938" y="1412"/>
                    <a:pt x="1570" y="995"/>
                  </a:cubicBezTo>
                  <a:cubicBezTo>
                    <a:pt x="1239" y="894"/>
                    <a:pt x="130" y="563"/>
                    <a:pt x="245" y="1"/>
                  </a:cubicBezTo>
                  <a:close/>
                </a:path>
              </a:pathLst>
            </a:custGeom>
            <a:solidFill>
              <a:srgbClr val="0B1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26" name="Google Shape;267;p35">
              <a:extLst>
                <a:ext uri="{FF2B5EF4-FFF2-40B4-BE49-F238E27FC236}">
                  <a16:creationId xmlns:a16="http://schemas.microsoft.com/office/drawing/2014/main" id="{F865CD46-4928-E344-F1B9-689DEF66857A}"/>
                </a:ext>
              </a:extLst>
            </p:cNvPr>
            <p:cNvSpPr/>
            <p:nvPr/>
          </p:nvSpPr>
          <p:spPr>
            <a:xfrm flipH="1">
              <a:off x="3103915" y="4761679"/>
              <a:ext cx="530597" cy="205629"/>
            </a:xfrm>
            <a:custGeom>
              <a:avLst/>
              <a:gdLst/>
              <a:ahLst/>
              <a:cxnLst/>
              <a:rect l="l" t="t" r="r" b="b"/>
              <a:pathLst>
                <a:path w="14272" h="5531" extrusionOk="0">
                  <a:moveTo>
                    <a:pt x="8540" y="0"/>
                  </a:moveTo>
                  <a:cubicBezTo>
                    <a:pt x="8540" y="0"/>
                    <a:pt x="8655" y="1397"/>
                    <a:pt x="5919" y="2564"/>
                  </a:cubicBezTo>
                  <a:cubicBezTo>
                    <a:pt x="4997" y="2938"/>
                    <a:pt x="4047" y="3226"/>
                    <a:pt x="3068" y="3413"/>
                  </a:cubicBezTo>
                  <a:cubicBezTo>
                    <a:pt x="763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57" y="3039"/>
                  </a:lnTo>
                  <a:lnTo>
                    <a:pt x="14272" y="418"/>
                  </a:lnTo>
                  <a:lnTo>
                    <a:pt x="8540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27" name="Google Shape;268;p35">
              <a:extLst>
                <a:ext uri="{FF2B5EF4-FFF2-40B4-BE49-F238E27FC236}">
                  <a16:creationId xmlns:a16="http://schemas.microsoft.com/office/drawing/2014/main" id="{881CB6C7-513C-BB3E-2B14-A45447E683BC}"/>
                </a:ext>
              </a:extLst>
            </p:cNvPr>
            <p:cNvSpPr/>
            <p:nvPr/>
          </p:nvSpPr>
          <p:spPr>
            <a:xfrm flipH="1">
              <a:off x="3102317" y="4856444"/>
              <a:ext cx="529519" cy="113540"/>
            </a:xfrm>
            <a:custGeom>
              <a:avLst/>
              <a:gdLst/>
              <a:ahLst/>
              <a:cxnLst/>
              <a:rect l="l" t="t" r="r" b="b"/>
              <a:pathLst>
                <a:path w="14243" h="3054" extrusionOk="0">
                  <a:moveTo>
                    <a:pt x="5847" y="0"/>
                  </a:moveTo>
                  <a:cubicBezTo>
                    <a:pt x="4925" y="389"/>
                    <a:pt x="3975" y="677"/>
                    <a:pt x="2996" y="864"/>
                  </a:cubicBezTo>
                  <a:cubicBezTo>
                    <a:pt x="691" y="1340"/>
                    <a:pt x="0" y="3053"/>
                    <a:pt x="0" y="3053"/>
                  </a:cubicBezTo>
                  <a:lnTo>
                    <a:pt x="14243" y="3053"/>
                  </a:lnTo>
                  <a:lnTo>
                    <a:pt x="14185" y="490"/>
                  </a:lnTo>
                  <a:cubicBezTo>
                    <a:pt x="12889" y="850"/>
                    <a:pt x="10916" y="1685"/>
                    <a:pt x="7532" y="1959"/>
                  </a:cubicBezTo>
                  <a:cubicBezTo>
                    <a:pt x="7172" y="1268"/>
                    <a:pt x="6495" y="576"/>
                    <a:pt x="584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28" name="Google Shape;269;p35">
              <a:extLst>
                <a:ext uri="{FF2B5EF4-FFF2-40B4-BE49-F238E27FC236}">
                  <a16:creationId xmlns:a16="http://schemas.microsoft.com/office/drawing/2014/main" id="{78101745-3AD5-847E-478B-71125EEF935B}"/>
                </a:ext>
              </a:extLst>
            </p:cNvPr>
            <p:cNvSpPr/>
            <p:nvPr/>
          </p:nvSpPr>
          <p:spPr>
            <a:xfrm flipH="1">
              <a:off x="2996287" y="2912396"/>
              <a:ext cx="420329" cy="1923192"/>
            </a:xfrm>
            <a:custGeom>
              <a:avLst/>
              <a:gdLst/>
              <a:ahLst/>
              <a:cxnLst/>
              <a:rect l="l" t="t" r="r" b="b"/>
              <a:pathLst>
                <a:path w="11306" h="51730" extrusionOk="0">
                  <a:moveTo>
                    <a:pt x="4666" y="0"/>
                  </a:moveTo>
                  <a:cubicBezTo>
                    <a:pt x="2852" y="0"/>
                    <a:pt x="1167" y="764"/>
                    <a:pt x="620" y="2578"/>
                  </a:cubicBezTo>
                  <a:cubicBezTo>
                    <a:pt x="404" y="3284"/>
                    <a:pt x="288" y="4983"/>
                    <a:pt x="231" y="7345"/>
                  </a:cubicBezTo>
                  <a:cubicBezTo>
                    <a:pt x="216" y="7719"/>
                    <a:pt x="202" y="8108"/>
                    <a:pt x="202" y="8511"/>
                  </a:cubicBezTo>
                  <a:cubicBezTo>
                    <a:pt x="0" y="21516"/>
                    <a:pt x="1426" y="50102"/>
                    <a:pt x="1426" y="50102"/>
                  </a:cubicBezTo>
                  <a:lnTo>
                    <a:pt x="9001" y="51730"/>
                  </a:lnTo>
                  <a:cubicBezTo>
                    <a:pt x="9001" y="51730"/>
                    <a:pt x="10643" y="16029"/>
                    <a:pt x="11032" y="8511"/>
                  </a:cubicBezTo>
                  <a:cubicBezTo>
                    <a:pt x="11061" y="7964"/>
                    <a:pt x="11089" y="7561"/>
                    <a:pt x="11104" y="7345"/>
                  </a:cubicBezTo>
                  <a:cubicBezTo>
                    <a:pt x="11104" y="7331"/>
                    <a:pt x="11104" y="7316"/>
                    <a:pt x="11104" y="7302"/>
                  </a:cubicBezTo>
                  <a:cubicBezTo>
                    <a:pt x="11305" y="4349"/>
                    <a:pt x="10528" y="3313"/>
                    <a:pt x="9606" y="2132"/>
                  </a:cubicBezTo>
                  <a:cubicBezTo>
                    <a:pt x="8584" y="821"/>
                    <a:pt x="6553" y="0"/>
                    <a:pt x="4666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29" name="Google Shape;270;p35">
              <a:extLst>
                <a:ext uri="{FF2B5EF4-FFF2-40B4-BE49-F238E27FC236}">
                  <a16:creationId xmlns:a16="http://schemas.microsoft.com/office/drawing/2014/main" id="{C886CC7C-2DD3-B7BD-1A54-A09FAC63912C}"/>
                </a:ext>
              </a:extLst>
            </p:cNvPr>
            <p:cNvSpPr/>
            <p:nvPr/>
          </p:nvSpPr>
          <p:spPr>
            <a:xfrm flipH="1">
              <a:off x="2996287" y="2912359"/>
              <a:ext cx="411778" cy="272585"/>
            </a:xfrm>
            <a:custGeom>
              <a:avLst/>
              <a:gdLst/>
              <a:ahLst/>
              <a:cxnLst/>
              <a:rect l="l" t="t" r="r" b="b"/>
              <a:pathLst>
                <a:path w="11076" h="7332" extrusionOk="0">
                  <a:moveTo>
                    <a:pt x="4441" y="0"/>
                  </a:moveTo>
                  <a:cubicBezTo>
                    <a:pt x="2623" y="0"/>
                    <a:pt x="934" y="762"/>
                    <a:pt x="390" y="2579"/>
                  </a:cubicBezTo>
                  <a:cubicBezTo>
                    <a:pt x="174" y="3285"/>
                    <a:pt x="58" y="4984"/>
                    <a:pt x="1" y="7332"/>
                  </a:cubicBezTo>
                  <a:lnTo>
                    <a:pt x="10874" y="7332"/>
                  </a:lnTo>
                  <a:cubicBezTo>
                    <a:pt x="10874" y="7332"/>
                    <a:pt x="10874" y="7317"/>
                    <a:pt x="10874" y="7303"/>
                  </a:cubicBezTo>
                  <a:cubicBezTo>
                    <a:pt x="11075" y="4350"/>
                    <a:pt x="10298" y="3314"/>
                    <a:pt x="9376" y="2133"/>
                  </a:cubicBezTo>
                  <a:cubicBezTo>
                    <a:pt x="8350" y="820"/>
                    <a:pt x="6326" y="0"/>
                    <a:pt x="4441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0" name="Google Shape;271;p35">
              <a:extLst>
                <a:ext uri="{FF2B5EF4-FFF2-40B4-BE49-F238E27FC236}">
                  <a16:creationId xmlns:a16="http://schemas.microsoft.com/office/drawing/2014/main" id="{A5B09532-BABF-5D76-7B22-997BB50E379E}"/>
                </a:ext>
              </a:extLst>
            </p:cNvPr>
            <p:cNvSpPr/>
            <p:nvPr/>
          </p:nvSpPr>
          <p:spPr>
            <a:xfrm flipH="1">
              <a:off x="2744112" y="4761679"/>
              <a:ext cx="529556" cy="205629"/>
            </a:xfrm>
            <a:custGeom>
              <a:avLst/>
              <a:gdLst/>
              <a:ahLst/>
              <a:cxnLst/>
              <a:rect l="l" t="t" r="r" b="b"/>
              <a:pathLst>
                <a:path w="14244" h="5531" extrusionOk="0">
                  <a:moveTo>
                    <a:pt x="8411" y="0"/>
                  </a:moveTo>
                  <a:lnTo>
                    <a:pt x="8411" y="0"/>
                  </a:lnTo>
                  <a:cubicBezTo>
                    <a:pt x="8411" y="0"/>
                    <a:pt x="8569" y="1397"/>
                    <a:pt x="5862" y="2564"/>
                  </a:cubicBezTo>
                  <a:cubicBezTo>
                    <a:pt x="4940" y="2938"/>
                    <a:pt x="3990" y="3226"/>
                    <a:pt x="3025" y="3413"/>
                  </a:cubicBezTo>
                  <a:cubicBezTo>
                    <a:pt x="721" y="3889"/>
                    <a:pt x="1" y="5530"/>
                    <a:pt x="1" y="5530"/>
                  </a:cubicBezTo>
                  <a:lnTo>
                    <a:pt x="14243" y="5530"/>
                  </a:lnTo>
                  <a:lnTo>
                    <a:pt x="14200" y="3039"/>
                  </a:lnTo>
                  <a:lnTo>
                    <a:pt x="14171" y="418"/>
                  </a:lnTo>
                  <a:lnTo>
                    <a:pt x="8411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1" name="Google Shape;272;p35">
              <a:extLst>
                <a:ext uri="{FF2B5EF4-FFF2-40B4-BE49-F238E27FC236}">
                  <a16:creationId xmlns:a16="http://schemas.microsoft.com/office/drawing/2014/main" id="{9CA0E13D-AA2B-824D-8224-E023824689CA}"/>
                </a:ext>
              </a:extLst>
            </p:cNvPr>
            <p:cNvSpPr/>
            <p:nvPr/>
          </p:nvSpPr>
          <p:spPr>
            <a:xfrm flipH="1">
              <a:off x="2744112" y="4856444"/>
              <a:ext cx="529556" cy="110863"/>
            </a:xfrm>
            <a:custGeom>
              <a:avLst/>
              <a:gdLst/>
              <a:ahLst/>
              <a:cxnLst/>
              <a:rect l="l" t="t" r="r" b="b"/>
              <a:pathLst>
                <a:path w="14244" h="2982" extrusionOk="0">
                  <a:moveTo>
                    <a:pt x="5862" y="0"/>
                  </a:moveTo>
                  <a:cubicBezTo>
                    <a:pt x="4940" y="389"/>
                    <a:pt x="3990" y="677"/>
                    <a:pt x="3025" y="864"/>
                  </a:cubicBezTo>
                  <a:cubicBezTo>
                    <a:pt x="721" y="1340"/>
                    <a:pt x="1" y="2981"/>
                    <a:pt x="1" y="2981"/>
                  </a:cubicBezTo>
                  <a:lnTo>
                    <a:pt x="14243" y="2981"/>
                  </a:lnTo>
                  <a:lnTo>
                    <a:pt x="14200" y="490"/>
                  </a:lnTo>
                  <a:cubicBezTo>
                    <a:pt x="12918" y="850"/>
                    <a:pt x="10960" y="1685"/>
                    <a:pt x="7590" y="1959"/>
                  </a:cubicBezTo>
                  <a:cubicBezTo>
                    <a:pt x="7201" y="1268"/>
                    <a:pt x="6510" y="576"/>
                    <a:pt x="586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2" name="Google Shape;273;p35">
              <a:extLst>
                <a:ext uri="{FF2B5EF4-FFF2-40B4-BE49-F238E27FC236}">
                  <a16:creationId xmlns:a16="http://schemas.microsoft.com/office/drawing/2014/main" id="{43759981-AF9A-DC19-919D-C9F450576C07}"/>
                </a:ext>
              </a:extLst>
            </p:cNvPr>
            <p:cNvSpPr/>
            <p:nvPr/>
          </p:nvSpPr>
          <p:spPr>
            <a:xfrm flipH="1">
              <a:off x="2678270" y="2912396"/>
              <a:ext cx="409622" cy="1923192"/>
            </a:xfrm>
            <a:custGeom>
              <a:avLst/>
              <a:gdLst/>
              <a:ahLst/>
              <a:cxnLst/>
              <a:rect l="l" t="t" r="r" b="b"/>
              <a:pathLst>
                <a:path w="11018" h="51730" extrusionOk="0">
                  <a:moveTo>
                    <a:pt x="4292" y="0"/>
                  </a:moveTo>
                  <a:cubicBezTo>
                    <a:pt x="2478" y="0"/>
                    <a:pt x="793" y="764"/>
                    <a:pt x="289" y="2578"/>
                  </a:cubicBezTo>
                  <a:cubicBezTo>
                    <a:pt x="102" y="3284"/>
                    <a:pt x="15" y="4983"/>
                    <a:pt x="1" y="7345"/>
                  </a:cubicBezTo>
                  <a:cubicBezTo>
                    <a:pt x="1" y="7719"/>
                    <a:pt x="1" y="8108"/>
                    <a:pt x="15" y="8511"/>
                  </a:cubicBezTo>
                  <a:cubicBezTo>
                    <a:pt x="116" y="21516"/>
                    <a:pt x="2175" y="50102"/>
                    <a:pt x="2175" y="50102"/>
                  </a:cubicBezTo>
                  <a:lnTo>
                    <a:pt x="9794" y="51730"/>
                  </a:lnTo>
                  <a:cubicBezTo>
                    <a:pt x="9794" y="51730"/>
                    <a:pt x="10615" y="16029"/>
                    <a:pt x="10845" y="8511"/>
                  </a:cubicBezTo>
                  <a:cubicBezTo>
                    <a:pt x="10859" y="7964"/>
                    <a:pt x="10874" y="7561"/>
                    <a:pt x="10888" y="7345"/>
                  </a:cubicBezTo>
                  <a:cubicBezTo>
                    <a:pt x="10888" y="7331"/>
                    <a:pt x="10888" y="7316"/>
                    <a:pt x="10888" y="7302"/>
                  </a:cubicBezTo>
                  <a:cubicBezTo>
                    <a:pt x="11018" y="4349"/>
                    <a:pt x="10226" y="3313"/>
                    <a:pt x="9275" y="2132"/>
                  </a:cubicBezTo>
                  <a:cubicBezTo>
                    <a:pt x="8209" y="821"/>
                    <a:pt x="6179" y="0"/>
                    <a:pt x="4292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3" name="Google Shape;274;p35">
              <a:extLst>
                <a:ext uri="{FF2B5EF4-FFF2-40B4-BE49-F238E27FC236}">
                  <a16:creationId xmlns:a16="http://schemas.microsoft.com/office/drawing/2014/main" id="{B4787DCA-C507-0AC1-0065-25A792B516E2}"/>
                </a:ext>
              </a:extLst>
            </p:cNvPr>
            <p:cNvSpPr/>
            <p:nvPr/>
          </p:nvSpPr>
          <p:spPr>
            <a:xfrm flipH="1">
              <a:off x="2678270" y="2912359"/>
              <a:ext cx="409622" cy="272585"/>
            </a:xfrm>
            <a:custGeom>
              <a:avLst/>
              <a:gdLst/>
              <a:ahLst/>
              <a:cxnLst/>
              <a:rect l="l" t="t" r="r" b="b"/>
              <a:pathLst>
                <a:path w="11018" h="7332" extrusionOk="0">
                  <a:moveTo>
                    <a:pt x="4291" y="0"/>
                  </a:moveTo>
                  <a:cubicBezTo>
                    <a:pt x="2473" y="0"/>
                    <a:pt x="798" y="762"/>
                    <a:pt x="289" y="2579"/>
                  </a:cubicBezTo>
                  <a:cubicBezTo>
                    <a:pt x="102" y="3285"/>
                    <a:pt x="15" y="4984"/>
                    <a:pt x="1" y="7332"/>
                  </a:cubicBezTo>
                  <a:lnTo>
                    <a:pt x="10888" y="7332"/>
                  </a:lnTo>
                  <a:cubicBezTo>
                    <a:pt x="10888" y="7332"/>
                    <a:pt x="10888" y="7317"/>
                    <a:pt x="10888" y="7303"/>
                  </a:cubicBezTo>
                  <a:cubicBezTo>
                    <a:pt x="11018" y="4350"/>
                    <a:pt x="10226" y="3314"/>
                    <a:pt x="9275" y="2133"/>
                  </a:cubicBezTo>
                  <a:cubicBezTo>
                    <a:pt x="8219" y="820"/>
                    <a:pt x="6178" y="0"/>
                    <a:pt x="4291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4" name="Google Shape;275;p35">
              <a:extLst>
                <a:ext uri="{FF2B5EF4-FFF2-40B4-BE49-F238E27FC236}">
                  <a16:creationId xmlns:a16="http://schemas.microsoft.com/office/drawing/2014/main" id="{FA6B0F29-D84F-1AA2-D799-FF5AE3E8B26E}"/>
                </a:ext>
              </a:extLst>
            </p:cNvPr>
            <p:cNvSpPr/>
            <p:nvPr/>
          </p:nvSpPr>
          <p:spPr>
            <a:xfrm flipH="1">
              <a:off x="3343227" y="2144085"/>
              <a:ext cx="599710" cy="525207"/>
            </a:xfrm>
            <a:custGeom>
              <a:avLst/>
              <a:gdLst/>
              <a:ahLst/>
              <a:cxnLst/>
              <a:rect l="l" t="t" r="r" b="b"/>
              <a:pathLst>
                <a:path w="16131" h="14127" extrusionOk="0">
                  <a:moveTo>
                    <a:pt x="1585" y="0"/>
                  </a:moveTo>
                  <a:lnTo>
                    <a:pt x="1" y="1829"/>
                  </a:lnTo>
                  <a:cubicBezTo>
                    <a:pt x="1" y="1829"/>
                    <a:pt x="5848" y="13451"/>
                    <a:pt x="8656" y="14099"/>
                  </a:cubicBezTo>
                  <a:cubicBezTo>
                    <a:pt x="8736" y="14118"/>
                    <a:pt x="8819" y="14127"/>
                    <a:pt x="8907" y="14127"/>
                  </a:cubicBezTo>
                  <a:cubicBezTo>
                    <a:pt x="11211" y="14127"/>
                    <a:pt x="16130" y="7964"/>
                    <a:pt x="16130" y="7964"/>
                  </a:cubicBezTo>
                  <a:lnTo>
                    <a:pt x="12184" y="4695"/>
                  </a:lnTo>
                  <a:lnTo>
                    <a:pt x="9319" y="7129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5" name="Google Shape;276;p35">
              <a:extLst>
                <a:ext uri="{FF2B5EF4-FFF2-40B4-BE49-F238E27FC236}">
                  <a16:creationId xmlns:a16="http://schemas.microsoft.com/office/drawing/2014/main" id="{F6B36FE6-4DDF-F6E0-B6C4-407921A4C36A}"/>
                </a:ext>
              </a:extLst>
            </p:cNvPr>
            <p:cNvSpPr/>
            <p:nvPr/>
          </p:nvSpPr>
          <p:spPr>
            <a:xfrm flipH="1">
              <a:off x="3882375" y="2115161"/>
              <a:ext cx="240985" cy="118373"/>
            </a:xfrm>
            <a:custGeom>
              <a:avLst/>
              <a:gdLst/>
              <a:ahLst/>
              <a:cxnLst/>
              <a:rect l="l" t="t" r="r" b="b"/>
              <a:pathLst>
                <a:path w="6482" h="3184" extrusionOk="0">
                  <a:moveTo>
                    <a:pt x="418" y="1"/>
                  </a:moveTo>
                  <a:cubicBezTo>
                    <a:pt x="73" y="87"/>
                    <a:pt x="1" y="548"/>
                    <a:pt x="303" y="735"/>
                  </a:cubicBezTo>
                  <a:cubicBezTo>
                    <a:pt x="505" y="822"/>
                    <a:pt x="3011" y="980"/>
                    <a:pt x="3011" y="980"/>
                  </a:cubicBezTo>
                  <a:lnTo>
                    <a:pt x="3011" y="3155"/>
                  </a:lnTo>
                  <a:lnTo>
                    <a:pt x="5012" y="3183"/>
                  </a:lnTo>
                  <a:cubicBezTo>
                    <a:pt x="5019" y="3184"/>
                    <a:pt x="5025" y="3184"/>
                    <a:pt x="5032" y="3184"/>
                  </a:cubicBezTo>
                  <a:cubicBezTo>
                    <a:pt x="5423" y="3184"/>
                    <a:pt x="6067" y="2758"/>
                    <a:pt x="6251" y="2305"/>
                  </a:cubicBezTo>
                  <a:cubicBezTo>
                    <a:pt x="6452" y="1743"/>
                    <a:pt x="6481" y="1138"/>
                    <a:pt x="6352" y="562"/>
                  </a:cubicBezTo>
                  <a:cubicBezTo>
                    <a:pt x="6265" y="231"/>
                    <a:pt x="5977" y="1"/>
                    <a:pt x="564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6" name="Google Shape;277;p35">
              <a:extLst>
                <a:ext uri="{FF2B5EF4-FFF2-40B4-BE49-F238E27FC236}">
                  <a16:creationId xmlns:a16="http://schemas.microsoft.com/office/drawing/2014/main" id="{0DC7F050-059A-04B4-4887-3341F97C2B98}"/>
                </a:ext>
              </a:extLst>
            </p:cNvPr>
            <p:cNvSpPr/>
            <p:nvPr/>
          </p:nvSpPr>
          <p:spPr>
            <a:xfrm flipH="1">
              <a:off x="3880776" y="2073411"/>
              <a:ext cx="127482" cy="89003"/>
            </a:xfrm>
            <a:custGeom>
              <a:avLst/>
              <a:gdLst/>
              <a:ahLst/>
              <a:cxnLst/>
              <a:rect l="l" t="t" r="r" b="b"/>
              <a:pathLst>
                <a:path w="3429" h="2394" extrusionOk="0">
                  <a:moveTo>
                    <a:pt x="318" y="0"/>
                  </a:moveTo>
                  <a:cubicBezTo>
                    <a:pt x="275" y="0"/>
                    <a:pt x="231" y="0"/>
                    <a:pt x="188" y="15"/>
                  </a:cubicBezTo>
                  <a:cubicBezTo>
                    <a:pt x="1" y="87"/>
                    <a:pt x="188" y="605"/>
                    <a:pt x="390" y="764"/>
                  </a:cubicBezTo>
                  <a:cubicBezTo>
                    <a:pt x="548" y="893"/>
                    <a:pt x="793" y="1138"/>
                    <a:pt x="1110" y="1196"/>
                  </a:cubicBezTo>
                  <a:cubicBezTo>
                    <a:pt x="1192" y="1206"/>
                    <a:pt x="1275" y="1211"/>
                    <a:pt x="1359" y="1211"/>
                  </a:cubicBezTo>
                  <a:cubicBezTo>
                    <a:pt x="1512" y="1211"/>
                    <a:pt x="1667" y="1195"/>
                    <a:pt x="1816" y="1167"/>
                  </a:cubicBezTo>
                  <a:cubicBezTo>
                    <a:pt x="1816" y="1167"/>
                    <a:pt x="1902" y="1973"/>
                    <a:pt x="2075" y="2218"/>
                  </a:cubicBezTo>
                  <a:cubicBezTo>
                    <a:pt x="2161" y="2362"/>
                    <a:pt x="2377" y="2377"/>
                    <a:pt x="2737" y="2391"/>
                  </a:cubicBezTo>
                  <a:cubicBezTo>
                    <a:pt x="2755" y="2393"/>
                    <a:pt x="2773" y="2394"/>
                    <a:pt x="2791" y="2394"/>
                  </a:cubicBezTo>
                  <a:cubicBezTo>
                    <a:pt x="3072" y="2394"/>
                    <a:pt x="3315" y="2186"/>
                    <a:pt x="3342" y="1901"/>
                  </a:cubicBezTo>
                  <a:cubicBezTo>
                    <a:pt x="3428" y="1282"/>
                    <a:pt x="3184" y="533"/>
                    <a:pt x="2708" y="173"/>
                  </a:cubicBezTo>
                  <a:cubicBezTo>
                    <a:pt x="2661" y="141"/>
                    <a:pt x="2579" y="128"/>
                    <a:pt x="2476" y="128"/>
                  </a:cubicBezTo>
                  <a:cubicBezTo>
                    <a:pt x="2172" y="128"/>
                    <a:pt x="1685" y="238"/>
                    <a:pt x="1384" y="260"/>
                  </a:cubicBezTo>
                  <a:cubicBezTo>
                    <a:pt x="836" y="116"/>
                    <a:pt x="519" y="0"/>
                    <a:pt x="318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7" name="Google Shape;278;p35">
              <a:extLst>
                <a:ext uri="{FF2B5EF4-FFF2-40B4-BE49-F238E27FC236}">
                  <a16:creationId xmlns:a16="http://schemas.microsoft.com/office/drawing/2014/main" id="{7870AD00-5B2C-E4D7-CF4D-772A4260E78B}"/>
                </a:ext>
              </a:extLst>
            </p:cNvPr>
            <p:cNvSpPr/>
            <p:nvPr/>
          </p:nvSpPr>
          <p:spPr>
            <a:xfrm flipH="1">
              <a:off x="3958403" y="2148175"/>
              <a:ext cx="75545" cy="90341"/>
            </a:xfrm>
            <a:custGeom>
              <a:avLst/>
              <a:gdLst/>
              <a:ahLst/>
              <a:cxnLst/>
              <a:rect l="l" t="t" r="r" b="b"/>
              <a:pathLst>
                <a:path w="2032" h="2430" extrusionOk="0">
                  <a:moveTo>
                    <a:pt x="672" y="0"/>
                  </a:moveTo>
                  <a:cubicBezTo>
                    <a:pt x="555" y="0"/>
                    <a:pt x="437" y="2"/>
                    <a:pt x="318" y="6"/>
                  </a:cubicBezTo>
                  <a:cubicBezTo>
                    <a:pt x="159" y="6"/>
                    <a:pt x="30" y="135"/>
                    <a:pt x="30" y="294"/>
                  </a:cubicBezTo>
                  <a:lnTo>
                    <a:pt x="15" y="625"/>
                  </a:lnTo>
                  <a:lnTo>
                    <a:pt x="15" y="884"/>
                  </a:lnTo>
                  <a:lnTo>
                    <a:pt x="1" y="1662"/>
                  </a:lnTo>
                  <a:lnTo>
                    <a:pt x="1" y="1935"/>
                  </a:lnTo>
                  <a:lnTo>
                    <a:pt x="1" y="2022"/>
                  </a:lnTo>
                  <a:cubicBezTo>
                    <a:pt x="1" y="2238"/>
                    <a:pt x="130" y="2425"/>
                    <a:pt x="274" y="2425"/>
                  </a:cubicBezTo>
                  <a:cubicBezTo>
                    <a:pt x="334" y="2428"/>
                    <a:pt x="399" y="2430"/>
                    <a:pt x="466" y="2430"/>
                  </a:cubicBezTo>
                  <a:cubicBezTo>
                    <a:pt x="721" y="2430"/>
                    <a:pt x="998" y="2404"/>
                    <a:pt x="1066" y="2324"/>
                  </a:cubicBezTo>
                  <a:cubicBezTo>
                    <a:pt x="1124" y="2223"/>
                    <a:pt x="1153" y="2108"/>
                    <a:pt x="1153" y="1993"/>
                  </a:cubicBezTo>
                  <a:cubicBezTo>
                    <a:pt x="1153" y="1878"/>
                    <a:pt x="1153" y="1763"/>
                    <a:pt x="1138" y="1662"/>
                  </a:cubicBezTo>
                  <a:lnTo>
                    <a:pt x="1138" y="1662"/>
                  </a:lnTo>
                  <a:cubicBezTo>
                    <a:pt x="1138" y="1662"/>
                    <a:pt x="1160" y="1664"/>
                    <a:pt x="1194" y="1664"/>
                  </a:cubicBezTo>
                  <a:cubicBezTo>
                    <a:pt x="1286" y="1664"/>
                    <a:pt x="1472" y="1648"/>
                    <a:pt x="1556" y="1532"/>
                  </a:cubicBezTo>
                  <a:cubicBezTo>
                    <a:pt x="1671" y="1374"/>
                    <a:pt x="1570" y="884"/>
                    <a:pt x="1570" y="884"/>
                  </a:cubicBezTo>
                  <a:cubicBezTo>
                    <a:pt x="1570" y="884"/>
                    <a:pt x="1945" y="884"/>
                    <a:pt x="2003" y="755"/>
                  </a:cubicBezTo>
                  <a:cubicBezTo>
                    <a:pt x="2031" y="683"/>
                    <a:pt x="2031" y="596"/>
                    <a:pt x="2031" y="524"/>
                  </a:cubicBezTo>
                  <a:cubicBezTo>
                    <a:pt x="2031" y="452"/>
                    <a:pt x="2031" y="395"/>
                    <a:pt x="2031" y="322"/>
                  </a:cubicBezTo>
                  <a:cubicBezTo>
                    <a:pt x="2031" y="193"/>
                    <a:pt x="1930" y="78"/>
                    <a:pt x="1801" y="63"/>
                  </a:cubicBezTo>
                  <a:cubicBezTo>
                    <a:pt x="1427" y="19"/>
                    <a:pt x="1053" y="0"/>
                    <a:pt x="672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8" name="Google Shape;279;p35">
              <a:extLst>
                <a:ext uri="{FF2B5EF4-FFF2-40B4-BE49-F238E27FC236}">
                  <a16:creationId xmlns:a16="http://schemas.microsoft.com/office/drawing/2014/main" id="{8DBB0CBD-9E51-336B-9C21-DFEA6D078DEB}"/>
                </a:ext>
              </a:extLst>
            </p:cNvPr>
            <p:cNvSpPr/>
            <p:nvPr/>
          </p:nvSpPr>
          <p:spPr>
            <a:xfrm flipH="1">
              <a:off x="3958403" y="2167247"/>
              <a:ext cx="74987" cy="13830"/>
            </a:xfrm>
            <a:custGeom>
              <a:avLst/>
              <a:gdLst/>
              <a:ahLst/>
              <a:cxnLst/>
              <a:rect l="l" t="t" r="r" b="b"/>
              <a:pathLst>
                <a:path w="2017" h="372" extrusionOk="0">
                  <a:moveTo>
                    <a:pt x="1746" y="1"/>
                  </a:moveTo>
                  <a:cubicBezTo>
                    <a:pt x="1227" y="1"/>
                    <a:pt x="371" y="76"/>
                    <a:pt x="0" y="112"/>
                  </a:cubicBezTo>
                  <a:lnTo>
                    <a:pt x="0" y="371"/>
                  </a:lnTo>
                  <a:lnTo>
                    <a:pt x="1555" y="371"/>
                  </a:lnTo>
                  <a:cubicBezTo>
                    <a:pt x="1555" y="371"/>
                    <a:pt x="1930" y="371"/>
                    <a:pt x="1988" y="242"/>
                  </a:cubicBezTo>
                  <a:cubicBezTo>
                    <a:pt x="2016" y="170"/>
                    <a:pt x="2016" y="83"/>
                    <a:pt x="2016" y="11"/>
                  </a:cubicBezTo>
                  <a:cubicBezTo>
                    <a:pt x="1945" y="4"/>
                    <a:pt x="1853" y="1"/>
                    <a:pt x="1746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9" name="Google Shape;280;p35">
              <a:extLst>
                <a:ext uri="{FF2B5EF4-FFF2-40B4-BE49-F238E27FC236}">
                  <a16:creationId xmlns:a16="http://schemas.microsoft.com/office/drawing/2014/main" id="{940F4760-6070-2726-987C-3C76C790DBC7}"/>
                </a:ext>
              </a:extLst>
            </p:cNvPr>
            <p:cNvSpPr/>
            <p:nvPr/>
          </p:nvSpPr>
          <p:spPr>
            <a:xfrm flipH="1">
              <a:off x="3990524" y="2208886"/>
              <a:ext cx="43423" cy="11785"/>
            </a:xfrm>
            <a:custGeom>
              <a:avLst/>
              <a:gdLst/>
              <a:ahLst/>
              <a:cxnLst/>
              <a:rect l="l" t="t" r="r" b="b"/>
              <a:pathLst>
                <a:path w="1168" h="317" extrusionOk="0">
                  <a:moveTo>
                    <a:pt x="1" y="0"/>
                  </a:moveTo>
                  <a:lnTo>
                    <a:pt x="1" y="259"/>
                  </a:lnTo>
                  <a:lnTo>
                    <a:pt x="1167" y="317"/>
                  </a:lnTo>
                  <a:cubicBezTo>
                    <a:pt x="1167" y="216"/>
                    <a:pt x="1167" y="101"/>
                    <a:pt x="1153" y="1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0" name="Google Shape;281;p35">
              <a:extLst>
                <a:ext uri="{FF2B5EF4-FFF2-40B4-BE49-F238E27FC236}">
                  <a16:creationId xmlns:a16="http://schemas.microsoft.com/office/drawing/2014/main" id="{D5B60588-8B12-1020-D78C-2E1E4CAFC49E}"/>
                </a:ext>
              </a:extLst>
            </p:cNvPr>
            <p:cNvSpPr/>
            <p:nvPr/>
          </p:nvSpPr>
          <p:spPr>
            <a:xfrm flipH="1">
              <a:off x="3082501" y="2071255"/>
              <a:ext cx="466355" cy="449773"/>
            </a:xfrm>
            <a:custGeom>
              <a:avLst/>
              <a:gdLst/>
              <a:ahLst/>
              <a:cxnLst/>
              <a:rect l="l" t="t" r="r" b="b"/>
              <a:pathLst>
                <a:path w="12544" h="12098" extrusionOk="0">
                  <a:moveTo>
                    <a:pt x="9188" y="1"/>
                  </a:moveTo>
                  <a:cubicBezTo>
                    <a:pt x="9131" y="1"/>
                    <a:pt x="9059" y="1"/>
                    <a:pt x="8987" y="30"/>
                  </a:cubicBezTo>
                  <a:cubicBezTo>
                    <a:pt x="7561" y="534"/>
                    <a:pt x="3327" y="4220"/>
                    <a:pt x="0" y="7331"/>
                  </a:cubicBezTo>
                  <a:lnTo>
                    <a:pt x="5228" y="12098"/>
                  </a:lnTo>
                  <a:cubicBezTo>
                    <a:pt x="6855" y="10499"/>
                    <a:pt x="9836" y="7475"/>
                    <a:pt x="10326" y="6611"/>
                  </a:cubicBezTo>
                  <a:cubicBezTo>
                    <a:pt x="12544" y="2708"/>
                    <a:pt x="10340" y="1"/>
                    <a:pt x="9188" y="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1" name="Google Shape;282;p35">
              <a:extLst>
                <a:ext uri="{FF2B5EF4-FFF2-40B4-BE49-F238E27FC236}">
                  <a16:creationId xmlns:a16="http://schemas.microsoft.com/office/drawing/2014/main" id="{FCA66CF0-9969-8E40-8757-1B5839792092}"/>
                </a:ext>
              </a:extLst>
            </p:cNvPr>
            <p:cNvSpPr/>
            <p:nvPr/>
          </p:nvSpPr>
          <p:spPr>
            <a:xfrm flipH="1">
              <a:off x="2678270" y="2050324"/>
              <a:ext cx="763514" cy="1050041"/>
            </a:xfrm>
            <a:custGeom>
              <a:avLst/>
              <a:gdLst/>
              <a:ahLst/>
              <a:cxnLst/>
              <a:rect l="l" t="t" r="r" b="b"/>
              <a:pathLst>
                <a:path w="20537" h="28244" extrusionOk="0">
                  <a:moveTo>
                    <a:pt x="12355" y="0"/>
                  </a:moveTo>
                  <a:cubicBezTo>
                    <a:pt x="12269" y="0"/>
                    <a:pt x="12183" y="1"/>
                    <a:pt x="12098" y="2"/>
                  </a:cubicBezTo>
                  <a:cubicBezTo>
                    <a:pt x="9865" y="2"/>
                    <a:pt x="7561" y="247"/>
                    <a:pt x="7561" y="247"/>
                  </a:cubicBezTo>
                  <a:lnTo>
                    <a:pt x="7576" y="247"/>
                  </a:lnTo>
                  <a:cubicBezTo>
                    <a:pt x="7273" y="276"/>
                    <a:pt x="6985" y="319"/>
                    <a:pt x="6712" y="391"/>
                  </a:cubicBezTo>
                  <a:cubicBezTo>
                    <a:pt x="6496" y="449"/>
                    <a:pt x="6308" y="521"/>
                    <a:pt x="6107" y="593"/>
                  </a:cubicBezTo>
                  <a:cubicBezTo>
                    <a:pt x="5588" y="780"/>
                    <a:pt x="5142" y="1140"/>
                    <a:pt x="4854" y="1601"/>
                  </a:cubicBezTo>
                  <a:cubicBezTo>
                    <a:pt x="4566" y="2119"/>
                    <a:pt x="4364" y="4265"/>
                    <a:pt x="4249" y="6684"/>
                  </a:cubicBezTo>
                  <a:cubicBezTo>
                    <a:pt x="4076" y="9997"/>
                    <a:pt x="4033" y="13799"/>
                    <a:pt x="4033" y="14620"/>
                  </a:cubicBezTo>
                  <a:cubicBezTo>
                    <a:pt x="3428" y="17413"/>
                    <a:pt x="1009" y="23087"/>
                    <a:pt x="1" y="28243"/>
                  </a:cubicBezTo>
                  <a:lnTo>
                    <a:pt x="20537" y="28243"/>
                  </a:lnTo>
                  <a:cubicBezTo>
                    <a:pt x="20321" y="26731"/>
                    <a:pt x="19442" y="20610"/>
                    <a:pt x="18650" y="17413"/>
                  </a:cubicBezTo>
                  <a:cubicBezTo>
                    <a:pt x="18535" y="16909"/>
                    <a:pt x="18391" y="16405"/>
                    <a:pt x="18204" y="15916"/>
                  </a:cubicBezTo>
                  <a:cubicBezTo>
                    <a:pt x="18938" y="11077"/>
                    <a:pt x="19399" y="7059"/>
                    <a:pt x="19471" y="4553"/>
                  </a:cubicBezTo>
                  <a:cubicBezTo>
                    <a:pt x="19500" y="3127"/>
                    <a:pt x="19399" y="2191"/>
                    <a:pt x="19154" y="1874"/>
                  </a:cubicBezTo>
                  <a:cubicBezTo>
                    <a:pt x="18722" y="1313"/>
                    <a:pt x="18017" y="938"/>
                    <a:pt x="16922" y="636"/>
                  </a:cubicBezTo>
                  <a:cubicBezTo>
                    <a:pt x="16692" y="564"/>
                    <a:pt x="16461" y="506"/>
                    <a:pt x="16216" y="449"/>
                  </a:cubicBezTo>
                  <a:cubicBezTo>
                    <a:pt x="16015" y="405"/>
                    <a:pt x="15799" y="362"/>
                    <a:pt x="15568" y="319"/>
                  </a:cubicBezTo>
                  <a:cubicBezTo>
                    <a:pt x="15280" y="276"/>
                    <a:pt x="14963" y="218"/>
                    <a:pt x="14632" y="161"/>
                  </a:cubicBezTo>
                  <a:cubicBezTo>
                    <a:pt x="13868" y="57"/>
                    <a:pt x="13116" y="0"/>
                    <a:pt x="12355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2" name="Google Shape;283;p35">
              <a:extLst>
                <a:ext uri="{FF2B5EF4-FFF2-40B4-BE49-F238E27FC236}">
                  <a16:creationId xmlns:a16="http://schemas.microsoft.com/office/drawing/2014/main" id="{2B5446F3-6E51-F1F8-D549-5FBCA29B0352}"/>
                </a:ext>
              </a:extLst>
            </p:cNvPr>
            <p:cNvSpPr/>
            <p:nvPr/>
          </p:nvSpPr>
          <p:spPr>
            <a:xfrm flipH="1">
              <a:off x="2854417" y="2050361"/>
              <a:ext cx="345379" cy="254926"/>
            </a:xfrm>
            <a:custGeom>
              <a:avLst/>
              <a:gdLst/>
              <a:ahLst/>
              <a:cxnLst/>
              <a:rect l="l" t="t" r="r" b="b"/>
              <a:pathLst>
                <a:path w="9290" h="6857" extrusionOk="0">
                  <a:moveTo>
                    <a:pt x="5579" y="0"/>
                  </a:moveTo>
                  <a:cubicBezTo>
                    <a:pt x="3357" y="0"/>
                    <a:pt x="1067" y="246"/>
                    <a:pt x="1067" y="246"/>
                  </a:cubicBezTo>
                  <a:cubicBezTo>
                    <a:pt x="764" y="275"/>
                    <a:pt x="476" y="318"/>
                    <a:pt x="188" y="390"/>
                  </a:cubicBezTo>
                  <a:cubicBezTo>
                    <a:pt x="1" y="448"/>
                    <a:pt x="1513" y="5315"/>
                    <a:pt x="2809" y="6856"/>
                  </a:cubicBezTo>
                  <a:cubicBezTo>
                    <a:pt x="5805" y="3414"/>
                    <a:pt x="9290" y="361"/>
                    <a:pt x="9059" y="318"/>
                  </a:cubicBezTo>
                  <a:cubicBezTo>
                    <a:pt x="8771" y="275"/>
                    <a:pt x="8454" y="217"/>
                    <a:pt x="8123" y="160"/>
                  </a:cubicBezTo>
                  <a:cubicBezTo>
                    <a:pt x="7397" y="42"/>
                    <a:pt x="6493" y="0"/>
                    <a:pt x="5579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3" name="Google Shape;284;p35">
              <a:extLst>
                <a:ext uri="{FF2B5EF4-FFF2-40B4-BE49-F238E27FC236}">
                  <a16:creationId xmlns:a16="http://schemas.microsoft.com/office/drawing/2014/main" id="{495F1758-8CAE-BD54-963D-531A3EE18E5B}"/>
                </a:ext>
              </a:extLst>
            </p:cNvPr>
            <p:cNvSpPr/>
            <p:nvPr/>
          </p:nvSpPr>
          <p:spPr>
            <a:xfrm flipH="1">
              <a:off x="2879029" y="2319154"/>
              <a:ext cx="152093" cy="174139"/>
            </a:xfrm>
            <a:custGeom>
              <a:avLst/>
              <a:gdLst/>
              <a:ahLst/>
              <a:cxnLst/>
              <a:rect l="l" t="t" r="r" b="b"/>
              <a:pathLst>
                <a:path w="4091" h="4684" extrusionOk="0">
                  <a:moveTo>
                    <a:pt x="0" y="1"/>
                  </a:moveTo>
                  <a:lnTo>
                    <a:pt x="0" y="3270"/>
                  </a:lnTo>
                  <a:cubicBezTo>
                    <a:pt x="0" y="3270"/>
                    <a:pt x="101" y="4220"/>
                    <a:pt x="1368" y="4580"/>
                  </a:cubicBezTo>
                  <a:cubicBezTo>
                    <a:pt x="1621" y="4652"/>
                    <a:pt x="1870" y="4684"/>
                    <a:pt x="2108" y="4684"/>
                  </a:cubicBezTo>
                  <a:cubicBezTo>
                    <a:pt x="3069" y="4684"/>
                    <a:pt x="3857" y="4169"/>
                    <a:pt x="3961" y="3673"/>
                  </a:cubicBezTo>
                  <a:cubicBezTo>
                    <a:pt x="4090" y="2996"/>
                    <a:pt x="4018" y="145"/>
                    <a:pt x="4004" y="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4" name="Google Shape;285;p35">
              <a:extLst>
                <a:ext uri="{FF2B5EF4-FFF2-40B4-BE49-F238E27FC236}">
                  <a16:creationId xmlns:a16="http://schemas.microsoft.com/office/drawing/2014/main" id="{CC69F7DC-2101-5988-5A89-666EF29B73EB}"/>
                </a:ext>
              </a:extLst>
            </p:cNvPr>
            <p:cNvSpPr/>
            <p:nvPr/>
          </p:nvSpPr>
          <p:spPr>
            <a:xfrm flipH="1">
              <a:off x="2274560" y="2309005"/>
              <a:ext cx="547216" cy="882371"/>
            </a:xfrm>
            <a:custGeom>
              <a:avLst/>
              <a:gdLst/>
              <a:ahLst/>
              <a:cxnLst/>
              <a:rect l="l" t="t" r="r" b="b"/>
              <a:pathLst>
                <a:path w="14719" h="23734" extrusionOk="0">
                  <a:moveTo>
                    <a:pt x="8324" y="0"/>
                  </a:moveTo>
                  <a:lnTo>
                    <a:pt x="3788" y="3946"/>
                  </a:lnTo>
                  <a:lnTo>
                    <a:pt x="7158" y="7402"/>
                  </a:lnTo>
                  <a:cubicBezTo>
                    <a:pt x="7158" y="7402"/>
                    <a:pt x="922" y="18232"/>
                    <a:pt x="735" y="18390"/>
                  </a:cubicBezTo>
                  <a:cubicBezTo>
                    <a:pt x="547" y="18549"/>
                    <a:pt x="605" y="20191"/>
                    <a:pt x="605" y="20191"/>
                  </a:cubicBezTo>
                  <a:cubicBezTo>
                    <a:pt x="605" y="20191"/>
                    <a:pt x="0" y="20738"/>
                    <a:pt x="115" y="20939"/>
                  </a:cubicBezTo>
                  <a:cubicBezTo>
                    <a:pt x="187" y="21094"/>
                    <a:pt x="252" y="21153"/>
                    <a:pt x="378" y="21153"/>
                  </a:cubicBezTo>
                  <a:cubicBezTo>
                    <a:pt x="428" y="21153"/>
                    <a:pt x="488" y="21143"/>
                    <a:pt x="562" y="21127"/>
                  </a:cubicBezTo>
                  <a:cubicBezTo>
                    <a:pt x="821" y="21069"/>
                    <a:pt x="1296" y="20752"/>
                    <a:pt x="1368" y="20565"/>
                  </a:cubicBezTo>
                  <a:cubicBezTo>
                    <a:pt x="1455" y="20234"/>
                    <a:pt x="1512" y="19888"/>
                    <a:pt x="1556" y="19543"/>
                  </a:cubicBezTo>
                  <a:lnTo>
                    <a:pt x="2088" y="19543"/>
                  </a:lnTo>
                  <a:cubicBezTo>
                    <a:pt x="2088" y="19543"/>
                    <a:pt x="3096" y="21184"/>
                    <a:pt x="3240" y="21501"/>
                  </a:cubicBezTo>
                  <a:cubicBezTo>
                    <a:pt x="3240" y="21919"/>
                    <a:pt x="3500" y="23733"/>
                    <a:pt x="4047" y="23733"/>
                  </a:cubicBezTo>
                  <a:cubicBezTo>
                    <a:pt x="4407" y="23733"/>
                    <a:pt x="4249" y="22164"/>
                    <a:pt x="4177" y="21746"/>
                  </a:cubicBezTo>
                  <a:cubicBezTo>
                    <a:pt x="4090" y="21328"/>
                    <a:pt x="3572" y="19456"/>
                    <a:pt x="3572" y="19456"/>
                  </a:cubicBezTo>
                  <a:cubicBezTo>
                    <a:pt x="3572" y="19456"/>
                    <a:pt x="13869" y="9001"/>
                    <a:pt x="14301" y="6970"/>
                  </a:cubicBezTo>
                  <a:cubicBezTo>
                    <a:pt x="14718" y="4954"/>
                    <a:pt x="8324" y="0"/>
                    <a:pt x="8324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5" name="Google Shape;286;p35">
              <a:extLst>
                <a:ext uri="{FF2B5EF4-FFF2-40B4-BE49-F238E27FC236}">
                  <a16:creationId xmlns:a16="http://schemas.microsoft.com/office/drawing/2014/main" id="{7D755D07-C54B-6865-F0A8-0801F3D0AD8A}"/>
                </a:ext>
              </a:extLst>
            </p:cNvPr>
            <p:cNvSpPr/>
            <p:nvPr/>
          </p:nvSpPr>
          <p:spPr>
            <a:xfrm flipH="1">
              <a:off x="2408956" y="2098580"/>
              <a:ext cx="466912" cy="449773"/>
            </a:xfrm>
            <a:custGeom>
              <a:avLst/>
              <a:gdLst/>
              <a:ahLst/>
              <a:cxnLst/>
              <a:rect l="l" t="t" r="r" b="b"/>
              <a:pathLst>
                <a:path w="12559" h="12098" extrusionOk="0">
                  <a:moveTo>
                    <a:pt x="3356" y="0"/>
                  </a:moveTo>
                  <a:cubicBezTo>
                    <a:pt x="2204" y="0"/>
                    <a:pt x="1" y="2708"/>
                    <a:pt x="2218" y="6611"/>
                  </a:cubicBezTo>
                  <a:cubicBezTo>
                    <a:pt x="2708" y="7475"/>
                    <a:pt x="5704" y="10499"/>
                    <a:pt x="7317" y="12097"/>
                  </a:cubicBezTo>
                  <a:lnTo>
                    <a:pt x="12559" y="7331"/>
                  </a:lnTo>
                  <a:cubicBezTo>
                    <a:pt x="9232" y="4220"/>
                    <a:pt x="4998" y="533"/>
                    <a:pt x="3558" y="29"/>
                  </a:cubicBezTo>
                  <a:cubicBezTo>
                    <a:pt x="3500" y="15"/>
                    <a:pt x="3428" y="0"/>
                    <a:pt x="3356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6" name="Google Shape;287;p35">
              <a:extLst>
                <a:ext uri="{FF2B5EF4-FFF2-40B4-BE49-F238E27FC236}">
                  <a16:creationId xmlns:a16="http://schemas.microsoft.com/office/drawing/2014/main" id="{1A70D524-863C-0548-B60E-196A6066015B}"/>
                </a:ext>
              </a:extLst>
            </p:cNvPr>
            <p:cNvSpPr/>
            <p:nvPr/>
          </p:nvSpPr>
          <p:spPr>
            <a:xfrm flipH="1">
              <a:off x="2897766" y="1683084"/>
              <a:ext cx="336270" cy="560079"/>
            </a:xfrm>
            <a:custGeom>
              <a:avLst/>
              <a:gdLst/>
              <a:ahLst/>
              <a:cxnLst/>
              <a:rect l="l" t="t" r="r" b="b"/>
              <a:pathLst>
                <a:path w="9045" h="15065" extrusionOk="0">
                  <a:moveTo>
                    <a:pt x="1066" y="1"/>
                  </a:moveTo>
                  <a:cubicBezTo>
                    <a:pt x="778" y="318"/>
                    <a:pt x="591" y="865"/>
                    <a:pt x="562" y="1931"/>
                  </a:cubicBezTo>
                  <a:cubicBezTo>
                    <a:pt x="663" y="3616"/>
                    <a:pt x="792" y="3961"/>
                    <a:pt x="591" y="4408"/>
                  </a:cubicBezTo>
                  <a:cubicBezTo>
                    <a:pt x="389" y="4825"/>
                    <a:pt x="0" y="4797"/>
                    <a:pt x="29" y="4998"/>
                  </a:cubicBezTo>
                  <a:cubicBezTo>
                    <a:pt x="43" y="5200"/>
                    <a:pt x="691" y="5272"/>
                    <a:pt x="706" y="5848"/>
                  </a:cubicBezTo>
                  <a:cubicBezTo>
                    <a:pt x="706" y="6453"/>
                    <a:pt x="691" y="7360"/>
                    <a:pt x="908" y="7533"/>
                  </a:cubicBezTo>
                  <a:cubicBezTo>
                    <a:pt x="1113" y="7710"/>
                    <a:pt x="1470" y="7803"/>
                    <a:pt x="1931" y="7803"/>
                  </a:cubicBezTo>
                  <a:cubicBezTo>
                    <a:pt x="2181" y="7803"/>
                    <a:pt x="2462" y="7776"/>
                    <a:pt x="2765" y="7720"/>
                  </a:cubicBezTo>
                  <a:cubicBezTo>
                    <a:pt x="2866" y="7706"/>
                    <a:pt x="2952" y="7691"/>
                    <a:pt x="3024" y="7691"/>
                  </a:cubicBezTo>
                  <a:cubicBezTo>
                    <a:pt x="3077" y="7686"/>
                    <a:pt x="3125" y="7684"/>
                    <a:pt x="3170" y="7684"/>
                  </a:cubicBezTo>
                  <a:cubicBezTo>
                    <a:pt x="3653" y="7684"/>
                    <a:pt x="3703" y="7954"/>
                    <a:pt x="3716" y="8152"/>
                  </a:cubicBezTo>
                  <a:cubicBezTo>
                    <a:pt x="3759" y="8671"/>
                    <a:pt x="3586" y="9189"/>
                    <a:pt x="3241" y="9578"/>
                  </a:cubicBezTo>
                  <a:cubicBezTo>
                    <a:pt x="2924" y="9938"/>
                    <a:pt x="2016" y="10082"/>
                    <a:pt x="2016" y="10082"/>
                  </a:cubicBezTo>
                  <a:cubicBezTo>
                    <a:pt x="2016" y="10082"/>
                    <a:pt x="3039" y="14834"/>
                    <a:pt x="3989" y="15065"/>
                  </a:cubicBezTo>
                  <a:cubicBezTo>
                    <a:pt x="4781" y="14474"/>
                    <a:pt x="7532" y="11508"/>
                    <a:pt x="9044" y="10039"/>
                  </a:cubicBezTo>
                  <a:cubicBezTo>
                    <a:pt x="8065" y="9722"/>
                    <a:pt x="7100" y="9203"/>
                    <a:pt x="6783" y="8267"/>
                  </a:cubicBezTo>
                  <a:cubicBezTo>
                    <a:pt x="6466" y="7331"/>
                    <a:pt x="6740" y="4998"/>
                    <a:pt x="6740" y="4998"/>
                  </a:cubicBezTo>
                  <a:lnTo>
                    <a:pt x="6740" y="4998"/>
                  </a:lnTo>
                  <a:cubicBezTo>
                    <a:pt x="6740" y="4998"/>
                    <a:pt x="6817" y="5037"/>
                    <a:pt x="6957" y="5037"/>
                  </a:cubicBezTo>
                  <a:cubicBezTo>
                    <a:pt x="7074" y="5037"/>
                    <a:pt x="7235" y="5010"/>
                    <a:pt x="7431" y="4912"/>
                  </a:cubicBezTo>
                  <a:cubicBezTo>
                    <a:pt x="7863" y="4681"/>
                    <a:pt x="8223" y="2651"/>
                    <a:pt x="7518" y="2478"/>
                  </a:cubicBezTo>
                  <a:cubicBezTo>
                    <a:pt x="7437" y="2459"/>
                    <a:pt x="7359" y="2449"/>
                    <a:pt x="7285" y="2449"/>
                  </a:cubicBezTo>
                  <a:cubicBezTo>
                    <a:pt x="6752" y="2449"/>
                    <a:pt x="6395" y="2935"/>
                    <a:pt x="6193" y="3731"/>
                  </a:cubicBezTo>
                  <a:cubicBezTo>
                    <a:pt x="5545" y="3155"/>
                    <a:pt x="5401" y="2478"/>
                    <a:pt x="4652" y="2363"/>
                  </a:cubicBezTo>
                  <a:cubicBezTo>
                    <a:pt x="3903" y="2248"/>
                    <a:pt x="2204" y="2046"/>
                    <a:pt x="1512" y="1095"/>
                  </a:cubicBezTo>
                  <a:cubicBezTo>
                    <a:pt x="1282" y="764"/>
                    <a:pt x="1138" y="390"/>
                    <a:pt x="106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7" name="Google Shape;288;p35">
              <a:extLst>
                <a:ext uri="{FF2B5EF4-FFF2-40B4-BE49-F238E27FC236}">
                  <a16:creationId xmlns:a16="http://schemas.microsoft.com/office/drawing/2014/main" id="{45557A5C-6E67-F88C-B8C1-FAA85E0B9E10}"/>
                </a:ext>
              </a:extLst>
            </p:cNvPr>
            <p:cNvSpPr/>
            <p:nvPr/>
          </p:nvSpPr>
          <p:spPr>
            <a:xfrm flipH="1">
              <a:off x="3146744" y="1892989"/>
              <a:ext cx="44464" cy="28775"/>
            </a:xfrm>
            <a:custGeom>
              <a:avLst/>
              <a:gdLst/>
              <a:ahLst/>
              <a:cxnLst/>
              <a:rect l="l" t="t" r="r" b="b"/>
              <a:pathLst>
                <a:path w="1196" h="774" extrusionOk="0">
                  <a:moveTo>
                    <a:pt x="1196" y="0"/>
                  </a:moveTo>
                  <a:lnTo>
                    <a:pt x="0" y="605"/>
                  </a:lnTo>
                  <a:cubicBezTo>
                    <a:pt x="145" y="719"/>
                    <a:pt x="328" y="773"/>
                    <a:pt x="510" y="773"/>
                  </a:cubicBezTo>
                  <a:cubicBezTo>
                    <a:pt x="581" y="773"/>
                    <a:pt x="652" y="765"/>
                    <a:pt x="720" y="749"/>
                  </a:cubicBezTo>
                  <a:cubicBezTo>
                    <a:pt x="1152" y="620"/>
                    <a:pt x="1196" y="0"/>
                    <a:pt x="11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8" name="Google Shape;289;p35">
              <a:extLst>
                <a:ext uri="{FF2B5EF4-FFF2-40B4-BE49-F238E27FC236}">
                  <a16:creationId xmlns:a16="http://schemas.microsoft.com/office/drawing/2014/main" id="{5337CEDD-8F28-0D52-C020-59A624B9C44A}"/>
                </a:ext>
              </a:extLst>
            </p:cNvPr>
            <p:cNvSpPr/>
            <p:nvPr/>
          </p:nvSpPr>
          <p:spPr>
            <a:xfrm flipH="1">
              <a:off x="3001640" y="1770117"/>
              <a:ext cx="219570" cy="94394"/>
            </a:xfrm>
            <a:custGeom>
              <a:avLst/>
              <a:gdLst/>
              <a:ahLst/>
              <a:cxnLst/>
              <a:rect l="l" t="t" r="r" b="b"/>
              <a:pathLst>
                <a:path w="5906" h="2539" extrusionOk="0">
                  <a:moveTo>
                    <a:pt x="1813" y="345"/>
                  </a:moveTo>
                  <a:cubicBezTo>
                    <a:pt x="2037" y="345"/>
                    <a:pt x="2265" y="428"/>
                    <a:pt x="2449" y="612"/>
                  </a:cubicBezTo>
                  <a:cubicBezTo>
                    <a:pt x="3040" y="1203"/>
                    <a:pt x="2622" y="2196"/>
                    <a:pt x="1801" y="2196"/>
                  </a:cubicBezTo>
                  <a:cubicBezTo>
                    <a:pt x="1297" y="2196"/>
                    <a:pt x="879" y="1779"/>
                    <a:pt x="879" y="1275"/>
                  </a:cubicBezTo>
                  <a:cubicBezTo>
                    <a:pt x="879" y="717"/>
                    <a:pt x="1338" y="345"/>
                    <a:pt x="1813" y="345"/>
                  </a:cubicBezTo>
                  <a:close/>
                  <a:moveTo>
                    <a:pt x="1803" y="0"/>
                  </a:moveTo>
                  <a:cubicBezTo>
                    <a:pt x="1250" y="0"/>
                    <a:pt x="699" y="339"/>
                    <a:pt x="563" y="1015"/>
                  </a:cubicBezTo>
                  <a:cubicBezTo>
                    <a:pt x="548" y="1073"/>
                    <a:pt x="491" y="1116"/>
                    <a:pt x="433" y="1116"/>
                  </a:cubicBezTo>
                  <a:lnTo>
                    <a:pt x="145" y="1116"/>
                  </a:lnTo>
                  <a:cubicBezTo>
                    <a:pt x="73" y="1116"/>
                    <a:pt x="15" y="1174"/>
                    <a:pt x="15" y="1246"/>
                  </a:cubicBezTo>
                  <a:cubicBezTo>
                    <a:pt x="1" y="1318"/>
                    <a:pt x="73" y="1390"/>
                    <a:pt x="145" y="1390"/>
                  </a:cubicBezTo>
                  <a:lnTo>
                    <a:pt x="433" y="1390"/>
                  </a:lnTo>
                  <a:cubicBezTo>
                    <a:pt x="491" y="1390"/>
                    <a:pt x="534" y="1433"/>
                    <a:pt x="548" y="1491"/>
                  </a:cubicBezTo>
                  <a:cubicBezTo>
                    <a:pt x="671" y="2189"/>
                    <a:pt x="1236" y="2538"/>
                    <a:pt x="1801" y="2538"/>
                  </a:cubicBezTo>
                  <a:cubicBezTo>
                    <a:pt x="2366" y="2538"/>
                    <a:pt x="2932" y="2189"/>
                    <a:pt x="3054" y="1491"/>
                  </a:cubicBezTo>
                  <a:cubicBezTo>
                    <a:pt x="3068" y="1433"/>
                    <a:pt x="3112" y="1390"/>
                    <a:pt x="3184" y="1390"/>
                  </a:cubicBezTo>
                  <a:lnTo>
                    <a:pt x="5761" y="1390"/>
                  </a:lnTo>
                  <a:cubicBezTo>
                    <a:pt x="5833" y="1390"/>
                    <a:pt x="5905" y="1318"/>
                    <a:pt x="5905" y="1246"/>
                  </a:cubicBezTo>
                  <a:cubicBezTo>
                    <a:pt x="5891" y="1174"/>
                    <a:pt x="5833" y="1116"/>
                    <a:pt x="5761" y="1116"/>
                  </a:cubicBezTo>
                  <a:lnTo>
                    <a:pt x="3169" y="1116"/>
                  </a:lnTo>
                  <a:cubicBezTo>
                    <a:pt x="3112" y="1116"/>
                    <a:pt x="3054" y="1073"/>
                    <a:pt x="3054" y="1015"/>
                  </a:cubicBezTo>
                  <a:cubicBezTo>
                    <a:pt x="2910" y="339"/>
                    <a:pt x="2355" y="0"/>
                    <a:pt x="1803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9" name="Google Shape;290;p35">
              <a:extLst>
                <a:ext uri="{FF2B5EF4-FFF2-40B4-BE49-F238E27FC236}">
                  <a16:creationId xmlns:a16="http://schemas.microsoft.com/office/drawing/2014/main" id="{73BAA161-C6AF-6F66-C8F6-3F47BFDFA9DB}"/>
                </a:ext>
              </a:extLst>
            </p:cNvPr>
            <p:cNvSpPr/>
            <p:nvPr/>
          </p:nvSpPr>
          <p:spPr>
            <a:xfrm flipH="1">
              <a:off x="2897766" y="1846405"/>
              <a:ext cx="261321" cy="396758"/>
            </a:xfrm>
            <a:custGeom>
              <a:avLst/>
              <a:gdLst/>
              <a:ahLst/>
              <a:cxnLst/>
              <a:rect l="l" t="t" r="r" b="b"/>
              <a:pathLst>
                <a:path w="7029" h="10672" extrusionOk="0">
                  <a:moveTo>
                    <a:pt x="4292" y="0"/>
                  </a:moveTo>
                  <a:cubicBezTo>
                    <a:pt x="4234" y="303"/>
                    <a:pt x="4177" y="490"/>
                    <a:pt x="4148" y="634"/>
                  </a:cubicBezTo>
                  <a:cubicBezTo>
                    <a:pt x="3500" y="2665"/>
                    <a:pt x="1685" y="3169"/>
                    <a:pt x="1008" y="3298"/>
                  </a:cubicBezTo>
                  <a:cubicBezTo>
                    <a:pt x="1061" y="3293"/>
                    <a:pt x="1109" y="3291"/>
                    <a:pt x="1154" y="3291"/>
                  </a:cubicBezTo>
                  <a:cubicBezTo>
                    <a:pt x="1637" y="3291"/>
                    <a:pt x="1687" y="3561"/>
                    <a:pt x="1700" y="3759"/>
                  </a:cubicBezTo>
                  <a:cubicBezTo>
                    <a:pt x="1743" y="4278"/>
                    <a:pt x="1570" y="4796"/>
                    <a:pt x="1225" y="5185"/>
                  </a:cubicBezTo>
                  <a:cubicBezTo>
                    <a:pt x="908" y="5545"/>
                    <a:pt x="0" y="5689"/>
                    <a:pt x="0" y="5689"/>
                  </a:cubicBezTo>
                  <a:cubicBezTo>
                    <a:pt x="0" y="5689"/>
                    <a:pt x="1023" y="10441"/>
                    <a:pt x="1973" y="10672"/>
                  </a:cubicBezTo>
                  <a:cubicBezTo>
                    <a:pt x="2765" y="10081"/>
                    <a:pt x="5516" y="7115"/>
                    <a:pt x="7028" y="5646"/>
                  </a:cubicBezTo>
                  <a:cubicBezTo>
                    <a:pt x="6049" y="5329"/>
                    <a:pt x="5084" y="4810"/>
                    <a:pt x="4767" y="3874"/>
                  </a:cubicBezTo>
                  <a:cubicBezTo>
                    <a:pt x="4450" y="2938"/>
                    <a:pt x="4724" y="605"/>
                    <a:pt x="4724" y="605"/>
                  </a:cubicBezTo>
                  <a:cubicBezTo>
                    <a:pt x="4724" y="605"/>
                    <a:pt x="4393" y="519"/>
                    <a:pt x="429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0" name="Google Shape;291;p35">
              <a:extLst>
                <a:ext uri="{FF2B5EF4-FFF2-40B4-BE49-F238E27FC236}">
                  <a16:creationId xmlns:a16="http://schemas.microsoft.com/office/drawing/2014/main" id="{D876E3F8-1D2E-B9AE-FC1B-8CDF5AD911B4}"/>
                </a:ext>
              </a:extLst>
            </p:cNvPr>
            <p:cNvSpPr/>
            <p:nvPr/>
          </p:nvSpPr>
          <p:spPr>
            <a:xfrm flipH="1">
              <a:off x="2955057" y="1790490"/>
              <a:ext cx="35913" cy="59707"/>
            </a:xfrm>
            <a:custGeom>
              <a:avLst/>
              <a:gdLst/>
              <a:ahLst/>
              <a:cxnLst/>
              <a:rect l="l" t="t" r="r" b="b"/>
              <a:pathLst>
                <a:path w="966" h="1606" extrusionOk="0">
                  <a:moveTo>
                    <a:pt x="772" y="1"/>
                  </a:moveTo>
                  <a:cubicBezTo>
                    <a:pt x="694" y="1"/>
                    <a:pt x="595" y="29"/>
                    <a:pt x="476" y="122"/>
                  </a:cubicBezTo>
                  <a:cubicBezTo>
                    <a:pt x="58" y="424"/>
                    <a:pt x="0" y="1605"/>
                    <a:pt x="432" y="1605"/>
                  </a:cubicBezTo>
                  <a:cubicBezTo>
                    <a:pt x="879" y="1605"/>
                    <a:pt x="893" y="871"/>
                    <a:pt x="591" y="799"/>
                  </a:cubicBezTo>
                  <a:cubicBezTo>
                    <a:pt x="533" y="784"/>
                    <a:pt x="461" y="770"/>
                    <a:pt x="389" y="755"/>
                  </a:cubicBezTo>
                  <a:cubicBezTo>
                    <a:pt x="389" y="755"/>
                    <a:pt x="461" y="79"/>
                    <a:pt x="965" y="79"/>
                  </a:cubicBezTo>
                  <a:cubicBezTo>
                    <a:pt x="965" y="79"/>
                    <a:pt x="898" y="1"/>
                    <a:pt x="772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1" name="Google Shape;292;p35">
              <a:extLst>
                <a:ext uri="{FF2B5EF4-FFF2-40B4-BE49-F238E27FC236}">
                  <a16:creationId xmlns:a16="http://schemas.microsoft.com/office/drawing/2014/main" id="{FD6C0EEF-B641-919C-334F-3E0364EE42AD}"/>
                </a:ext>
              </a:extLst>
            </p:cNvPr>
            <p:cNvSpPr/>
            <p:nvPr/>
          </p:nvSpPr>
          <p:spPr>
            <a:xfrm flipH="1">
              <a:off x="3137635" y="1740263"/>
              <a:ext cx="45542" cy="18886"/>
            </a:xfrm>
            <a:custGeom>
              <a:avLst/>
              <a:gdLst/>
              <a:ahLst/>
              <a:cxnLst/>
              <a:rect l="l" t="t" r="r" b="b"/>
              <a:pathLst>
                <a:path w="1225" h="508" extrusionOk="0">
                  <a:moveTo>
                    <a:pt x="643" y="0"/>
                  </a:moveTo>
                  <a:cubicBezTo>
                    <a:pt x="352" y="0"/>
                    <a:pt x="65" y="231"/>
                    <a:pt x="0" y="508"/>
                  </a:cubicBezTo>
                  <a:cubicBezTo>
                    <a:pt x="199" y="427"/>
                    <a:pt x="414" y="387"/>
                    <a:pt x="627" y="387"/>
                  </a:cubicBezTo>
                  <a:cubicBezTo>
                    <a:pt x="831" y="387"/>
                    <a:pt x="1035" y="423"/>
                    <a:pt x="1224" y="494"/>
                  </a:cubicBezTo>
                  <a:cubicBezTo>
                    <a:pt x="1093" y="137"/>
                    <a:pt x="866" y="0"/>
                    <a:pt x="643" y="0"/>
                  </a:cubicBezTo>
                  <a:close/>
                </a:path>
              </a:pathLst>
            </a:custGeom>
            <a:solidFill>
              <a:srgbClr val="1D2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2" name="Google Shape;293;p35">
              <a:extLst>
                <a:ext uri="{FF2B5EF4-FFF2-40B4-BE49-F238E27FC236}">
                  <a16:creationId xmlns:a16="http://schemas.microsoft.com/office/drawing/2014/main" id="{49D2C0C4-5B3C-352C-EAD7-BA9253C74C04}"/>
                </a:ext>
              </a:extLst>
            </p:cNvPr>
            <p:cNvSpPr/>
            <p:nvPr/>
          </p:nvSpPr>
          <p:spPr>
            <a:xfrm flipH="1">
              <a:off x="1477883" y="1608692"/>
              <a:ext cx="622723" cy="706707"/>
            </a:xfrm>
            <a:custGeom>
              <a:avLst/>
              <a:gdLst/>
              <a:ahLst/>
              <a:cxnLst/>
              <a:rect l="l" t="t" r="r" b="b"/>
              <a:pathLst>
                <a:path w="16750" h="19009" extrusionOk="0">
                  <a:moveTo>
                    <a:pt x="5344" y="0"/>
                  </a:moveTo>
                  <a:cubicBezTo>
                    <a:pt x="4494" y="0"/>
                    <a:pt x="3601" y="115"/>
                    <a:pt x="2967" y="475"/>
                  </a:cubicBezTo>
                  <a:cubicBezTo>
                    <a:pt x="2723" y="605"/>
                    <a:pt x="2521" y="792"/>
                    <a:pt x="2377" y="1023"/>
                  </a:cubicBezTo>
                  <a:cubicBezTo>
                    <a:pt x="1614" y="2189"/>
                    <a:pt x="1902" y="4335"/>
                    <a:pt x="1585" y="5674"/>
                  </a:cubicBezTo>
                  <a:cubicBezTo>
                    <a:pt x="1412" y="6452"/>
                    <a:pt x="735" y="6913"/>
                    <a:pt x="375" y="7590"/>
                  </a:cubicBezTo>
                  <a:cubicBezTo>
                    <a:pt x="73" y="8195"/>
                    <a:pt x="1" y="8871"/>
                    <a:pt x="174" y="9519"/>
                  </a:cubicBezTo>
                  <a:cubicBezTo>
                    <a:pt x="332" y="10182"/>
                    <a:pt x="778" y="10513"/>
                    <a:pt x="1110" y="11075"/>
                  </a:cubicBezTo>
                  <a:cubicBezTo>
                    <a:pt x="1844" y="12299"/>
                    <a:pt x="951" y="13624"/>
                    <a:pt x="778" y="14862"/>
                  </a:cubicBezTo>
                  <a:cubicBezTo>
                    <a:pt x="548" y="16461"/>
                    <a:pt x="1671" y="18074"/>
                    <a:pt x="3183" y="18679"/>
                  </a:cubicBezTo>
                  <a:cubicBezTo>
                    <a:pt x="3746" y="18906"/>
                    <a:pt x="4345" y="19009"/>
                    <a:pt x="4949" y="19009"/>
                  </a:cubicBezTo>
                  <a:cubicBezTo>
                    <a:pt x="5954" y="19009"/>
                    <a:pt x="6973" y="18723"/>
                    <a:pt x="7864" y="18247"/>
                  </a:cubicBezTo>
                  <a:cubicBezTo>
                    <a:pt x="8551" y="17873"/>
                    <a:pt x="9348" y="17767"/>
                    <a:pt x="10183" y="17767"/>
                  </a:cubicBezTo>
                  <a:cubicBezTo>
                    <a:pt x="10731" y="17767"/>
                    <a:pt x="11294" y="17812"/>
                    <a:pt x="11853" y="17858"/>
                  </a:cubicBezTo>
                  <a:cubicBezTo>
                    <a:pt x="12412" y="17901"/>
                    <a:pt x="12972" y="17944"/>
                    <a:pt x="13510" y="17944"/>
                  </a:cubicBezTo>
                  <a:cubicBezTo>
                    <a:pt x="13872" y="17944"/>
                    <a:pt x="14224" y="17924"/>
                    <a:pt x="14560" y="17872"/>
                  </a:cubicBezTo>
                  <a:cubicBezTo>
                    <a:pt x="16749" y="17512"/>
                    <a:pt x="16519" y="15424"/>
                    <a:pt x="16505" y="13537"/>
                  </a:cubicBezTo>
                  <a:cubicBezTo>
                    <a:pt x="16490" y="11982"/>
                    <a:pt x="16461" y="10355"/>
                    <a:pt x="15828" y="8929"/>
                  </a:cubicBezTo>
                  <a:cubicBezTo>
                    <a:pt x="15237" y="7647"/>
                    <a:pt x="14200" y="6625"/>
                    <a:pt x="13365" y="5487"/>
                  </a:cubicBezTo>
                  <a:cubicBezTo>
                    <a:pt x="12371" y="4133"/>
                    <a:pt x="11637" y="2535"/>
                    <a:pt x="10326" y="1484"/>
                  </a:cubicBezTo>
                  <a:cubicBezTo>
                    <a:pt x="9390" y="763"/>
                    <a:pt x="8281" y="303"/>
                    <a:pt x="7115" y="144"/>
                  </a:cubicBezTo>
                  <a:cubicBezTo>
                    <a:pt x="6524" y="43"/>
                    <a:pt x="5934" y="0"/>
                    <a:pt x="5344" y="0"/>
                  </a:cubicBezTo>
                  <a:close/>
                </a:path>
              </a:pathLst>
            </a:custGeom>
            <a:solidFill>
              <a:srgbClr val="ED3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3" name="Google Shape;294;p35">
              <a:extLst>
                <a:ext uri="{FF2B5EF4-FFF2-40B4-BE49-F238E27FC236}">
                  <a16:creationId xmlns:a16="http://schemas.microsoft.com/office/drawing/2014/main" id="{C39B3A50-5520-3EDE-CDBA-9448F22F7BE1}"/>
                </a:ext>
              </a:extLst>
            </p:cNvPr>
            <p:cNvSpPr/>
            <p:nvPr/>
          </p:nvSpPr>
          <p:spPr>
            <a:xfrm flipH="1">
              <a:off x="1627783" y="1680742"/>
              <a:ext cx="436389" cy="443044"/>
            </a:xfrm>
            <a:custGeom>
              <a:avLst/>
              <a:gdLst/>
              <a:ahLst/>
              <a:cxnLst/>
              <a:rect l="l" t="t" r="r" b="b"/>
              <a:pathLst>
                <a:path w="11738" h="11917" extrusionOk="0">
                  <a:moveTo>
                    <a:pt x="6866" y="1"/>
                  </a:moveTo>
                  <a:cubicBezTo>
                    <a:pt x="6555" y="1"/>
                    <a:pt x="6192" y="58"/>
                    <a:pt x="5761" y="194"/>
                  </a:cubicBezTo>
                  <a:cubicBezTo>
                    <a:pt x="4864" y="479"/>
                    <a:pt x="4205" y="578"/>
                    <a:pt x="3722" y="578"/>
                  </a:cubicBezTo>
                  <a:cubicBezTo>
                    <a:pt x="2622" y="578"/>
                    <a:pt x="2434" y="64"/>
                    <a:pt x="2434" y="64"/>
                  </a:cubicBezTo>
                  <a:lnTo>
                    <a:pt x="2434" y="64"/>
                  </a:lnTo>
                  <a:cubicBezTo>
                    <a:pt x="2319" y="1663"/>
                    <a:pt x="2880" y="3290"/>
                    <a:pt x="1714" y="4644"/>
                  </a:cubicBezTo>
                  <a:cubicBezTo>
                    <a:pt x="1152" y="5234"/>
                    <a:pt x="706" y="5896"/>
                    <a:pt x="389" y="6631"/>
                  </a:cubicBezTo>
                  <a:cubicBezTo>
                    <a:pt x="0" y="7466"/>
                    <a:pt x="216" y="8503"/>
                    <a:pt x="821" y="9180"/>
                  </a:cubicBezTo>
                  <a:cubicBezTo>
                    <a:pt x="1426" y="9871"/>
                    <a:pt x="1656" y="10318"/>
                    <a:pt x="2563" y="10318"/>
                  </a:cubicBezTo>
                  <a:cubicBezTo>
                    <a:pt x="3365" y="10306"/>
                    <a:pt x="4273" y="9711"/>
                    <a:pt x="5058" y="9711"/>
                  </a:cubicBezTo>
                  <a:cubicBezTo>
                    <a:pt x="5274" y="9711"/>
                    <a:pt x="5481" y="9756"/>
                    <a:pt x="5674" y="9871"/>
                  </a:cubicBezTo>
                  <a:cubicBezTo>
                    <a:pt x="6351" y="10274"/>
                    <a:pt x="6855" y="11052"/>
                    <a:pt x="7503" y="11542"/>
                  </a:cubicBezTo>
                  <a:cubicBezTo>
                    <a:pt x="7848" y="11797"/>
                    <a:pt x="8218" y="11917"/>
                    <a:pt x="8585" y="11917"/>
                  </a:cubicBezTo>
                  <a:cubicBezTo>
                    <a:pt x="9045" y="11917"/>
                    <a:pt x="9501" y="11728"/>
                    <a:pt x="9894" y="11383"/>
                  </a:cubicBezTo>
                  <a:cubicBezTo>
                    <a:pt x="10182" y="11124"/>
                    <a:pt x="10412" y="10807"/>
                    <a:pt x="10585" y="10447"/>
                  </a:cubicBezTo>
                  <a:cubicBezTo>
                    <a:pt x="10844" y="10001"/>
                    <a:pt x="11204" y="9641"/>
                    <a:pt x="11420" y="9166"/>
                  </a:cubicBezTo>
                  <a:cubicBezTo>
                    <a:pt x="11679" y="8647"/>
                    <a:pt x="11737" y="8057"/>
                    <a:pt x="11579" y="7509"/>
                  </a:cubicBezTo>
                  <a:cubicBezTo>
                    <a:pt x="11363" y="6876"/>
                    <a:pt x="10815" y="6444"/>
                    <a:pt x="10355" y="5968"/>
                  </a:cubicBezTo>
                  <a:cubicBezTo>
                    <a:pt x="9678" y="5292"/>
                    <a:pt x="9476" y="4456"/>
                    <a:pt x="9404" y="3535"/>
                  </a:cubicBezTo>
                  <a:cubicBezTo>
                    <a:pt x="9361" y="2901"/>
                    <a:pt x="9462" y="1735"/>
                    <a:pt x="8958" y="1259"/>
                  </a:cubicBezTo>
                  <a:cubicBezTo>
                    <a:pt x="8448" y="772"/>
                    <a:pt x="8010" y="1"/>
                    <a:pt x="6866" y="1"/>
                  </a:cubicBezTo>
                  <a:close/>
                </a:path>
              </a:pathLst>
            </a:custGeom>
            <a:solidFill>
              <a:srgbClr val="CD2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4" name="Google Shape;295;p35">
              <a:extLst>
                <a:ext uri="{FF2B5EF4-FFF2-40B4-BE49-F238E27FC236}">
                  <a16:creationId xmlns:a16="http://schemas.microsoft.com/office/drawing/2014/main" id="{A0F16C77-50CB-F00F-317D-51026BBDB71B}"/>
                </a:ext>
              </a:extLst>
            </p:cNvPr>
            <p:cNvSpPr/>
            <p:nvPr/>
          </p:nvSpPr>
          <p:spPr>
            <a:xfrm flipH="1">
              <a:off x="1882895" y="2098506"/>
              <a:ext cx="929252" cy="619637"/>
            </a:xfrm>
            <a:custGeom>
              <a:avLst/>
              <a:gdLst/>
              <a:ahLst/>
              <a:cxnLst/>
              <a:rect l="l" t="t" r="r" b="b"/>
              <a:pathLst>
                <a:path w="24995" h="16667" extrusionOk="0">
                  <a:moveTo>
                    <a:pt x="21890" y="0"/>
                  </a:moveTo>
                  <a:cubicBezTo>
                    <a:pt x="21377" y="0"/>
                    <a:pt x="20882" y="160"/>
                    <a:pt x="20565" y="492"/>
                  </a:cubicBezTo>
                  <a:cubicBezTo>
                    <a:pt x="17340" y="3862"/>
                    <a:pt x="12371" y="10213"/>
                    <a:pt x="12371" y="10213"/>
                  </a:cubicBezTo>
                  <a:lnTo>
                    <a:pt x="87" y="4481"/>
                  </a:lnTo>
                  <a:lnTo>
                    <a:pt x="0" y="8168"/>
                  </a:lnTo>
                  <a:cubicBezTo>
                    <a:pt x="0" y="8168"/>
                    <a:pt x="8641" y="15945"/>
                    <a:pt x="12717" y="16636"/>
                  </a:cubicBezTo>
                  <a:cubicBezTo>
                    <a:pt x="12841" y="16657"/>
                    <a:pt x="12969" y="16667"/>
                    <a:pt x="13099" y="16667"/>
                  </a:cubicBezTo>
                  <a:cubicBezTo>
                    <a:pt x="17417" y="16667"/>
                    <a:pt x="24995" y="5616"/>
                    <a:pt x="23835" y="1226"/>
                  </a:cubicBezTo>
                  <a:cubicBezTo>
                    <a:pt x="23620" y="430"/>
                    <a:pt x="22732" y="0"/>
                    <a:pt x="21890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5" name="Google Shape;296;p35">
              <a:extLst>
                <a:ext uri="{FF2B5EF4-FFF2-40B4-BE49-F238E27FC236}">
                  <a16:creationId xmlns:a16="http://schemas.microsoft.com/office/drawing/2014/main" id="{D3C3888C-1292-29E8-2ABB-C7A3A947E30B}"/>
                </a:ext>
              </a:extLst>
            </p:cNvPr>
            <p:cNvSpPr/>
            <p:nvPr/>
          </p:nvSpPr>
          <p:spPr>
            <a:xfrm flipH="1">
              <a:off x="1860700" y="2064786"/>
              <a:ext cx="431036" cy="529073"/>
            </a:xfrm>
            <a:custGeom>
              <a:avLst/>
              <a:gdLst/>
              <a:ahLst/>
              <a:cxnLst/>
              <a:rect l="l" t="t" r="r" b="b"/>
              <a:pathLst>
                <a:path w="11594" h="14231" extrusionOk="0">
                  <a:moveTo>
                    <a:pt x="8553" y="0"/>
                  </a:moveTo>
                  <a:cubicBezTo>
                    <a:pt x="8292" y="0"/>
                    <a:pt x="6901" y="151"/>
                    <a:pt x="4422" y="3070"/>
                  </a:cubicBezTo>
                  <a:cubicBezTo>
                    <a:pt x="1657" y="6310"/>
                    <a:pt x="0" y="8456"/>
                    <a:pt x="0" y="8456"/>
                  </a:cubicBezTo>
                  <a:lnTo>
                    <a:pt x="5934" y="14231"/>
                  </a:lnTo>
                  <a:cubicBezTo>
                    <a:pt x="5934" y="14231"/>
                    <a:pt x="11377" y="7448"/>
                    <a:pt x="11478" y="4726"/>
                  </a:cubicBezTo>
                  <a:cubicBezTo>
                    <a:pt x="11593" y="1860"/>
                    <a:pt x="10528" y="2"/>
                    <a:pt x="8814" y="2"/>
                  </a:cubicBezTo>
                  <a:lnTo>
                    <a:pt x="8598" y="2"/>
                  </a:lnTo>
                  <a:cubicBezTo>
                    <a:pt x="8598" y="2"/>
                    <a:pt x="8583" y="0"/>
                    <a:pt x="8553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6" name="Google Shape;297;p35">
              <a:extLst>
                <a:ext uri="{FF2B5EF4-FFF2-40B4-BE49-F238E27FC236}">
                  <a16:creationId xmlns:a16="http://schemas.microsoft.com/office/drawing/2014/main" id="{60531B38-ED8E-7341-740E-9AA3C6DA41CC}"/>
                </a:ext>
              </a:extLst>
            </p:cNvPr>
            <p:cNvSpPr/>
            <p:nvPr/>
          </p:nvSpPr>
          <p:spPr>
            <a:xfrm flipH="1">
              <a:off x="1523388" y="4761679"/>
              <a:ext cx="529556" cy="205629"/>
            </a:xfrm>
            <a:custGeom>
              <a:avLst/>
              <a:gdLst/>
              <a:ahLst/>
              <a:cxnLst/>
              <a:rect l="l" t="t" r="r" b="b"/>
              <a:pathLst>
                <a:path w="14244" h="5531" extrusionOk="0">
                  <a:moveTo>
                    <a:pt x="8411" y="0"/>
                  </a:moveTo>
                  <a:cubicBezTo>
                    <a:pt x="8411" y="0"/>
                    <a:pt x="8569" y="1397"/>
                    <a:pt x="5862" y="2564"/>
                  </a:cubicBezTo>
                  <a:cubicBezTo>
                    <a:pt x="4940" y="2938"/>
                    <a:pt x="3990" y="3226"/>
                    <a:pt x="3010" y="3413"/>
                  </a:cubicBezTo>
                  <a:cubicBezTo>
                    <a:pt x="720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00" y="3039"/>
                  </a:lnTo>
                  <a:lnTo>
                    <a:pt x="14157" y="418"/>
                  </a:lnTo>
                  <a:lnTo>
                    <a:pt x="8411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7" name="Google Shape;298;p35">
              <a:extLst>
                <a:ext uri="{FF2B5EF4-FFF2-40B4-BE49-F238E27FC236}">
                  <a16:creationId xmlns:a16="http://schemas.microsoft.com/office/drawing/2014/main" id="{9D393E7C-BCFA-4E3C-9C69-E16E3D12B735}"/>
                </a:ext>
              </a:extLst>
            </p:cNvPr>
            <p:cNvSpPr/>
            <p:nvPr/>
          </p:nvSpPr>
          <p:spPr>
            <a:xfrm flipH="1">
              <a:off x="1523388" y="4856444"/>
              <a:ext cx="529556" cy="110863"/>
            </a:xfrm>
            <a:custGeom>
              <a:avLst/>
              <a:gdLst/>
              <a:ahLst/>
              <a:cxnLst/>
              <a:rect l="l" t="t" r="r" b="b"/>
              <a:pathLst>
                <a:path w="14244" h="2982" extrusionOk="0">
                  <a:moveTo>
                    <a:pt x="5862" y="0"/>
                  </a:moveTo>
                  <a:cubicBezTo>
                    <a:pt x="4940" y="389"/>
                    <a:pt x="3990" y="677"/>
                    <a:pt x="3010" y="864"/>
                  </a:cubicBezTo>
                  <a:cubicBezTo>
                    <a:pt x="720" y="1340"/>
                    <a:pt x="0" y="2981"/>
                    <a:pt x="0" y="2981"/>
                  </a:cubicBezTo>
                  <a:lnTo>
                    <a:pt x="14243" y="2981"/>
                  </a:lnTo>
                  <a:lnTo>
                    <a:pt x="14200" y="490"/>
                  </a:lnTo>
                  <a:cubicBezTo>
                    <a:pt x="12918" y="850"/>
                    <a:pt x="10960" y="1685"/>
                    <a:pt x="7590" y="1959"/>
                  </a:cubicBezTo>
                  <a:cubicBezTo>
                    <a:pt x="7201" y="1268"/>
                    <a:pt x="6510" y="576"/>
                    <a:pt x="586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8" name="Google Shape;299;p35">
              <a:extLst>
                <a:ext uri="{FF2B5EF4-FFF2-40B4-BE49-F238E27FC236}">
                  <a16:creationId xmlns:a16="http://schemas.microsoft.com/office/drawing/2014/main" id="{7F81F867-9809-8859-0F0E-300C3B0C6005}"/>
                </a:ext>
              </a:extLst>
            </p:cNvPr>
            <p:cNvSpPr/>
            <p:nvPr/>
          </p:nvSpPr>
          <p:spPr>
            <a:xfrm flipH="1">
              <a:off x="1457547" y="2912396"/>
              <a:ext cx="409622" cy="1923192"/>
            </a:xfrm>
            <a:custGeom>
              <a:avLst/>
              <a:gdLst/>
              <a:ahLst/>
              <a:cxnLst/>
              <a:rect l="l" t="t" r="r" b="b"/>
              <a:pathLst>
                <a:path w="11018" h="51730" extrusionOk="0">
                  <a:moveTo>
                    <a:pt x="4292" y="0"/>
                  </a:moveTo>
                  <a:cubicBezTo>
                    <a:pt x="2463" y="0"/>
                    <a:pt x="793" y="764"/>
                    <a:pt x="289" y="2578"/>
                  </a:cubicBezTo>
                  <a:cubicBezTo>
                    <a:pt x="101" y="3284"/>
                    <a:pt x="15" y="4983"/>
                    <a:pt x="1" y="7345"/>
                  </a:cubicBezTo>
                  <a:lnTo>
                    <a:pt x="1" y="7575"/>
                  </a:lnTo>
                  <a:cubicBezTo>
                    <a:pt x="1" y="7878"/>
                    <a:pt x="1" y="8195"/>
                    <a:pt x="15" y="8511"/>
                  </a:cubicBezTo>
                  <a:cubicBezTo>
                    <a:pt x="116" y="21516"/>
                    <a:pt x="2175" y="50102"/>
                    <a:pt x="2175" y="50102"/>
                  </a:cubicBezTo>
                  <a:lnTo>
                    <a:pt x="9794" y="51730"/>
                  </a:lnTo>
                  <a:cubicBezTo>
                    <a:pt x="9794" y="51730"/>
                    <a:pt x="10614" y="16029"/>
                    <a:pt x="10845" y="8511"/>
                  </a:cubicBezTo>
                  <a:cubicBezTo>
                    <a:pt x="10859" y="8123"/>
                    <a:pt x="10859" y="7806"/>
                    <a:pt x="10874" y="7575"/>
                  </a:cubicBezTo>
                  <a:cubicBezTo>
                    <a:pt x="10874" y="7489"/>
                    <a:pt x="10874" y="7403"/>
                    <a:pt x="10888" y="7345"/>
                  </a:cubicBezTo>
                  <a:cubicBezTo>
                    <a:pt x="10888" y="7331"/>
                    <a:pt x="10888" y="7316"/>
                    <a:pt x="10888" y="7302"/>
                  </a:cubicBezTo>
                  <a:cubicBezTo>
                    <a:pt x="11018" y="4349"/>
                    <a:pt x="10226" y="3313"/>
                    <a:pt x="9275" y="2132"/>
                  </a:cubicBezTo>
                  <a:cubicBezTo>
                    <a:pt x="8209" y="821"/>
                    <a:pt x="6179" y="0"/>
                    <a:pt x="4292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9" name="Google Shape;300;p35">
              <a:extLst>
                <a:ext uri="{FF2B5EF4-FFF2-40B4-BE49-F238E27FC236}">
                  <a16:creationId xmlns:a16="http://schemas.microsoft.com/office/drawing/2014/main" id="{8BF48BA2-375C-9D33-93BA-00176F120B9A}"/>
                </a:ext>
              </a:extLst>
            </p:cNvPr>
            <p:cNvSpPr/>
            <p:nvPr/>
          </p:nvSpPr>
          <p:spPr>
            <a:xfrm flipH="1">
              <a:off x="1457547" y="2912359"/>
              <a:ext cx="409622" cy="281694"/>
            </a:xfrm>
            <a:custGeom>
              <a:avLst/>
              <a:gdLst/>
              <a:ahLst/>
              <a:cxnLst/>
              <a:rect l="l" t="t" r="r" b="b"/>
              <a:pathLst>
                <a:path w="11018" h="7577" extrusionOk="0">
                  <a:moveTo>
                    <a:pt x="4291" y="0"/>
                  </a:moveTo>
                  <a:cubicBezTo>
                    <a:pt x="2473" y="0"/>
                    <a:pt x="798" y="762"/>
                    <a:pt x="289" y="2579"/>
                  </a:cubicBezTo>
                  <a:cubicBezTo>
                    <a:pt x="101" y="3285"/>
                    <a:pt x="15" y="4984"/>
                    <a:pt x="1" y="7332"/>
                  </a:cubicBezTo>
                  <a:lnTo>
                    <a:pt x="1" y="7576"/>
                  </a:lnTo>
                  <a:lnTo>
                    <a:pt x="10874" y="7576"/>
                  </a:lnTo>
                  <a:cubicBezTo>
                    <a:pt x="10874" y="7476"/>
                    <a:pt x="10874" y="7404"/>
                    <a:pt x="10888" y="7332"/>
                  </a:cubicBezTo>
                  <a:cubicBezTo>
                    <a:pt x="10888" y="7332"/>
                    <a:pt x="10888" y="7317"/>
                    <a:pt x="10888" y="7303"/>
                  </a:cubicBezTo>
                  <a:cubicBezTo>
                    <a:pt x="11018" y="4350"/>
                    <a:pt x="10226" y="3314"/>
                    <a:pt x="9275" y="2133"/>
                  </a:cubicBezTo>
                  <a:cubicBezTo>
                    <a:pt x="8219" y="820"/>
                    <a:pt x="6178" y="0"/>
                    <a:pt x="4291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60" name="Google Shape;301;p35">
              <a:extLst>
                <a:ext uri="{FF2B5EF4-FFF2-40B4-BE49-F238E27FC236}">
                  <a16:creationId xmlns:a16="http://schemas.microsoft.com/office/drawing/2014/main" id="{4B6CC8CF-7405-F69B-2015-B5264E7B4256}"/>
                </a:ext>
              </a:extLst>
            </p:cNvPr>
            <p:cNvSpPr/>
            <p:nvPr/>
          </p:nvSpPr>
          <p:spPr>
            <a:xfrm flipH="1">
              <a:off x="1982791" y="4761679"/>
              <a:ext cx="537549" cy="205629"/>
            </a:xfrm>
            <a:custGeom>
              <a:avLst/>
              <a:gdLst/>
              <a:ahLst/>
              <a:cxnLst/>
              <a:rect l="l" t="t" r="r" b="b"/>
              <a:pathLst>
                <a:path w="14459" h="5531" extrusionOk="0">
                  <a:moveTo>
                    <a:pt x="8727" y="0"/>
                  </a:moveTo>
                  <a:cubicBezTo>
                    <a:pt x="8727" y="0"/>
                    <a:pt x="8799" y="1397"/>
                    <a:pt x="6034" y="2564"/>
                  </a:cubicBezTo>
                  <a:cubicBezTo>
                    <a:pt x="5098" y="2938"/>
                    <a:pt x="4133" y="3226"/>
                    <a:pt x="3140" y="3413"/>
                  </a:cubicBezTo>
                  <a:cubicBezTo>
                    <a:pt x="821" y="3889"/>
                    <a:pt x="0" y="5530"/>
                    <a:pt x="0" y="5530"/>
                  </a:cubicBezTo>
                  <a:lnTo>
                    <a:pt x="14257" y="5530"/>
                  </a:lnTo>
                  <a:lnTo>
                    <a:pt x="14344" y="3039"/>
                  </a:lnTo>
                  <a:lnTo>
                    <a:pt x="14459" y="418"/>
                  </a:lnTo>
                  <a:lnTo>
                    <a:pt x="8727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61" name="Google Shape;302;p35">
              <a:extLst>
                <a:ext uri="{FF2B5EF4-FFF2-40B4-BE49-F238E27FC236}">
                  <a16:creationId xmlns:a16="http://schemas.microsoft.com/office/drawing/2014/main" id="{DF8316CD-905F-BAD1-F3D0-90EC991895F8}"/>
                </a:ext>
              </a:extLst>
            </p:cNvPr>
            <p:cNvSpPr/>
            <p:nvPr/>
          </p:nvSpPr>
          <p:spPr>
            <a:xfrm flipH="1">
              <a:off x="1987066" y="4856444"/>
              <a:ext cx="533274" cy="110863"/>
            </a:xfrm>
            <a:custGeom>
              <a:avLst/>
              <a:gdLst/>
              <a:ahLst/>
              <a:cxnLst/>
              <a:rect l="l" t="t" r="r" b="b"/>
              <a:pathLst>
                <a:path w="14344" h="2982" extrusionOk="0">
                  <a:moveTo>
                    <a:pt x="6034" y="0"/>
                  </a:moveTo>
                  <a:cubicBezTo>
                    <a:pt x="5098" y="389"/>
                    <a:pt x="4133" y="677"/>
                    <a:pt x="3140" y="864"/>
                  </a:cubicBezTo>
                  <a:cubicBezTo>
                    <a:pt x="821" y="1340"/>
                    <a:pt x="0" y="2981"/>
                    <a:pt x="0" y="2981"/>
                  </a:cubicBezTo>
                  <a:lnTo>
                    <a:pt x="14257" y="2981"/>
                  </a:lnTo>
                  <a:lnTo>
                    <a:pt x="14344" y="490"/>
                  </a:lnTo>
                  <a:lnTo>
                    <a:pt x="14344" y="490"/>
                  </a:lnTo>
                  <a:cubicBezTo>
                    <a:pt x="13048" y="850"/>
                    <a:pt x="11046" y="1685"/>
                    <a:pt x="7647" y="1959"/>
                  </a:cubicBezTo>
                  <a:cubicBezTo>
                    <a:pt x="7302" y="1268"/>
                    <a:pt x="6654" y="576"/>
                    <a:pt x="60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62" name="Google Shape;303;p35">
              <a:extLst>
                <a:ext uri="{FF2B5EF4-FFF2-40B4-BE49-F238E27FC236}">
                  <a16:creationId xmlns:a16="http://schemas.microsoft.com/office/drawing/2014/main" id="{E18F1735-E7BF-0397-C03B-E158C428E5B1}"/>
                </a:ext>
              </a:extLst>
            </p:cNvPr>
            <p:cNvSpPr/>
            <p:nvPr/>
          </p:nvSpPr>
          <p:spPr>
            <a:xfrm flipH="1">
              <a:off x="1776121" y="2999651"/>
              <a:ext cx="486170" cy="1834338"/>
            </a:xfrm>
            <a:custGeom>
              <a:avLst/>
              <a:gdLst/>
              <a:ahLst/>
              <a:cxnLst/>
              <a:rect l="l" t="t" r="r" b="b"/>
              <a:pathLst>
                <a:path w="13077" h="49340" extrusionOk="0">
                  <a:moveTo>
                    <a:pt x="13077" y="1"/>
                  </a:moveTo>
                  <a:lnTo>
                    <a:pt x="3514" y="289"/>
                  </a:lnTo>
                  <a:cubicBezTo>
                    <a:pt x="3514" y="289"/>
                    <a:pt x="3154" y="2362"/>
                    <a:pt x="2665" y="5315"/>
                  </a:cubicBezTo>
                  <a:cubicBezTo>
                    <a:pt x="2550" y="5992"/>
                    <a:pt x="2420" y="6726"/>
                    <a:pt x="2305" y="7489"/>
                  </a:cubicBezTo>
                  <a:cubicBezTo>
                    <a:pt x="1369" y="13264"/>
                    <a:pt x="217" y="20897"/>
                    <a:pt x="145" y="24036"/>
                  </a:cubicBezTo>
                  <a:cubicBezTo>
                    <a:pt x="1" y="29379"/>
                    <a:pt x="562" y="47510"/>
                    <a:pt x="562" y="47510"/>
                  </a:cubicBezTo>
                  <a:lnTo>
                    <a:pt x="9001" y="49339"/>
                  </a:lnTo>
                  <a:cubicBezTo>
                    <a:pt x="9001" y="49339"/>
                    <a:pt x="9837" y="29797"/>
                    <a:pt x="9837" y="25304"/>
                  </a:cubicBezTo>
                  <a:cubicBezTo>
                    <a:pt x="10182" y="22510"/>
                    <a:pt x="11277" y="13898"/>
                    <a:pt x="12098" y="7504"/>
                  </a:cubicBezTo>
                  <a:cubicBezTo>
                    <a:pt x="12198" y="6740"/>
                    <a:pt x="12299" y="6006"/>
                    <a:pt x="12386" y="5315"/>
                  </a:cubicBezTo>
                  <a:cubicBezTo>
                    <a:pt x="12789" y="2204"/>
                    <a:pt x="13077" y="1"/>
                    <a:pt x="13077" y="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0" name="Google Shape;304;p35">
              <a:extLst>
                <a:ext uri="{FF2B5EF4-FFF2-40B4-BE49-F238E27FC236}">
                  <a16:creationId xmlns:a16="http://schemas.microsoft.com/office/drawing/2014/main" id="{A55AD251-C868-343D-99BE-5C3D39B68A50}"/>
                </a:ext>
              </a:extLst>
            </p:cNvPr>
            <p:cNvSpPr/>
            <p:nvPr/>
          </p:nvSpPr>
          <p:spPr>
            <a:xfrm flipH="1">
              <a:off x="1776121" y="2999651"/>
              <a:ext cx="386572" cy="194401"/>
            </a:xfrm>
            <a:custGeom>
              <a:avLst/>
              <a:gdLst/>
              <a:ahLst/>
              <a:cxnLst/>
              <a:rect l="l" t="t" r="r" b="b"/>
              <a:pathLst>
                <a:path w="10398" h="5229" extrusionOk="0">
                  <a:moveTo>
                    <a:pt x="10398" y="1"/>
                  </a:moveTo>
                  <a:lnTo>
                    <a:pt x="835" y="289"/>
                  </a:lnTo>
                  <a:cubicBezTo>
                    <a:pt x="835" y="289"/>
                    <a:pt x="475" y="2319"/>
                    <a:pt x="0" y="5228"/>
                  </a:cubicBezTo>
                  <a:lnTo>
                    <a:pt x="9721" y="5228"/>
                  </a:lnTo>
                  <a:cubicBezTo>
                    <a:pt x="10110" y="2161"/>
                    <a:pt x="10398" y="1"/>
                    <a:pt x="10398" y="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1" name="Google Shape;305;p35">
              <a:extLst>
                <a:ext uri="{FF2B5EF4-FFF2-40B4-BE49-F238E27FC236}">
                  <a16:creationId xmlns:a16="http://schemas.microsoft.com/office/drawing/2014/main" id="{A255C2F2-ACB0-65D6-AB28-BC428FC575E7}"/>
                </a:ext>
              </a:extLst>
            </p:cNvPr>
            <p:cNvSpPr/>
            <p:nvPr/>
          </p:nvSpPr>
          <p:spPr>
            <a:xfrm flipH="1">
              <a:off x="1457547" y="2050324"/>
              <a:ext cx="763514" cy="1050041"/>
            </a:xfrm>
            <a:custGeom>
              <a:avLst/>
              <a:gdLst/>
              <a:ahLst/>
              <a:cxnLst/>
              <a:rect l="l" t="t" r="r" b="b"/>
              <a:pathLst>
                <a:path w="20537" h="28244" extrusionOk="0">
                  <a:moveTo>
                    <a:pt x="12355" y="0"/>
                  </a:moveTo>
                  <a:cubicBezTo>
                    <a:pt x="12269" y="0"/>
                    <a:pt x="12183" y="1"/>
                    <a:pt x="12097" y="2"/>
                  </a:cubicBezTo>
                  <a:cubicBezTo>
                    <a:pt x="9865" y="2"/>
                    <a:pt x="7561" y="247"/>
                    <a:pt x="7561" y="247"/>
                  </a:cubicBezTo>
                  <a:cubicBezTo>
                    <a:pt x="7273" y="276"/>
                    <a:pt x="6985" y="319"/>
                    <a:pt x="6697" y="391"/>
                  </a:cubicBezTo>
                  <a:cubicBezTo>
                    <a:pt x="6495" y="449"/>
                    <a:pt x="6308" y="521"/>
                    <a:pt x="6107" y="593"/>
                  </a:cubicBezTo>
                  <a:cubicBezTo>
                    <a:pt x="5588" y="780"/>
                    <a:pt x="5142" y="1140"/>
                    <a:pt x="4839" y="1601"/>
                  </a:cubicBezTo>
                  <a:cubicBezTo>
                    <a:pt x="4551" y="2119"/>
                    <a:pt x="4364" y="4265"/>
                    <a:pt x="4249" y="6684"/>
                  </a:cubicBezTo>
                  <a:cubicBezTo>
                    <a:pt x="4076" y="9997"/>
                    <a:pt x="4033" y="13799"/>
                    <a:pt x="4033" y="14620"/>
                  </a:cubicBezTo>
                  <a:cubicBezTo>
                    <a:pt x="3428" y="17413"/>
                    <a:pt x="1009" y="23087"/>
                    <a:pt x="0" y="28243"/>
                  </a:cubicBezTo>
                  <a:lnTo>
                    <a:pt x="20537" y="28243"/>
                  </a:lnTo>
                  <a:cubicBezTo>
                    <a:pt x="20321" y="26731"/>
                    <a:pt x="19428" y="20610"/>
                    <a:pt x="18650" y="17413"/>
                  </a:cubicBezTo>
                  <a:cubicBezTo>
                    <a:pt x="18535" y="16909"/>
                    <a:pt x="18391" y="16405"/>
                    <a:pt x="18204" y="15916"/>
                  </a:cubicBezTo>
                  <a:cubicBezTo>
                    <a:pt x="18938" y="11077"/>
                    <a:pt x="19399" y="7059"/>
                    <a:pt x="19457" y="4553"/>
                  </a:cubicBezTo>
                  <a:cubicBezTo>
                    <a:pt x="19500" y="3127"/>
                    <a:pt x="19399" y="2191"/>
                    <a:pt x="19154" y="1874"/>
                  </a:cubicBezTo>
                  <a:cubicBezTo>
                    <a:pt x="18722" y="1313"/>
                    <a:pt x="18016" y="938"/>
                    <a:pt x="16922" y="636"/>
                  </a:cubicBezTo>
                  <a:cubicBezTo>
                    <a:pt x="16692" y="564"/>
                    <a:pt x="16461" y="506"/>
                    <a:pt x="16216" y="449"/>
                  </a:cubicBezTo>
                  <a:cubicBezTo>
                    <a:pt x="16015" y="405"/>
                    <a:pt x="15799" y="362"/>
                    <a:pt x="15568" y="319"/>
                  </a:cubicBezTo>
                  <a:cubicBezTo>
                    <a:pt x="15280" y="276"/>
                    <a:pt x="14963" y="218"/>
                    <a:pt x="14618" y="161"/>
                  </a:cubicBezTo>
                  <a:cubicBezTo>
                    <a:pt x="13867" y="57"/>
                    <a:pt x="13116" y="0"/>
                    <a:pt x="12355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2" name="Google Shape;306;p35">
              <a:extLst>
                <a:ext uri="{FF2B5EF4-FFF2-40B4-BE49-F238E27FC236}">
                  <a16:creationId xmlns:a16="http://schemas.microsoft.com/office/drawing/2014/main" id="{020F0315-F1BA-B115-F9E5-9A7D724CF5D3}"/>
                </a:ext>
              </a:extLst>
            </p:cNvPr>
            <p:cNvSpPr/>
            <p:nvPr/>
          </p:nvSpPr>
          <p:spPr>
            <a:xfrm flipH="1">
              <a:off x="1633694" y="2050361"/>
              <a:ext cx="345379" cy="254926"/>
            </a:xfrm>
            <a:custGeom>
              <a:avLst/>
              <a:gdLst/>
              <a:ahLst/>
              <a:cxnLst/>
              <a:rect l="l" t="t" r="r" b="b"/>
              <a:pathLst>
                <a:path w="9290" h="6857" extrusionOk="0">
                  <a:moveTo>
                    <a:pt x="5571" y="0"/>
                  </a:moveTo>
                  <a:cubicBezTo>
                    <a:pt x="3350" y="0"/>
                    <a:pt x="1052" y="246"/>
                    <a:pt x="1052" y="246"/>
                  </a:cubicBezTo>
                  <a:cubicBezTo>
                    <a:pt x="764" y="275"/>
                    <a:pt x="476" y="318"/>
                    <a:pt x="188" y="390"/>
                  </a:cubicBezTo>
                  <a:cubicBezTo>
                    <a:pt x="1" y="448"/>
                    <a:pt x="1513" y="5315"/>
                    <a:pt x="2809" y="6856"/>
                  </a:cubicBezTo>
                  <a:cubicBezTo>
                    <a:pt x="5805" y="3414"/>
                    <a:pt x="9290" y="361"/>
                    <a:pt x="9059" y="318"/>
                  </a:cubicBezTo>
                  <a:cubicBezTo>
                    <a:pt x="8771" y="275"/>
                    <a:pt x="8454" y="217"/>
                    <a:pt x="8109" y="160"/>
                  </a:cubicBezTo>
                  <a:cubicBezTo>
                    <a:pt x="7386" y="42"/>
                    <a:pt x="6485" y="0"/>
                    <a:pt x="5571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3" name="Google Shape;307;p35">
              <a:extLst>
                <a:ext uri="{FF2B5EF4-FFF2-40B4-BE49-F238E27FC236}">
                  <a16:creationId xmlns:a16="http://schemas.microsoft.com/office/drawing/2014/main" id="{302A6029-3B8A-3A4D-64EE-58DE8ECE1002}"/>
                </a:ext>
              </a:extLst>
            </p:cNvPr>
            <p:cNvSpPr/>
            <p:nvPr/>
          </p:nvSpPr>
          <p:spPr>
            <a:xfrm flipH="1">
              <a:off x="1658306" y="2319154"/>
              <a:ext cx="152093" cy="174139"/>
            </a:xfrm>
            <a:custGeom>
              <a:avLst/>
              <a:gdLst/>
              <a:ahLst/>
              <a:cxnLst/>
              <a:rect l="l" t="t" r="r" b="b"/>
              <a:pathLst>
                <a:path w="4091" h="4684" extrusionOk="0">
                  <a:moveTo>
                    <a:pt x="0" y="1"/>
                  </a:moveTo>
                  <a:lnTo>
                    <a:pt x="0" y="3270"/>
                  </a:lnTo>
                  <a:cubicBezTo>
                    <a:pt x="0" y="3270"/>
                    <a:pt x="87" y="4220"/>
                    <a:pt x="1368" y="4580"/>
                  </a:cubicBezTo>
                  <a:cubicBezTo>
                    <a:pt x="1620" y="4652"/>
                    <a:pt x="1870" y="4684"/>
                    <a:pt x="2108" y="4684"/>
                  </a:cubicBezTo>
                  <a:cubicBezTo>
                    <a:pt x="3069" y="4684"/>
                    <a:pt x="3857" y="4169"/>
                    <a:pt x="3961" y="3673"/>
                  </a:cubicBezTo>
                  <a:cubicBezTo>
                    <a:pt x="4090" y="2996"/>
                    <a:pt x="4004" y="145"/>
                    <a:pt x="4004" y="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4" name="Google Shape;308;p35">
              <a:extLst>
                <a:ext uri="{FF2B5EF4-FFF2-40B4-BE49-F238E27FC236}">
                  <a16:creationId xmlns:a16="http://schemas.microsoft.com/office/drawing/2014/main" id="{2FF4566B-B0B3-E3EE-966F-EEE1792ADAE5}"/>
                </a:ext>
              </a:extLst>
            </p:cNvPr>
            <p:cNvSpPr/>
            <p:nvPr/>
          </p:nvSpPr>
          <p:spPr>
            <a:xfrm flipH="1">
              <a:off x="1677601" y="1683084"/>
              <a:ext cx="335713" cy="560079"/>
            </a:xfrm>
            <a:custGeom>
              <a:avLst/>
              <a:gdLst/>
              <a:ahLst/>
              <a:cxnLst/>
              <a:rect l="l" t="t" r="r" b="b"/>
              <a:pathLst>
                <a:path w="9030" h="15065" extrusionOk="0">
                  <a:moveTo>
                    <a:pt x="1066" y="1"/>
                  </a:moveTo>
                  <a:cubicBezTo>
                    <a:pt x="778" y="318"/>
                    <a:pt x="591" y="865"/>
                    <a:pt x="562" y="1931"/>
                  </a:cubicBezTo>
                  <a:cubicBezTo>
                    <a:pt x="648" y="3616"/>
                    <a:pt x="792" y="3961"/>
                    <a:pt x="591" y="4408"/>
                  </a:cubicBezTo>
                  <a:cubicBezTo>
                    <a:pt x="389" y="4825"/>
                    <a:pt x="0" y="4797"/>
                    <a:pt x="29" y="4998"/>
                  </a:cubicBezTo>
                  <a:cubicBezTo>
                    <a:pt x="43" y="5200"/>
                    <a:pt x="691" y="5272"/>
                    <a:pt x="691" y="5848"/>
                  </a:cubicBezTo>
                  <a:cubicBezTo>
                    <a:pt x="706" y="6453"/>
                    <a:pt x="691" y="7360"/>
                    <a:pt x="907" y="7533"/>
                  </a:cubicBezTo>
                  <a:cubicBezTo>
                    <a:pt x="1113" y="7710"/>
                    <a:pt x="1470" y="7803"/>
                    <a:pt x="1931" y="7803"/>
                  </a:cubicBezTo>
                  <a:cubicBezTo>
                    <a:pt x="2181" y="7803"/>
                    <a:pt x="2461" y="7776"/>
                    <a:pt x="2765" y="7720"/>
                  </a:cubicBezTo>
                  <a:cubicBezTo>
                    <a:pt x="2866" y="7706"/>
                    <a:pt x="2952" y="7691"/>
                    <a:pt x="3024" y="7691"/>
                  </a:cubicBezTo>
                  <a:cubicBezTo>
                    <a:pt x="3077" y="7686"/>
                    <a:pt x="3125" y="7684"/>
                    <a:pt x="3170" y="7684"/>
                  </a:cubicBezTo>
                  <a:cubicBezTo>
                    <a:pt x="3653" y="7684"/>
                    <a:pt x="3702" y="7954"/>
                    <a:pt x="3716" y="8152"/>
                  </a:cubicBezTo>
                  <a:cubicBezTo>
                    <a:pt x="3759" y="8671"/>
                    <a:pt x="3586" y="9189"/>
                    <a:pt x="3240" y="9578"/>
                  </a:cubicBezTo>
                  <a:cubicBezTo>
                    <a:pt x="2924" y="9938"/>
                    <a:pt x="2016" y="10082"/>
                    <a:pt x="2016" y="10082"/>
                  </a:cubicBezTo>
                  <a:cubicBezTo>
                    <a:pt x="2016" y="10082"/>
                    <a:pt x="3039" y="14834"/>
                    <a:pt x="3989" y="15065"/>
                  </a:cubicBezTo>
                  <a:cubicBezTo>
                    <a:pt x="4781" y="14474"/>
                    <a:pt x="7518" y="11508"/>
                    <a:pt x="9030" y="10039"/>
                  </a:cubicBezTo>
                  <a:cubicBezTo>
                    <a:pt x="8065" y="9722"/>
                    <a:pt x="7100" y="9203"/>
                    <a:pt x="6783" y="8267"/>
                  </a:cubicBezTo>
                  <a:cubicBezTo>
                    <a:pt x="6466" y="7331"/>
                    <a:pt x="6740" y="4998"/>
                    <a:pt x="6740" y="4998"/>
                  </a:cubicBezTo>
                  <a:lnTo>
                    <a:pt x="6740" y="4998"/>
                  </a:lnTo>
                  <a:cubicBezTo>
                    <a:pt x="6740" y="4998"/>
                    <a:pt x="6817" y="5037"/>
                    <a:pt x="6955" y="5037"/>
                  </a:cubicBezTo>
                  <a:cubicBezTo>
                    <a:pt x="7070" y="5037"/>
                    <a:pt x="7227" y="5010"/>
                    <a:pt x="7417" y="4912"/>
                  </a:cubicBezTo>
                  <a:cubicBezTo>
                    <a:pt x="7849" y="4681"/>
                    <a:pt x="8223" y="2651"/>
                    <a:pt x="7518" y="2478"/>
                  </a:cubicBezTo>
                  <a:cubicBezTo>
                    <a:pt x="7436" y="2459"/>
                    <a:pt x="7359" y="2449"/>
                    <a:pt x="7284" y="2449"/>
                  </a:cubicBezTo>
                  <a:cubicBezTo>
                    <a:pt x="6752" y="2449"/>
                    <a:pt x="6395" y="2935"/>
                    <a:pt x="6193" y="3731"/>
                  </a:cubicBezTo>
                  <a:cubicBezTo>
                    <a:pt x="5530" y="3155"/>
                    <a:pt x="5401" y="2478"/>
                    <a:pt x="4652" y="2363"/>
                  </a:cubicBezTo>
                  <a:cubicBezTo>
                    <a:pt x="3903" y="2248"/>
                    <a:pt x="2204" y="2046"/>
                    <a:pt x="1512" y="1095"/>
                  </a:cubicBezTo>
                  <a:cubicBezTo>
                    <a:pt x="1282" y="764"/>
                    <a:pt x="1138" y="390"/>
                    <a:pt x="106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5" name="Google Shape;309;p35">
              <a:extLst>
                <a:ext uri="{FF2B5EF4-FFF2-40B4-BE49-F238E27FC236}">
                  <a16:creationId xmlns:a16="http://schemas.microsoft.com/office/drawing/2014/main" id="{4DF20A35-4374-5BF7-7209-E99917AAA92C}"/>
                </a:ext>
              </a:extLst>
            </p:cNvPr>
            <p:cNvSpPr/>
            <p:nvPr/>
          </p:nvSpPr>
          <p:spPr>
            <a:xfrm flipH="1">
              <a:off x="1677601" y="1846405"/>
              <a:ext cx="260763" cy="396758"/>
            </a:xfrm>
            <a:custGeom>
              <a:avLst/>
              <a:gdLst/>
              <a:ahLst/>
              <a:cxnLst/>
              <a:rect l="l" t="t" r="r" b="b"/>
              <a:pathLst>
                <a:path w="7014" h="10672" extrusionOk="0">
                  <a:moveTo>
                    <a:pt x="4292" y="0"/>
                  </a:moveTo>
                  <a:cubicBezTo>
                    <a:pt x="4234" y="303"/>
                    <a:pt x="4177" y="490"/>
                    <a:pt x="4148" y="634"/>
                  </a:cubicBezTo>
                  <a:cubicBezTo>
                    <a:pt x="3500" y="2665"/>
                    <a:pt x="1685" y="3169"/>
                    <a:pt x="1008" y="3298"/>
                  </a:cubicBezTo>
                  <a:cubicBezTo>
                    <a:pt x="1061" y="3293"/>
                    <a:pt x="1109" y="3291"/>
                    <a:pt x="1154" y="3291"/>
                  </a:cubicBezTo>
                  <a:cubicBezTo>
                    <a:pt x="1637" y="3291"/>
                    <a:pt x="1686" y="3561"/>
                    <a:pt x="1700" y="3759"/>
                  </a:cubicBezTo>
                  <a:cubicBezTo>
                    <a:pt x="1743" y="4278"/>
                    <a:pt x="1570" y="4796"/>
                    <a:pt x="1224" y="5185"/>
                  </a:cubicBezTo>
                  <a:cubicBezTo>
                    <a:pt x="908" y="5545"/>
                    <a:pt x="0" y="5689"/>
                    <a:pt x="0" y="5689"/>
                  </a:cubicBezTo>
                  <a:cubicBezTo>
                    <a:pt x="0" y="5689"/>
                    <a:pt x="1023" y="10441"/>
                    <a:pt x="1973" y="10672"/>
                  </a:cubicBezTo>
                  <a:cubicBezTo>
                    <a:pt x="2765" y="10081"/>
                    <a:pt x="5502" y="7115"/>
                    <a:pt x="7014" y="5646"/>
                  </a:cubicBezTo>
                  <a:cubicBezTo>
                    <a:pt x="6049" y="5329"/>
                    <a:pt x="5084" y="4810"/>
                    <a:pt x="4767" y="3874"/>
                  </a:cubicBezTo>
                  <a:cubicBezTo>
                    <a:pt x="4450" y="2938"/>
                    <a:pt x="4724" y="605"/>
                    <a:pt x="4724" y="605"/>
                  </a:cubicBezTo>
                  <a:cubicBezTo>
                    <a:pt x="4724" y="605"/>
                    <a:pt x="4378" y="519"/>
                    <a:pt x="429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6" name="Google Shape;310;p35">
              <a:extLst>
                <a:ext uri="{FF2B5EF4-FFF2-40B4-BE49-F238E27FC236}">
                  <a16:creationId xmlns:a16="http://schemas.microsoft.com/office/drawing/2014/main" id="{791B210B-CDF8-89D7-92BB-33861902D5B0}"/>
                </a:ext>
              </a:extLst>
            </p:cNvPr>
            <p:cNvSpPr/>
            <p:nvPr/>
          </p:nvSpPr>
          <p:spPr>
            <a:xfrm flipH="1">
              <a:off x="1734334" y="1790490"/>
              <a:ext cx="36471" cy="59707"/>
            </a:xfrm>
            <a:custGeom>
              <a:avLst/>
              <a:gdLst/>
              <a:ahLst/>
              <a:cxnLst/>
              <a:rect l="l" t="t" r="r" b="b"/>
              <a:pathLst>
                <a:path w="981" h="1606" extrusionOk="0">
                  <a:moveTo>
                    <a:pt x="786" y="1"/>
                  </a:moveTo>
                  <a:cubicBezTo>
                    <a:pt x="709" y="1"/>
                    <a:pt x="610" y="29"/>
                    <a:pt x="491" y="122"/>
                  </a:cubicBezTo>
                  <a:cubicBezTo>
                    <a:pt x="59" y="424"/>
                    <a:pt x="1" y="1605"/>
                    <a:pt x="447" y="1605"/>
                  </a:cubicBezTo>
                  <a:cubicBezTo>
                    <a:pt x="879" y="1605"/>
                    <a:pt x="908" y="871"/>
                    <a:pt x="606" y="799"/>
                  </a:cubicBezTo>
                  <a:cubicBezTo>
                    <a:pt x="548" y="784"/>
                    <a:pt x="476" y="770"/>
                    <a:pt x="404" y="755"/>
                  </a:cubicBezTo>
                  <a:cubicBezTo>
                    <a:pt x="404" y="755"/>
                    <a:pt x="476" y="79"/>
                    <a:pt x="980" y="79"/>
                  </a:cubicBezTo>
                  <a:cubicBezTo>
                    <a:pt x="980" y="79"/>
                    <a:pt x="913" y="1"/>
                    <a:pt x="786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7" name="Google Shape;311;p35">
              <a:extLst>
                <a:ext uri="{FF2B5EF4-FFF2-40B4-BE49-F238E27FC236}">
                  <a16:creationId xmlns:a16="http://schemas.microsoft.com/office/drawing/2014/main" id="{A76F3895-08B1-4851-9BA2-01843104865F}"/>
                </a:ext>
              </a:extLst>
            </p:cNvPr>
            <p:cNvSpPr/>
            <p:nvPr/>
          </p:nvSpPr>
          <p:spPr>
            <a:xfrm flipH="1">
              <a:off x="2416466" y="1943290"/>
              <a:ext cx="492044" cy="734627"/>
            </a:xfrm>
            <a:custGeom>
              <a:avLst/>
              <a:gdLst/>
              <a:ahLst/>
              <a:cxnLst/>
              <a:rect l="l" t="t" r="r" b="b"/>
              <a:pathLst>
                <a:path w="13235" h="19760" extrusionOk="0">
                  <a:moveTo>
                    <a:pt x="0" y="1"/>
                  </a:moveTo>
                  <a:lnTo>
                    <a:pt x="576" y="1988"/>
                  </a:lnTo>
                  <a:cubicBezTo>
                    <a:pt x="2088" y="7101"/>
                    <a:pt x="2751" y="12444"/>
                    <a:pt x="2535" y="17772"/>
                  </a:cubicBezTo>
                  <a:lnTo>
                    <a:pt x="13235" y="19760"/>
                  </a:lnTo>
                  <a:lnTo>
                    <a:pt x="12904" y="3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8" name="Google Shape;312;p35">
              <a:extLst>
                <a:ext uri="{FF2B5EF4-FFF2-40B4-BE49-F238E27FC236}">
                  <a16:creationId xmlns:a16="http://schemas.microsoft.com/office/drawing/2014/main" id="{F00ED8DD-072E-0A66-5BF6-6D0F5DEB8835}"/>
                </a:ext>
              </a:extLst>
            </p:cNvPr>
            <p:cNvSpPr/>
            <p:nvPr/>
          </p:nvSpPr>
          <p:spPr>
            <a:xfrm flipH="1">
              <a:off x="2465689" y="2009168"/>
              <a:ext cx="368950" cy="574504"/>
            </a:xfrm>
            <a:custGeom>
              <a:avLst/>
              <a:gdLst/>
              <a:ahLst/>
              <a:cxnLst/>
              <a:rect l="l" t="t" r="r" b="b"/>
              <a:pathLst>
                <a:path w="9924" h="15453" extrusionOk="0">
                  <a:moveTo>
                    <a:pt x="1" y="0"/>
                  </a:moveTo>
                  <a:lnTo>
                    <a:pt x="1" y="0"/>
                  </a:lnTo>
                  <a:cubicBezTo>
                    <a:pt x="2089" y="4076"/>
                    <a:pt x="2204" y="14560"/>
                    <a:pt x="2204" y="14560"/>
                  </a:cubicBezTo>
                  <a:lnTo>
                    <a:pt x="9923" y="15453"/>
                  </a:lnTo>
                  <a:lnTo>
                    <a:pt x="9592" y="3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9" name="Google Shape;313;p35">
              <a:extLst>
                <a:ext uri="{FF2B5EF4-FFF2-40B4-BE49-F238E27FC236}">
                  <a16:creationId xmlns:a16="http://schemas.microsoft.com/office/drawing/2014/main" id="{C72413E7-7074-4317-1717-791B139DC582}"/>
                </a:ext>
              </a:extLst>
            </p:cNvPr>
            <p:cNvSpPr/>
            <p:nvPr/>
          </p:nvSpPr>
          <p:spPr>
            <a:xfrm flipH="1">
              <a:off x="2758574" y="2220113"/>
              <a:ext cx="124768" cy="152614"/>
            </a:xfrm>
            <a:custGeom>
              <a:avLst/>
              <a:gdLst/>
              <a:ahLst/>
              <a:cxnLst/>
              <a:rect l="l" t="t" r="r" b="b"/>
              <a:pathLst>
                <a:path w="3356" h="4105" extrusionOk="0">
                  <a:moveTo>
                    <a:pt x="302" y="0"/>
                  </a:moveTo>
                  <a:cubicBezTo>
                    <a:pt x="259" y="0"/>
                    <a:pt x="245" y="0"/>
                    <a:pt x="245" y="15"/>
                  </a:cubicBezTo>
                  <a:cubicBezTo>
                    <a:pt x="0" y="346"/>
                    <a:pt x="418" y="1210"/>
                    <a:pt x="418" y="1210"/>
                  </a:cubicBezTo>
                  <a:cubicBezTo>
                    <a:pt x="418" y="1210"/>
                    <a:pt x="259" y="1700"/>
                    <a:pt x="202" y="1930"/>
                  </a:cubicBezTo>
                  <a:cubicBezTo>
                    <a:pt x="158" y="2161"/>
                    <a:pt x="547" y="2362"/>
                    <a:pt x="547" y="2362"/>
                  </a:cubicBezTo>
                  <a:cubicBezTo>
                    <a:pt x="533" y="2578"/>
                    <a:pt x="533" y="2794"/>
                    <a:pt x="576" y="3010"/>
                  </a:cubicBezTo>
                  <a:cubicBezTo>
                    <a:pt x="619" y="3126"/>
                    <a:pt x="1008" y="3212"/>
                    <a:pt x="1008" y="3212"/>
                  </a:cubicBezTo>
                  <a:lnTo>
                    <a:pt x="1023" y="3514"/>
                  </a:lnTo>
                  <a:lnTo>
                    <a:pt x="1066" y="3975"/>
                  </a:lnTo>
                  <a:cubicBezTo>
                    <a:pt x="1282" y="4047"/>
                    <a:pt x="1527" y="4090"/>
                    <a:pt x="1757" y="4105"/>
                  </a:cubicBezTo>
                  <a:cubicBezTo>
                    <a:pt x="2016" y="4090"/>
                    <a:pt x="3125" y="3975"/>
                    <a:pt x="3269" y="3817"/>
                  </a:cubicBezTo>
                  <a:cubicBezTo>
                    <a:pt x="3341" y="3702"/>
                    <a:pt x="3356" y="3572"/>
                    <a:pt x="3312" y="3457"/>
                  </a:cubicBezTo>
                  <a:cubicBezTo>
                    <a:pt x="3284" y="3327"/>
                    <a:pt x="3226" y="3212"/>
                    <a:pt x="3140" y="3111"/>
                  </a:cubicBezTo>
                  <a:cubicBezTo>
                    <a:pt x="3124" y="3102"/>
                    <a:pt x="3096" y="3099"/>
                    <a:pt x="3060" y="3099"/>
                  </a:cubicBezTo>
                  <a:cubicBezTo>
                    <a:pt x="2859" y="3099"/>
                    <a:pt x="2396" y="3214"/>
                    <a:pt x="2347" y="3226"/>
                  </a:cubicBezTo>
                  <a:lnTo>
                    <a:pt x="2333" y="3226"/>
                  </a:lnTo>
                  <a:cubicBezTo>
                    <a:pt x="2333" y="3226"/>
                    <a:pt x="2506" y="3068"/>
                    <a:pt x="2650" y="2938"/>
                  </a:cubicBezTo>
                  <a:cubicBezTo>
                    <a:pt x="2751" y="2809"/>
                    <a:pt x="2780" y="2636"/>
                    <a:pt x="2751" y="2477"/>
                  </a:cubicBezTo>
                  <a:cubicBezTo>
                    <a:pt x="2751" y="2405"/>
                    <a:pt x="2736" y="2333"/>
                    <a:pt x="2736" y="2261"/>
                  </a:cubicBezTo>
                  <a:cubicBezTo>
                    <a:pt x="2852" y="2161"/>
                    <a:pt x="2650" y="1340"/>
                    <a:pt x="2650" y="1340"/>
                  </a:cubicBezTo>
                  <a:cubicBezTo>
                    <a:pt x="2794" y="1311"/>
                    <a:pt x="2952" y="1253"/>
                    <a:pt x="3068" y="1167"/>
                  </a:cubicBezTo>
                  <a:cubicBezTo>
                    <a:pt x="3096" y="1138"/>
                    <a:pt x="3111" y="1124"/>
                    <a:pt x="3140" y="1095"/>
                  </a:cubicBezTo>
                  <a:cubicBezTo>
                    <a:pt x="3240" y="850"/>
                    <a:pt x="3183" y="562"/>
                    <a:pt x="2981" y="389"/>
                  </a:cubicBezTo>
                  <a:cubicBezTo>
                    <a:pt x="2794" y="274"/>
                    <a:pt x="677" y="0"/>
                    <a:pt x="302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0" name="Google Shape;314;p35">
              <a:extLst>
                <a:ext uri="{FF2B5EF4-FFF2-40B4-BE49-F238E27FC236}">
                  <a16:creationId xmlns:a16="http://schemas.microsoft.com/office/drawing/2014/main" id="{1794EE88-0AC7-A5D0-0082-45E6C18CDBF9}"/>
                </a:ext>
              </a:extLst>
            </p:cNvPr>
            <p:cNvSpPr/>
            <p:nvPr/>
          </p:nvSpPr>
          <p:spPr>
            <a:xfrm flipH="1">
              <a:off x="2769281" y="2258183"/>
              <a:ext cx="72868" cy="11748"/>
            </a:xfrm>
            <a:custGeom>
              <a:avLst/>
              <a:gdLst/>
              <a:ahLst/>
              <a:cxnLst/>
              <a:rect l="l" t="t" r="r" b="b"/>
              <a:pathLst>
                <a:path w="1960" h="316" extrusionOk="0">
                  <a:moveTo>
                    <a:pt x="863" y="1"/>
                  </a:moveTo>
                  <a:cubicBezTo>
                    <a:pt x="563" y="1"/>
                    <a:pt x="268" y="70"/>
                    <a:pt x="1" y="186"/>
                  </a:cubicBezTo>
                  <a:lnTo>
                    <a:pt x="1542" y="316"/>
                  </a:lnTo>
                  <a:cubicBezTo>
                    <a:pt x="1686" y="287"/>
                    <a:pt x="1830" y="229"/>
                    <a:pt x="1960" y="143"/>
                  </a:cubicBezTo>
                  <a:cubicBezTo>
                    <a:pt x="1758" y="129"/>
                    <a:pt x="1470" y="28"/>
                    <a:pt x="1081" y="13"/>
                  </a:cubicBezTo>
                  <a:cubicBezTo>
                    <a:pt x="1008" y="5"/>
                    <a:pt x="935" y="1"/>
                    <a:pt x="86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1" name="Google Shape;315;p35">
              <a:extLst>
                <a:ext uri="{FF2B5EF4-FFF2-40B4-BE49-F238E27FC236}">
                  <a16:creationId xmlns:a16="http://schemas.microsoft.com/office/drawing/2014/main" id="{A36EE412-788A-0D7B-BDB4-CE279F09236C}"/>
                </a:ext>
              </a:extLst>
            </p:cNvPr>
            <p:cNvSpPr/>
            <p:nvPr/>
          </p:nvSpPr>
          <p:spPr>
            <a:xfrm flipH="1">
              <a:off x="2781066" y="2304172"/>
              <a:ext cx="61603" cy="14016"/>
            </a:xfrm>
            <a:custGeom>
              <a:avLst/>
              <a:gdLst/>
              <a:ahLst/>
              <a:cxnLst/>
              <a:rect l="l" t="t" r="r" b="b"/>
              <a:pathLst>
                <a:path w="1657" h="377" extrusionOk="0">
                  <a:moveTo>
                    <a:pt x="1642" y="0"/>
                  </a:moveTo>
                  <a:cubicBezTo>
                    <a:pt x="1642" y="0"/>
                    <a:pt x="762" y="60"/>
                    <a:pt x="169" y="60"/>
                  </a:cubicBezTo>
                  <a:cubicBezTo>
                    <a:pt x="109" y="60"/>
                    <a:pt x="53" y="59"/>
                    <a:pt x="1" y="58"/>
                  </a:cubicBezTo>
                  <a:lnTo>
                    <a:pt x="1" y="58"/>
                  </a:lnTo>
                  <a:cubicBezTo>
                    <a:pt x="355" y="202"/>
                    <a:pt x="626" y="377"/>
                    <a:pt x="997" y="377"/>
                  </a:cubicBezTo>
                  <a:cubicBezTo>
                    <a:pt x="1184" y="377"/>
                    <a:pt x="1396" y="332"/>
                    <a:pt x="1657" y="216"/>
                  </a:cubicBezTo>
                  <a:cubicBezTo>
                    <a:pt x="1657" y="144"/>
                    <a:pt x="1642" y="72"/>
                    <a:pt x="164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2" name="Google Shape;316;p35">
              <a:extLst>
                <a:ext uri="{FF2B5EF4-FFF2-40B4-BE49-F238E27FC236}">
                  <a16:creationId xmlns:a16="http://schemas.microsoft.com/office/drawing/2014/main" id="{60AA9BA6-13BC-11BB-4958-30BD580E9BBE}"/>
                </a:ext>
              </a:extLst>
            </p:cNvPr>
            <p:cNvSpPr/>
            <p:nvPr/>
          </p:nvSpPr>
          <p:spPr>
            <a:xfrm flipH="1">
              <a:off x="2765005" y="2335289"/>
              <a:ext cx="80861" cy="23533"/>
            </a:xfrm>
            <a:custGeom>
              <a:avLst/>
              <a:gdLst/>
              <a:ahLst/>
              <a:cxnLst/>
              <a:rect l="l" t="t" r="r" b="b"/>
              <a:pathLst>
                <a:path w="2175" h="633" extrusionOk="0">
                  <a:moveTo>
                    <a:pt x="2052" y="1"/>
                  </a:moveTo>
                  <a:cubicBezTo>
                    <a:pt x="1851" y="1"/>
                    <a:pt x="1388" y="116"/>
                    <a:pt x="1339" y="128"/>
                  </a:cubicBezTo>
                  <a:lnTo>
                    <a:pt x="1325" y="128"/>
                  </a:lnTo>
                  <a:cubicBezTo>
                    <a:pt x="1181" y="200"/>
                    <a:pt x="1037" y="258"/>
                    <a:pt x="879" y="301"/>
                  </a:cubicBezTo>
                  <a:cubicBezTo>
                    <a:pt x="856" y="305"/>
                    <a:pt x="832" y="307"/>
                    <a:pt x="805" y="307"/>
                  </a:cubicBezTo>
                  <a:cubicBezTo>
                    <a:pt x="518" y="307"/>
                    <a:pt x="0" y="114"/>
                    <a:pt x="0" y="114"/>
                  </a:cubicBezTo>
                  <a:lnTo>
                    <a:pt x="0" y="114"/>
                  </a:lnTo>
                  <a:lnTo>
                    <a:pt x="15" y="416"/>
                  </a:lnTo>
                  <a:cubicBezTo>
                    <a:pt x="245" y="503"/>
                    <a:pt x="490" y="575"/>
                    <a:pt x="720" y="632"/>
                  </a:cubicBezTo>
                  <a:cubicBezTo>
                    <a:pt x="722" y="633"/>
                    <a:pt x="724" y="633"/>
                    <a:pt x="726" y="633"/>
                  </a:cubicBezTo>
                  <a:cubicBezTo>
                    <a:pt x="909" y="633"/>
                    <a:pt x="2174" y="42"/>
                    <a:pt x="2132" y="13"/>
                  </a:cubicBezTo>
                  <a:cubicBezTo>
                    <a:pt x="2116" y="4"/>
                    <a:pt x="2088" y="1"/>
                    <a:pt x="2052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3" name="Google Shape;317;p35">
              <a:extLst>
                <a:ext uri="{FF2B5EF4-FFF2-40B4-BE49-F238E27FC236}">
                  <a16:creationId xmlns:a16="http://schemas.microsoft.com/office/drawing/2014/main" id="{254E3F02-4021-CFC6-44C5-924EF50F59ED}"/>
                </a:ext>
              </a:extLst>
            </p:cNvPr>
            <p:cNvSpPr/>
            <p:nvPr/>
          </p:nvSpPr>
          <p:spPr>
            <a:xfrm flipH="1">
              <a:off x="1628861" y="2189591"/>
              <a:ext cx="871143" cy="609897"/>
            </a:xfrm>
            <a:custGeom>
              <a:avLst/>
              <a:gdLst/>
              <a:ahLst/>
              <a:cxnLst/>
              <a:rect l="l" t="t" r="r" b="b"/>
              <a:pathLst>
                <a:path w="23432" h="16405" extrusionOk="0">
                  <a:moveTo>
                    <a:pt x="2161" y="1"/>
                  </a:moveTo>
                  <a:cubicBezTo>
                    <a:pt x="2132" y="1"/>
                    <a:pt x="2089" y="1"/>
                    <a:pt x="2060" y="15"/>
                  </a:cubicBezTo>
                  <a:cubicBezTo>
                    <a:pt x="1642" y="217"/>
                    <a:pt x="1873" y="994"/>
                    <a:pt x="1873" y="994"/>
                  </a:cubicBezTo>
                  <a:cubicBezTo>
                    <a:pt x="1845" y="994"/>
                    <a:pt x="943" y="660"/>
                    <a:pt x="698" y="660"/>
                  </a:cubicBezTo>
                  <a:cubicBezTo>
                    <a:pt x="684" y="660"/>
                    <a:pt x="672" y="661"/>
                    <a:pt x="663" y="663"/>
                  </a:cubicBezTo>
                  <a:cubicBezTo>
                    <a:pt x="490" y="692"/>
                    <a:pt x="735" y="1786"/>
                    <a:pt x="735" y="1786"/>
                  </a:cubicBezTo>
                  <a:cubicBezTo>
                    <a:pt x="735" y="1786"/>
                    <a:pt x="0" y="4321"/>
                    <a:pt x="447" y="4695"/>
                  </a:cubicBezTo>
                  <a:cubicBezTo>
                    <a:pt x="908" y="5070"/>
                    <a:pt x="3269" y="5646"/>
                    <a:pt x="3269" y="5646"/>
                  </a:cubicBezTo>
                  <a:lnTo>
                    <a:pt x="3284" y="5617"/>
                  </a:lnTo>
                  <a:cubicBezTo>
                    <a:pt x="4990" y="8026"/>
                    <a:pt x="11152" y="16404"/>
                    <a:pt x="14475" y="16404"/>
                  </a:cubicBezTo>
                  <a:cubicBezTo>
                    <a:pt x="14489" y="16404"/>
                    <a:pt x="14503" y="16404"/>
                    <a:pt x="14517" y="16404"/>
                  </a:cubicBezTo>
                  <a:cubicBezTo>
                    <a:pt x="18391" y="16317"/>
                    <a:pt x="23431" y="9765"/>
                    <a:pt x="23431" y="9765"/>
                  </a:cubicBezTo>
                  <a:lnTo>
                    <a:pt x="19053" y="5401"/>
                  </a:lnTo>
                  <a:lnTo>
                    <a:pt x="15021" y="9765"/>
                  </a:lnTo>
                  <a:lnTo>
                    <a:pt x="4479" y="3068"/>
                  </a:lnTo>
                  <a:cubicBezTo>
                    <a:pt x="4537" y="2838"/>
                    <a:pt x="4594" y="2578"/>
                    <a:pt x="4638" y="2334"/>
                  </a:cubicBezTo>
                  <a:cubicBezTo>
                    <a:pt x="4724" y="1873"/>
                    <a:pt x="4767" y="1455"/>
                    <a:pt x="4666" y="1383"/>
                  </a:cubicBezTo>
                  <a:cubicBezTo>
                    <a:pt x="4422" y="1210"/>
                    <a:pt x="2823" y="649"/>
                    <a:pt x="2823" y="649"/>
                  </a:cubicBezTo>
                  <a:cubicBezTo>
                    <a:pt x="2823" y="649"/>
                    <a:pt x="2477" y="1"/>
                    <a:pt x="2161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4" name="Google Shape;318;p35">
              <a:extLst>
                <a:ext uri="{FF2B5EF4-FFF2-40B4-BE49-F238E27FC236}">
                  <a16:creationId xmlns:a16="http://schemas.microsoft.com/office/drawing/2014/main" id="{2D2E2CBC-9882-0B82-A48D-87C59AE71E1D}"/>
                </a:ext>
              </a:extLst>
            </p:cNvPr>
            <p:cNvSpPr/>
            <p:nvPr/>
          </p:nvSpPr>
          <p:spPr>
            <a:xfrm flipH="1">
              <a:off x="1407209" y="2121593"/>
              <a:ext cx="493680" cy="593799"/>
            </a:xfrm>
            <a:custGeom>
              <a:avLst/>
              <a:gdLst/>
              <a:ahLst/>
              <a:cxnLst/>
              <a:rect l="l" t="t" r="r" b="b"/>
              <a:pathLst>
                <a:path w="13279" h="15972" extrusionOk="0">
                  <a:moveTo>
                    <a:pt x="10729" y="1"/>
                  </a:moveTo>
                  <a:cubicBezTo>
                    <a:pt x="10629" y="1"/>
                    <a:pt x="10542" y="15"/>
                    <a:pt x="10456" y="44"/>
                  </a:cubicBezTo>
                  <a:cubicBezTo>
                    <a:pt x="7143" y="1009"/>
                    <a:pt x="0" y="9419"/>
                    <a:pt x="0" y="9419"/>
                  </a:cubicBezTo>
                  <a:lnTo>
                    <a:pt x="6639" y="15972"/>
                  </a:lnTo>
                  <a:cubicBezTo>
                    <a:pt x="6639" y="15972"/>
                    <a:pt x="13278" y="6308"/>
                    <a:pt x="12947" y="3356"/>
                  </a:cubicBezTo>
                  <a:cubicBezTo>
                    <a:pt x="12645" y="764"/>
                    <a:pt x="11464" y="1"/>
                    <a:pt x="10729" y="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5" name="Google Shape;319;p35">
              <a:extLst>
                <a:ext uri="{FF2B5EF4-FFF2-40B4-BE49-F238E27FC236}">
                  <a16:creationId xmlns:a16="http://schemas.microsoft.com/office/drawing/2014/main" id="{0E51ED8D-2C43-2F2A-4A33-BBBB95D1A6C4}"/>
                </a:ext>
              </a:extLst>
            </p:cNvPr>
            <p:cNvSpPr/>
            <p:nvPr/>
          </p:nvSpPr>
          <p:spPr>
            <a:xfrm flipH="1">
              <a:off x="555398" y="2114083"/>
              <a:ext cx="724441" cy="1034984"/>
            </a:xfrm>
            <a:custGeom>
              <a:avLst/>
              <a:gdLst/>
              <a:ahLst/>
              <a:cxnLst/>
              <a:rect l="l" t="t" r="r" b="b"/>
              <a:pathLst>
                <a:path w="19486" h="27839" extrusionOk="0">
                  <a:moveTo>
                    <a:pt x="17902" y="1"/>
                  </a:moveTo>
                  <a:cubicBezTo>
                    <a:pt x="16260" y="188"/>
                    <a:pt x="15137" y="1571"/>
                    <a:pt x="14834" y="3428"/>
                  </a:cubicBezTo>
                  <a:cubicBezTo>
                    <a:pt x="14517" y="5272"/>
                    <a:pt x="9592" y="14921"/>
                    <a:pt x="9592" y="14921"/>
                  </a:cubicBezTo>
                  <a:lnTo>
                    <a:pt x="1" y="26110"/>
                  </a:lnTo>
                  <a:lnTo>
                    <a:pt x="3284" y="27839"/>
                  </a:lnTo>
                  <a:cubicBezTo>
                    <a:pt x="3284" y="27839"/>
                    <a:pt x="12775" y="21588"/>
                    <a:pt x="14719" y="18204"/>
                  </a:cubicBezTo>
                  <a:cubicBezTo>
                    <a:pt x="16663" y="14834"/>
                    <a:pt x="19486" y="1"/>
                    <a:pt x="17930" y="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6" name="Google Shape;320;p35">
              <a:extLst>
                <a:ext uri="{FF2B5EF4-FFF2-40B4-BE49-F238E27FC236}">
                  <a16:creationId xmlns:a16="http://schemas.microsoft.com/office/drawing/2014/main" id="{1CFEF71C-9B8A-C1AB-6727-AB9ECA3B9B90}"/>
                </a:ext>
              </a:extLst>
            </p:cNvPr>
            <p:cNvSpPr/>
            <p:nvPr/>
          </p:nvSpPr>
          <p:spPr>
            <a:xfrm flipH="1">
              <a:off x="1147003" y="3031996"/>
              <a:ext cx="186891" cy="144397"/>
            </a:xfrm>
            <a:custGeom>
              <a:avLst/>
              <a:gdLst/>
              <a:ahLst/>
              <a:cxnLst/>
              <a:rect l="l" t="t" r="r" b="b"/>
              <a:pathLst>
                <a:path w="5027" h="3884" extrusionOk="0">
                  <a:moveTo>
                    <a:pt x="2337" y="0"/>
                  </a:moveTo>
                  <a:cubicBezTo>
                    <a:pt x="1762" y="0"/>
                    <a:pt x="1241" y="120"/>
                    <a:pt x="1066" y="470"/>
                  </a:cubicBezTo>
                  <a:cubicBezTo>
                    <a:pt x="879" y="844"/>
                    <a:pt x="936" y="2025"/>
                    <a:pt x="504" y="2213"/>
                  </a:cubicBezTo>
                  <a:cubicBezTo>
                    <a:pt x="245" y="2328"/>
                    <a:pt x="0" y="2472"/>
                    <a:pt x="15" y="2573"/>
                  </a:cubicBezTo>
                  <a:cubicBezTo>
                    <a:pt x="29" y="2774"/>
                    <a:pt x="389" y="2904"/>
                    <a:pt x="591" y="2947"/>
                  </a:cubicBezTo>
                  <a:cubicBezTo>
                    <a:pt x="618" y="2952"/>
                    <a:pt x="649" y="2955"/>
                    <a:pt x="683" y="2955"/>
                  </a:cubicBezTo>
                  <a:cubicBezTo>
                    <a:pt x="1021" y="2955"/>
                    <a:pt x="1628" y="2717"/>
                    <a:pt x="1628" y="2717"/>
                  </a:cubicBezTo>
                  <a:cubicBezTo>
                    <a:pt x="1628" y="2717"/>
                    <a:pt x="2161" y="3710"/>
                    <a:pt x="2348" y="3725"/>
                  </a:cubicBezTo>
                  <a:cubicBezTo>
                    <a:pt x="2477" y="3725"/>
                    <a:pt x="2621" y="3696"/>
                    <a:pt x="2751" y="3653"/>
                  </a:cubicBezTo>
                  <a:lnTo>
                    <a:pt x="3457" y="3523"/>
                  </a:lnTo>
                  <a:lnTo>
                    <a:pt x="3730" y="3883"/>
                  </a:lnTo>
                  <a:cubicBezTo>
                    <a:pt x="3730" y="3883"/>
                    <a:pt x="4364" y="2861"/>
                    <a:pt x="4580" y="2501"/>
                  </a:cubicBezTo>
                  <a:cubicBezTo>
                    <a:pt x="4609" y="2443"/>
                    <a:pt x="4638" y="2385"/>
                    <a:pt x="4666" y="2328"/>
                  </a:cubicBezTo>
                  <a:cubicBezTo>
                    <a:pt x="5026" y="1665"/>
                    <a:pt x="4839" y="844"/>
                    <a:pt x="4249" y="398"/>
                  </a:cubicBezTo>
                  <a:cubicBezTo>
                    <a:pt x="4031" y="231"/>
                    <a:pt x="3133" y="0"/>
                    <a:pt x="2337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7" name="Google Shape;321;p35">
              <a:extLst>
                <a:ext uri="{FF2B5EF4-FFF2-40B4-BE49-F238E27FC236}">
                  <a16:creationId xmlns:a16="http://schemas.microsoft.com/office/drawing/2014/main" id="{EBED98DB-D7FE-AD50-E405-662AC99A3150}"/>
                </a:ext>
              </a:extLst>
            </p:cNvPr>
            <p:cNvSpPr/>
            <p:nvPr/>
          </p:nvSpPr>
          <p:spPr>
            <a:xfrm flipH="1">
              <a:off x="500226" y="4761679"/>
              <a:ext cx="530634" cy="205629"/>
            </a:xfrm>
            <a:custGeom>
              <a:avLst/>
              <a:gdLst/>
              <a:ahLst/>
              <a:cxnLst/>
              <a:rect l="l" t="t" r="r" b="b"/>
              <a:pathLst>
                <a:path w="14273" h="5531" extrusionOk="0">
                  <a:moveTo>
                    <a:pt x="8540" y="0"/>
                  </a:moveTo>
                  <a:lnTo>
                    <a:pt x="8540" y="0"/>
                  </a:lnTo>
                  <a:cubicBezTo>
                    <a:pt x="8540" y="0"/>
                    <a:pt x="8656" y="1397"/>
                    <a:pt x="5919" y="2564"/>
                  </a:cubicBezTo>
                  <a:cubicBezTo>
                    <a:pt x="4998" y="2938"/>
                    <a:pt x="4033" y="3226"/>
                    <a:pt x="3054" y="3413"/>
                  </a:cubicBezTo>
                  <a:cubicBezTo>
                    <a:pt x="764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58" y="3039"/>
                  </a:lnTo>
                  <a:lnTo>
                    <a:pt x="14272" y="418"/>
                  </a:lnTo>
                  <a:lnTo>
                    <a:pt x="8540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8" name="Google Shape;322;p35">
              <a:extLst>
                <a:ext uri="{FF2B5EF4-FFF2-40B4-BE49-F238E27FC236}">
                  <a16:creationId xmlns:a16="http://schemas.microsoft.com/office/drawing/2014/main" id="{80221123-785D-B8AB-E260-1971479EE5DB}"/>
                </a:ext>
              </a:extLst>
            </p:cNvPr>
            <p:cNvSpPr/>
            <p:nvPr/>
          </p:nvSpPr>
          <p:spPr>
            <a:xfrm flipH="1">
              <a:off x="500784" y="4856444"/>
              <a:ext cx="530077" cy="110863"/>
            </a:xfrm>
            <a:custGeom>
              <a:avLst/>
              <a:gdLst/>
              <a:ahLst/>
              <a:cxnLst/>
              <a:rect l="l" t="t" r="r" b="b"/>
              <a:pathLst>
                <a:path w="14258" h="2982" extrusionOk="0">
                  <a:moveTo>
                    <a:pt x="5919" y="0"/>
                  </a:moveTo>
                  <a:cubicBezTo>
                    <a:pt x="4998" y="389"/>
                    <a:pt x="4033" y="677"/>
                    <a:pt x="3054" y="864"/>
                  </a:cubicBezTo>
                  <a:cubicBezTo>
                    <a:pt x="764" y="1340"/>
                    <a:pt x="0" y="2981"/>
                    <a:pt x="0" y="2981"/>
                  </a:cubicBezTo>
                  <a:lnTo>
                    <a:pt x="14243" y="2981"/>
                  </a:lnTo>
                  <a:lnTo>
                    <a:pt x="14258" y="490"/>
                  </a:lnTo>
                  <a:lnTo>
                    <a:pt x="14258" y="490"/>
                  </a:lnTo>
                  <a:cubicBezTo>
                    <a:pt x="12962" y="850"/>
                    <a:pt x="10989" y="1685"/>
                    <a:pt x="7604" y="1959"/>
                  </a:cubicBezTo>
                  <a:cubicBezTo>
                    <a:pt x="7230" y="1268"/>
                    <a:pt x="6567" y="576"/>
                    <a:pt x="591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9" name="Google Shape;323;p35">
              <a:extLst>
                <a:ext uri="{FF2B5EF4-FFF2-40B4-BE49-F238E27FC236}">
                  <a16:creationId xmlns:a16="http://schemas.microsoft.com/office/drawing/2014/main" id="{CC206FB3-67C8-F722-B947-BEAFB31207FE}"/>
                </a:ext>
              </a:extLst>
            </p:cNvPr>
            <p:cNvSpPr/>
            <p:nvPr/>
          </p:nvSpPr>
          <p:spPr>
            <a:xfrm flipH="1">
              <a:off x="392635" y="2912396"/>
              <a:ext cx="413897" cy="1923192"/>
            </a:xfrm>
            <a:custGeom>
              <a:avLst/>
              <a:gdLst/>
              <a:ahLst/>
              <a:cxnLst/>
              <a:rect l="l" t="t" r="r" b="b"/>
              <a:pathLst>
                <a:path w="11133" h="51730" extrusionOk="0">
                  <a:moveTo>
                    <a:pt x="4494" y="0"/>
                  </a:moveTo>
                  <a:cubicBezTo>
                    <a:pt x="2679" y="0"/>
                    <a:pt x="994" y="764"/>
                    <a:pt x="447" y="2578"/>
                  </a:cubicBezTo>
                  <a:cubicBezTo>
                    <a:pt x="231" y="3284"/>
                    <a:pt x="101" y="4983"/>
                    <a:pt x="44" y="7345"/>
                  </a:cubicBezTo>
                  <a:cubicBezTo>
                    <a:pt x="44" y="7719"/>
                    <a:pt x="29" y="8108"/>
                    <a:pt x="29" y="8511"/>
                  </a:cubicBezTo>
                  <a:cubicBezTo>
                    <a:pt x="15" y="9332"/>
                    <a:pt x="15" y="10211"/>
                    <a:pt x="15" y="11132"/>
                  </a:cubicBezTo>
                  <a:cubicBezTo>
                    <a:pt x="1" y="24986"/>
                    <a:pt x="1253" y="50102"/>
                    <a:pt x="1253" y="50102"/>
                  </a:cubicBezTo>
                  <a:lnTo>
                    <a:pt x="8829" y="51730"/>
                  </a:lnTo>
                  <a:cubicBezTo>
                    <a:pt x="8829" y="51730"/>
                    <a:pt x="10182" y="22077"/>
                    <a:pt x="10730" y="11132"/>
                  </a:cubicBezTo>
                  <a:cubicBezTo>
                    <a:pt x="10787" y="10067"/>
                    <a:pt x="10830" y="9188"/>
                    <a:pt x="10859" y="8511"/>
                  </a:cubicBezTo>
                  <a:cubicBezTo>
                    <a:pt x="10888" y="7964"/>
                    <a:pt x="10917" y="7561"/>
                    <a:pt x="10931" y="7345"/>
                  </a:cubicBezTo>
                  <a:cubicBezTo>
                    <a:pt x="10931" y="7331"/>
                    <a:pt x="10931" y="7316"/>
                    <a:pt x="10931" y="7302"/>
                  </a:cubicBezTo>
                  <a:cubicBezTo>
                    <a:pt x="11133" y="4349"/>
                    <a:pt x="10355" y="3313"/>
                    <a:pt x="9433" y="2132"/>
                  </a:cubicBezTo>
                  <a:cubicBezTo>
                    <a:pt x="8411" y="821"/>
                    <a:pt x="6380" y="0"/>
                    <a:pt x="4494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0" name="Google Shape;324;p35">
              <a:extLst>
                <a:ext uri="{FF2B5EF4-FFF2-40B4-BE49-F238E27FC236}">
                  <a16:creationId xmlns:a16="http://schemas.microsoft.com/office/drawing/2014/main" id="{C8EAF738-C280-5E3C-CCBF-8B320B60512F}"/>
                </a:ext>
              </a:extLst>
            </p:cNvPr>
            <p:cNvSpPr/>
            <p:nvPr/>
          </p:nvSpPr>
          <p:spPr>
            <a:xfrm flipH="1">
              <a:off x="392635" y="2912359"/>
              <a:ext cx="413377" cy="413934"/>
            </a:xfrm>
            <a:custGeom>
              <a:avLst/>
              <a:gdLst/>
              <a:ahLst/>
              <a:cxnLst/>
              <a:rect l="l" t="t" r="r" b="b"/>
              <a:pathLst>
                <a:path w="11119" h="11134" extrusionOk="0">
                  <a:moveTo>
                    <a:pt x="4484" y="0"/>
                  </a:moveTo>
                  <a:cubicBezTo>
                    <a:pt x="2667" y="0"/>
                    <a:pt x="977" y="762"/>
                    <a:pt x="433" y="2579"/>
                  </a:cubicBezTo>
                  <a:cubicBezTo>
                    <a:pt x="217" y="3285"/>
                    <a:pt x="102" y="4984"/>
                    <a:pt x="30" y="7332"/>
                  </a:cubicBezTo>
                  <a:cubicBezTo>
                    <a:pt x="30" y="7720"/>
                    <a:pt x="15" y="8109"/>
                    <a:pt x="15" y="8512"/>
                  </a:cubicBezTo>
                  <a:cubicBezTo>
                    <a:pt x="1" y="9333"/>
                    <a:pt x="1" y="10212"/>
                    <a:pt x="1" y="11133"/>
                  </a:cubicBezTo>
                  <a:lnTo>
                    <a:pt x="10716" y="11133"/>
                  </a:lnTo>
                  <a:cubicBezTo>
                    <a:pt x="10773" y="10068"/>
                    <a:pt x="10816" y="9175"/>
                    <a:pt x="10845" y="8512"/>
                  </a:cubicBezTo>
                  <a:cubicBezTo>
                    <a:pt x="10874" y="7965"/>
                    <a:pt x="10903" y="7562"/>
                    <a:pt x="10917" y="7332"/>
                  </a:cubicBezTo>
                  <a:cubicBezTo>
                    <a:pt x="10917" y="7332"/>
                    <a:pt x="10917" y="7317"/>
                    <a:pt x="10917" y="7303"/>
                  </a:cubicBezTo>
                  <a:cubicBezTo>
                    <a:pt x="11119" y="4350"/>
                    <a:pt x="10341" y="3314"/>
                    <a:pt x="9419" y="2133"/>
                  </a:cubicBezTo>
                  <a:cubicBezTo>
                    <a:pt x="8393" y="820"/>
                    <a:pt x="6370" y="0"/>
                    <a:pt x="4484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1" name="Google Shape;325;p35">
              <a:extLst>
                <a:ext uri="{FF2B5EF4-FFF2-40B4-BE49-F238E27FC236}">
                  <a16:creationId xmlns:a16="http://schemas.microsoft.com/office/drawing/2014/main" id="{399A351C-BF75-B6E8-9092-37C0C621C4E2}"/>
                </a:ext>
              </a:extLst>
            </p:cNvPr>
            <p:cNvSpPr/>
            <p:nvPr/>
          </p:nvSpPr>
          <p:spPr>
            <a:xfrm flipH="1">
              <a:off x="-132051" y="4578580"/>
              <a:ext cx="445684" cy="424939"/>
            </a:xfrm>
            <a:custGeom>
              <a:avLst/>
              <a:gdLst/>
              <a:ahLst/>
              <a:cxnLst/>
              <a:rect l="l" t="t" r="r" b="b"/>
              <a:pathLst>
                <a:path w="11988" h="11430" extrusionOk="0">
                  <a:moveTo>
                    <a:pt x="9439" y="0"/>
                  </a:moveTo>
                  <a:lnTo>
                    <a:pt x="4370" y="2707"/>
                  </a:lnTo>
                  <a:cubicBezTo>
                    <a:pt x="4370" y="2707"/>
                    <a:pt x="5176" y="3845"/>
                    <a:pt x="3448" y="6308"/>
                  </a:cubicBezTo>
                  <a:cubicBezTo>
                    <a:pt x="2858" y="7114"/>
                    <a:pt x="2195" y="7878"/>
                    <a:pt x="1461" y="8569"/>
                  </a:cubicBezTo>
                  <a:cubicBezTo>
                    <a:pt x="856" y="9130"/>
                    <a:pt x="395" y="9850"/>
                    <a:pt x="136" y="10643"/>
                  </a:cubicBezTo>
                  <a:cubicBezTo>
                    <a:pt x="1" y="11058"/>
                    <a:pt x="331" y="11430"/>
                    <a:pt x="708" y="11430"/>
                  </a:cubicBezTo>
                  <a:cubicBezTo>
                    <a:pt x="814" y="11430"/>
                    <a:pt x="924" y="11400"/>
                    <a:pt x="1029" y="11334"/>
                  </a:cubicBezTo>
                  <a:lnTo>
                    <a:pt x="11988" y="4436"/>
                  </a:lnTo>
                  <a:lnTo>
                    <a:pt x="10750" y="2275"/>
                  </a:lnTo>
                  <a:lnTo>
                    <a:pt x="9439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2" name="Google Shape;326;p35">
              <a:extLst>
                <a:ext uri="{FF2B5EF4-FFF2-40B4-BE49-F238E27FC236}">
                  <a16:creationId xmlns:a16="http://schemas.microsoft.com/office/drawing/2014/main" id="{0F944B6F-7C07-0E69-ABE1-214B11C3BAA5}"/>
                </a:ext>
              </a:extLst>
            </p:cNvPr>
            <p:cNvSpPr/>
            <p:nvPr/>
          </p:nvSpPr>
          <p:spPr>
            <a:xfrm flipH="1">
              <a:off x="-132051" y="4663159"/>
              <a:ext cx="445684" cy="340360"/>
            </a:xfrm>
            <a:custGeom>
              <a:avLst/>
              <a:gdLst/>
              <a:ahLst/>
              <a:cxnLst/>
              <a:rect l="l" t="t" r="r" b="b"/>
              <a:pathLst>
                <a:path w="11988" h="9155" extrusionOk="0">
                  <a:moveTo>
                    <a:pt x="10750" y="0"/>
                  </a:moveTo>
                  <a:cubicBezTo>
                    <a:pt x="9828" y="1009"/>
                    <a:pt x="8575" y="2780"/>
                    <a:pt x="5867" y="4825"/>
                  </a:cubicBezTo>
                  <a:cubicBezTo>
                    <a:pt x="5205" y="4422"/>
                    <a:pt x="4283" y="4177"/>
                    <a:pt x="3448" y="4033"/>
                  </a:cubicBezTo>
                  <a:cubicBezTo>
                    <a:pt x="2858" y="4839"/>
                    <a:pt x="2195" y="5603"/>
                    <a:pt x="1461" y="6294"/>
                  </a:cubicBezTo>
                  <a:cubicBezTo>
                    <a:pt x="856" y="6855"/>
                    <a:pt x="395" y="7575"/>
                    <a:pt x="136" y="8368"/>
                  </a:cubicBezTo>
                  <a:cubicBezTo>
                    <a:pt x="1" y="8783"/>
                    <a:pt x="331" y="9155"/>
                    <a:pt x="708" y="9155"/>
                  </a:cubicBezTo>
                  <a:cubicBezTo>
                    <a:pt x="814" y="9155"/>
                    <a:pt x="924" y="9125"/>
                    <a:pt x="1029" y="9059"/>
                  </a:cubicBezTo>
                  <a:lnTo>
                    <a:pt x="11988" y="2161"/>
                  </a:lnTo>
                  <a:lnTo>
                    <a:pt x="10750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3" name="Google Shape;327;p35">
              <a:extLst>
                <a:ext uri="{FF2B5EF4-FFF2-40B4-BE49-F238E27FC236}">
                  <a16:creationId xmlns:a16="http://schemas.microsoft.com/office/drawing/2014/main" id="{BBEA43F8-C070-F4C5-0122-C595FC0701C3}"/>
                </a:ext>
              </a:extLst>
            </p:cNvPr>
            <p:cNvSpPr/>
            <p:nvPr/>
          </p:nvSpPr>
          <p:spPr>
            <a:xfrm flipH="1">
              <a:off x="-86026" y="3008760"/>
              <a:ext cx="691241" cy="1695108"/>
            </a:xfrm>
            <a:custGeom>
              <a:avLst/>
              <a:gdLst/>
              <a:ahLst/>
              <a:cxnLst/>
              <a:rect l="l" t="t" r="r" b="b"/>
              <a:pathLst>
                <a:path w="18593" h="45595" extrusionOk="0">
                  <a:moveTo>
                    <a:pt x="2766" y="1"/>
                  </a:moveTo>
                  <a:cubicBezTo>
                    <a:pt x="2766" y="1"/>
                    <a:pt x="2463" y="1988"/>
                    <a:pt x="2074" y="4825"/>
                  </a:cubicBezTo>
                  <a:cubicBezTo>
                    <a:pt x="1988" y="5516"/>
                    <a:pt x="1887" y="6251"/>
                    <a:pt x="1772" y="7028"/>
                  </a:cubicBezTo>
                  <a:cubicBezTo>
                    <a:pt x="1714" y="7518"/>
                    <a:pt x="1642" y="8022"/>
                    <a:pt x="1585" y="8540"/>
                  </a:cubicBezTo>
                  <a:cubicBezTo>
                    <a:pt x="807" y="14503"/>
                    <a:pt x="0" y="21718"/>
                    <a:pt x="360" y="23518"/>
                  </a:cubicBezTo>
                  <a:cubicBezTo>
                    <a:pt x="879" y="26124"/>
                    <a:pt x="11262" y="45595"/>
                    <a:pt x="11262" y="45595"/>
                  </a:cubicBezTo>
                  <a:lnTo>
                    <a:pt x="18593" y="44500"/>
                  </a:lnTo>
                  <a:lnTo>
                    <a:pt x="10139" y="23331"/>
                  </a:lnTo>
                  <a:lnTo>
                    <a:pt x="11968" y="8540"/>
                  </a:lnTo>
                  <a:lnTo>
                    <a:pt x="12141" y="7158"/>
                  </a:lnTo>
                  <a:lnTo>
                    <a:pt x="12746" y="2305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4" name="Google Shape;328;p35">
              <a:extLst>
                <a:ext uri="{FF2B5EF4-FFF2-40B4-BE49-F238E27FC236}">
                  <a16:creationId xmlns:a16="http://schemas.microsoft.com/office/drawing/2014/main" id="{EC200487-73AA-DF70-5F82-DF4972D67379}"/>
                </a:ext>
              </a:extLst>
            </p:cNvPr>
            <p:cNvSpPr/>
            <p:nvPr/>
          </p:nvSpPr>
          <p:spPr>
            <a:xfrm flipH="1">
              <a:off x="131351" y="3008760"/>
              <a:ext cx="414975" cy="317533"/>
            </a:xfrm>
            <a:custGeom>
              <a:avLst/>
              <a:gdLst/>
              <a:ahLst/>
              <a:cxnLst/>
              <a:rect l="l" t="t" r="r" b="b"/>
              <a:pathLst>
                <a:path w="11162" h="8541" extrusionOk="0">
                  <a:moveTo>
                    <a:pt x="1182" y="1"/>
                  </a:moveTo>
                  <a:cubicBezTo>
                    <a:pt x="1182" y="1"/>
                    <a:pt x="879" y="1988"/>
                    <a:pt x="490" y="4825"/>
                  </a:cubicBezTo>
                  <a:cubicBezTo>
                    <a:pt x="404" y="5516"/>
                    <a:pt x="303" y="6251"/>
                    <a:pt x="188" y="7028"/>
                  </a:cubicBezTo>
                  <a:cubicBezTo>
                    <a:pt x="130" y="7518"/>
                    <a:pt x="58" y="8022"/>
                    <a:pt x="1" y="8540"/>
                  </a:cubicBezTo>
                  <a:lnTo>
                    <a:pt x="10384" y="8540"/>
                  </a:lnTo>
                  <a:lnTo>
                    <a:pt x="10557" y="7158"/>
                  </a:lnTo>
                  <a:lnTo>
                    <a:pt x="11162" y="2305"/>
                  </a:lnTo>
                  <a:lnTo>
                    <a:pt x="1182" y="1"/>
                  </a:ln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5" name="Google Shape;329;p35">
              <a:extLst>
                <a:ext uri="{FF2B5EF4-FFF2-40B4-BE49-F238E27FC236}">
                  <a16:creationId xmlns:a16="http://schemas.microsoft.com/office/drawing/2014/main" id="{A8C850EE-BEC2-65B8-682E-33909C5A9D56}"/>
                </a:ext>
              </a:extLst>
            </p:cNvPr>
            <p:cNvSpPr/>
            <p:nvPr/>
          </p:nvSpPr>
          <p:spPr>
            <a:xfrm flipH="1">
              <a:off x="236303" y="1648286"/>
              <a:ext cx="488326" cy="442933"/>
            </a:xfrm>
            <a:custGeom>
              <a:avLst/>
              <a:gdLst/>
              <a:ahLst/>
              <a:cxnLst/>
              <a:rect l="l" t="t" r="r" b="b"/>
              <a:pathLst>
                <a:path w="13135" h="11914" extrusionOk="0">
                  <a:moveTo>
                    <a:pt x="6784" y="1"/>
                  </a:moveTo>
                  <a:cubicBezTo>
                    <a:pt x="6366" y="1"/>
                    <a:pt x="5978" y="203"/>
                    <a:pt x="5718" y="534"/>
                  </a:cubicBezTo>
                  <a:cubicBezTo>
                    <a:pt x="5417" y="198"/>
                    <a:pt x="4994" y="11"/>
                    <a:pt x="4555" y="11"/>
                  </a:cubicBezTo>
                  <a:cubicBezTo>
                    <a:pt x="4449" y="11"/>
                    <a:pt x="4342" y="22"/>
                    <a:pt x="4235" y="44"/>
                  </a:cubicBezTo>
                  <a:cubicBezTo>
                    <a:pt x="3688" y="159"/>
                    <a:pt x="3256" y="548"/>
                    <a:pt x="3083" y="1067"/>
                  </a:cubicBezTo>
                  <a:cubicBezTo>
                    <a:pt x="2881" y="943"/>
                    <a:pt x="2652" y="881"/>
                    <a:pt x="2424" y="881"/>
                  </a:cubicBezTo>
                  <a:cubicBezTo>
                    <a:pt x="2148" y="881"/>
                    <a:pt x="1871" y="972"/>
                    <a:pt x="1643" y="1153"/>
                  </a:cubicBezTo>
                  <a:cubicBezTo>
                    <a:pt x="1254" y="1499"/>
                    <a:pt x="1139" y="2060"/>
                    <a:pt x="1355" y="2536"/>
                  </a:cubicBezTo>
                  <a:cubicBezTo>
                    <a:pt x="1293" y="2501"/>
                    <a:pt x="1229" y="2487"/>
                    <a:pt x="1164" y="2487"/>
                  </a:cubicBezTo>
                  <a:cubicBezTo>
                    <a:pt x="956" y="2487"/>
                    <a:pt x="738" y="2638"/>
                    <a:pt x="563" y="2780"/>
                  </a:cubicBezTo>
                  <a:cubicBezTo>
                    <a:pt x="332" y="2968"/>
                    <a:pt x="188" y="3241"/>
                    <a:pt x="159" y="3529"/>
                  </a:cubicBezTo>
                  <a:cubicBezTo>
                    <a:pt x="73" y="3947"/>
                    <a:pt x="203" y="4451"/>
                    <a:pt x="577" y="4667"/>
                  </a:cubicBezTo>
                  <a:cubicBezTo>
                    <a:pt x="203" y="4753"/>
                    <a:pt x="1" y="5185"/>
                    <a:pt x="15" y="5560"/>
                  </a:cubicBezTo>
                  <a:cubicBezTo>
                    <a:pt x="30" y="5949"/>
                    <a:pt x="303" y="6265"/>
                    <a:pt x="678" y="6352"/>
                  </a:cubicBezTo>
                  <a:cubicBezTo>
                    <a:pt x="664" y="6349"/>
                    <a:pt x="651" y="6348"/>
                    <a:pt x="638" y="6348"/>
                  </a:cubicBezTo>
                  <a:cubicBezTo>
                    <a:pt x="437" y="6348"/>
                    <a:pt x="258" y="6640"/>
                    <a:pt x="231" y="6856"/>
                  </a:cubicBezTo>
                  <a:cubicBezTo>
                    <a:pt x="217" y="7086"/>
                    <a:pt x="318" y="7317"/>
                    <a:pt x="505" y="7461"/>
                  </a:cubicBezTo>
                  <a:cubicBezTo>
                    <a:pt x="692" y="7605"/>
                    <a:pt x="908" y="7706"/>
                    <a:pt x="1124" y="7778"/>
                  </a:cubicBezTo>
                  <a:cubicBezTo>
                    <a:pt x="865" y="8224"/>
                    <a:pt x="1139" y="8843"/>
                    <a:pt x="1571" y="9131"/>
                  </a:cubicBezTo>
                  <a:cubicBezTo>
                    <a:pt x="1756" y="9244"/>
                    <a:pt x="1962" y="9306"/>
                    <a:pt x="2175" y="9306"/>
                  </a:cubicBezTo>
                  <a:cubicBezTo>
                    <a:pt x="2261" y="9306"/>
                    <a:pt x="2348" y="9296"/>
                    <a:pt x="2435" y="9275"/>
                  </a:cubicBezTo>
                  <a:lnTo>
                    <a:pt x="2435" y="9275"/>
                  </a:lnTo>
                  <a:cubicBezTo>
                    <a:pt x="2262" y="9563"/>
                    <a:pt x="2262" y="9923"/>
                    <a:pt x="2435" y="10226"/>
                  </a:cubicBezTo>
                  <a:cubicBezTo>
                    <a:pt x="2590" y="10441"/>
                    <a:pt x="2835" y="10557"/>
                    <a:pt x="3087" y="10557"/>
                  </a:cubicBezTo>
                  <a:cubicBezTo>
                    <a:pt x="3139" y="10557"/>
                    <a:pt x="3190" y="10552"/>
                    <a:pt x="3241" y="10543"/>
                  </a:cubicBezTo>
                  <a:cubicBezTo>
                    <a:pt x="3256" y="10931"/>
                    <a:pt x="3702" y="11335"/>
                    <a:pt x="4077" y="11435"/>
                  </a:cubicBezTo>
                  <a:cubicBezTo>
                    <a:pt x="4147" y="11451"/>
                    <a:pt x="4218" y="11459"/>
                    <a:pt x="4287" y="11459"/>
                  </a:cubicBezTo>
                  <a:cubicBezTo>
                    <a:pt x="4601" y="11459"/>
                    <a:pt x="4893" y="11303"/>
                    <a:pt x="5070" y="11032"/>
                  </a:cubicBezTo>
                  <a:cubicBezTo>
                    <a:pt x="5257" y="11234"/>
                    <a:pt x="5445" y="11421"/>
                    <a:pt x="5675" y="11594"/>
                  </a:cubicBezTo>
                  <a:cubicBezTo>
                    <a:pt x="5820" y="11683"/>
                    <a:pt x="5991" y="11738"/>
                    <a:pt x="6161" y="11738"/>
                  </a:cubicBezTo>
                  <a:cubicBezTo>
                    <a:pt x="6211" y="11738"/>
                    <a:pt x="6260" y="11733"/>
                    <a:pt x="6309" y="11724"/>
                  </a:cubicBezTo>
                  <a:cubicBezTo>
                    <a:pt x="6539" y="11680"/>
                    <a:pt x="6712" y="11507"/>
                    <a:pt x="6755" y="11277"/>
                  </a:cubicBezTo>
                  <a:cubicBezTo>
                    <a:pt x="6928" y="11580"/>
                    <a:pt x="7216" y="11810"/>
                    <a:pt x="7562" y="11896"/>
                  </a:cubicBezTo>
                  <a:cubicBezTo>
                    <a:pt x="7626" y="11908"/>
                    <a:pt x="7690" y="11914"/>
                    <a:pt x="7755" y="11914"/>
                  </a:cubicBezTo>
                  <a:cubicBezTo>
                    <a:pt x="8009" y="11914"/>
                    <a:pt x="8262" y="11824"/>
                    <a:pt x="8469" y="11652"/>
                  </a:cubicBezTo>
                  <a:cubicBezTo>
                    <a:pt x="8587" y="11769"/>
                    <a:pt x="8766" y="11823"/>
                    <a:pt x="8953" y="11823"/>
                  </a:cubicBezTo>
                  <a:cubicBezTo>
                    <a:pt x="9199" y="11823"/>
                    <a:pt x="9459" y="11729"/>
                    <a:pt x="9607" y="11565"/>
                  </a:cubicBezTo>
                  <a:cubicBezTo>
                    <a:pt x="9851" y="11277"/>
                    <a:pt x="9837" y="10744"/>
                    <a:pt x="9535" y="10514"/>
                  </a:cubicBezTo>
                  <a:lnTo>
                    <a:pt x="9535" y="10514"/>
                  </a:lnTo>
                  <a:cubicBezTo>
                    <a:pt x="9751" y="10629"/>
                    <a:pt x="9981" y="10701"/>
                    <a:pt x="10226" y="10701"/>
                  </a:cubicBezTo>
                  <a:cubicBezTo>
                    <a:pt x="10238" y="10702"/>
                    <a:pt x="10251" y="10702"/>
                    <a:pt x="10263" y="10702"/>
                  </a:cubicBezTo>
                  <a:cubicBezTo>
                    <a:pt x="10494" y="10702"/>
                    <a:pt x="10708" y="10575"/>
                    <a:pt x="10831" y="10370"/>
                  </a:cubicBezTo>
                  <a:cubicBezTo>
                    <a:pt x="10946" y="10154"/>
                    <a:pt x="10874" y="9880"/>
                    <a:pt x="10672" y="9751"/>
                  </a:cubicBezTo>
                  <a:cubicBezTo>
                    <a:pt x="10845" y="9751"/>
                    <a:pt x="11107" y="9799"/>
                    <a:pt x="11318" y="9799"/>
                  </a:cubicBezTo>
                  <a:cubicBezTo>
                    <a:pt x="11389" y="9799"/>
                    <a:pt x="11454" y="9794"/>
                    <a:pt x="11508" y="9779"/>
                  </a:cubicBezTo>
                  <a:cubicBezTo>
                    <a:pt x="11738" y="9736"/>
                    <a:pt x="11940" y="9592"/>
                    <a:pt x="12069" y="9391"/>
                  </a:cubicBezTo>
                  <a:cubicBezTo>
                    <a:pt x="12170" y="9189"/>
                    <a:pt x="12170" y="8930"/>
                    <a:pt x="12040" y="8742"/>
                  </a:cubicBezTo>
                  <a:lnTo>
                    <a:pt x="12040" y="8742"/>
                  </a:lnTo>
                  <a:cubicBezTo>
                    <a:pt x="12047" y="8743"/>
                    <a:pt x="12054" y="8743"/>
                    <a:pt x="12061" y="8743"/>
                  </a:cubicBezTo>
                  <a:cubicBezTo>
                    <a:pt x="12385" y="8743"/>
                    <a:pt x="12704" y="8405"/>
                    <a:pt x="12775" y="8080"/>
                  </a:cubicBezTo>
                  <a:cubicBezTo>
                    <a:pt x="12818" y="7734"/>
                    <a:pt x="12616" y="7403"/>
                    <a:pt x="12285" y="7288"/>
                  </a:cubicBezTo>
                  <a:cubicBezTo>
                    <a:pt x="12688" y="7245"/>
                    <a:pt x="13020" y="6942"/>
                    <a:pt x="13092" y="6539"/>
                  </a:cubicBezTo>
                  <a:cubicBezTo>
                    <a:pt x="13135" y="6150"/>
                    <a:pt x="12890" y="5776"/>
                    <a:pt x="12516" y="5646"/>
                  </a:cubicBezTo>
                  <a:cubicBezTo>
                    <a:pt x="12833" y="5416"/>
                    <a:pt x="12890" y="4883"/>
                    <a:pt x="12761" y="4508"/>
                  </a:cubicBezTo>
                  <a:cubicBezTo>
                    <a:pt x="12624" y="4154"/>
                    <a:pt x="12294" y="3916"/>
                    <a:pt x="11917" y="3916"/>
                  </a:cubicBezTo>
                  <a:cubicBezTo>
                    <a:pt x="11896" y="3916"/>
                    <a:pt x="11875" y="3916"/>
                    <a:pt x="11853" y="3918"/>
                  </a:cubicBezTo>
                  <a:cubicBezTo>
                    <a:pt x="12040" y="3472"/>
                    <a:pt x="11796" y="2766"/>
                    <a:pt x="11436" y="2464"/>
                  </a:cubicBezTo>
                  <a:cubicBezTo>
                    <a:pt x="11222" y="2289"/>
                    <a:pt x="10964" y="2202"/>
                    <a:pt x="10706" y="2202"/>
                  </a:cubicBezTo>
                  <a:cubicBezTo>
                    <a:pt x="10495" y="2202"/>
                    <a:pt x="10284" y="2260"/>
                    <a:pt x="10096" y="2377"/>
                  </a:cubicBezTo>
                  <a:cubicBezTo>
                    <a:pt x="10211" y="1830"/>
                    <a:pt x="9995" y="1254"/>
                    <a:pt x="9563" y="894"/>
                  </a:cubicBezTo>
                  <a:cubicBezTo>
                    <a:pt x="9310" y="720"/>
                    <a:pt x="9017" y="632"/>
                    <a:pt x="8724" y="632"/>
                  </a:cubicBezTo>
                  <a:cubicBezTo>
                    <a:pt x="8484" y="632"/>
                    <a:pt x="8243" y="691"/>
                    <a:pt x="8022" y="807"/>
                  </a:cubicBezTo>
                  <a:cubicBezTo>
                    <a:pt x="7806" y="375"/>
                    <a:pt x="7389" y="73"/>
                    <a:pt x="691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6" name="Google Shape;330;p35">
              <a:extLst>
                <a:ext uri="{FF2B5EF4-FFF2-40B4-BE49-F238E27FC236}">
                  <a16:creationId xmlns:a16="http://schemas.microsoft.com/office/drawing/2014/main" id="{455770C4-EDC9-1B9E-EF45-19D4760F31A3}"/>
                </a:ext>
              </a:extLst>
            </p:cNvPr>
            <p:cNvSpPr/>
            <p:nvPr/>
          </p:nvSpPr>
          <p:spPr>
            <a:xfrm flipH="1">
              <a:off x="86924" y="2097948"/>
              <a:ext cx="767269" cy="1113764"/>
            </a:xfrm>
            <a:custGeom>
              <a:avLst/>
              <a:gdLst/>
              <a:ahLst/>
              <a:cxnLst/>
              <a:rect l="l" t="t" r="r" b="b"/>
              <a:pathLst>
                <a:path w="20638" h="29958" extrusionOk="0">
                  <a:moveTo>
                    <a:pt x="12225" y="1"/>
                  </a:moveTo>
                  <a:cubicBezTo>
                    <a:pt x="12140" y="1"/>
                    <a:pt x="12054" y="1"/>
                    <a:pt x="11968" y="3"/>
                  </a:cubicBezTo>
                  <a:cubicBezTo>
                    <a:pt x="9736" y="3"/>
                    <a:pt x="7432" y="248"/>
                    <a:pt x="7432" y="248"/>
                  </a:cubicBezTo>
                  <a:cubicBezTo>
                    <a:pt x="7144" y="277"/>
                    <a:pt x="6856" y="320"/>
                    <a:pt x="6568" y="406"/>
                  </a:cubicBezTo>
                  <a:cubicBezTo>
                    <a:pt x="6525" y="406"/>
                    <a:pt x="6496" y="421"/>
                    <a:pt x="6453" y="435"/>
                  </a:cubicBezTo>
                  <a:cubicBezTo>
                    <a:pt x="5833" y="608"/>
                    <a:pt x="5085" y="953"/>
                    <a:pt x="4710" y="1601"/>
                  </a:cubicBezTo>
                  <a:cubicBezTo>
                    <a:pt x="4422" y="2120"/>
                    <a:pt x="4235" y="4266"/>
                    <a:pt x="4120" y="6685"/>
                  </a:cubicBezTo>
                  <a:cubicBezTo>
                    <a:pt x="4048" y="7837"/>
                    <a:pt x="4552" y="13915"/>
                    <a:pt x="4552" y="14447"/>
                  </a:cubicBezTo>
                  <a:cubicBezTo>
                    <a:pt x="4364" y="15340"/>
                    <a:pt x="663" y="26343"/>
                    <a:pt x="1" y="29958"/>
                  </a:cubicBezTo>
                  <a:lnTo>
                    <a:pt x="20638" y="29958"/>
                  </a:lnTo>
                  <a:cubicBezTo>
                    <a:pt x="20638" y="29958"/>
                    <a:pt x="18146" y="19099"/>
                    <a:pt x="17671" y="16176"/>
                  </a:cubicBezTo>
                  <a:cubicBezTo>
                    <a:pt x="18420" y="11337"/>
                    <a:pt x="19270" y="7060"/>
                    <a:pt x="19327" y="4554"/>
                  </a:cubicBezTo>
                  <a:cubicBezTo>
                    <a:pt x="19371" y="3128"/>
                    <a:pt x="19270" y="2192"/>
                    <a:pt x="19025" y="1875"/>
                  </a:cubicBezTo>
                  <a:cubicBezTo>
                    <a:pt x="18449" y="1126"/>
                    <a:pt x="17383" y="694"/>
                    <a:pt x="15540" y="349"/>
                  </a:cubicBezTo>
                  <a:cubicBezTo>
                    <a:pt x="15511" y="334"/>
                    <a:pt x="15482" y="334"/>
                    <a:pt x="15439" y="320"/>
                  </a:cubicBezTo>
                  <a:cubicBezTo>
                    <a:pt x="15151" y="277"/>
                    <a:pt x="14834" y="219"/>
                    <a:pt x="14489" y="161"/>
                  </a:cubicBezTo>
                  <a:cubicBezTo>
                    <a:pt x="13738" y="58"/>
                    <a:pt x="12987" y="1"/>
                    <a:pt x="12225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7" name="Google Shape;331;p35">
              <a:extLst>
                <a:ext uri="{FF2B5EF4-FFF2-40B4-BE49-F238E27FC236}">
                  <a16:creationId xmlns:a16="http://schemas.microsoft.com/office/drawing/2014/main" id="{6FD29D00-1EEE-5370-1535-3CD1F84BBAA7}"/>
                </a:ext>
              </a:extLst>
            </p:cNvPr>
            <p:cNvSpPr/>
            <p:nvPr/>
          </p:nvSpPr>
          <p:spPr>
            <a:xfrm flipH="1">
              <a:off x="276455" y="2098023"/>
              <a:ext cx="337869" cy="227080"/>
            </a:xfrm>
            <a:custGeom>
              <a:avLst/>
              <a:gdLst/>
              <a:ahLst/>
              <a:cxnLst/>
              <a:rect l="l" t="t" r="r" b="b"/>
              <a:pathLst>
                <a:path w="9088" h="6108" extrusionOk="0">
                  <a:moveTo>
                    <a:pt x="5498" y="0"/>
                  </a:moveTo>
                  <a:cubicBezTo>
                    <a:pt x="3278" y="0"/>
                    <a:pt x="980" y="246"/>
                    <a:pt x="980" y="246"/>
                  </a:cubicBezTo>
                  <a:cubicBezTo>
                    <a:pt x="692" y="275"/>
                    <a:pt x="404" y="318"/>
                    <a:pt x="116" y="404"/>
                  </a:cubicBezTo>
                  <a:cubicBezTo>
                    <a:pt x="73" y="404"/>
                    <a:pt x="44" y="419"/>
                    <a:pt x="1" y="433"/>
                  </a:cubicBezTo>
                  <a:cubicBezTo>
                    <a:pt x="505" y="2219"/>
                    <a:pt x="1902" y="5877"/>
                    <a:pt x="2751" y="6107"/>
                  </a:cubicBezTo>
                  <a:cubicBezTo>
                    <a:pt x="4566" y="5445"/>
                    <a:pt x="7475" y="2320"/>
                    <a:pt x="9088" y="347"/>
                  </a:cubicBezTo>
                  <a:cubicBezTo>
                    <a:pt x="9059" y="332"/>
                    <a:pt x="9016" y="332"/>
                    <a:pt x="8987" y="318"/>
                  </a:cubicBezTo>
                  <a:cubicBezTo>
                    <a:pt x="8699" y="275"/>
                    <a:pt x="8382" y="217"/>
                    <a:pt x="8037" y="159"/>
                  </a:cubicBezTo>
                  <a:cubicBezTo>
                    <a:pt x="7314" y="42"/>
                    <a:pt x="6413" y="0"/>
                    <a:pt x="5498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8" name="Google Shape;332;p35">
              <a:extLst>
                <a:ext uri="{FF2B5EF4-FFF2-40B4-BE49-F238E27FC236}">
                  <a16:creationId xmlns:a16="http://schemas.microsoft.com/office/drawing/2014/main" id="{54CF7E08-F11D-3831-9F27-1B67C8BB7E1F}"/>
                </a:ext>
              </a:extLst>
            </p:cNvPr>
            <p:cNvSpPr/>
            <p:nvPr/>
          </p:nvSpPr>
          <p:spPr>
            <a:xfrm flipH="1">
              <a:off x="296271" y="2386631"/>
              <a:ext cx="152056" cy="174660"/>
            </a:xfrm>
            <a:custGeom>
              <a:avLst/>
              <a:gdLst/>
              <a:ahLst/>
              <a:cxnLst/>
              <a:rect l="l" t="t" r="r" b="b"/>
              <a:pathLst>
                <a:path w="4090" h="4698" extrusionOk="0">
                  <a:moveTo>
                    <a:pt x="0" y="0"/>
                  </a:moveTo>
                  <a:lnTo>
                    <a:pt x="0" y="3269"/>
                  </a:lnTo>
                  <a:cubicBezTo>
                    <a:pt x="0" y="3269"/>
                    <a:pt x="86" y="4234"/>
                    <a:pt x="1368" y="4594"/>
                  </a:cubicBezTo>
                  <a:cubicBezTo>
                    <a:pt x="1620" y="4666"/>
                    <a:pt x="1869" y="4698"/>
                    <a:pt x="2108" y="4698"/>
                  </a:cubicBezTo>
                  <a:cubicBezTo>
                    <a:pt x="3069" y="4698"/>
                    <a:pt x="3857" y="4183"/>
                    <a:pt x="3960" y="3687"/>
                  </a:cubicBezTo>
                  <a:cubicBezTo>
                    <a:pt x="4090" y="2996"/>
                    <a:pt x="4004" y="159"/>
                    <a:pt x="4004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9" name="Google Shape;333;p35">
              <a:extLst>
                <a:ext uri="{FF2B5EF4-FFF2-40B4-BE49-F238E27FC236}">
                  <a16:creationId xmlns:a16="http://schemas.microsoft.com/office/drawing/2014/main" id="{9F5D161B-0972-2895-3785-D803BD5C574A}"/>
                </a:ext>
              </a:extLst>
            </p:cNvPr>
            <p:cNvSpPr/>
            <p:nvPr/>
          </p:nvSpPr>
          <p:spPr>
            <a:xfrm flipH="1">
              <a:off x="315529" y="1776809"/>
              <a:ext cx="335750" cy="514016"/>
            </a:xfrm>
            <a:custGeom>
              <a:avLst/>
              <a:gdLst/>
              <a:ahLst/>
              <a:cxnLst/>
              <a:rect l="l" t="t" r="r" b="b"/>
              <a:pathLst>
                <a:path w="9031" h="13826" extrusionOk="0">
                  <a:moveTo>
                    <a:pt x="1038" y="0"/>
                  </a:moveTo>
                  <a:lnTo>
                    <a:pt x="1038" y="0"/>
                  </a:lnTo>
                  <a:cubicBezTo>
                    <a:pt x="692" y="418"/>
                    <a:pt x="519" y="951"/>
                    <a:pt x="563" y="1498"/>
                  </a:cubicBezTo>
                  <a:cubicBezTo>
                    <a:pt x="649" y="2290"/>
                    <a:pt x="793" y="2722"/>
                    <a:pt x="591" y="3168"/>
                  </a:cubicBezTo>
                  <a:cubicBezTo>
                    <a:pt x="390" y="3586"/>
                    <a:pt x="1" y="3557"/>
                    <a:pt x="30" y="3759"/>
                  </a:cubicBezTo>
                  <a:cubicBezTo>
                    <a:pt x="44" y="3961"/>
                    <a:pt x="692" y="4033"/>
                    <a:pt x="692" y="4609"/>
                  </a:cubicBezTo>
                  <a:cubicBezTo>
                    <a:pt x="707" y="5213"/>
                    <a:pt x="692" y="6121"/>
                    <a:pt x="908" y="6308"/>
                  </a:cubicBezTo>
                  <a:cubicBezTo>
                    <a:pt x="1112" y="6475"/>
                    <a:pt x="1466" y="6564"/>
                    <a:pt x="1923" y="6564"/>
                  </a:cubicBezTo>
                  <a:cubicBezTo>
                    <a:pt x="2175" y="6564"/>
                    <a:pt x="2459" y="6537"/>
                    <a:pt x="2766" y="6481"/>
                  </a:cubicBezTo>
                  <a:cubicBezTo>
                    <a:pt x="2867" y="6466"/>
                    <a:pt x="2939" y="6452"/>
                    <a:pt x="3025" y="6452"/>
                  </a:cubicBezTo>
                  <a:cubicBezTo>
                    <a:pt x="3077" y="6447"/>
                    <a:pt x="3126" y="6445"/>
                    <a:pt x="3170" y="6445"/>
                  </a:cubicBezTo>
                  <a:cubicBezTo>
                    <a:pt x="3654" y="6445"/>
                    <a:pt x="3703" y="6715"/>
                    <a:pt x="3716" y="6913"/>
                  </a:cubicBezTo>
                  <a:cubicBezTo>
                    <a:pt x="3760" y="7431"/>
                    <a:pt x="3587" y="7950"/>
                    <a:pt x="3241" y="8353"/>
                  </a:cubicBezTo>
                  <a:cubicBezTo>
                    <a:pt x="2924" y="8699"/>
                    <a:pt x="1974" y="8886"/>
                    <a:pt x="1974" y="8886"/>
                  </a:cubicBezTo>
                  <a:cubicBezTo>
                    <a:pt x="1974" y="8886"/>
                    <a:pt x="3040" y="13595"/>
                    <a:pt x="3990" y="13825"/>
                  </a:cubicBezTo>
                  <a:cubicBezTo>
                    <a:pt x="4782" y="13235"/>
                    <a:pt x="7518" y="10268"/>
                    <a:pt x="9031" y="8799"/>
                  </a:cubicBezTo>
                  <a:cubicBezTo>
                    <a:pt x="8066" y="8483"/>
                    <a:pt x="7101" y="7964"/>
                    <a:pt x="6784" y="7028"/>
                  </a:cubicBezTo>
                  <a:cubicBezTo>
                    <a:pt x="6467" y="6092"/>
                    <a:pt x="6741" y="3759"/>
                    <a:pt x="6741" y="3759"/>
                  </a:cubicBezTo>
                  <a:lnTo>
                    <a:pt x="6741" y="3759"/>
                  </a:lnTo>
                  <a:cubicBezTo>
                    <a:pt x="6741" y="3759"/>
                    <a:pt x="6814" y="3797"/>
                    <a:pt x="6950" y="3797"/>
                  </a:cubicBezTo>
                  <a:cubicBezTo>
                    <a:pt x="7064" y="3797"/>
                    <a:pt x="7221" y="3771"/>
                    <a:pt x="7418" y="3673"/>
                  </a:cubicBezTo>
                  <a:cubicBezTo>
                    <a:pt x="7850" y="3442"/>
                    <a:pt x="8224" y="1412"/>
                    <a:pt x="7518" y="1239"/>
                  </a:cubicBezTo>
                  <a:cubicBezTo>
                    <a:pt x="7444" y="1221"/>
                    <a:pt x="7373" y="1213"/>
                    <a:pt x="7305" y="1213"/>
                  </a:cubicBezTo>
                  <a:cubicBezTo>
                    <a:pt x="6923" y="1213"/>
                    <a:pt x="6634" y="1472"/>
                    <a:pt x="6438" y="1815"/>
                  </a:cubicBezTo>
                  <a:cubicBezTo>
                    <a:pt x="6352" y="1988"/>
                    <a:pt x="6294" y="2448"/>
                    <a:pt x="6093" y="2506"/>
                  </a:cubicBezTo>
                  <a:cubicBezTo>
                    <a:pt x="6076" y="2510"/>
                    <a:pt x="6060" y="2512"/>
                    <a:pt x="6044" y="2512"/>
                  </a:cubicBezTo>
                  <a:cubicBezTo>
                    <a:pt x="5831" y="2512"/>
                    <a:pt x="5629" y="2177"/>
                    <a:pt x="5589" y="2016"/>
                  </a:cubicBezTo>
                  <a:cubicBezTo>
                    <a:pt x="5531" y="1743"/>
                    <a:pt x="5661" y="1469"/>
                    <a:pt x="5905" y="1325"/>
                  </a:cubicBezTo>
                  <a:lnTo>
                    <a:pt x="5905" y="1325"/>
                  </a:lnTo>
                  <a:cubicBezTo>
                    <a:pt x="5823" y="1359"/>
                    <a:pt x="5739" y="1374"/>
                    <a:pt x="5658" y="1374"/>
                  </a:cubicBezTo>
                  <a:cubicBezTo>
                    <a:pt x="5287" y="1374"/>
                    <a:pt x="4968" y="1050"/>
                    <a:pt x="5027" y="648"/>
                  </a:cubicBezTo>
                  <a:lnTo>
                    <a:pt x="5027" y="648"/>
                  </a:lnTo>
                  <a:cubicBezTo>
                    <a:pt x="4943" y="1070"/>
                    <a:pt x="4587" y="1304"/>
                    <a:pt x="4228" y="1304"/>
                  </a:cubicBezTo>
                  <a:cubicBezTo>
                    <a:pt x="3974" y="1304"/>
                    <a:pt x="3719" y="1187"/>
                    <a:pt x="3558" y="936"/>
                  </a:cubicBezTo>
                  <a:cubicBezTo>
                    <a:pt x="3531" y="1313"/>
                    <a:pt x="3216" y="1589"/>
                    <a:pt x="2846" y="1589"/>
                  </a:cubicBezTo>
                  <a:cubicBezTo>
                    <a:pt x="2820" y="1589"/>
                    <a:pt x="2793" y="1587"/>
                    <a:pt x="2766" y="1584"/>
                  </a:cubicBezTo>
                  <a:cubicBezTo>
                    <a:pt x="2377" y="1527"/>
                    <a:pt x="2104" y="1138"/>
                    <a:pt x="2190" y="749"/>
                  </a:cubicBezTo>
                  <a:lnTo>
                    <a:pt x="2190" y="749"/>
                  </a:lnTo>
                  <a:cubicBezTo>
                    <a:pt x="2059" y="896"/>
                    <a:pt x="1877" y="974"/>
                    <a:pt x="1694" y="974"/>
                  </a:cubicBezTo>
                  <a:cubicBezTo>
                    <a:pt x="1555" y="974"/>
                    <a:pt x="1415" y="929"/>
                    <a:pt x="1297" y="835"/>
                  </a:cubicBezTo>
                  <a:cubicBezTo>
                    <a:pt x="1009" y="591"/>
                    <a:pt x="1225" y="187"/>
                    <a:pt x="1038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0" name="Google Shape;334;p35">
              <a:extLst>
                <a:ext uri="{FF2B5EF4-FFF2-40B4-BE49-F238E27FC236}">
                  <a16:creationId xmlns:a16="http://schemas.microsoft.com/office/drawing/2014/main" id="{AE42B892-5C41-5DE8-DDD6-9F2C52D569F3}"/>
                </a:ext>
              </a:extLst>
            </p:cNvPr>
            <p:cNvSpPr/>
            <p:nvPr/>
          </p:nvSpPr>
          <p:spPr>
            <a:xfrm flipH="1">
              <a:off x="315529" y="1894067"/>
              <a:ext cx="262399" cy="396758"/>
            </a:xfrm>
            <a:custGeom>
              <a:avLst/>
              <a:gdLst/>
              <a:ahLst/>
              <a:cxnLst/>
              <a:rect l="l" t="t" r="r" b="b"/>
              <a:pathLst>
                <a:path w="7058" h="10672" extrusionOk="0">
                  <a:moveTo>
                    <a:pt x="4336" y="0"/>
                  </a:moveTo>
                  <a:cubicBezTo>
                    <a:pt x="4278" y="302"/>
                    <a:pt x="4220" y="490"/>
                    <a:pt x="4192" y="634"/>
                  </a:cubicBezTo>
                  <a:cubicBezTo>
                    <a:pt x="3544" y="2664"/>
                    <a:pt x="1729" y="3168"/>
                    <a:pt x="1052" y="3298"/>
                  </a:cubicBezTo>
                  <a:cubicBezTo>
                    <a:pt x="1104" y="3293"/>
                    <a:pt x="1153" y="3291"/>
                    <a:pt x="1197" y="3291"/>
                  </a:cubicBezTo>
                  <a:cubicBezTo>
                    <a:pt x="1681" y="3291"/>
                    <a:pt x="1730" y="3561"/>
                    <a:pt x="1743" y="3759"/>
                  </a:cubicBezTo>
                  <a:cubicBezTo>
                    <a:pt x="1787" y="4277"/>
                    <a:pt x="1614" y="4796"/>
                    <a:pt x="1268" y="5185"/>
                  </a:cubicBezTo>
                  <a:cubicBezTo>
                    <a:pt x="951" y="5545"/>
                    <a:pt x="1" y="5732"/>
                    <a:pt x="1" y="5732"/>
                  </a:cubicBezTo>
                  <a:cubicBezTo>
                    <a:pt x="1" y="5732"/>
                    <a:pt x="1067" y="10441"/>
                    <a:pt x="2017" y="10671"/>
                  </a:cubicBezTo>
                  <a:cubicBezTo>
                    <a:pt x="2809" y="10081"/>
                    <a:pt x="5545" y="7114"/>
                    <a:pt x="7058" y="5645"/>
                  </a:cubicBezTo>
                  <a:cubicBezTo>
                    <a:pt x="6093" y="5329"/>
                    <a:pt x="5128" y="4810"/>
                    <a:pt x="4811" y="3874"/>
                  </a:cubicBezTo>
                  <a:cubicBezTo>
                    <a:pt x="4494" y="2938"/>
                    <a:pt x="4768" y="605"/>
                    <a:pt x="4768" y="605"/>
                  </a:cubicBezTo>
                  <a:cubicBezTo>
                    <a:pt x="4768" y="605"/>
                    <a:pt x="4422" y="519"/>
                    <a:pt x="4336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1" name="Google Shape;335;p35">
              <a:extLst>
                <a:ext uri="{FF2B5EF4-FFF2-40B4-BE49-F238E27FC236}">
                  <a16:creationId xmlns:a16="http://schemas.microsoft.com/office/drawing/2014/main" id="{EB20A87D-D55D-535A-D81B-3AFB9C4494FB}"/>
                </a:ext>
              </a:extLst>
            </p:cNvPr>
            <p:cNvSpPr/>
            <p:nvPr/>
          </p:nvSpPr>
          <p:spPr>
            <a:xfrm flipH="1">
              <a:off x="372299" y="1838301"/>
              <a:ext cx="36434" cy="59521"/>
            </a:xfrm>
            <a:custGeom>
              <a:avLst/>
              <a:gdLst/>
              <a:ahLst/>
              <a:cxnLst/>
              <a:rect l="l" t="t" r="r" b="b"/>
              <a:pathLst>
                <a:path w="980" h="1601" extrusionOk="0">
                  <a:moveTo>
                    <a:pt x="773" y="1"/>
                  </a:moveTo>
                  <a:cubicBezTo>
                    <a:pt x="695" y="1"/>
                    <a:pt x="596" y="29"/>
                    <a:pt x="476" y="118"/>
                  </a:cubicBezTo>
                  <a:cubicBezTo>
                    <a:pt x="58" y="420"/>
                    <a:pt x="1" y="1601"/>
                    <a:pt x="447" y="1601"/>
                  </a:cubicBezTo>
                  <a:cubicBezTo>
                    <a:pt x="879" y="1601"/>
                    <a:pt x="908" y="866"/>
                    <a:pt x="606" y="794"/>
                  </a:cubicBezTo>
                  <a:cubicBezTo>
                    <a:pt x="534" y="780"/>
                    <a:pt x="476" y="766"/>
                    <a:pt x="404" y="751"/>
                  </a:cubicBezTo>
                  <a:cubicBezTo>
                    <a:pt x="404" y="751"/>
                    <a:pt x="474" y="89"/>
                    <a:pt x="964" y="89"/>
                  </a:cubicBezTo>
                  <a:cubicBezTo>
                    <a:pt x="969" y="89"/>
                    <a:pt x="975" y="89"/>
                    <a:pt x="980" y="89"/>
                  </a:cubicBezTo>
                  <a:cubicBezTo>
                    <a:pt x="980" y="89"/>
                    <a:pt x="910" y="1"/>
                    <a:pt x="77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2" name="Google Shape;336;p35">
              <a:extLst>
                <a:ext uri="{FF2B5EF4-FFF2-40B4-BE49-F238E27FC236}">
                  <a16:creationId xmlns:a16="http://schemas.microsoft.com/office/drawing/2014/main" id="{72C78C81-DABE-8A0F-10D7-8D46DE63CEA9}"/>
                </a:ext>
              </a:extLst>
            </p:cNvPr>
            <p:cNvSpPr/>
            <p:nvPr/>
          </p:nvSpPr>
          <p:spPr>
            <a:xfrm flipH="1">
              <a:off x="276455" y="2098580"/>
              <a:ext cx="341066" cy="538665"/>
            </a:xfrm>
            <a:custGeom>
              <a:avLst/>
              <a:gdLst/>
              <a:ahLst/>
              <a:cxnLst/>
              <a:rect l="l" t="t" r="r" b="b"/>
              <a:pathLst>
                <a:path w="9174" h="14489" extrusionOk="0">
                  <a:moveTo>
                    <a:pt x="864" y="0"/>
                  </a:moveTo>
                  <a:lnTo>
                    <a:pt x="0" y="202"/>
                  </a:lnTo>
                  <a:lnTo>
                    <a:pt x="2549" y="14488"/>
                  </a:lnTo>
                  <a:lnTo>
                    <a:pt x="9174" y="332"/>
                  </a:lnTo>
                  <a:lnTo>
                    <a:pt x="8425" y="72"/>
                  </a:lnTo>
                  <a:lnTo>
                    <a:pt x="2780" y="12544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3" name="Google Shape;337;p35">
              <a:extLst>
                <a:ext uri="{FF2B5EF4-FFF2-40B4-BE49-F238E27FC236}">
                  <a16:creationId xmlns:a16="http://schemas.microsoft.com/office/drawing/2014/main" id="{DF56BB6B-EC45-11B7-C5EC-605D747F7BDB}"/>
                </a:ext>
              </a:extLst>
            </p:cNvPr>
            <p:cNvSpPr/>
            <p:nvPr/>
          </p:nvSpPr>
          <p:spPr>
            <a:xfrm flipH="1">
              <a:off x="466506" y="2600774"/>
              <a:ext cx="104432" cy="125883"/>
            </a:xfrm>
            <a:custGeom>
              <a:avLst/>
              <a:gdLst/>
              <a:ahLst/>
              <a:cxnLst/>
              <a:rect l="l" t="t" r="r" b="b"/>
              <a:pathLst>
                <a:path w="2809" h="3386" extrusionOk="0">
                  <a:moveTo>
                    <a:pt x="245" y="1"/>
                  </a:moveTo>
                  <a:lnTo>
                    <a:pt x="0" y="3385"/>
                  </a:lnTo>
                  <a:lnTo>
                    <a:pt x="2808" y="3385"/>
                  </a:lnTo>
                  <a:lnTo>
                    <a:pt x="2808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4" name="Google Shape;338;p35">
              <a:extLst>
                <a:ext uri="{FF2B5EF4-FFF2-40B4-BE49-F238E27FC236}">
                  <a16:creationId xmlns:a16="http://schemas.microsoft.com/office/drawing/2014/main" id="{79A472AE-3144-C04B-D8E0-75177AFD6FD7}"/>
                </a:ext>
              </a:extLst>
            </p:cNvPr>
            <p:cNvSpPr/>
            <p:nvPr/>
          </p:nvSpPr>
          <p:spPr>
            <a:xfrm flipH="1">
              <a:off x="487400" y="2625423"/>
              <a:ext cx="63202" cy="76065"/>
            </a:xfrm>
            <a:custGeom>
              <a:avLst/>
              <a:gdLst/>
              <a:ahLst/>
              <a:cxnLst/>
              <a:rect l="l" t="t" r="r" b="b"/>
              <a:pathLst>
                <a:path w="1700" h="2046" extrusionOk="0">
                  <a:moveTo>
                    <a:pt x="159" y="0"/>
                  </a:moveTo>
                  <a:lnTo>
                    <a:pt x="0" y="2045"/>
                  </a:lnTo>
                  <a:lnTo>
                    <a:pt x="1700" y="2045"/>
                  </a:lnTo>
                  <a:lnTo>
                    <a:pt x="1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5" name="Google Shape;339;p35">
              <a:extLst>
                <a:ext uri="{FF2B5EF4-FFF2-40B4-BE49-F238E27FC236}">
                  <a16:creationId xmlns:a16="http://schemas.microsoft.com/office/drawing/2014/main" id="{3D896CC9-6893-2A15-C62D-24E335ADBE44}"/>
                </a:ext>
              </a:extLst>
            </p:cNvPr>
            <p:cNvSpPr/>
            <p:nvPr/>
          </p:nvSpPr>
          <p:spPr>
            <a:xfrm flipH="1">
              <a:off x="2323299" y="3069248"/>
              <a:ext cx="234516" cy="337349"/>
            </a:xfrm>
            <a:custGeom>
              <a:avLst/>
              <a:gdLst/>
              <a:ahLst/>
              <a:cxnLst/>
              <a:rect l="l" t="t" r="r" b="b"/>
              <a:pathLst>
                <a:path w="6308" h="9074" extrusionOk="0">
                  <a:moveTo>
                    <a:pt x="1411" y="1"/>
                  </a:moveTo>
                  <a:lnTo>
                    <a:pt x="1411" y="1182"/>
                  </a:lnTo>
                  <a:cubicBezTo>
                    <a:pt x="605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20" y="9074"/>
                    <a:pt x="1627" y="9074"/>
                  </a:cubicBezTo>
                  <a:lnTo>
                    <a:pt x="4666" y="9074"/>
                  </a:lnTo>
                  <a:cubicBezTo>
                    <a:pt x="5573" y="9074"/>
                    <a:pt x="6308" y="8339"/>
                    <a:pt x="6308" y="7432"/>
                  </a:cubicBezTo>
                  <a:lnTo>
                    <a:pt x="6308" y="2795"/>
                  </a:lnTo>
                  <a:cubicBezTo>
                    <a:pt x="6308" y="1974"/>
                    <a:pt x="5703" y="1283"/>
                    <a:pt x="4882" y="1182"/>
                  </a:cubicBezTo>
                  <a:lnTo>
                    <a:pt x="48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6" name="Google Shape;340;p35">
              <a:extLst>
                <a:ext uri="{FF2B5EF4-FFF2-40B4-BE49-F238E27FC236}">
                  <a16:creationId xmlns:a16="http://schemas.microsoft.com/office/drawing/2014/main" id="{9823E7DC-FAF5-B988-3942-617E66ED6BDE}"/>
                </a:ext>
              </a:extLst>
            </p:cNvPr>
            <p:cNvSpPr/>
            <p:nvPr/>
          </p:nvSpPr>
          <p:spPr>
            <a:xfrm flipH="1">
              <a:off x="2376277" y="3069248"/>
              <a:ext cx="129080" cy="43944"/>
            </a:xfrm>
            <a:custGeom>
              <a:avLst/>
              <a:gdLst/>
              <a:ahLst/>
              <a:cxnLst/>
              <a:rect l="l" t="t" r="r" b="b"/>
              <a:pathLst>
                <a:path w="3472" h="1182" extrusionOk="0">
                  <a:moveTo>
                    <a:pt x="0" y="1"/>
                  </a:moveTo>
                  <a:lnTo>
                    <a:pt x="0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7" name="Google Shape;341;p35">
              <a:extLst>
                <a:ext uri="{FF2B5EF4-FFF2-40B4-BE49-F238E27FC236}">
                  <a16:creationId xmlns:a16="http://schemas.microsoft.com/office/drawing/2014/main" id="{5D01D44A-FC06-7653-CE9D-CE7E82C1720E}"/>
                </a:ext>
              </a:extLst>
            </p:cNvPr>
            <p:cNvSpPr/>
            <p:nvPr/>
          </p:nvSpPr>
          <p:spPr>
            <a:xfrm flipH="1">
              <a:off x="2354343" y="3049990"/>
              <a:ext cx="172429" cy="39668"/>
            </a:xfrm>
            <a:custGeom>
              <a:avLst/>
              <a:gdLst/>
              <a:ahLst/>
              <a:cxnLst/>
              <a:rect l="l" t="t" r="r" b="b"/>
              <a:pathLst>
                <a:path w="4638" h="1067" extrusionOk="0">
                  <a:moveTo>
                    <a:pt x="404" y="0"/>
                  </a:moveTo>
                  <a:cubicBezTo>
                    <a:pt x="173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73" y="1066"/>
                    <a:pt x="404" y="1066"/>
                  </a:cubicBezTo>
                  <a:lnTo>
                    <a:pt x="4234" y="1066"/>
                  </a:lnTo>
                  <a:cubicBezTo>
                    <a:pt x="4450" y="1066"/>
                    <a:pt x="4638" y="879"/>
                    <a:pt x="4638" y="663"/>
                  </a:cubicBezTo>
                  <a:lnTo>
                    <a:pt x="4638" y="404"/>
                  </a:lnTo>
                  <a:cubicBezTo>
                    <a:pt x="4638" y="173"/>
                    <a:pt x="4450" y="0"/>
                    <a:pt x="42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8" name="Google Shape;342;p35">
              <a:extLst>
                <a:ext uri="{FF2B5EF4-FFF2-40B4-BE49-F238E27FC236}">
                  <a16:creationId xmlns:a16="http://schemas.microsoft.com/office/drawing/2014/main" id="{D5C375A7-9A94-F800-C444-D48DAB93C56B}"/>
                </a:ext>
              </a:extLst>
            </p:cNvPr>
            <p:cNvSpPr/>
            <p:nvPr/>
          </p:nvSpPr>
          <p:spPr>
            <a:xfrm flipH="1">
              <a:off x="2378954" y="3179553"/>
              <a:ext cx="123206" cy="156369"/>
            </a:xfrm>
            <a:custGeom>
              <a:avLst/>
              <a:gdLst/>
              <a:ahLst/>
              <a:cxnLst/>
              <a:rect l="l" t="t" r="r" b="b"/>
              <a:pathLst>
                <a:path w="3314" h="4206" extrusionOk="0">
                  <a:moveTo>
                    <a:pt x="793" y="1"/>
                  </a:moveTo>
                  <a:cubicBezTo>
                    <a:pt x="361" y="1"/>
                    <a:pt x="1" y="361"/>
                    <a:pt x="1" y="793"/>
                  </a:cubicBezTo>
                  <a:lnTo>
                    <a:pt x="1" y="3414"/>
                  </a:lnTo>
                  <a:cubicBezTo>
                    <a:pt x="1" y="3860"/>
                    <a:pt x="361" y="4206"/>
                    <a:pt x="793" y="4206"/>
                  </a:cubicBezTo>
                  <a:lnTo>
                    <a:pt x="2521" y="4206"/>
                  </a:lnTo>
                  <a:cubicBezTo>
                    <a:pt x="2953" y="4206"/>
                    <a:pt x="3313" y="3860"/>
                    <a:pt x="3313" y="3414"/>
                  </a:cubicBezTo>
                  <a:lnTo>
                    <a:pt x="3313" y="793"/>
                  </a:lnTo>
                  <a:cubicBezTo>
                    <a:pt x="3313" y="361"/>
                    <a:pt x="2953" y="1"/>
                    <a:pt x="252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9" name="Google Shape;343;p35">
              <a:extLst>
                <a:ext uri="{FF2B5EF4-FFF2-40B4-BE49-F238E27FC236}">
                  <a16:creationId xmlns:a16="http://schemas.microsoft.com/office/drawing/2014/main" id="{4EFB6441-12AF-3574-6B76-85E7F99F577C}"/>
                </a:ext>
              </a:extLst>
            </p:cNvPr>
            <p:cNvSpPr/>
            <p:nvPr/>
          </p:nvSpPr>
          <p:spPr>
            <a:xfrm flipH="1">
              <a:off x="2065213" y="3069248"/>
              <a:ext cx="235073" cy="337349"/>
            </a:xfrm>
            <a:custGeom>
              <a:avLst/>
              <a:gdLst/>
              <a:ahLst/>
              <a:cxnLst/>
              <a:rect l="l" t="t" r="r" b="b"/>
              <a:pathLst>
                <a:path w="6323" h="9074" extrusionOk="0">
                  <a:moveTo>
                    <a:pt x="1426" y="1"/>
                  </a:moveTo>
                  <a:lnTo>
                    <a:pt x="1426" y="1182"/>
                  </a:lnTo>
                  <a:cubicBezTo>
                    <a:pt x="605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35" y="9074"/>
                    <a:pt x="1642" y="9074"/>
                  </a:cubicBezTo>
                  <a:lnTo>
                    <a:pt x="4680" y="9074"/>
                  </a:lnTo>
                  <a:cubicBezTo>
                    <a:pt x="5588" y="9074"/>
                    <a:pt x="6322" y="8339"/>
                    <a:pt x="6322" y="7432"/>
                  </a:cubicBezTo>
                  <a:lnTo>
                    <a:pt x="6322" y="2795"/>
                  </a:lnTo>
                  <a:cubicBezTo>
                    <a:pt x="6322" y="1974"/>
                    <a:pt x="5703" y="1283"/>
                    <a:pt x="4896" y="1182"/>
                  </a:cubicBezTo>
                  <a:lnTo>
                    <a:pt x="4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0" name="Google Shape;344;p35">
              <a:extLst>
                <a:ext uri="{FF2B5EF4-FFF2-40B4-BE49-F238E27FC236}">
                  <a16:creationId xmlns:a16="http://schemas.microsoft.com/office/drawing/2014/main" id="{24AB5245-0695-257D-1D7C-BBD802F98715}"/>
                </a:ext>
              </a:extLst>
            </p:cNvPr>
            <p:cNvSpPr/>
            <p:nvPr/>
          </p:nvSpPr>
          <p:spPr>
            <a:xfrm flipH="1">
              <a:off x="2118228" y="3069248"/>
              <a:ext cx="129080" cy="43944"/>
            </a:xfrm>
            <a:custGeom>
              <a:avLst/>
              <a:gdLst/>
              <a:ahLst/>
              <a:cxnLst/>
              <a:rect l="l" t="t" r="r" b="b"/>
              <a:pathLst>
                <a:path w="3472" h="1182" extrusionOk="0">
                  <a:moveTo>
                    <a:pt x="1" y="1"/>
                  </a:moveTo>
                  <a:lnTo>
                    <a:pt x="1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1" name="Google Shape;345;p35">
              <a:extLst>
                <a:ext uri="{FF2B5EF4-FFF2-40B4-BE49-F238E27FC236}">
                  <a16:creationId xmlns:a16="http://schemas.microsoft.com/office/drawing/2014/main" id="{4467A243-737E-9E38-9FC0-41022759A79F}"/>
                </a:ext>
              </a:extLst>
            </p:cNvPr>
            <p:cNvSpPr/>
            <p:nvPr/>
          </p:nvSpPr>
          <p:spPr>
            <a:xfrm flipH="1">
              <a:off x="2096814" y="3049990"/>
              <a:ext cx="172429" cy="39668"/>
            </a:xfrm>
            <a:custGeom>
              <a:avLst/>
              <a:gdLst/>
              <a:ahLst/>
              <a:cxnLst/>
              <a:rect l="l" t="t" r="r" b="b"/>
              <a:pathLst>
                <a:path w="4638" h="1067" extrusionOk="0">
                  <a:moveTo>
                    <a:pt x="404" y="0"/>
                  </a:moveTo>
                  <a:cubicBezTo>
                    <a:pt x="188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88" y="1066"/>
                    <a:pt x="404" y="1066"/>
                  </a:cubicBezTo>
                  <a:lnTo>
                    <a:pt x="4234" y="1066"/>
                  </a:lnTo>
                  <a:cubicBezTo>
                    <a:pt x="4465" y="1066"/>
                    <a:pt x="4638" y="879"/>
                    <a:pt x="4638" y="663"/>
                  </a:cubicBezTo>
                  <a:lnTo>
                    <a:pt x="4638" y="404"/>
                  </a:lnTo>
                  <a:cubicBezTo>
                    <a:pt x="4638" y="173"/>
                    <a:pt x="4465" y="0"/>
                    <a:pt x="42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2" name="Google Shape;346;p35">
              <a:extLst>
                <a:ext uri="{FF2B5EF4-FFF2-40B4-BE49-F238E27FC236}">
                  <a16:creationId xmlns:a16="http://schemas.microsoft.com/office/drawing/2014/main" id="{DA633796-DFE5-3BBA-1CC4-11E3DE1B252D}"/>
                </a:ext>
              </a:extLst>
            </p:cNvPr>
            <p:cNvSpPr/>
            <p:nvPr/>
          </p:nvSpPr>
          <p:spPr>
            <a:xfrm flipH="1">
              <a:off x="2121426" y="3179553"/>
              <a:ext cx="123206" cy="156369"/>
            </a:xfrm>
            <a:custGeom>
              <a:avLst/>
              <a:gdLst/>
              <a:ahLst/>
              <a:cxnLst/>
              <a:rect l="l" t="t" r="r" b="b"/>
              <a:pathLst>
                <a:path w="3314" h="4206" extrusionOk="0">
                  <a:moveTo>
                    <a:pt x="793" y="1"/>
                  </a:moveTo>
                  <a:cubicBezTo>
                    <a:pt x="361" y="1"/>
                    <a:pt x="1" y="361"/>
                    <a:pt x="1" y="793"/>
                  </a:cubicBezTo>
                  <a:lnTo>
                    <a:pt x="1" y="3414"/>
                  </a:lnTo>
                  <a:cubicBezTo>
                    <a:pt x="1" y="3860"/>
                    <a:pt x="361" y="4206"/>
                    <a:pt x="793" y="4206"/>
                  </a:cubicBezTo>
                  <a:lnTo>
                    <a:pt x="2521" y="4206"/>
                  </a:lnTo>
                  <a:cubicBezTo>
                    <a:pt x="2953" y="4206"/>
                    <a:pt x="3313" y="3860"/>
                    <a:pt x="3313" y="3414"/>
                  </a:cubicBezTo>
                  <a:lnTo>
                    <a:pt x="3313" y="793"/>
                  </a:lnTo>
                  <a:cubicBezTo>
                    <a:pt x="3313" y="361"/>
                    <a:pt x="2953" y="1"/>
                    <a:pt x="252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3" name="Google Shape;347;p35">
              <a:extLst>
                <a:ext uri="{FF2B5EF4-FFF2-40B4-BE49-F238E27FC236}">
                  <a16:creationId xmlns:a16="http://schemas.microsoft.com/office/drawing/2014/main" id="{F9C611E9-1323-8602-4F9B-F33A2B3A7E45}"/>
                </a:ext>
              </a:extLst>
            </p:cNvPr>
            <p:cNvSpPr/>
            <p:nvPr/>
          </p:nvSpPr>
          <p:spPr>
            <a:xfrm flipH="1">
              <a:off x="1807685" y="3069248"/>
              <a:ext cx="235073" cy="337349"/>
            </a:xfrm>
            <a:custGeom>
              <a:avLst/>
              <a:gdLst/>
              <a:ahLst/>
              <a:cxnLst/>
              <a:rect l="l" t="t" r="r" b="b"/>
              <a:pathLst>
                <a:path w="6323" h="9074" extrusionOk="0">
                  <a:moveTo>
                    <a:pt x="1426" y="1"/>
                  </a:moveTo>
                  <a:lnTo>
                    <a:pt x="1426" y="1182"/>
                  </a:lnTo>
                  <a:cubicBezTo>
                    <a:pt x="619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35" y="9074"/>
                    <a:pt x="1642" y="9074"/>
                  </a:cubicBezTo>
                  <a:lnTo>
                    <a:pt x="4680" y="9074"/>
                  </a:lnTo>
                  <a:cubicBezTo>
                    <a:pt x="5588" y="9074"/>
                    <a:pt x="6322" y="8339"/>
                    <a:pt x="6322" y="7432"/>
                  </a:cubicBezTo>
                  <a:lnTo>
                    <a:pt x="6322" y="2795"/>
                  </a:lnTo>
                  <a:cubicBezTo>
                    <a:pt x="6322" y="1974"/>
                    <a:pt x="5717" y="1283"/>
                    <a:pt x="4896" y="1182"/>
                  </a:cubicBezTo>
                  <a:lnTo>
                    <a:pt x="4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4" name="Google Shape;348;p35">
              <a:extLst>
                <a:ext uri="{FF2B5EF4-FFF2-40B4-BE49-F238E27FC236}">
                  <a16:creationId xmlns:a16="http://schemas.microsoft.com/office/drawing/2014/main" id="{0DF4EB7C-2B97-E045-01E1-0FC0641936C0}"/>
                </a:ext>
              </a:extLst>
            </p:cNvPr>
            <p:cNvSpPr/>
            <p:nvPr/>
          </p:nvSpPr>
          <p:spPr>
            <a:xfrm flipH="1">
              <a:off x="1860700" y="3069248"/>
              <a:ext cx="129080" cy="43944"/>
            </a:xfrm>
            <a:custGeom>
              <a:avLst/>
              <a:gdLst/>
              <a:ahLst/>
              <a:cxnLst/>
              <a:rect l="l" t="t" r="r" b="b"/>
              <a:pathLst>
                <a:path w="3472" h="1182" extrusionOk="0">
                  <a:moveTo>
                    <a:pt x="1" y="1"/>
                  </a:moveTo>
                  <a:lnTo>
                    <a:pt x="1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5" name="Google Shape;349;p35">
              <a:extLst>
                <a:ext uri="{FF2B5EF4-FFF2-40B4-BE49-F238E27FC236}">
                  <a16:creationId xmlns:a16="http://schemas.microsoft.com/office/drawing/2014/main" id="{EE76EFA9-D55B-C0F6-C6D1-C06A9BF523D2}"/>
                </a:ext>
              </a:extLst>
            </p:cNvPr>
            <p:cNvSpPr/>
            <p:nvPr/>
          </p:nvSpPr>
          <p:spPr>
            <a:xfrm flipH="1">
              <a:off x="1838765" y="3049990"/>
              <a:ext cx="172950" cy="39668"/>
            </a:xfrm>
            <a:custGeom>
              <a:avLst/>
              <a:gdLst/>
              <a:ahLst/>
              <a:cxnLst/>
              <a:rect l="l" t="t" r="r" b="b"/>
              <a:pathLst>
                <a:path w="4652" h="1067" extrusionOk="0">
                  <a:moveTo>
                    <a:pt x="418" y="0"/>
                  </a:moveTo>
                  <a:cubicBezTo>
                    <a:pt x="188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88" y="1066"/>
                    <a:pt x="418" y="1066"/>
                  </a:cubicBezTo>
                  <a:lnTo>
                    <a:pt x="4249" y="1066"/>
                  </a:lnTo>
                  <a:cubicBezTo>
                    <a:pt x="4465" y="1066"/>
                    <a:pt x="4652" y="879"/>
                    <a:pt x="4652" y="663"/>
                  </a:cubicBezTo>
                  <a:lnTo>
                    <a:pt x="4652" y="404"/>
                  </a:lnTo>
                  <a:cubicBezTo>
                    <a:pt x="4652" y="173"/>
                    <a:pt x="4465" y="0"/>
                    <a:pt x="424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6" name="Google Shape;350;p35">
              <a:extLst>
                <a:ext uri="{FF2B5EF4-FFF2-40B4-BE49-F238E27FC236}">
                  <a16:creationId xmlns:a16="http://schemas.microsoft.com/office/drawing/2014/main" id="{A6AC7168-B353-79BE-AEAF-6FBBCCC250B9}"/>
                </a:ext>
              </a:extLst>
            </p:cNvPr>
            <p:cNvSpPr/>
            <p:nvPr/>
          </p:nvSpPr>
          <p:spPr>
            <a:xfrm flipH="1">
              <a:off x="1863897" y="3179553"/>
              <a:ext cx="122649" cy="156369"/>
            </a:xfrm>
            <a:custGeom>
              <a:avLst/>
              <a:gdLst/>
              <a:ahLst/>
              <a:cxnLst/>
              <a:rect l="l" t="t" r="r" b="b"/>
              <a:pathLst>
                <a:path w="3299" h="4206" extrusionOk="0">
                  <a:moveTo>
                    <a:pt x="792" y="1"/>
                  </a:moveTo>
                  <a:cubicBezTo>
                    <a:pt x="346" y="1"/>
                    <a:pt x="0" y="361"/>
                    <a:pt x="0" y="793"/>
                  </a:cubicBezTo>
                  <a:lnTo>
                    <a:pt x="0" y="3414"/>
                  </a:lnTo>
                  <a:cubicBezTo>
                    <a:pt x="0" y="3860"/>
                    <a:pt x="346" y="4206"/>
                    <a:pt x="792" y="4206"/>
                  </a:cubicBezTo>
                  <a:lnTo>
                    <a:pt x="2520" y="4206"/>
                  </a:lnTo>
                  <a:cubicBezTo>
                    <a:pt x="2952" y="4206"/>
                    <a:pt x="3298" y="3860"/>
                    <a:pt x="3298" y="3414"/>
                  </a:cubicBezTo>
                  <a:lnTo>
                    <a:pt x="3298" y="793"/>
                  </a:lnTo>
                  <a:cubicBezTo>
                    <a:pt x="3298" y="361"/>
                    <a:pt x="2952" y="1"/>
                    <a:pt x="2520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7" name="Google Shape;351;p35">
              <a:extLst>
                <a:ext uri="{FF2B5EF4-FFF2-40B4-BE49-F238E27FC236}">
                  <a16:creationId xmlns:a16="http://schemas.microsoft.com/office/drawing/2014/main" id="{8482E39B-D301-7BD4-3282-85E3722CFD90}"/>
                </a:ext>
              </a:extLst>
            </p:cNvPr>
            <p:cNvSpPr/>
            <p:nvPr/>
          </p:nvSpPr>
          <p:spPr>
            <a:xfrm flipH="1">
              <a:off x="2238163" y="4405109"/>
              <a:ext cx="26805" cy="551491"/>
            </a:xfrm>
            <a:custGeom>
              <a:avLst/>
              <a:gdLst/>
              <a:ahLst/>
              <a:cxnLst/>
              <a:rect l="l" t="t" r="r" b="b"/>
              <a:pathLst>
                <a:path w="721" h="14834" extrusionOk="0">
                  <a:moveTo>
                    <a:pt x="332" y="0"/>
                  </a:moveTo>
                  <a:cubicBezTo>
                    <a:pt x="145" y="0"/>
                    <a:pt x="1" y="144"/>
                    <a:pt x="1" y="331"/>
                  </a:cubicBezTo>
                  <a:lnTo>
                    <a:pt x="58" y="14488"/>
                  </a:lnTo>
                  <a:cubicBezTo>
                    <a:pt x="58" y="14675"/>
                    <a:pt x="202" y="14833"/>
                    <a:pt x="389" y="14833"/>
                  </a:cubicBezTo>
                  <a:cubicBezTo>
                    <a:pt x="577" y="14833"/>
                    <a:pt x="721" y="14675"/>
                    <a:pt x="721" y="14488"/>
                  </a:cubicBezTo>
                  <a:lnTo>
                    <a:pt x="663" y="331"/>
                  </a:lnTo>
                  <a:cubicBezTo>
                    <a:pt x="663" y="144"/>
                    <a:pt x="519" y="0"/>
                    <a:pt x="33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8" name="Google Shape;352;p35">
              <a:extLst>
                <a:ext uri="{FF2B5EF4-FFF2-40B4-BE49-F238E27FC236}">
                  <a16:creationId xmlns:a16="http://schemas.microsoft.com/office/drawing/2014/main" id="{732D8452-BA22-8CF0-2CB7-FE9201B3FB8D}"/>
                </a:ext>
              </a:extLst>
            </p:cNvPr>
            <p:cNvSpPr/>
            <p:nvPr/>
          </p:nvSpPr>
          <p:spPr>
            <a:xfrm flipH="1">
              <a:off x="2048521" y="4481212"/>
              <a:ext cx="405458" cy="398803"/>
            </a:xfrm>
            <a:custGeom>
              <a:avLst/>
              <a:gdLst/>
              <a:ahLst/>
              <a:cxnLst/>
              <a:rect l="l" t="t" r="r" b="b"/>
              <a:pathLst>
                <a:path w="10906" h="10727" extrusionOk="0">
                  <a:moveTo>
                    <a:pt x="10427" y="0"/>
                  </a:moveTo>
                  <a:cubicBezTo>
                    <a:pt x="10350" y="0"/>
                    <a:pt x="10270" y="29"/>
                    <a:pt x="10197" y="99"/>
                  </a:cubicBezTo>
                  <a:lnTo>
                    <a:pt x="217" y="10151"/>
                  </a:lnTo>
                  <a:cubicBezTo>
                    <a:pt x="1" y="10367"/>
                    <a:pt x="159" y="10727"/>
                    <a:pt x="462" y="10727"/>
                  </a:cubicBezTo>
                  <a:cubicBezTo>
                    <a:pt x="548" y="10727"/>
                    <a:pt x="635" y="10684"/>
                    <a:pt x="692" y="10626"/>
                  </a:cubicBezTo>
                  <a:lnTo>
                    <a:pt x="10672" y="574"/>
                  </a:lnTo>
                  <a:cubicBezTo>
                    <a:pt x="10905" y="330"/>
                    <a:pt x="10685" y="0"/>
                    <a:pt x="1042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9" name="Google Shape;353;p35">
              <a:extLst>
                <a:ext uri="{FF2B5EF4-FFF2-40B4-BE49-F238E27FC236}">
                  <a16:creationId xmlns:a16="http://schemas.microsoft.com/office/drawing/2014/main" id="{92BA28ED-55D0-9F70-D367-FDE436424C30}"/>
                </a:ext>
              </a:extLst>
            </p:cNvPr>
            <p:cNvSpPr/>
            <p:nvPr/>
          </p:nvSpPr>
          <p:spPr>
            <a:xfrm flipH="1">
              <a:off x="1971526" y="4666913"/>
              <a:ext cx="560079" cy="27325"/>
            </a:xfrm>
            <a:custGeom>
              <a:avLst/>
              <a:gdLst/>
              <a:ahLst/>
              <a:cxnLst/>
              <a:rect l="l" t="t" r="r" b="b"/>
              <a:pathLst>
                <a:path w="15065" h="735" extrusionOk="0">
                  <a:moveTo>
                    <a:pt x="14618" y="0"/>
                  </a:moveTo>
                  <a:lnTo>
                    <a:pt x="447" y="58"/>
                  </a:lnTo>
                  <a:cubicBezTo>
                    <a:pt x="1" y="58"/>
                    <a:pt x="1" y="735"/>
                    <a:pt x="447" y="735"/>
                  </a:cubicBezTo>
                  <a:lnTo>
                    <a:pt x="14618" y="677"/>
                  </a:lnTo>
                  <a:cubicBezTo>
                    <a:pt x="15064" y="677"/>
                    <a:pt x="15064" y="0"/>
                    <a:pt x="14618" y="0"/>
                  </a:cubicBezTo>
                  <a:close/>
                </a:path>
              </a:pathLst>
            </a:custGeom>
            <a:solidFill>
              <a:srgbClr val="C0D5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0" name="Google Shape;354;p35">
              <a:extLst>
                <a:ext uri="{FF2B5EF4-FFF2-40B4-BE49-F238E27FC236}">
                  <a16:creationId xmlns:a16="http://schemas.microsoft.com/office/drawing/2014/main" id="{F64A07BA-7C5F-683A-61C0-BFB8B3C7183C}"/>
                </a:ext>
              </a:extLst>
            </p:cNvPr>
            <p:cNvSpPr/>
            <p:nvPr/>
          </p:nvSpPr>
          <p:spPr>
            <a:xfrm flipH="1">
              <a:off x="2048074" y="4482587"/>
              <a:ext cx="407986" cy="395829"/>
            </a:xfrm>
            <a:custGeom>
              <a:avLst/>
              <a:gdLst/>
              <a:ahLst/>
              <a:cxnLst/>
              <a:rect l="l" t="t" r="r" b="b"/>
              <a:pathLst>
                <a:path w="10974" h="10647" extrusionOk="0">
                  <a:moveTo>
                    <a:pt x="472" y="1"/>
                  </a:moveTo>
                  <a:cubicBezTo>
                    <a:pt x="216" y="1"/>
                    <a:pt x="1" y="337"/>
                    <a:pt x="244" y="580"/>
                  </a:cubicBezTo>
                  <a:lnTo>
                    <a:pt x="10296" y="10560"/>
                  </a:lnTo>
                  <a:cubicBezTo>
                    <a:pt x="10354" y="10618"/>
                    <a:pt x="10440" y="10647"/>
                    <a:pt x="10527" y="10647"/>
                  </a:cubicBezTo>
                  <a:cubicBezTo>
                    <a:pt x="10829" y="10647"/>
                    <a:pt x="10973" y="10287"/>
                    <a:pt x="10757" y="10071"/>
                  </a:cubicBezTo>
                  <a:lnTo>
                    <a:pt x="705" y="105"/>
                  </a:lnTo>
                  <a:cubicBezTo>
                    <a:pt x="631" y="31"/>
                    <a:pt x="550" y="1"/>
                    <a:pt x="472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1" name="Google Shape;355;p35">
              <a:extLst>
                <a:ext uri="{FF2B5EF4-FFF2-40B4-BE49-F238E27FC236}">
                  <a16:creationId xmlns:a16="http://schemas.microsoft.com/office/drawing/2014/main" id="{5C00B7FD-1750-E847-9D9D-1B66B3044459}"/>
                </a:ext>
              </a:extLst>
            </p:cNvPr>
            <p:cNvSpPr/>
            <p:nvPr/>
          </p:nvSpPr>
          <p:spPr>
            <a:xfrm flipH="1">
              <a:off x="1988144" y="4417415"/>
              <a:ext cx="547216" cy="526545"/>
            </a:xfrm>
            <a:custGeom>
              <a:avLst/>
              <a:gdLst/>
              <a:ahLst/>
              <a:cxnLst/>
              <a:rect l="l" t="t" r="r" b="b"/>
              <a:pathLst>
                <a:path w="14719" h="14163" extrusionOk="0">
                  <a:moveTo>
                    <a:pt x="7597" y="2174"/>
                  </a:moveTo>
                  <a:cubicBezTo>
                    <a:pt x="10114" y="2174"/>
                    <a:pt x="12530" y="4131"/>
                    <a:pt x="12530" y="7086"/>
                  </a:cubicBezTo>
                  <a:cubicBezTo>
                    <a:pt x="12530" y="9779"/>
                    <a:pt x="10341" y="11982"/>
                    <a:pt x="7634" y="11982"/>
                  </a:cubicBezTo>
                  <a:cubicBezTo>
                    <a:pt x="3270" y="11982"/>
                    <a:pt x="1095" y="6697"/>
                    <a:pt x="4177" y="3615"/>
                  </a:cubicBezTo>
                  <a:cubicBezTo>
                    <a:pt x="5173" y="2620"/>
                    <a:pt x="6396" y="2174"/>
                    <a:pt x="7597" y="2174"/>
                  </a:cubicBezTo>
                  <a:close/>
                  <a:moveTo>
                    <a:pt x="7634" y="0"/>
                  </a:moveTo>
                  <a:cubicBezTo>
                    <a:pt x="4768" y="0"/>
                    <a:pt x="2190" y="1728"/>
                    <a:pt x="1095" y="4378"/>
                  </a:cubicBezTo>
                  <a:cubicBezTo>
                    <a:pt x="1" y="7014"/>
                    <a:pt x="606" y="10067"/>
                    <a:pt x="2622" y="12083"/>
                  </a:cubicBezTo>
                  <a:cubicBezTo>
                    <a:pt x="3981" y="13442"/>
                    <a:pt x="5791" y="14162"/>
                    <a:pt x="7634" y="14162"/>
                  </a:cubicBezTo>
                  <a:cubicBezTo>
                    <a:pt x="8545" y="14162"/>
                    <a:pt x="9464" y="13986"/>
                    <a:pt x="10341" y="13624"/>
                  </a:cubicBezTo>
                  <a:cubicBezTo>
                    <a:pt x="12991" y="12529"/>
                    <a:pt x="14719" y="9952"/>
                    <a:pt x="14719" y="7086"/>
                  </a:cubicBezTo>
                  <a:cubicBezTo>
                    <a:pt x="14719" y="3169"/>
                    <a:pt x="11551" y="0"/>
                    <a:pt x="7634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2" name="Google Shape;356;p35">
              <a:extLst>
                <a:ext uri="{FF2B5EF4-FFF2-40B4-BE49-F238E27FC236}">
                  <a16:creationId xmlns:a16="http://schemas.microsoft.com/office/drawing/2014/main" id="{0A1F1185-6281-DAC1-B685-FDFF3DD35C11}"/>
                </a:ext>
              </a:extLst>
            </p:cNvPr>
            <p:cNvSpPr/>
            <p:nvPr/>
          </p:nvSpPr>
          <p:spPr>
            <a:xfrm flipH="1">
              <a:off x="1937248" y="4398306"/>
              <a:ext cx="610417" cy="566845"/>
            </a:xfrm>
            <a:custGeom>
              <a:avLst/>
              <a:gdLst/>
              <a:ahLst/>
              <a:cxnLst/>
              <a:rect l="l" t="t" r="r" b="b"/>
              <a:pathLst>
                <a:path w="16419" h="15247" extrusionOk="0">
                  <a:moveTo>
                    <a:pt x="7965" y="1090"/>
                  </a:moveTo>
                  <a:cubicBezTo>
                    <a:pt x="8829" y="1090"/>
                    <a:pt x="9693" y="1263"/>
                    <a:pt x="10499" y="1594"/>
                  </a:cubicBezTo>
                  <a:cubicBezTo>
                    <a:pt x="13567" y="2890"/>
                    <a:pt x="15151" y="6304"/>
                    <a:pt x="14172" y="9486"/>
                  </a:cubicBezTo>
                  <a:cubicBezTo>
                    <a:pt x="13322" y="12246"/>
                    <a:pt x="10774" y="14052"/>
                    <a:pt x="7990" y="14052"/>
                  </a:cubicBezTo>
                  <a:cubicBezTo>
                    <a:pt x="7563" y="14052"/>
                    <a:pt x="7130" y="14010"/>
                    <a:pt x="6697" y="13922"/>
                  </a:cubicBezTo>
                  <a:cubicBezTo>
                    <a:pt x="3428" y="13259"/>
                    <a:pt x="1196" y="10249"/>
                    <a:pt x="1527" y="6937"/>
                  </a:cubicBezTo>
                  <a:cubicBezTo>
                    <a:pt x="1844" y="3625"/>
                    <a:pt x="4638" y="1090"/>
                    <a:pt x="7965" y="1090"/>
                  </a:cubicBezTo>
                  <a:close/>
                  <a:moveTo>
                    <a:pt x="7993" y="1"/>
                  </a:moveTo>
                  <a:cubicBezTo>
                    <a:pt x="7489" y="1"/>
                    <a:pt x="6978" y="51"/>
                    <a:pt x="6467" y="154"/>
                  </a:cubicBezTo>
                  <a:cubicBezTo>
                    <a:pt x="2622" y="917"/>
                    <a:pt x="1" y="4475"/>
                    <a:pt x="389" y="8377"/>
                  </a:cubicBezTo>
                  <a:cubicBezTo>
                    <a:pt x="764" y="12266"/>
                    <a:pt x="4047" y="15247"/>
                    <a:pt x="7965" y="15247"/>
                  </a:cubicBezTo>
                  <a:cubicBezTo>
                    <a:pt x="8987" y="15247"/>
                    <a:pt x="9995" y="15045"/>
                    <a:pt x="10946" y="14642"/>
                  </a:cubicBezTo>
                  <a:cubicBezTo>
                    <a:pt x="14546" y="13130"/>
                    <a:pt x="16418" y="9112"/>
                    <a:pt x="15266" y="5367"/>
                  </a:cubicBezTo>
                  <a:cubicBezTo>
                    <a:pt x="14267" y="2121"/>
                    <a:pt x="11277" y="1"/>
                    <a:pt x="799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3" name="Google Shape;357;p35">
              <a:extLst>
                <a:ext uri="{FF2B5EF4-FFF2-40B4-BE49-F238E27FC236}">
                  <a16:creationId xmlns:a16="http://schemas.microsoft.com/office/drawing/2014/main" id="{A4EE4753-4341-4CC8-4AB5-D8CDF84C0AC2}"/>
                </a:ext>
              </a:extLst>
            </p:cNvPr>
            <p:cNvSpPr/>
            <p:nvPr/>
          </p:nvSpPr>
          <p:spPr>
            <a:xfrm flipH="1">
              <a:off x="2166410" y="4617096"/>
              <a:ext cx="148896" cy="127556"/>
            </a:xfrm>
            <a:custGeom>
              <a:avLst/>
              <a:gdLst/>
              <a:ahLst/>
              <a:cxnLst/>
              <a:rect l="l" t="t" r="r" b="b"/>
              <a:pathLst>
                <a:path w="4005" h="3431" extrusionOk="0">
                  <a:moveTo>
                    <a:pt x="1715" y="1"/>
                  </a:moveTo>
                  <a:cubicBezTo>
                    <a:pt x="764" y="1"/>
                    <a:pt x="1" y="764"/>
                    <a:pt x="1" y="1715"/>
                  </a:cubicBezTo>
                  <a:cubicBezTo>
                    <a:pt x="1" y="2747"/>
                    <a:pt x="844" y="3430"/>
                    <a:pt x="1724" y="3430"/>
                  </a:cubicBezTo>
                  <a:cubicBezTo>
                    <a:pt x="2145" y="3430"/>
                    <a:pt x="2575" y="3274"/>
                    <a:pt x="2924" y="2924"/>
                  </a:cubicBezTo>
                  <a:cubicBezTo>
                    <a:pt x="4004" y="1844"/>
                    <a:pt x="3241" y="1"/>
                    <a:pt x="171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4" name="Google Shape;358;p35">
              <a:extLst>
                <a:ext uri="{FF2B5EF4-FFF2-40B4-BE49-F238E27FC236}">
                  <a16:creationId xmlns:a16="http://schemas.microsoft.com/office/drawing/2014/main" id="{2D8DDAD4-9EBB-E68B-01EE-2267E6828735}"/>
                </a:ext>
              </a:extLst>
            </p:cNvPr>
            <p:cNvSpPr/>
            <p:nvPr/>
          </p:nvSpPr>
          <p:spPr>
            <a:xfrm flipH="1">
              <a:off x="1038334" y="3061217"/>
              <a:ext cx="596996" cy="477099"/>
            </a:xfrm>
            <a:custGeom>
              <a:avLst/>
              <a:gdLst/>
              <a:ahLst/>
              <a:cxnLst/>
              <a:rect l="l" t="t" r="r" b="b"/>
              <a:pathLst>
                <a:path w="16058" h="12833" extrusionOk="0">
                  <a:moveTo>
                    <a:pt x="3932" y="1"/>
                  </a:moveTo>
                  <a:cubicBezTo>
                    <a:pt x="1772" y="1"/>
                    <a:pt x="0" y="1758"/>
                    <a:pt x="0" y="3932"/>
                  </a:cubicBezTo>
                  <a:lnTo>
                    <a:pt x="0" y="12832"/>
                  </a:lnTo>
                  <a:lnTo>
                    <a:pt x="1685" y="12832"/>
                  </a:lnTo>
                  <a:lnTo>
                    <a:pt x="1685" y="3932"/>
                  </a:lnTo>
                  <a:cubicBezTo>
                    <a:pt x="1685" y="2694"/>
                    <a:pt x="2693" y="1686"/>
                    <a:pt x="3932" y="1686"/>
                  </a:cubicBezTo>
                  <a:lnTo>
                    <a:pt x="15208" y="1686"/>
                  </a:lnTo>
                  <a:cubicBezTo>
                    <a:pt x="15669" y="1686"/>
                    <a:pt x="16058" y="1311"/>
                    <a:pt x="16058" y="850"/>
                  </a:cubicBezTo>
                  <a:cubicBezTo>
                    <a:pt x="16058" y="375"/>
                    <a:pt x="15669" y="1"/>
                    <a:pt x="15208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5" name="Google Shape;359;p35">
              <a:extLst>
                <a:ext uri="{FF2B5EF4-FFF2-40B4-BE49-F238E27FC236}">
                  <a16:creationId xmlns:a16="http://schemas.microsoft.com/office/drawing/2014/main" id="{3626FDBB-C32F-21BE-F06E-7D02A877DD6A}"/>
                </a:ext>
              </a:extLst>
            </p:cNvPr>
            <p:cNvSpPr/>
            <p:nvPr/>
          </p:nvSpPr>
          <p:spPr>
            <a:xfrm flipH="1">
              <a:off x="1241769" y="3252384"/>
              <a:ext cx="651090" cy="140308"/>
            </a:xfrm>
            <a:custGeom>
              <a:avLst/>
              <a:gdLst/>
              <a:ahLst/>
              <a:cxnLst/>
              <a:rect l="l" t="t" r="r" b="b"/>
              <a:pathLst>
                <a:path w="17513" h="3774" extrusionOk="0">
                  <a:moveTo>
                    <a:pt x="1037" y="0"/>
                  </a:moveTo>
                  <a:cubicBezTo>
                    <a:pt x="461" y="0"/>
                    <a:pt x="0" y="461"/>
                    <a:pt x="0" y="1051"/>
                  </a:cubicBezTo>
                  <a:lnTo>
                    <a:pt x="0" y="2736"/>
                  </a:lnTo>
                  <a:cubicBezTo>
                    <a:pt x="0" y="3312"/>
                    <a:pt x="461" y="3773"/>
                    <a:pt x="1037" y="3773"/>
                  </a:cubicBezTo>
                  <a:lnTo>
                    <a:pt x="16461" y="3773"/>
                  </a:lnTo>
                  <a:cubicBezTo>
                    <a:pt x="17052" y="3773"/>
                    <a:pt x="17512" y="3312"/>
                    <a:pt x="17512" y="2736"/>
                  </a:cubicBezTo>
                  <a:lnTo>
                    <a:pt x="17512" y="1051"/>
                  </a:lnTo>
                  <a:cubicBezTo>
                    <a:pt x="17512" y="461"/>
                    <a:pt x="17052" y="0"/>
                    <a:pt x="1646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6" name="Google Shape;360;p35">
              <a:extLst>
                <a:ext uri="{FF2B5EF4-FFF2-40B4-BE49-F238E27FC236}">
                  <a16:creationId xmlns:a16="http://schemas.microsoft.com/office/drawing/2014/main" id="{AE6BD440-8FC8-4CA5-15EE-E1361543A1A2}"/>
                </a:ext>
              </a:extLst>
            </p:cNvPr>
            <p:cNvSpPr/>
            <p:nvPr/>
          </p:nvSpPr>
          <p:spPr>
            <a:xfrm flipH="1">
              <a:off x="1160387" y="3068727"/>
              <a:ext cx="171388" cy="119228"/>
            </a:xfrm>
            <a:custGeom>
              <a:avLst/>
              <a:gdLst/>
              <a:ahLst/>
              <a:cxnLst/>
              <a:rect l="l" t="t" r="r" b="b"/>
              <a:pathLst>
                <a:path w="4610" h="3207" extrusionOk="0">
                  <a:moveTo>
                    <a:pt x="1427" y="0"/>
                  </a:moveTo>
                  <a:cubicBezTo>
                    <a:pt x="1311" y="0"/>
                    <a:pt x="1182" y="29"/>
                    <a:pt x="1095" y="116"/>
                  </a:cubicBezTo>
                  <a:cubicBezTo>
                    <a:pt x="937" y="274"/>
                    <a:pt x="1" y="2621"/>
                    <a:pt x="44" y="2679"/>
                  </a:cubicBezTo>
                  <a:cubicBezTo>
                    <a:pt x="166" y="2814"/>
                    <a:pt x="421" y="2852"/>
                    <a:pt x="665" y="2852"/>
                  </a:cubicBezTo>
                  <a:cubicBezTo>
                    <a:pt x="967" y="2852"/>
                    <a:pt x="1254" y="2794"/>
                    <a:pt x="1254" y="2794"/>
                  </a:cubicBezTo>
                  <a:cubicBezTo>
                    <a:pt x="1254" y="2794"/>
                    <a:pt x="1686" y="3082"/>
                    <a:pt x="1888" y="3183"/>
                  </a:cubicBezTo>
                  <a:cubicBezTo>
                    <a:pt x="1918" y="3200"/>
                    <a:pt x="1951" y="3207"/>
                    <a:pt x="1983" y="3207"/>
                  </a:cubicBezTo>
                  <a:cubicBezTo>
                    <a:pt x="2180" y="3207"/>
                    <a:pt x="2392" y="2953"/>
                    <a:pt x="2392" y="2953"/>
                  </a:cubicBezTo>
                  <a:cubicBezTo>
                    <a:pt x="2608" y="3025"/>
                    <a:pt x="2824" y="3082"/>
                    <a:pt x="3040" y="3097"/>
                  </a:cubicBezTo>
                  <a:cubicBezTo>
                    <a:pt x="3155" y="3068"/>
                    <a:pt x="3342" y="2737"/>
                    <a:pt x="3342" y="2737"/>
                  </a:cubicBezTo>
                  <a:lnTo>
                    <a:pt x="3630" y="2780"/>
                  </a:lnTo>
                  <a:lnTo>
                    <a:pt x="4091" y="2866"/>
                  </a:lnTo>
                  <a:cubicBezTo>
                    <a:pt x="4221" y="2665"/>
                    <a:pt x="4321" y="2449"/>
                    <a:pt x="4393" y="2218"/>
                  </a:cubicBezTo>
                  <a:cubicBezTo>
                    <a:pt x="4437" y="1973"/>
                    <a:pt x="4609" y="879"/>
                    <a:pt x="4480" y="677"/>
                  </a:cubicBezTo>
                  <a:cubicBezTo>
                    <a:pt x="4404" y="602"/>
                    <a:pt x="4307" y="559"/>
                    <a:pt x="4197" y="559"/>
                  </a:cubicBezTo>
                  <a:cubicBezTo>
                    <a:pt x="4181" y="559"/>
                    <a:pt x="4165" y="560"/>
                    <a:pt x="4149" y="562"/>
                  </a:cubicBezTo>
                  <a:cubicBezTo>
                    <a:pt x="4127" y="560"/>
                    <a:pt x="4105" y="558"/>
                    <a:pt x="4084" y="558"/>
                  </a:cubicBezTo>
                  <a:cubicBezTo>
                    <a:pt x="3976" y="558"/>
                    <a:pt x="3870" y="588"/>
                    <a:pt x="3774" y="648"/>
                  </a:cubicBezTo>
                  <a:cubicBezTo>
                    <a:pt x="3688" y="721"/>
                    <a:pt x="3673" y="1383"/>
                    <a:pt x="3673" y="1441"/>
                  </a:cubicBezTo>
                  <a:cubicBezTo>
                    <a:pt x="3673" y="1441"/>
                    <a:pt x="3572" y="1239"/>
                    <a:pt x="3486" y="1081"/>
                  </a:cubicBezTo>
                  <a:cubicBezTo>
                    <a:pt x="3385" y="951"/>
                    <a:pt x="3227" y="865"/>
                    <a:pt x="3054" y="850"/>
                  </a:cubicBezTo>
                  <a:cubicBezTo>
                    <a:pt x="2996" y="836"/>
                    <a:pt x="2924" y="836"/>
                    <a:pt x="2852" y="821"/>
                  </a:cubicBezTo>
                  <a:cubicBezTo>
                    <a:pt x="2780" y="677"/>
                    <a:pt x="1931" y="677"/>
                    <a:pt x="1931" y="677"/>
                  </a:cubicBezTo>
                  <a:cubicBezTo>
                    <a:pt x="1945" y="519"/>
                    <a:pt x="1916" y="360"/>
                    <a:pt x="1873" y="216"/>
                  </a:cubicBezTo>
                  <a:cubicBezTo>
                    <a:pt x="1859" y="188"/>
                    <a:pt x="1844" y="159"/>
                    <a:pt x="1830" y="144"/>
                  </a:cubicBezTo>
                  <a:cubicBezTo>
                    <a:pt x="1715" y="44"/>
                    <a:pt x="1571" y="0"/>
                    <a:pt x="1427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7" name="Google Shape;361;p35">
              <a:extLst>
                <a:ext uri="{FF2B5EF4-FFF2-40B4-BE49-F238E27FC236}">
                  <a16:creationId xmlns:a16="http://schemas.microsoft.com/office/drawing/2014/main" id="{7FA94E18-2349-BED3-C778-E217CD66F7A5}"/>
                </a:ext>
              </a:extLst>
            </p:cNvPr>
            <p:cNvSpPr/>
            <p:nvPr/>
          </p:nvSpPr>
          <p:spPr>
            <a:xfrm flipH="1">
              <a:off x="1259428" y="3076757"/>
              <a:ext cx="21451" cy="71232"/>
            </a:xfrm>
            <a:custGeom>
              <a:avLst/>
              <a:gdLst/>
              <a:ahLst/>
              <a:cxnLst/>
              <a:rect l="l" t="t" r="r" b="b"/>
              <a:pathLst>
                <a:path w="577" h="1916" extrusionOk="0">
                  <a:moveTo>
                    <a:pt x="504" y="0"/>
                  </a:moveTo>
                  <a:cubicBezTo>
                    <a:pt x="432" y="188"/>
                    <a:pt x="274" y="447"/>
                    <a:pt x="158" y="821"/>
                  </a:cubicBezTo>
                  <a:cubicBezTo>
                    <a:pt x="29" y="1181"/>
                    <a:pt x="0" y="1556"/>
                    <a:pt x="58" y="1916"/>
                  </a:cubicBezTo>
                  <a:lnTo>
                    <a:pt x="562" y="461"/>
                  </a:lnTo>
                  <a:cubicBezTo>
                    <a:pt x="576" y="303"/>
                    <a:pt x="547" y="144"/>
                    <a:pt x="504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8" name="Google Shape;362;p35">
              <a:extLst>
                <a:ext uri="{FF2B5EF4-FFF2-40B4-BE49-F238E27FC236}">
                  <a16:creationId xmlns:a16="http://schemas.microsoft.com/office/drawing/2014/main" id="{EF6502D2-1336-1C00-B1BF-13366B7F7724}"/>
                </a:ext>
              </a:extLst>
            </p:cNvPr>
            <p:cNvSpPr/>
            <p:nvPr/>
          </p:nvSpPr>
          <p:spPr>
            <a:xfrm flipH="1">
              <a:off x="1212324" y="3099250"/>
              <a:ext cx="26805" cy="58926"/>
            </a:xfrm>
            <a:custGeom>
              <a:avLst/>
              <a:gdLst/>
              <a:ahLst/>
              <a:cxnLst/>
              <a:rect l="l" t="t" r="r" b="b"/>
              <a:pathLst>
                <a:path w="721" h="1585" extrusionOk="0">
                  <a:moveTo>
                    <a:pt x="360" y="0"/>
                  </a:moveTo>
                  <a:cubicBezTo>
                    <a:pt x="360" y="0"/>
                    <a:pt x="159" y="1037"/>
                    <a:pt x="0" y="1584"/>
                  </a:cubicBezTo>
                  <a:cubicBezTo>
                    <a:pt x="346" y="1138"/>
                    <a:pt x="720" y="879"/>
                    <a:pt x="562" y="29"/>
                  </a:cubicBezTo>
                  <a:cubicBezTo>
                    <a:pt x="504" y="15"/>
                    <a:pt x="432" y="15"/>
                    <a:pt x="360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9" name="Google Shape;363;p35">
              <a:extLst>
                <a:ext uri="{FF2B5EF4-FFF2-40B4-BE49-F238E27FC236}">
                  <a16:creationId xmlns:a16="http://schemas.microsoft.com/office/drawing/2014/main" id="{6A84488C-ACFF-5090-86DD-DE899DD372D7}"/>
                </a:ext>
              </a:extLst>
            </p:cNvPr>
            <p:cNvSpPr/>
            <p:nvPr/>
          </p:nvSpPr>
          <p:spPr>
            <a:xfrm flipH="1">
              <a:off x="1180240" y="3092744"/>
              <a:ext cx="27288" cy="79337"/>
            </a:xfrm>
            <a:custGeom>
              <a:avLst/>
              <a:gdLst/>
              <a:ahLst/>
              <a:cxnLst/>
              <a:rect l="l" t="t" r="r" b="b"/>
              <a:pathLst>
                <a:path w="734" h="2134" extrusionOk="0">
                  <a:moveTo>
                    <a:pt x="435" y="1"/>
                  </a:moveTo>
                  <a:cubicBezTo>
                    <a:pt x="434" y="1"/>
                    <a:pt x="433" y="1"/>
                    <a:pt x="432" y="2"/>
                  </a:cubicBezTo>
                  <a:cubicBezTo>
                    <a:pt x="360" y="75"/>
                    <a:pt x="346" y="737"/>
                    <a:pt x="346" y="795"/>
                  </a:cubicBezTo>
                  <a:cubicBezTo>
                    <a:pt x="374" y="953"/>
                    <a:pt x="403" y="1126"/>
                    <a:pt x="389" y="1284"/>
                  </a:cubicBezTo>
                  <a:cubicBezTo>
                    <a:pt x="389" y="1529"/>
                    <a:pt x="0" y="2091"/>
                    <a:pt x="0" y="2091"/>
                  </a:cubicBezTo>
                  <a:lnTo>
                    <a:pt x="288" y="2134"/>
                  </a:lnTo>
                  <a:cubicBezTo>
                    <a:pt x="446" y="1947"/>
                    <a:pt x="562" y="1731"/>
                    <a:pt x="677" y="1515"/>
                  </a:cubicBezTo>
                  <a:cubicBezTo>
                    <a:pt x="733" y="1373"/>
                    <a:pt x="485" y="1"/>
                    <a:pt x="435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0" name="Google Shape;364;p35">
              <a:extLst>
                <a:ext uri="{FF2B5EF4-FFF2-40B4-BE49-F238E27FC236}">
                  <a16:creationId xmlns:a16="http://schemas.microsoft.com/office/drawing/2014/main" id="{F065705B-CA8B-64D8-72EA-0656ADC8FB65}"/>
                </a:ext>
              </a:extLst>
            </p:cNvPr>
            <p:cNvSpPr/>
            <p:nvPr/>
          </p:nvSpPr>
          <p:spPr>
            <a:xfrm flipH="1">
              <a:off x="617484" y="3061217"/>
              <a:ext cx="596476" cy="477099"/>
            </a:xfrm>
            <a:custGeom>
              <a:avLst/>
              <a:gdLst/>
              <a:ahLst/>
              <a:cxnLst/>
              <a:rect l="l" t="t" r="r" b="b"/>
              <a:pathLst>
                <a:path w="16044" h="12833" extrusionOk="0">
                  <a:moveTo>
                    <a:pt x="3932" y="1"/>
                  </a:moveTo>
                  <a:cubicBezTo>
                    <a:pt x="1757" y="1"/>
                    <a:pt x="0" y="1758"/>
                    <a:pt x="0" y="3932"/>
                  </a:cubicBezTo>
                  <a:lnTo>
                    <a:pt x="0" y="12832"/>
                  </a:lnTo>
                  <a:lnTo>
                    <a:pt x="1671" y="12832"/>
                  </a:lnTo>
                  <a:lnTo>
                    <a:pt x="1671" y="3932"/>
                  </a:lnTo>
                  <a:cubicBezTo>
                    <a:pt x="1671" y="2694"/>
                    <a:pt x="2679" y="1686"/>
                    <a:pt x="3932" y="1686"/>
                  </a:cubicBezTo>
                  <a:lnTo>
                    <a:pt x="15194" y="1686"/>
                  </a:lnTo>
                  <a:cubicBezTo>
                    <a:pt x="15669" y="1686"/>
                    <a:pt x="16043" y="1311"/>
                    <a:pt x="16043" y="850"/>
                  </a:cubicBezTo>
                  <a:cubicBezTo>
                    <a:pt x="16043" y="375"/>
                    <a:pt x="15669" y="1"/>
                    <a:pt x="15194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1" name="Google Shape;365;p35">
              <a:extLst>
                <a:ext uri="{FF2B5EF4-FFF2-40B4-BE49-F238E27FC236}">
                  <a16:creationId xmlns:a16="http://schemas.microsoft.com/office/drawing/2014/main" id="{DB8A155B-514D-99FA-9E4E-5D6EE3CE141A}"/>
                </a:ext>
              </a:extLst>
            </p:cNvPr>
            <p:cNvSpPr/>
            <p:nvPr/>
          </p:nvSpPr>
          <p:spPr>
            <a:xfrm flipH="1">
              <a:off x="1557666" y="3316069"/>
              <a:ext cx="1085843" cy="1411369"/>
            </a:xfrm>
            <a:custGeom>
              <a:avLst/>
              <a:gdLst/>
              <a:ahLst/>
              <a:cxnLst/>
              <a:rect l="l" t="t" r="r" b="b"/>
              <a:pathLst>
                <a:path w="29207" h="37963" extrusionOk="0">
                  <a:moveTo>
                    <a:pt x="26686" y="2521"/>
                  </a:moveTo>
                  <a:lnTo>
                    <a:pt x="26686" y="35442"/>
                  </a:lnTo>
                  <a:lnTo>
                    <a:pt x="4609" y="35442"/>
                  </a:lnTo>
                  <a:cubicBezTo>
                    <a:pt x="3457" y="35442"/>
                    <a:pt x="2521" y="34506"/>
                    <a:pt x="2521" y="33354"/>
                  </a:cubicBezTo>
                  <a:lnTo>
                    <a:pt x="2521" y="2521"/>
                  </a:lnTo>
                  <a:close/>
                  <a:moveTo>
                    <a:pt x="1" y="1"/>
                  </a:moveTo>
                  <a:lnTo>
                    <a:pt x="1" y="35932"/>
                  </a:lnTo>
                  <a:cubicBezTo>
                    <a:pt x="1" y="37055"/>
                    <a:pt x="923" y="37963"/>
                    <a:pt x="2046" y="37963"/>
                  </a:cubicBezTo>
                  <a:lnTo>
                    <a:pt x="29207" y="37963"/>
                  </a:lnTo>
                  <a:lnTo>
                    <a:pt x="29207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2" name="Google Shape;366;p35">
              <a:extLst>
                <a:ext uri="{FF2B5EF4-FFF2-40B4-BE49-F238E27FC236}">
                  <a16:creationId xmlns:a16="http://schemas.microsoft.com/office/drawing/2014/main" id="{38AB9B95-C849-77E5-F50F-25F07BB9E909}"/>
                </a:ext>
              </a:extLst>
            </p:cNvPr>
            <p:cNvSpPr/>
            <p:nvPr/>
          </p:nvSpPr>
          <p:spPr>
            <a:xfrm flipH="1">
              <a:off x="1137374" y="3316069"/>
              <a:ext cx="1086364" cy="1411369"/>
            </a:xfrm>
            <a:custGeom>
              <a:avLst/>
              <a:gdLst/>
              <a:ahLst/>
              <a:cxnLst/>
              <a:rect l="l" t="t" r="r" b="b"/>
              <a:pathLst>
                <a:path w="29221" h="37963" extrusionOk="0">
                  <a:moveTo>
                    <a:pt x="26686" y="2521"/>
                  </a:moveTo>
                  <a:lnTo>
                    <a:pt x="26686" y="33873"/>
                  </a:lnTo>
                  <a:cubicBezTo>
                    <a:pt x="26686" y="34737"/>
                    <a:pt x="25995" y="35442"/>
                    <a:pt x="25116" y="35442"/>
                  </a:cubicBezTo>
                  <a:lnTo>
                    <a:pt x="2521" y="35442"/>
                  </a:lnTo>
                  <a:lnTo>
                    <a:pt x="2535" y="2521"/>
                  </a:lnTo>
                  <a:close/>
                  <a:moveTo>
                    <a:pt x="0" y="1"/>
                  </a:moveTo>
                  <a:lnTo>
                    <a:pt x="0" y="37963"/>
                  </a:lnTo>
                  <a:lnTo>
                    <a:pt x="26988" y="37963"/>
                  </a:lnTo>
                  <a:cubicBezTo>
                    <a:pt x="28213" y="37963"/>
                    <a:pt x="29206" y="36969"/>
                    <a:pt x="29221" y="35745"/>
                  </a:cubicBezTo>
                  <a:lnTo>
                    <a:pt x="29221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3" name="Google Shape;367;p35">
              <a:extLst>
                <a:ext uri="{FF2B5EF4-FFF2-40B4-BE49-F238E27FC236}">
                  <a16:creationId xmlns:a16="http://schemas.microsoft.com/office/drawing/2014/main" id="{C3360382-8831-5FCD-E962-9AD31F3D3396}"/>
                </a:ext>
              </a:extLst>
            </p:cNvPr>
            <p:cNvSpPr/>
            <p:nvPr/>
          </p:nvSpPr>
          <p:spPr>
            <a:xfrm flipH="1">
              <a:off x="1137895" y="3316069"/>
              <a:ext cx="1505614" cy="304707"/>
            </a:xfrm>
            <a:custGeom>
              <a:avLst/>
              <a:gdLst/>
              <a:ahLst/>
              <a:cxnLst/>
              <a:rect l="l" t="t" r="r" b="b"/>
              <a:pathLst>
                <a:path w="40498" h="8196" extrusionOk="0">
                  <a:moveTo>
                    <a:pt x="1" y="1"/>
                  </a:moveTo>
                  <a:lnTo>
                    <a:pt x="1" y="8195"/>
                  </a:lnTo>
                  <a:lnTo>
                    <a:pt x="40497" y="8195"/>
                  </a:lnTo>
                  <a:lnTo>
                    <a:pt x="40497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4" name="Google Shape;368;p35">
              <a:extLst>
                <a:ext uri="{FF2B5EF4-FFF2-40B4-BE49-F238E27FC236}">
                  <a16:creationId xmlns:a16="http://schemas.microsoft.com/office/drawing/2014/main" id="{97507465-D0C3-B7C5-6CE3-AB2C8EE018F3}"/>
                </a:ext>
              </a:extLst>
            </p:cNvPr>
            <p:cNvSpPr/>
            <p:nvPr/>
          </p:nvSpPr>
          <p:spPr>
            <a:xfrm flipH="1">
              <a:off x="1137895" y="3316069"/>
              <a:ext cx="989479" cy="304707"/>
            </a:xfrm>
            <a:custGeom>
              <a:avLst/>
              <a:gdLst/>
              <a:ahLst/>
              <a:cxnLst/>
              <a:rect l="l" t="t" r="r" b="b"/>
              <a:pathLst>
                <a:path w="26615" h="8196" extrusionOk="0">
                  <a:moveTo>
                    <a:pt x="1" y="1"/>
                  </a:moveTo>
                  <a:lnTo>
                    <a:pt x="1" y="8195"/>
                  </a:lnTo>
                  <a:lnTo>
                    <a:pt x="26614" y="8195"/>
                  </a:lnTo>
                  <a:lnTo>
                    <a:pt x="26614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5" name="Google Shape;369;p35">
              <a:extLst>
                <a:ext uri="{FF2B5EF4-FFF2-40B4-BE49-F238E27FC236}">
                  <a16:creationId xmlns:a16="http://schemas.microsoft.com/office/drawing/2014/main" id="{CCFAC303-D99A-D954-5C0B-B654AF4E6D9E}"/>
                </a:ext>
              </a:extLst>
            </p:cNvPr>
            <p:cNvSpPr/>
            <p:nvPr/>
          </p:nvSpPr>
          <p:spPr>
            <a:xfrm flipH="1">
              <a:off x="1695260" y="4405109"/>
              <a:ext cx="26805" cy="551491"/>
            </a:xfrm>
            <a:custGeom>
              <a:avLst/>
              <a:gdLst/>
              <a:ahLst/>
              <a:cxnLst/>
              <a:rect l="l" t="t" r="r" b="b"/>
              <a:pathLst>
                <a:path w="721" h="14834" extrusionOk="0">
                  <a:moveTo>
                    <a:pt x="332" y="0"/>
                  </a:moveTo>
                  <a:cubicBezTo>
                    <a:pt x="144" y="0"/>
                    <a:pt x="0" y="144"/>
                    <a:pt x="0" y="331"/>
                  </a:cubicBezTo>
                  <a:lnTo>
                    <a:pt x="58" y="14488"/>
                  </a:lnTo>
                  <a:cubicBezTo>
                    <a:pt x="58" y="14675"/>
                    <a:pt x="202" y="14833"/>
                    <a:pt x="389" y="14833"/>
                  </a:cubicBezTo>
                  <a:cubicBezTo>
                    <a:pt x="576" y="14833"/>
                    <a:pt x="720" y="14675"/>
                    <a:pt x="720" y="14488"/>
                  </a:cubicBezTo>
                  <a:lnTo>
                    <a:pt x="663" y="331"/>
                  </a:lnTo>
                  <a:cubicBezTo>
                    <a:pt x="663" y="144"/>
                    <a:pt x="519" y="0"/>
                    <a:pt x="33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6" name="Google Shape;370;p35">
              <a:extLst>
                <a:ext uri="{FF2B5EF4-FFF2-40B4-BE49-F238E27FC236}">
                  <a16:creationId xmlns:a16="http://schemas.microsoft.com/office/drawing/2014/main" id="{4FFD5BD8-C962-4A85-592C-33269845621E}"/>
                </a:ext>
              </a:extLst>
            </p:cNvPr>
            <p:cNvSpPr/>
            <p:nvPr/>
          </p:nvSpPr>
          <p:spPr>
            <a:xfrm flipH="1">
              <a:off x="1505246" y="4480989"/>
              <a:ext cx="405272" cy="399026"/>
            </a:xfrm>
            <a:custGeom>
              <a:avLst/>
              <a:gdLst/>
              <a:ahLst/>
              <a:cxnLst/>
              <a:rect l="l" t="t" r="r" b="b"/>
              <a:pathLst>
                <a:path w="10901" h="10733" extrusionOk="0">
                  <a:moveTo>
                    <a:pt x="10417" y="0"/>
                  </a:moveTo>
                  <a:cubicBezTo>
                    <a:pt x="10338" y="0"/>
                    <a:pt x="10255" y="31"/>
                    <a:pt x="10182" y="105"/>
                  </a:cubicBezTo>
                  <a:lnTo>
                    <a:pt x="202" y="10157"/>
                  </a:lnTo>
                  <a:cubicBezTo>
                    <a:pt x="0" y="10373"/>
                    <a:pt x="144" y="10733"/>
                    <a:pt x="447" y="10733"/>
                  </a:cubicBezTo>
                  <a:cubicBezTo>
                    <a:pt x="533" y="10733"/>
                    <a:pt x="619" y="10690"/>
                    <a:pt x="677" y="10632"/>
                  </a:cubicBezTo>
                  <a:lnTo>
                    <a:pt x="10657" y="580"/>
                  </a:lnTo>
                  <a:cubicBezTo>
                    <a:pt x="10900" y="337"/>
                    <a:pt x="10677" y="0"/>
                    <a:pt x="1041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7" name="Google Shape;371;p35">
              <a:extLst>
                <a:ext uri="{FF2B5EF4-FFF2-40B4-BE49-F238E27FC236}">
                  <a16:creationId xmlns:a16="http://schemas.microsoft.com/office/drawing/2014/main" id="{1D43FEF7-6773-127F-B6FF-2A40F5DF409E}"/>
                </a:ext>
              </a:extLst>
            </p:cNvPr>
            <p:cNvSpPr/>
            <p:nvPr/>
          </p:nvSpPr>
          <p:spPr>
            <a:xfrm flipH="1">
              <a:off x="1428623" y="4666913"/>
              <a:ext cx="560079" cy="27325"/>
            </a:xfrm>
            <a:custGeom>
              <a:avLst/>
              <a:gdLst/>
              <a:ahLst/>
              <a:cxnLst/>
              <a:rect l="l" t="t" r="r" b="b"/>
              <a:pathLst>
                <a:path w="15065" h="735" extrusionOk="0">
                  <a:moveTo>
                    <a:pt x="14618" y="0"/>
                  </a:moveTo>
                  <a:lnTo>
                    <a:pt x="447" y="58"/>
                  </a:lnTo>
                  <a:cubicBezTo>
                    <a:pt x="1" y="58"/>
                    <a:pt x="1" y="735"/>
                    <a:pt x="447" y="735"/>
                  </a:cubicBezTo>
                  <a:lnTo>
                    <a:pt x="14618" y="677"/>
                  </a:lnTo>
                  <a:cubicBezTo>
                    <a:pt x="15064" y="677"/>
                    <a:pt x="15064" y="0"/>
                    <a:pt x="14618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8" name="Google Shape;372;p35">
              <a:extLst>
                <a:ext uri="{FF2B5EF4-FFF2-40B4-BE49-F238E27FC236}">
                  <a16:creationId xmlns:a16="http://schemas.microsoft.com/office/drawing/2014/main" id="{5B604A71-EAAC-52B8-9EA5-E37FE0B4E9C1}"/>
                </a:ext>
              </a:extLst>
            </p:cNvPr>
            <p:cNvSpPr/>
            <p:nvPr/>
          </p:nvSpPr>
          <p:spPr>
            <a:xfrm flipH="1">
              <a:off x="1505209" y="4482587"/>
              <a:ext cx="408358" cy="395829"/>
            </a:xfrm>
            <a:custGeom>
              <a:avLst/>
              <a:gdLst/>
              <a:ahLst/>
              <a:cxnLst/>
              <a:rect l="l" t="t" r="r" b="b"/>
              <a:pathLst>
                <a:path w="10984" h="10647" extrusionOk="0">
                  <a:moveTo>
                    <a:pt x="481" y="1"/>
                  </a:moveTo>
                  <a:cubicBezTo>
                    <a:pt x="222" y="1"/>
                    <a:pt x="1" y="337"/>
                    <a:pt x="255" y="580"/>
                  </a:cubicBezTo>
                  <a:lnTo>
                    <a:pt x="10307" y="10560"/>
                  </a:lnTo>
                  <a:cubicBezTo>
                    <a:pt x="10365" y="10618"/>
                    <a:pt x="10451" y="10647"/>
                    <a:pt x="10537" y="10647"/>
                  </a:cubicBezTo>
                  <a:cubicBezTo>
                    <a:pt x="10840" y="10647"/>
                    <a:pt x="10984" y="10287"/>
                    <a:pt x="10768" y="10071"/>
                  </a:cubicBezTo>
                  <a:lnTo>
                    <a:pt x="716" y="105"/>
                  </a:lnTo>
                  <a:cubicBezTo>
                    <a:pt x="642" y="31"/>
                    <a:pt x="560" y="1"/>
                    <a:pt x="48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9" name="Google Shape;373;p35">
              <a:extLst>
                <a:ext uri="{FF2B5EF4-FFF2-40B4-BE49-F238E27FC236}">
                  <a16:creationId xmlns:a16="http://schemas.microsoft.com/office/drawing/2014/main" id="{680E2BB9-D682-70E5-62D6-F5C1A164D622}"/>
                </a:ext>
              </a:extLst>
            </p:cNvPr>
            <p:cNvSpPr/>
            <p:nvPr/>
          </p:nvSpPr>
          <p:spPr>
            <a:xfrm flipH="1">
              <a:off x="1445241" y="4417415"/>
              <a:ext cx="547216" cy="526545"/>
            </a:xfrm>
            <a:custGeom>
              <a:avLst/>
              <a:gdLst/>
              <a:ahLst/>
              <a:cxnLst/>
              <a:rect l="l" t="t" r="r" b="b"/>
              <a:pathLst>
                <a:path w="14719" h="14163" extrusionOk="0">
                  <a:moveTo>
                    <a:pt x="7597" y="2174"/>
                  </a:moveTo>
                  <a:cubicBezTo>
                    <a:pt x="10114" y="2174"/>
                    <a:pt x="12530" y="4131"/>
                    <a:pt x="12530" y="7086"/>
                  </a:cubicBezTo>
                  <a:cubicBezTo>
                    <a:pt x="12530" y="9779"/>
                    <a:pt x="10341" y="11982"/>
                    <a:pt x="7633" y="11982"/>
                  </a:cubicBezTo>
                  <a:cubicBezTo>
                    <a:pt x="3270" y="11982"/>
                    <a:pt x="1095" y="6697"/>
                    <a:pt x="4177" y="3615"/>
                  </a:cubicBezTo>
                  <a:cubicBezTo>
                    <a:pt x="5173" y="2620"/>
                    <a:pt x="6396" y="2174"/>
                    <a:pt x="7597" y="2174"/>
                  </a:cubicBezTo>
                  <a:close/>
                  <a:moveTo>
                    <a:pt x="7633" y="0"/>
                  </a:moveTo>
                  <a:cubicBezTo>
                    <a:pt x="4768" y="0"/>
                    <a:pt x="2190" y="1728"/>
                    <a:pt x="1095" y="4378"/>
                  </a:cubicBezTo>
                  <a:cubicBezTo>
                    <a:pt x="1" y="7014"/>
                    <a:pt x="606" y="10067"/>
                    <a:pt x="2622" y="12083"/>
                  </a:cubicBezTo>
                  <a:cubicBezTo>
                    <a:pt x="3981" y="13442"/>
                    <a:pt x="5791" y="14162"/>
                    <a:pt x="7634" y="14162"/>
                  </a:cubicBezTo>
                  <a:cubicBezTo>
                    <a:pt x="8545" y="14162"/>
                    <a:pt x="9464" y="13986"/>
                    <a:pt x="10341" y="13624"/>
                  </a:cubicBezTo>
                  <a:cubicBezTo>
                    <a:pt x="12991" y="12529"/>
                    <a:pt x="14719" y="9952"/>
                    <a:pt x="14719" y="7086"/>
                  </a:cubicBezTo>
                  <a:cubicBezTo>
                    <a:pt x="14719" y="3169"/>
                    <a:pt x="11551" y="0"/>
                    <a:pt x="7633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0" name="Google Shape;374;p35">
              <a:extLst>
                <a:ext uri="{FF2B5EF4-FFF2-40B4-BE49-F238E27FC236}">
                  <a16:creationId xmlns:a16="http://schemas.microsoft.com/office/drawing/2014/main" id="{6C674542-9A22-3CFE-E997-A4F64DE5D278}"/>
                </a:ext>
              </a:extLst>
            </p:cNvPr>
            <p:cNvSpPr/>
            <p:nvPr/>
          </p:nvSpPr>
          <p:spPr>
            <a:xfrm flipH="1">
              <a:off x="1394382" y="4398306"/>
              <a:ext cx="610380" cy="566845"/>
            </a:xfrm>
            <a:custGeom>
              <a:avLst/>
              <a:gdLst/>
              <a:ahLst/>
              <a:cxnLst/>
              <a:rect l="l" t="t" r="r" b="b"/>
              <a:pathLst>
                <a:path w="16418" h="15247" extrusionOk="0">
                  <a:moveTo>
                    <a:pt x="7964" y="1090"/>
                  </a:moveTo>
                  <a:cubicBezTo>
                    <a:pt x="8829" y="1090"/>
                    <a:pt x="9693" y="1263"/>
                    <a:pt x="10499" y="1594"/>
                  </a:cubicBezTo>
                  <a:cubicBezTo>
                    <a:pt x="13567" y="2890"/>
                    <a:pt x="15151" y="6304"/>
                    <a:pt x="14171" y="9486"/>
                  </a:cubicBezTo>
                  <a:cubicBezTo>
                    <a:pt x="13322" y="12246"/>
                    <a:pt x="10774" y="14052"/>
                    <a:pt x="7990" y="14052"/>
                  </a:cubicBezTo>
                  <a:cubicBezTo>
                    <a:pt x="7563" y="14052"/>
                    <a:pt x="7130" y="14010"/>
                    <a:pt x="6697" y="13922"/>
                  </a:cubicBezTo>
                  <a:cubicBezTo>
                    <a:pt x="3428" y="13259"/>
                    <a:pt x="1196" y="10249"/>
                    <a:pt x="1527" y="6937"/>
                  </a:cubicBezTo>
                  <a:cubicBezTo>
                    <a:pt x="1858" y="3625"/>
                    <a:pt x="4638" y="1090"/>
                    <a:pt x="7964" y="1090"/>
                  </a:cubicBezTo>
                  <a:close/>
                  <a:moveTo>
                    <a:pt x="7993" y="1"/>
                  </a:moveTo>
                  <a:cubicBezTo>
                    <a:pt x="7489" y="1"/>
                    <a:pt x="6978" y="51"/>
                    <a:pt x="6467" y="154"/>
                  </a:cubicBezTo>
                  <a:cubicBezTo>
                    <a:pt x="2622" y="917"/>
                    <a:pt x="1" y="4475"/>
                    <a:pt x="389" y="8377"/>
                  </a:cubicBezTo>
                  <a:cubicBezTo>
                    <a:pt x="764" y="12266"/>
                    <a:pt x="4047" y="15247"/>
                    <a:pt x="7964" y="15247"/>
                  </a:cubicBezTo>
                  <a:cubicBezTo>
                    <a:pt x="8987" y="15247"/>
                    <a:pt x="10009" y="15045"/>
                    <a:pt x="10946" y="14642"/>
                  </a:cubicBezTo>
                  <a:cubicBezTo>
                    <a:pt x="14560" y="13130"/>
                    <a:pt x="16418" y="9112"/>
                    <a:pt x="15266" y="5367"/>
                  </a:cubicBezTo>
                  <a:cubicBezTo>
                    <a:pt x="14267" y="2121"/>
                    <a:pt x="11277" y="1"/>
                    <a:pt x="799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1" name="Google Shape;375;p35">
              <a:extLst>
                <a:ext uri="{FF2B5EF4-FFF2-40B4-BE49-F238E27FC236}">
                  <a16:creationId xmlns:a16="http://schemas.microsoft.com/office/drawing/2014/main" id="{435B3E67-C9C5-D885-C54E-A49938383169}"/>
                </a:ext>
              </a:extLst>
            </p:cNvPr>
            <p:cNvSpPr/>
            <p:nvPr/>
          </p:nvSpPr>
          <p:spPr>
            <a:xfrm flipH="1">
              <a:off x="1623507" y="4617096"/>
              <a:ext cx="148896" cy="127556"/>
            </a:xfrm>
            <a:custGeom>
              <a:avLst/>
              <a:gdLst/>
              <a:ahLst/>
              <a:cxnLst/>
              <a:rect l="l" t="t" r="r" b="b"/>
              <a:pathLst>
                <a:path w="4005" h="3431" extrusionOk="0">
                  <a:moveTo>
                    <a:pt x="1714" y="1"/>
                  </a:moveTo>
                  <a:cubicBezTo>
                    <a:pt x="764" y="1"/>
                    <a:pt x="1" y="764"/>
                    <a:pt x="1" y="1715"/>
                  </a:cubicBezTo>
                  <a:cubicBezTo>
                    <a:pt x="1" y="2747"/>
                    <a:pt x="844" y="3430"/>
                    <a:pt x="1724" y="3430"/>
                  </a:cubicBezTo>
                  <a:cubicBezTo>
                    <a:pt x="2145" y="3430"/>
                    <a:pt x="2575" y="3274"/>
                    <a:pt x="2924" y="2924"/>
                  </a:cubicBezTo>
                  <a:cubicBezTo>
                    <a:pt x="4004" y="1844"/>
                    <a:pt x="3241" y="1"/>
                    <a:pt x="171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2" name="Google Shape;376;p35">
              <a:extLst>
                <a:ext uri="{FF2B5EF4-FFF2-40B4-BE49-F238E27FC236}">
                  <a16:creationId xmlns:a16="http://schemas.microsoft.com/office/drawing/2014/main" id="{88532193-31CC-2305-43ED-9D3D1354DF68}"/>
                </a:ext>
              </a:extLst>
            </p:cNvPr>
            <p:cNvSpPr/>
            <p:nvPr/>
          </p:nvSpPr>
          <p:spPr>
            <a:xfrm flipH="1">
              <a:off x="1678679" y="4650853"/>
              <a:ext cx="69633" cy="59633"/>
            </a:xfrm>
            <a:custGeom>
              <a:avLst/>
              <a:gdLst/>
              <a:ahLst/>
              <a:cxnLst/>
              <a:rect l="l" t="t" r="r" b="b"/>
              <a:pathLst>
                <a:path w="1873" h="1604" extrusionOk="0">
                  <a:moveTo>
                    <a:pt x="1066" y="0"/>
                  </a:moveTo>
                  <a:cubicBezTo>
                    <a:pt x="346" y="0"/>
                    <a:pt x="1" y="864"/>
                    <a:pt x="505" y="1368"/>
                  </a:cubicBezTo>
                  <a:cubicBezTo>
                    <a:pt x="668" y="1531"/>
                    <a:pt x="868" y="1604"/>
                    <a:pt x="1065" y="1604"/>
                  </a:cubicBezTo>
                  <a:cubicBezTo>
                    <a:pt x="1477" y="1604"/>
                    <a:pt x="1873" y="1284"/>
                    <a:pt x="1873" y="807"/>
                  </a:cubicBezTo>
                  <a:cubicBezTo>
                    <a:pt x="1873" y="360"/>
                    <a:pt x="1513" y="0"/>
                    <a:pt x="10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3" name="Google Shape;377;p35">
              <a:extLst>
                <a:ext uri="{FF2B5EF4-FFF2-40B4-BE49-F238E27FC236}">
                  <a16:creationId xmlns:a16="http://schemas.microsoft.com/office/drawing/2014/main" id="{E889928B-94E6-3B0D-E8A9-5267A838C097}"/>
                </a:ext>
              </a:extLst>
            </p:cNvPr>
            <p:cNvSpPr/>
            <p:nvPr/>
          </p:nvSpPr>
          <p:spPr>
            <a:xfrm flipH="1">
              <a:off x="819358" y="4651894"/>
              <a:ext cx="366236" cy="313778"/>
            </a:xfrm>
            <a:custGeom>
              <a:avLst/>
              <a:gdLst/>
              <a:ahLst/>
              <a:cxnLst/>
              <a:rect l="l" t="t" r="r" b="b"/>
              <a:pathLst>
                <a:path w="9851" h="8440" extrusionOk="0">
                  <a:moveTo>
                    <a:pt x="5631" y="1"/>
                  </a:moveTo>
                  <a:cubicBezTo>
                    <a:pt x="1887" y="1"/>
                    <a:pt x="0" y="4537"/>
                    <a:pt x="2665" y="7202"/>
                  </a:cubicBezTo>
                  <a:cubicBezTo>
                    <a:pt x="3520" y="8057"/>
                    <a:pt x="4572" y="8440"/>
                    <a:pt x="5605" y="8440"/>
                  </a:cubicBezTo>
                  <a:cubicBezTo>
                    <a:pt x="7771" y="8440"/>
                    <a:pt x="9851" y="6756"/>
                    <a:pt x="9851" y="4221"/>
                  </a:cubicBezTo>
                  <a:cubicBezTo>
                    <a:pt x="9851" y="1888"/>
                    <a:pt x="7964" y="1"/>
                    <a:pt x="563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4" name="Google Shape;378;p35">
              <a:extLst>
                <a:ext uri="{FF2B5EF4-FFF2-40B4-BE49-F238E27FC236}">
                  <a16:creationId xmlns:a16="http://schemas.microsoft.com/office/drawing/2014/main" id="{EDEBEBDF-9966-BDBD-8C67-E0BEA3A33A2E}"/>
                </a:ext>
              </a:extLst>
            </p:cNvPr>
            <p:cNvSpPr/>
            <p:nvPr/>
          </p:nvSpPr>
          <p:spPr>
            <a:xfrm flipH="1">
              <a:off x="886798" y="4741863"/>
              <a:ext cx="155848" cy="133653"/>
            </a:xfrm>
            <a:custGeom>
              <a:avLst/>
              <a:gdLst/>
              <a:ahLst/>
              <a:cxnLst/>
              <a:rect l="l" t="t" r="r" b="b"/>
              <a:pathLst>
                <a:path w="4192" h="3595" extrusionOk="0">
                  <a:moveTo>
                    <a:pt x="1786" y="0"/>
                  </a:moveTo>
                  <a:cubicBezTo>
                    <a:pt x="807" y="0"/>
                    <a:pt x="1" y="807"/>
                    <a:pt x="1" y="1801"/>
                  </a:cubicBezTo>
                  <a:cubicBezTo>
                    <a:pt x="1" y="2882"/>
                    <a:pt x="884" y="3594"/>
                    <a:pt x="1803" y="3594"/>
                  </a:cubicBezTo>
                  <a:cubicBezTo>
                    <a:pt x="2242" y="3594"/>
                    <a:pt x="2690" y="3431"/>
                    <a:pt x="3054" y="3068"/>
                  </a:cubicBezTo>
                  <a:cubicBezTo>
                    <a:pt x="4191" y="1930"/>
                    <a:pt x="3385" y="0"/>
                    <a:pt x="1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5" name="Google Shape;379;p35">
              <a:extLst>
                <a:ext uri="{FF2B5EF4-FFF2-40B4-BE49-F238E27FC236}">
                  <a16:creationId xmlns:a16="http://schemas.microsoft.com/office/drawing/2014/main" id="{AB11BEE1-1D67-F5E7-4F6B-F8C14E8D9411}"/>
                </a:ext>
              </a:extLst>
            </p:cNvPr>
            <p:cNvSpPr/>
            <p:nvPr/>
          </p:nvSpPr>
          <p:spPr>
            <a:xfrm flipH="1">
              <a:off x="934980" y="4673866"/>
              <a:ext cx="319689" cy="165477"/>
            </a:xfrm>
            <a:custGeom>
              <a:avLst/>
              <a:gdLst/>
              <a:ahLst/>
              <a:cxnLst/>
              <a:rect l="l" t="t" r="r" b="b"/>
              <a:pathLst>
                <a:path w="8599" h="4451" extrusionOk="0">
                  <a:moveTo>
                    <a:pt x="1081" y="0"/>
                  </a:moveTo>
                  <a:cubicBezTo>
                    <a:pt x="476" y="0"/>
                    <a:pt x="1" y="504"/>
                    <a:pt x="1" y="1109"/>
                  </a:cubicBezTo>
                  <a:lnTo>
                    <a:pt x="1" y="3370"/>
                  </a:lnTo>
                  <a:cubicBezTo>
                    <a:pt x="1" y="3975"/>
                    <a:pt x="490" y="4450"/>
                    <a:pt x="1081" y="4450"/>
                  </a:cubicBezTo>
                  <a:lnTo>
                    <a:pt x="7489" y="4450"/>
                  </a:lnTo>
                  <a:cubicBezTo>
                    <a:pt x="8109" y="4450"/>
                    <a:pt x="8598" y="3946"/>
                    <a:pt x="8584" y="3342"/>
                  </a:cubicBezTo>
                  <a:cubicBezTo>
                    <a:pt x="8556" y="2760"/>
                    <a:pt x="8080" y="2290"/>
                    <a:pt x="7501" y="2290"/>
                  </a:cubicBezTo>
                  <a:cubicBezTo>
                    <a:pt x="7492" y="2290"/>
                    <a:pt x="7484" y="2290"/>
                    <a:pt x="7475" y="2290"/>
                  </a:cubicBezTo>
                  <a:lnTo>
                    <a:pt x="2175" y="2290"/>
                  </a:lnTo>
                  <a:lnTo>
                    <a:pt x="2175" y="1109"/>
                  </a:lnTo>
                  <a:cubicBezTo>
                    <a:pt x="2175" y="504"/>
                    <a:pt x="1686" y="0"/>
                    <a:pt x="108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6" name="Google Shape;380;p35">
              <a:extLst>
                <a:ext uri="{FF2B5EF4-FFF2-40B4-BE49-F238E27FC236}">
                  <a16:creationId xmlns:a16="http://schemas.microsoft.com/office/drawing/2014/main" id="{A5E3FB04-0D93-A3E2-F86B-72E3AB261F82}"/>
                </a:ext>
              </a:extLst>
            </p:cNvPr>
            <p:cNvSpPr/>
            <p:nvPr/>
          </p:nvSpPr>
          <p:spPr>
            <a:xfrm flipH="1">
              <a:off x="513090" y="3034449"/>
              <a:ext cx="228121" cy="145885"/>
            </a:xfrm>
            <a:custGeom>
              <a:avLst/>
              <a:gdLst/>
              <a:ahLst/>
              <a:cxnLst/>
              <a:rect l="l" t="t" r="r" b="b"/>
              <a:pathLst>
                <a:path w="6136" h="3924" extrusionOk="0">
                  <a:moveTo>
                    <a:pt x="2636" y="1"/>
                  </a:moveTo>
                  <a:cubicBezTo>
                    <a:pt x="1974" y="1"/>
                    <a:pt x="1484" y="44"/>
                    <a:pt x="1412" y="174"/>
                  </a:cubicBezTo>
                  <a:cubicBezTo>
                    <a:pt x="1124" y="606"/>
                    <a:pt x="692" y="922"/>
                    <a:pt x="375" y="1354"/>
                  </a:cubicBezTo>
                  <a:cubicBezTo>
                    <a:pt x="1" y="1887"/>
                    <a:pt x="58" y="2521"/>
                    <a:pt x="15" y="3155"/>
                  </a:cubicBezTo>
                  <a:cubicBezTo>
                    <a:pt x="1" y="3396"/>
                    <a:pt x="1" y="3846"/>
                    <a:pt x="344" y="3846"/>
                  </a:cubicBezTo>
                  <a:cubicBezTo>
                    <a:pt x="350" y="3846"/>
                    <a:pt x="355" y="3846"/>
                    <a:pt x="361" y="3846"/>
                  </a:cubicBezTo>
                  <a:cubicBezTo>
                    <a:pt x="389" y="3846"/>
                    <a:pt x="418" y="3846"/>
                    <a:pt x="433" y="3831"/>
                  </a:cubicBezTo>
                  <a:cubicBezTo>
                    <a:pt x="649" y="3759"/>
                    <a:pt x="735" y="3428"/>
                    <a:pt x="793" y="3255"/>
                  </a:cubicBezTo>
                  <a:cubicBezTo>
                    <a:pt x="922" y="3500"/>
                    <a:pt x="1124" y="3846"/>
                    <a:pt x="1412" y="3904"/>
                  </a:cubicBezTo>
                  <a:cubicBezTo>
                    <a:pt x="1453" y="3914"/>
                    <a:pt x="1501" y="3924"/>
                    <a:pt x="1545" y="3924"/>
                  </a:cubicBezTo>
                  <a:cubicBezTo>
                    <a:pt x="1564" y="3924"/>
                    <a:pt x="1582" y="3922"/>
                    <a:pt x="1599" y="3918"/>
                  </a:cubicBezTo>
                  <a:cubicBezTo>
                    <a:pt x="1714" y="3918"/>
                    <a:pt x="1830" y="3860"/>
                    <a:pt x="1916" y="3774"/>
                  </a:cubicBezTo>
                  <a:cubicBezTo>
                    <a:pt x="2031" y="3846"/>
                    <a:pt x="2175" y="3889"/>
                    <a:pt x="2319" y="3889"/>
                  </a:cubicBezTo>
                  <a:lnTo>
                    <a:pt x="2348" y="3889"/>
                  </a:lnTo>
                  <a:cubicBezTo>
                    <a:pt x="2535" y="3860"/>
                    <a:pt x="2550" y="3644"/>
                    <a:pt x="2550" y="3630"/>
                  </a:cubicBezTo>
                  <a:cubicBezTo>
                    <a:pt x="2651" y="3640"/>
                    <a:pt x="2753" y="3650"/>
                    <a:pt x="2855" y="3650"/>
                  </a:cubicBezTo>
                  <a:cubicBezTo>
                    <a:pt x="2897" y="3650"/>
                    <a:pt x="2939" y="3648"/>
                    <a:pt x="2982" y="3644"/>
                  </a:cubicBezTo>
                  <a:cubicBezTo>
                    <a:pt x="2998" y="3646"/>
                    <a:pt x="3015" y="3647"/>
                    <a:pt x="3032" y="3647"/>
                  </a:cubicBezTo>
                  <a:cubicBezTo>
                    <a:pt x="3144" y="3647"/>
                    <a:pt x="3256" y="3606"/>
                    <a:pt x="3356" y="3543"/>
                  </a:cubicBezTo>
                  <a:cubicBezTo>
                    <a:pt x="3500" y="3399"/>
                    <a:pt x="3990" y="2579"/>
                    <a:pt x="3932" y="2363"/>
                  </a:cubicBezTo>
                  <a:cubicBezTo>
                    <a:pt x="3932" y="2363"/>
                    <a:pt x="5012" y="2219"/>
                    <a:pt x="5171" y="2132"/>
                  </a:cubicBezTo>
                  <a:cubicBezTo>
                    <a:pt x="5185" y="2118"/>
                    <a:pt x="5214" y="2103"/>
                    <a:pt x="5228" y="2103"/>
                  </a:cubicBezTo>
                  <a:cubicBezTo>
                    <a:pt x="6135" y="1556"/>
                    <a:pt x="5775" y="159"/>
                    <a:pt x="4724" y="87"/>
                  </a:cubicBezTo>
                  <a:cubicBezTo>
                    <a:pt x="4018" y="44"/>
                    <a:pt x="3255" y="1"/>
                    <a:pt x="263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7" name="Google Shape;381;p35">
              <a:extLst>
                <a:ext uri="{FF2B5EF4-FFF2-40B4-BE49-F238E27FC236}">
                  <a16:creationId xmlns:a16="http://schemas.microsoft.com/office/drawing/2014/main" id="{0552D7D0-99B3-E4DF-D8B2-DBEFE21681D8}"/>
                </a:ext>
              </a:extLst>
            </p:cNvPr>
            <p:cNvSpPr/>
            <p:nvPr/>
          </p:nvSpPr>
          <p:spPr>
            <a:xfrm flipH="1">
              <a:off x="669979" y="3109957"/>
              <a:ext cx="32679" cy="68221"/>
            </a:xfrm>
            <a:custGeom>
              <a:avLst/>
              <a:gdLst/>
              <a:ahLst/>
              <a:cxnLst/>
              <a:rect l="l" t="t" r="r" b="b"/>
              <a:pathLst>
                <a:path w="879" h="1835" extrusionOk="0">
                  <a:moveTo>
                    <a:pt x="332" y="0"/>
                  </a:moveTo>
                  <a:lnTo>
                    <a:pt x="332" y="0"/>
                  </a:lnTo>
                  <a:cubicBezTo>
                    <a:pt x="332" y="15"/>
                    <a:pt x="0" y="634"/>
                    <a:pt x="58" y="1008"/>
                  </a:cubicBezTo>
                  <a:cubicBezTo>
                    <a:pt x="130" y="1268"/>
                    <a:pt x="260" y="1512"/>
                    <a:pt x="432" y="1714"/>
                  </a:cubicBezTo>
                  <a:cubicBezTo>
                    <a:pt x="488" y="1794"/>
                    <a:pt x="576" y="1834"/>
                    <a:pt x="664" y="1834"/>
                  </a:cubicBezTo>
                  <a:cubicBezTo>
                    <a:pt x="735" y="1834"/>
                    <a:pt x="807" y="1808"/>
                    <a:pt x="865" y="1757"/>
                  </a:cubicBezTo>
                  <a:cubicBezTo>
                    <a:pt x="865" y="1757"/>
                    <a:pt x="879" y="1757"/>
                    <a:pt x="879" y="1743"/>
                  </a:cubicBezTo>
                  <a:cubicBezTo>
                    <a:pt x="648" y="1570"/>
                    <a:pt x="476" y="1340"/>
                    <a:pt x="360" y="1080"/>
                  </a:cubicBezTo>
                  <a:cubicBezTo>
                    <a:pt x="245" y="692"/>
                    <a:pt x="332" y="15"/>
                    <a:pt x="33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8" name="Google Shape;382;p35">
              <a:extLst>
                <a:ext uri="{FF2B5EF4-FFF2-40B4-BE49-F238E27FC236}">
                  <a16:creationId xmlns:a16="http://schemas.microsoft.com/office/drawing/2014/main" id="{D70D65F8-E82A-9559-B9DC-801DF008FF0D}"/>
                </a:ext>
              </a:extLst>
            </p:cNvPr>
            <p:cNvSpPr/>
            <p:nvPr/>
          </p:nvSpPr>
          <p:spPr>
            <a:xfrm flipH="1">
              <a:off x="646408" y="3130293"/>
              <a:ext cx="17696" cy="48777"/>
            </a:xfrm>
            <a:custGeom>
              <a:avLst/>
              <a:gdLst/>
              <a:ahLst/>
              <a:cxnLst/>
              <a:rect l="l" t="t" r="r" b="b"/>
              <a:pathLst>
                <a:path w="476" h="1312" extrusionOk="0">
                  <a:moveTo>
                    <a:pt x="87" y="1"/>
                  </a:moveTo>
                  <a:lnTo>
                    <a:pt x="87" y="1"/>
                  </a:lnTo>
                  <a:cubicBezTo>
                    <a:pt x="0" y="447"/>
                    <a:pt x="44" y="908"/>
                    <a:pt x="245" y="1311"/>
                  </a:cubicBezTo>
                  <a:lnTo>
                    <a:pt x="274" y="1311"/>
                  </a:lnTo>
                  <a:cubicBezTo>
                    <a:pt x="461" y="1282"/>
                    <a:pt x="476" y="1066"/>
                    <a:pt x="476" y="1052"/>
                  </a:cubicBezTo>
                  <a:cubicBezTo>
                    <a:pt x="288" y="721"/>
                    <a:pt x="159" y="375"/>
                    <a:pt x="87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9" name="Google Shape;383;p35">
              <a:extLst>
                <a:ext uri="{FF2B5EF4-FFF2-40B4-BE49-F238E27FC236}">
                  <a16:creationId xmlns:a16="http://schemas.microsoft.com/office/drawing/2014/main" id="{B5F4471F-F026-2E8F-AC5D-3EC02D21F7A4}"/>
                </a:ext>
              </a:extLst>
            </p:cNvPr>
            <p:cNvSpPr/>
            <p:nvPr/>
          </p:nvSpPr>
          <p:spPr>
            <a:xfrm flipH="1">
              <a:off x="592873" y="3103005"/>
              <a:ext cx="37512" cy="66957"/>
            </a:xfrm>
            <a:custGeom>
              <a:avLst/>
              <a:gdLst/>
              <a:ahLst/>
              <a:cxnLst/>
              <a:rect l="l" t="t" r="r" b="b"/>
              <a:pathLst>
                <a:path w="1009" h="1801" extrusionOk="0">
                  <a:moveTo>
                    <a:pt x="663" y="0"/>
                  </a:moveTo>
                  <a:lnTo>
                    <a:pt x="44" y="792"/>
                  </a:lnTo>
                  <a:cubicBezTo>
                    <a:pt x="44" y="792"/>
                    <a:pt x="1" y="1383"/>
                    <a:pt x="1" y="1800"/>
                  </a:cubicBezTo>
                  <a:cubicBezTo>
                    <a:pt x="130" y="1800"/>
                    <a:pt x="260" y="1771"/>
                    <a:pt x="375" y="1699"/>
                  </a:cubicBezTo>
                  <a:cubicBezTo>
                    <a:pt x="519" y="1555"/>
                    <a:pt x="1009" y="735"/>
                    <a:pt x="951" y="519"/>
                  </a:cubicBezTo>
                  <a:cubicBezTo>
                    <a:pt x="879" y="331"/>
                    <a:pt x="793" y="159"/>
                    <a:pt x="663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0" name="Google Shape;384;p35">
              <a:extLst>
                <a:ext uri="{FF2B5EF4-FFF2-40B4-BE49-F238E27FC236}">
                  <a16:creationId xmlns:a16="http://schemas.microsoft.com/office/drawing/2014/main" id="{88E76DB6-A797-4C47-120F-A2247BDE93CF}"/>
                </a:ext>
              </a:extLst>
            </p:cNvPr>
            <p:cNvSpPr/>
            <p:nvPr/>
          </p:nvSpPr>
          <p:spPr>
            <a:xfrm flipH="1">
              <a:off x="710131" y="3100328"/>
              <a:ext cx="17176" cy="76586"/>
            </a:xfrm>
            <a:custGeom>
              <a:avLst/>
              <a:gdLst/>
              <a:ahLst/>
              <a:cxnLst/>
              <a:rect l="l" t="t" r="r" b="b"/>
              <a:pathLst>
                <a:path w="462" h="2060" extrusionOk="0">
                  <a:moveTo>
                    <a:pt x="462" y="0"/>
                  </a:moveTo>
                  <a:cubicBezTo>
                    <a:pt x="462" y="0"/>
                    <a:pt x="44" y="591"/>
                    <a:pt x="30" y="749"/>
                  </a:cubicBezTo>
                  <a:cubicBezTo>
                    <a:pt x="1" y="1066"/>
                    <a:pt x="1" y="1368"/>
                    <a:pt x="44" y="1671"/>
                  </a:cubicBezTo>
                  <a:cubicBezTo>
                    <a:pt x="59" y="1800"/>
                    <a:pt x="73" y="1930"/>
                    <a:pt x="59" y="2059"/>
                  </a:cubicBezTo>
                  <a:cubicBezTo>
                    <a:pt x="275" y="1987"/>
                    <a:pt x="361" y="1656"/>
                    <a:pt x="419" y="1483"/>
                  </a:cubicBezTo>
                  <a:cubicBezTo>
                    <a:pt x="419" y="1483"/>
                    <a:pt x="203" y="835"/>
                    <a:pt x="231" y="605"/>
                  </a:cubicBezTo>
                  <a:cubicBezTo>
                    <a:pt x="289" y="403"/>
                    <a:pt x="375" y="202"/>
                    <a:pt x="46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1" name="Google Shape;385;p35">
              <a:extLst>
                <a:ext uri="{FF2B5EF4-FFF2-40B4-BE49-F238E27FC236}">
                  <a16:creationId xmlns:a16="http://schemas.microsoft.com/office/drawing/2014/main" id="{61FAA95F-116A-F910-2814-DEE1C916F40D}"/>
                </a:ext>
              </a:extLst>
            </p:cNvPr>
            <p:cNvSpPr/>
            <p:nvPr/>
          </p:nvSpPr>
          <p:spPr>
            <a:xfrm flipH="1">
              <a:off x="-12674" y="2161224"/>
              <a:ext cx="600231" cy="999629"/>
            </a:xfrm>
            <a:custGeom>
              <a:avLst/>
              <a:gdLst/>
              <a:ahLst/>
              <a:cxnLst/>
              <a:rect l="l" t="t" r="r" b="b"/>
              <a:pathLst>
                <a:path w="16145" h="26888" extrusionOk="0">
                  <a:moveTo>
                    <a:pt x="11234" y="0"/>
                  </a:moveTo>
                  <a:cubicBezTo>
                    <a:pt x="11190" y="0"/>
                    <a:pt x="11133" y="0"/>
                    <a:pt x="11075" y="15"/>
                  </a:cubicBezTo>
                  <a:cubicBezTo>
                    <a:pt x="8397" y="260"/>
                    <a:pt x="7605" y="4638"/>
                    <a:pt x="8209" y="9390"/>
                  </a:cubicBezTo>
                  <a:cubicBezTo>
                    <a:pt x="8872" y="14762"/>
                    <a:pt x="9160" y="16965"/>
                    <a:pt x="9160" y="16965"/>
                  </a:cubicBezTo>
                  <a:lnTo>
                    <a:pt x="1" y="23129"/>
                  </a:lnTo>
                  <a:lnTo>
                    <a:pt x="1470" y="26887"/>
                  </a:lnTo>
                  <a:cubicBezTo>
                    <a:pt x="1470" y="26887"/>
                    <a:pt x="15194" y="23762"/>
                    <a:pt x="15669" y="18967"/>
                  </a:cubicBezTo>
                  <a:cubicBezTo>
                    <a:pt x="16145" y="14243"/>
                    <a:pt x="15309" y="0"/>
                    <a:pt x="11234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2" name="Google Shape;386;p35">
              <a:extLst>
                <a:ext uri="{FF2B5EF4-FFF2-40B4-BE49-F238E27FC236}">
                  <a16:creationId xmlns:a16="http://schemas.microsoft.com/office/drawing/2014/main" id="{D10B6A1C-FCC5-C566-8DE2-7F6250935DB4}"/>
                </a:ext>
              </a:extLst>
            </p:cNvPr>
            <p:cNvSpPr/>
            <p:nvPr/>
          </p:nvSpPr>
          <p:spPr>
            <a:xfrm flipH="1">
              <a:off x="557517" y="1839304"/>
              <a:ext cx="36471" cy="17845"/>
            </a:xfrm>
            <a:custGeom>
              <a:avLst/>
              <a:gdLst/>
              <a:ahLst/>
              <a:cxnLst/>
              <a:rect l="l" t="t" r="r" b="b"/>
              <a:pathLst>
                <a:path w="981" h="480" extrusionOk="0">
                  <a:moveTo>
                    <a:pt x="507" y="1"/>
                  </a:moveTo>
                  <a:cubicBezTo>
                    <a:pt x="300" y="1"/>
                    <a:pt x="87" y="134"/>
                    <a:pt x="1" y="321"/>
                  </a:cubicBezTo>
                  <a:cubicBezTo>
                    <a:pt x="98" y="301"/>
                    <a:pt x="196" y="291"/>
                    <a:pt x="292" y="291"/>
                  </a:cubicBezTo>
                  <a:cubicBezTo>
                    <a:pt x="537" y="291"/>
                    <a:pt x="773" y="355"/>
                    <a:pt x="980" y="479"/>
                  </a:cubicBezTo>
                  <a:cubicBezTo>
                    <a:pt x="915" y="134"/>
                    <a:pt x="714" y="1"/>
                    <a:pt x="50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3" name="Google Shape;387;p35">
              <a:extLst>
                <a:ext uri="{FF2B5EF4-FFF2-40B4-BE49-F238E27FC236}">
                  <a16:creationId xmlns:a16="http://schemas.microsoft.com/office/drawing/2014/main" id="{90E8B65C-7875-7661-E2C2-E3DF5CBD6152}"/>
                </a:ext>
              </a:extLst>
            </p:cNvPr>
            <p:cNvSpPr/>
            <p:nvPr/>
          </p:nvSpPr>
          <p:spPr>
            <a:xfrm flipH="1">
              <a:off x="569860" y="1872653"/>
              <a:ext cx="23571" cy="23571"/>
            </a:xfrm>
            <a:custGeom>
              <a:avLst/>
              <a:gdLst/>
              <a:ahLst/>
              <a:cxnLst/>
              <a:rect l="l" t="t" r="r" b="b"/>
              <a:pathLst>
                <a:path w="634" h="634" extrusionOk="0">
                  <a:moveTo>
                    <a:pt x="317" y="0"/>
                  </a:moveTo>
                  <a:cubicBezTo>
                    <a:pt x="274" y="0"/>
                    <a:pt x="231" y="0"/>
                    <a:pt x="188" y="29"/>
                  </a:cubicBezTo>
                  <a:cubicBezTo>
                    <a:pt x="72" y="72"/>
                    <a:pt x="0" y="187"/>
                    <a:pt x="0" y="317"/>
                  </a:cubicBezTo>
                  <a:cubicBezTo>
                    <a:pt x="0" y="346"/>
                    <a:pt x="15" y="374"/>
                    <a:pt x="15" y="403"/>
                  </a:cubicBezTo>
                  <a:cubicBezTo>
                    <a:pt x="29" y="461"/>
                    <a:pt x="58" y="504"/>
                    <a:pt x="101" y="547"/>
                  </a:cubicBezTo>
                  <a:lnTo>
                    <a:pt x="173" y="590"/>
                  </a:lnTo>
                  <a:cubicBezTo>
                    <a:pt x="216" y="619"/>
                    <a:pt x="274" y="634"/>
                    <a:pt x="332" y="634"/>
                  </a:cubicBezTo>
                  <a:cubicBezTo>
                    <a:pt x="504" y="619"/>
                    <a:pt x="634" y="475"/>
                    <a:pt x="634" y="302"/>
                  </a:cubicBezTo>
                  <a:cubicBezTo>
                    <a:pt x="634" y="274"/>
                    <a:pt x="634" y="259"/>
                    <a:pt x="620" y="230"/>
                  </a:cubicBezTo>
                  <a:cubicBezTo>
                    <a:pt x="605" y="173"/>
                    <a:pt x="576" y="130"/>
                    <a:pt x="533" y="86"/>
                  </a:cubicBezTo>
                  <a:cubicBezTo>
                    <a:pt x="519" y="72"/>
                    <a:pt x="490" y="58"/>
                    <a:pt x="476" y="29"/>
                  </a:cubicBezTo>
                  <a:cubicBezTo>
                    <a:pt x="418" y="14"/>
                    <a:pt x="375" y="0"/>
                    <a:pt x="31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4" name="Google Shape;388;p35">
              <a:extLst>
                <a:ext uri="{FF2B5EF4-FFF2-40B4-BE49-F238E27FC236}">
                  <a16:creationId xmlns:a16="http://schemas.microsoft.com/office/drawing/2014/main" id="{05E3B3BA-DC0D-8703-03E7-3CC4D445E371}"/>
                </a:ext>
              </a:extLst>
            </p:cNvPr>
            <p:cNvSpPr/>
            <p:nvPr/>
          </p:nvSpPr>
          <p:spPr>
            <a:xfrm flipH="1">
              <a:off x="563949" y="1933661"/>
              <a:ext cx="43423" cy="21042"/>
            </a:xfrm>
            <a:custGeom>
              <a:avLst/>
              <a:gdLst/>
              <a:ahLst/>
              <a:cxnLst/>
              <a:rect l="l" t="t" r="r" b="b"/>
              <a:pathLst>
                <a:path w="1168" h="566" extrusionOk="0">
                  <a:moveTo>
                    <a:pt x="1167" y="1"/>
                  </a:moveTo>
                  <a:lnTo>
                    <a:pt x="1167" y="1"/>
                  </a:lnTo>
                  <a:cubicBezTo>
                    <a:pt x="980" y="73"/>
                    <a:pt x="793" y="130"/>
                    <a:pt x="606" y="145"/>
                  </a:cubicBezTo>
                  <a:cubicBezTo>
                    <a:pt x="260" y="188"/>
                    <a:pt x="1" y="202"/>
                    <a:pt x="1" y="202"/>
                  </a:cubicBezTo>
                  <a:cubicBezTo>
                    <a:pt x="1" y="202"/>
                    <a:pt x="234" y="566"/>
                    <a:pt x="578" y="566"/>
                  </a:cubicBezTo>
                  <a:cubicBezTo>
                    <a:pt x="597" y="566"/>
                    <a:pt x="615" y="565"/>
                    <a:pt x="635" y="562"/>
                  </a:cubicBezTo>
                  <a:cubicBezTo>
                    <a:pt x="923" y="505"/>
                    <a:pt x="1139" y="289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5" name="Google Shape;389;p35">
              <a:extLst>
                <a:ext uri="{FF2B5EF4-FFF2-40B4-BE49-F238E27FC236}">
                  <a16:creationId xmlns:a16="http://schemas.microsoft.com/office/drawing/2014/main" id="{F45BDD62-34EC-340D-9C6D-D79CF8CBE582}"/>
                </a:ext>
              </a:extLst>
            </p:cNvPr>
            <p:cNvSpPr/>
            <p:nvPr/>
          </p:nvSpPr>
          <p:spPr>
            <a:xfrm flipH="1">
              <a:off x="1921745" y="1772162"/>
              <a:ext cx="36434" cy="15391"/>
            </a:xfrm>
            <a:custGeom>
              <a:avLst/>
              <a:gdLst/>
              <a:ahLst/>
              <a:cxnLst/>
              <a:rect l="l" t="t" r="r" b="b"/>
              <a:pathLst>
                <a:path w="980" h="414" extrusionOk="0">
                  <a:moveTo>
                    <a:pt x="513" y="1"/>
                  </a:moveTo>
                  <a:cubicBezTo>
                    <a:pt x="283" y="1"/>
                    <a:pt x="57" y="182"/>
                    <a:pt x="0" y="399"/>
                  </a:cubicBezTo>
                  <a:cubicBezTo>
                    <a:pt x="154" y="343"/>
                    <a:pt x="315" y="314"/>
                    <a:pt x="475" y="314"/>
                  </a:cubicBezTo>
                  <a:cubicBezTo>
                    <a:pt x="646" y="314"/>
                    <a:pt x="817" y="346"/>
                    <a:pt x="980" y="413"/>
                  </a:cubicBezTo>
                  <a:cubicBezTo>
                    <a:pt x="878" y="114"/>
                    <a:pt x="695" y="1"/>
                    <a:pt x="51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6" name="Google Shape;390;p35">
              <a:extLst>
                <a:ext uri="{FF2B5EF4-FFF2-40B4-BE49-F238E27FC236}">
                  <a16:creationId xmlns:a16="http://schemas.microsoft.com/office/drawing/2014/main" id="{C625E4B7-5418-7F4B-0ECD-5CB39D54DFFC}"/>
                </a:ext>
              </a:extLst>
            </p:cNvPr>
            <p:cNvSpPr/>
            <p:nvPr/>
          </p:nvSpPr>
          <p:spPr>
            <a:xfrm flipH="1">
              <a:off x="1928177" y="1812128"/>
              <a:ext cx="23571" cy="23794"/>
            </a:xfrm>
            <a:custGeom>
              <a:avLst/>
              <a:gdLst/>
              <a:ahLst/>
              <a:cxnLst/>
              <a:rect l="l" t="t" r="r" b="b"/>
              <a:pathLst>
                <a:path w="634" h="640" extrusionOk="0">
                  <a:moveTo>
                    <a:pt x="303" y="1"/>
                  </a:moveTo>
                  <a:cubicBezTo>
                    <a:pt x="259" y="1"/>
                    <a:pt x="216" y="15"/>
                    <a:pt x="187" y="29"/>
                  </a:cubicBezTo>
                  <a:cubicBezTo>
                    <a:pt x="72" y="87"/>
                    <a:pt x="0" y="202"/>
                    <a:pt x="0" y="332"/>
                  </a:cubicBezTo>
                  <a:cubicBezTo>
                    <a:pt x="0" y="361"/>
                    <a:pt x="0" y="390"/>
                    <a:pt x="0" y="404"/>
                  </a:cubicBezTo>
                  <a:cubicBezTo>
                    <a:pt x="15" y="462"/>
                    <a:pt x="58" y="519"/>
                    <a:pt x="87" y="548"/>
                  </a:cubicBezTo>
                  <a:lnTo>
                    <a:pt x="159" y="606"/>
                  </a:lnTo>
                  <a:cubicBezTo>
                    <a:pt x="201" y="627"/>
                    <a:pt x="235" y="640"/>
                    <a:pt x="273" y="640"/>
                  </a:cubicBezTo>
                  <a:cubicBezTo>
                    <a:pt x="287" y="640"/>
                    <a:pt x="302" y="638"/>
                    <a:pt x="317" y="634"/>
                  </a:cubicBezTo>
                  <a:cubicBezTo>
                    <a:pt x="490" y="634"/>
                    <a:pt x="634" y="490"/>
                    <a:pt x="634" y="317"/>
                  </a:cubicBezTo>
                  <a:cubicBezTo>
                    <a:pt x="634" y="289"/>
                    <a:pt x="620" y="260"/>
                    <a:pt x="620" y="231"/>
                  </a:cubicBezTo>
                  <a:cubicBezTo>
                    <a:pt x="605" y="173"/>
                    <a:pt x="576" y="130"/>
                    <a:pt x="533" y="87"/>
                  </a:cubicBezTo>
                  <a:cubicBezTo>
                    <a:pt x="504" y="73"/>
                    <a:pt x="490" y="58"/>
                    <a:pt x="461" y="44"/>
                  </a:cubicBezTo>
                  <a:cubicBezTo>
                    <a:pt x="418" y="15"/>
                    <a:pt x="360" y="1"/>
                    <a:pt x="30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7" name="Google Shape;391;p35">
              <a:extLst>
                <a:ext uri="{FF2B5EF4-FFF2-40B4-BE49-F238E27FC236}">
                  <a16:creationId xmlns:a16="http://schemas.microsoft.com/office/drawing/2014/main" id="{4D8CB4A4-7B26-CFBD-494F-0DC831354D7F}"/>
                </a:ext>
              </a:extLst>
            </p:cNvPr>
            <p:cNvSpPr/>
            <p:nvPr/>
          </p:nvSpPr>
          <p:spPr>
            <a:xfrm flipH="1">
              <a:off x="1922823" y="1880125"/>
              <a:ext cx="43386" cy="21042"/>
            </a:xfrm>
            <a:custGeom>
              <a:avLst/>
              <a:gdLst/>
              <a:ahLst/>
              <a:cxnLst/>
              <a:rect l="l" t="t" r="r" b="b"/>
              <a:pathLst>
                <a:path w="1167" h="566" extrusionOk="0">
                  <a:moveTo>
                    <a:pt x="1167" y="1"/>
                  </a:moveTo>
                  <a:lnTo>
                    <a:pt x="1167" y="1"/>
                  </a:lnTo>
                  <a:cubicBezTo>
                    <a:pt x="994" y="73"/>
                    <a:pt x="807" y="130"/>
                    <a:pt x="605" y="145"/>
                  </a:cubicBezTo>
                  <a:cubicBezTo>
                    <a:pt x="260" y="188"/>
                    <a:pt x="0" y="202"/>
                    <a:pt x="0" y="202"/>
                  </a:cubicBezTo>
                  <a:cubicBezTo>
                    <a:pt x="0" y="202"/>
                    <a:pt x="247" y="566"/>
                    <a:pt x="592" y="566"/>
                  </a:cubicBezTo>
                  <a:cubicBezTo>
                    <a:pt x="611" y="566"/>
                    <a:pt x="629" y="564"/>
                    <a:pt x="648" y="562"/>
                  </a:cubicBezTo>
                  <a:cubicBezTo>
                    <a:pt x="922" y="505"/>
                    <a:pt x="1138" y="289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8" name="Google Shape;392;p35">
              <a:extLst>
                <a:ext uri="{FF2B5EF4-FFF2-40B4-BE49-F238E27FC236}">
                  <a16:creationId xmlns:a16="http://schemas.microsoft.com/office/drawing/2014/main" id="{76FB8F00-1FAA-7207-F0DF-90262FD1A05B}"/>
                </a:ext>
              </a:extLst>
            </p:cNvPr>
            <p:cNvSpPr/>
            <p:nvPr/>
          </p:nvSpPr>
          <p:spPr>
            <a:xfrm flipH="1">
              <a:off x="3153176" y="1805696"/>
              <a:ext cx="23571" cy="23608"/>
            </a:xfrm>
            <a:custGeom>
              <a:avLst/>
              <a:gdLst/>
              <a:ahLst/>
              <a:cxnLst/>
              <a:rect l="l" t="t" r="r" b="b"/>
              <a:pathLst>
                <a:path w="634" h="635" extrusionOk="0">
                  <a:moveTo>
                    <a:pt x="317" y="1"/>
                  </a:moveTo>
                  <a:cubicBezTo>
                    <a:pt x="274" y="1"/>
                    <a:pt x="231" y="1"/>
                    <a:pt x="187" y="30"/>
                  </a:cubicBezTo>
                  <a:cubicBezTo>
                    <a:pt x="72" y="73"/>
                    <a:pt x="0" y="188"/>
                    <a:pt x="0" y="318"/>
                  </a:cubicBezTo>
                  <a:cubicBezTo>
                    <a:pt x="0" y="346"/>
                    <a:pt x="15" y="375"/>
                    <a:pt x="15" y="404"/>
                  </a:cubicBezTo>
                  <a:cubicBezTo>
                    <a:pt x="29" y="462"/>
                    <a:pt x="58" y="505"/>
                    <a:pt x="101" y="548"/>
                  </a:cubicBezTo>
                  <a:lnTo>
                    <a:pt x="173" y="591"/>
                  </a:lnTo>
                  <a:cubicBezTo>
                    <a:pt x="216" y="620"/>
                    <a:pt x="274" y="635"/>
                    <a:pt x="331" y="635"/>
                  </a:cubicBezTo>
                  <a:cubicBezTo>
                    <a:pt x="504" y="620"/>
                    <a:pt x="634" y="476"/>
                    <a:pt x="634" y="303"/>
                  </a:cubicBezTo>
                  <a:cubicBezTo>
                    <a:pt x="634" y="274"/>
                    <a:pt x="634" y="260"/>
                    <a:pt x="619" y="231"/>
                  </a:cubicBezTo>
                  <a:cubicBezTo>
                    <a:pt x="605" y="174"/>
                    <a:pt x="576" y="130"/>
                    <a:pt x="547" y="87"/>
                  </a:cubicBezTo>
                  <a:cubicBezTo>
                    <a:pt x="519" y="73"/>
                    <a:pt x="490" y="58"/>
                    <a:pt x="475" y="30"/>
                  </a:cubicBezTo>
                  <a:cubicBezTo>
                    <a:pt x="418" y="15"/>
                    <a:pt x="375" y="1"/>
                    <a:pt x="31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148427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3" name="Google Shape;3063;p83"/>
          <p:cNvSpPr txBox="1">
            <a:spLocks noGrp="1"/>
          </p:cNvSpPr>
          <p:nvPr>
            <p:ph type="title"/>
          </p:nvPr>
        </p:nvSpPr>
        <p:spPr>
          <a:xfrm>
            <a:off x="827633" y="573467"/>
            <a:ext cx="4508042" cy="116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800" dirty="0"/>
              <a:t>Cuidados de enfermagem omissos</a:t>
            </a:r>
            <a:endParaRPr sz="2800" dirty="0"/>
          </a:p>
        </p:txBody>
      </p:sp>
      <p:sp>
        <p:nvSpPr>
          <p:cNvPr id="3147" name="Google Shape;3147;p83"/>
          <p:cNvSpPr txBox="1">
            <a:spLocks noGrp="1"/>
          </p:cNvSpPr>
          <p:nvPr>
            <p:ph type="body" idx="1"/>
          </p:nvPr>
        </p:nvSpPr>
        <p:spPr>
          <a:xfrm>
            <a:off x="0" y="2159628"/>
            <a:ext cx="7112785" cy="4539751"/>
          </a:xfrm>
          <a:prstGeom prst="rect">
            <a:avLst/>
          </a:prstGeom>
        </p:spPr>
        <p:txBody>
          <a:bodyPr spcFirstLastPara="1" wrap="square" lIns="121900" tIns="121900" rIns="121900" bIns="121900" numCol="1" anchor="t" anchorCtr="0">
            <a:noAutofit/>
          </a:bodyPr>
          <a:lstStyle/>
          <a:p>
            <a:pPr marL="306070" indent="-285750">
              <a:buFont typeface="Wingdings" panose="05000000000000000000" pitchFamily="2" charset="2"/>
              <a:buChar char="Ø"/>
            </a:pPr>
            <a:r>
              <a:rPr lang="pt-PT" sz="1800" dirty="0"/>
              <a:t>Administrar medicação no horário; </a:t>
            </a:r>
          </a:p>
          <a:p>
            <a:pPr marL="306070" indent="-285750">
              <a:buFont typeface="Wingdings" panose="05000000000000000000" pitchFamily="2" charset="2"/>
              <a:buChar char="Ø"/>
            </a:pPr>
            <a:r>
              <a:rPr lang="pt-PT" sz="1800" dirty="0"/>
              <a:t>Preparar os doentes e familiares para alta; </a:t>
            </a:r>
          </a:p>
          <a:p>
            <a:pPr marL="306070" indent="-285750">
              <a:buFont typeface="Wingdings" panose="05000000000000000000" pitchFamily="2" charset="2"/>
              <a:buChar char="Ø"/>
            </a:pPr>
            <a:r>
              <a:rPr lang="pt-PT" sz="1800" dirty="0"/>
              <a:t>Documentar os cuidados de enfermagem de forma adequada; </a:t>
            </a:r>
          </a:p>
          <a:p>
            <a:pPr marL="306070" indent="-285750">
              <a:buFont typeface="Wingdings" panose="05000000000000000000" pitchFamily="2" charset="2"/>
              <a:buChar char="Ø"/>
            </a:pPr>
            <a:r>
              <a:rPr lang="pt-PT" sz="1800" dirty="0"/>
              <a:t>Elaborar ou atualizar planos de cuidados de enfermagem; </a:t>
            </a:r>
          </a:p>
          <a:p>
            <a:pPr marL="306070" indent="-285750">
              <a:buFont typeface="Wingdings" panose="05000000000000000000" pitchFamily="2" charset="2"/>
              <a:buChar char="Ø"/>
            </a:pPr>
            <a:r>
              <a:rPr lang="pt-PT" sz="1800" dirty="0"/>
              <a:t>Planear cuidados; </a:t>
            </a:r>
          </a:p>
          <a:p>
            <a:pPr marL="306070" indent="-285750">
              <a:buFont typeface="Wingdings" panose="05000000000000000000" pitchFamily="2" charset="2"/>
              <a:buChar char="Ø"/>
            </a:pPr>
            <a:r>
              <a:rPr lang="pt-PT" sz="1800" dirty="0"/>
              <a:t>Mudar o doente de posição com a frequência necessária.</a:t>
            </a:r>
            <a:endParaRPr lang="pt-PT" dirty="0">
              <a:solidFill>
                <a:schemeClr val="bg2"/>
              </a:solidFill>
            </a:endParaRPr>
          </a:p>
        </p:txBody>
      </p:sp>
      <p:grpSp>
        <p:nvGrpSpPr>
          <p:cNvPr id="3023" name="Google Shape;264;p35">
            <a:extLst>
              <a:ext uri="{FF2B5EF4-FFF2-40B4-BE49-F238E27FC236}">
                <a16:creationId xmlns:a16="http://schemas.microsoft.com/office/drawing/2014/main" id="{711536F8-7230-A60D-731F-484FB459C724}"/>
              </a:ext>
            </a:extLst>
          </p:cNvPr>
          <p:cNvGrpSpPr/>
          <p:nvPr/>
        </p:nvGrpSpPr>
        <p:grpSpPr>
          <a:xfrm flipH="1">
            <a:off x="7552335" y="2150520"/>
            <a:ext cx="4255411" cy="3394826"/>
            <a:chOff x="-132051" y="1608692"/>
            <a:chExt cx="4255411" cy="3394826"/>
          </a:xfrm>
        </p:grpSpPr>
        <p:sp>
          <p:nvSpPr>
            <p:cNvPr id="3024" name="Google Shape;265;p35">
              <a:extLst>
                <a:ext uri="{FF2B5EF4-FFF2-40B4-BE49-F238E27FC236}">
                  <a16:creationId xmlns:a16="http://schemas.microsoft.com/office/drawing/2014/main" id="{E96C3E7F-FDC9-1662-BEF3-99CAEC876DB4}"/>
                </a:ext>
              </a:extLst>
            </p:cNvPr>
            <p:cNvSpPr/>
            <p:nvPr/>
          </p:nvSpPr>
          <p:spPr>
            <a:xfrm flipH="1">
              <a:off x="2420184" y="1617801"/>
              <a:ext cx="832070" cy="838576"/>
            </a:xfrm>
            <a:custGeom>
              <a:avLst/>
              <a:gdLst/>
              <a:ahLst/>
              <a:cxnLst/>
              <a:rect l="l" t="t" r="r" b="b"/>
              <a:pathLst>
                <a:path w="22381" h="22556" extrusionOk="0">
                  <a:moveTo>
                    <a:pt x="5631" y="0"/>
                  </a:moveTo>
                  <a:cubicBezTo>
                    <a:pt x="3745" y="0"/>
                    <a:pt x="2175" y="360"/>
                    <a:pt x="1484" y="677"/>
                  </a:cubicBezTo>
                  <a:cubicBezTo>
                    <a:pt x="548" y="1109"/>
                    <a:pt x="1" y="1973"/>
                    <a:pt x="173" y="2837"/>
                  </a:cubicBezTo>
                  <a:cubicBezTo>
                    <a:pt x="361" y="3687"/>
                    <a:pt x="1181" y="4292"/>
                    <a:pt x="1181" y="4292"/>
                  </a:cubicBezTo>
                  <a:cubicBezTo>
                    <a:pt x="1181" y="4292"/>
                    <a:pt x="1326" y="4349"/>
                    <a:pt x="1570" y="4479"/>
                  </a:cubicBezTo>
                  <a:cubicBezTo>
                    <a:pt x="2132" y="4781"/>
                    <a:pt x="2665" y="5170"/>
                    <a:pt x="3140" y="5631"/>
                  </a:cubicBezTo>
                  <a:cubicBezTo>
                    <a:pt x="3558" y="6034"/>
                    <a:pt x="3918" y="6524"/>
                    <a:pt x="4191" y="7057"/>
                  </a:cubicBezTo>
                  <a:cubicBezTo>
                    <a:pt x="4206" y="7085"/>
                    <a:pt x="4235" y="7129"/>
                    <a:pt x="4249" y="7157"/>
                  </a:cubicBezTo>
                  <a:cubicBezTo>
                    <a:pt x="5185" y="9145"/>
                    <a:pt x="4451" y="10931"/>
                    <a:pt x="4652" y="15064"/>
                  </a:cubicBezTo>
                  <a:cubicBezTo>
                    <a:pt x="4782" y="17829"/>
                    <a:pt x="6337" y="20378"/>
                    <a:pt x="9318" y="21674"/>
                  </a:cubicBezTo>
                  <a:cubicBezTo>
                    <a:pt x="10613" y="22232"/>
                    <a:pt x="12175" y="22556"/>
                    <a:pt x="14007" y="22556"/>
                  </a:cubicBezTo>
                  <a:cubicBezTo>
                    <a:pt x="14254" y="22556"/>
                    <a:pt x="14505" y="22550"/>
                    <a:pt x="14762" y="22538"/>
                  </a:cubicBezTo>
                  <a:cubicBezTo>
                    <a:pt x="17008" y="22437"/>
                    <a:pt x="20335" y="20176"/>
                    <a:pt x="21358" y="18779"/>
                  </a:cubicBezTo>
                  <a:cubicBezTo>
                    <a:pt x="22380" y="17382"/>
                    <a:pt x="21012" y="14516"/>
                    <a:pt x="21012" y="14473"/>
                  </a:cubicBezTo>
                  <a:lnTo>
                    <a:pt x="21012" y="14473"/>
                  </a:lnTo>
                  <a:cubicBezTo>
                    <a:pt x="21286" y="14776"/>
                    <a:pt x="21588" y="15078"/>
                    <a:pt x="21905" y="15366"/>
                  </a:cubicBezTo>
                  <a:cubicBezTo>
                    <a:pt x="21790" y="14344"/>
                    <a:pt x="21430" y="12414"/>
                    <a:pt x="18895" y="10743"/>
                  </a:cubicBezTo>
                  <a:cubicBezTo>
                    <a:pt x="16375" y="9058"/>
                    <a:pt x="13984" y="7229"/>
                    <a:pt x="13984" y="7229"/>
                  </a:cubicBezTo>
                  <a:cubicBezTo>
                    <a:pt x="12645" y="6077"/>
                    <a:pt x="12011" y="4724"/>
                    <a:pt x="11666" y="4018"/>
                  </a:cubicBezTo>
                  <a:cubicBezTo>
                    <a:pt x="11334" y="3312"/>
                    <a:pt x="10326" y="533"/>
                    <a:pt x="7619" y="144"/>
                  </a:cubicBezTo>
                  <a:cubicBezTo>
                    <a:pt x="6956" y="43"/>
                    <a:pt x="6294" y="0"/>
                    <a:pt x="563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25" name="Google Shape;266;p35">
              <a:extLst>
                <a:ext uri="{FF2B5EF4-FFF2-40B4-BE49-F238E27FC236}">
                  <a16:creationId xmlns:a16="http://schemas.microsoft.com/office/drawing/2014/main" id="{A065DC9E-3411-1552-CA90-5BEA1DE68606}"/>
                </a:ext>
              </a:extLst>
            </p:cNvPr>
            <p:cNvSpPr/>
            <p:nvPr/>
          </p:nvSpPr>
          <p:spPr>
            <a:xfrm flipH="1">
              <a:off x="2536364" y="1683084"/>
              <a:ext cx="667150" cy="738085"/>
            </a:xfrm>
            <a:custGeom>
              <a:avLst/>
              <a:gdLst/>
              <a:ahLst/>
              <a:cxnLst/>
              <a:rect l="l" t="t" r="r" b="b"/>
              <a:pathLst>
                <a:path w="17945" h="19853" extrusionOk="0">
                  <a:moveTo>
                    <a:pt x="245" y="1"/>
                  </a:moveTo>
                  <a:lnTo>
                    <a:pt x="245" y="1"/>
                  </a:lnTo>
                  <a:cubicBezTo>
                    <a:pt x="0" y="1110"/>
                    <a:pt x="43" y="2017"/>
                    <a:pt x="259" y="2723"/>
                  </a:cubicBezTo>
                  <a:cubicBezTo>
                    <a:pt x="821" y="3025"/>
                    <a:pt x="1354" y="3414"/>
                    <a:pt x="1829" y="3875"/>
                  </a:cubicBezTo>
                  <a:cubicBezTo>
                    <a:pt x="1843" y="3889"/>
                    <a:pt x="1872" y="3918"/>
                    <a:pt x="1901" y="3947"/>
                  </a:cubicBezTo>
                  <a:cubicBezTo>
                    <a:pt x="1915" y="3947"/>
                    <a:pt x="1915" y="3961"/>
                    <a:pt x="1930" y="3976"/>
                  </a:cubicBezTo>
                  <a:cubicBezTo>
                    <a:pt x="1944" y="3990"/>
                    <a:pt x="1959" y="4005"/>
                    <a:pt x="1973" y="4019"/>
                  </a:cubicBezTo>
                  <a:cubicBezTo>
                    <a:pt x="1987" y="4033"/>
                    <a:pt x="2002" y="4048"/>
                    <a:pt x="2002" y="4062"/>
                  </a:cubicBezTo>
                  <a:cubicBezTo>
                    <a:pt x="2016" y="4077"/>
                    <a:pt x="2031" y="4091"/>
                    <a:pt x="2045" y="4105"/>
                  </a:cubicBezTo>
                  <a:lnTo>
                    <a:pt x="2088" y="4134"/>
                  </a:lnTo>
                  <a:cubicBezTo>
                    <a:pt x="2103" y="4149"/>
                    <a:pt x="2117" y="4163"/>
                    <a:pt x="2117" y="4177"/>
                  </a:cubicBezTo>
                  <a:cubicBezTo>
                    <a:pt x="2131" y="4192"/>
                    <a:pt x="2146" y="4206"/>
                    <a:pt x="2160" y="4221"/>
                  </a:cubicBezTo>
                  <a:cubicBezTo>
                    <a:pt x="2175" y="4235"/>
                    <a:pt x="2189" y="4249"/>
                    <a:pt x="2203" y="4264"/>
                  </a:cubicBezTo>
                  <a:cubicBezTo>
                    <a:pt x="2203" y="4278"/>
                    <a:pt x="2218" y="4293"/>
                    <a:pt x="2232" y="4307"/>
                  </a:cubicBezTo>
                  <a:cubicBezTo>
                    <a:pt x="2247" y="4321"/>
                    <a:pt x="2261" y="4336"/>
                    <a:pt x="2275" y="4350"/>
                  </a:cubicBezTo>
                  <a:lnTo>
                    <a:pt x="2304" y="4393"/>
                  </a:lnTo>
                  <a:lnTo>
                    <a:pt x="2333" y="4437"/>
                  </a:lnTo>
                  <a:cubicBezTo>
                    <a:pt x="2348" y="4451"/>
                    <a:pt x="2362" y="4480"/>
                    <a:pt x="2376" y="4494"/>
                  </a:cubicBezTo>
                  <a:cubicBezTo>
                    <a:pt x="2391" y="4509"/>
                    <a:pt x="2405" y="4523"/>
                    <a:pt x="2405" y="4537"/>
                  </a:cubicBezTo>
                  <a:cubicBezTo>
                    <a:pt x="2420" y="4552"/>
                    <a:pt x="2434" y="4566"/>
                    <a:pt x="2448" y="4581"/>
                  </a:cubicBezTo>
                  <a:cubicBezTo>
                    <a:pt x="2463" y="4595"/>
                    <a:pt x="2463" y="4609"/>
                    <a:pt x="2477" y="4624"/>
                  </a:cubicBezTo>
                  <a:cubicBezTo>
                    <a:pt x="2492" y="4638"/>
                    <a:pt x="2506" y="4653"/>
                    <a:pt x="2520" y="4681"/>
                  </a:cubicBezTo>
                  <a:cubicBezTo>
                    <a:pt x="2520" y="4696"/>
                    <a:pt x="2535" y="4710"/>
                    <a:pt x="2549" y="4725"/>
                  </a:cubicBezTo>
                  <a:lnTo>
                    <a:pt x="2578" y="4768"/>
                  </a:lnTo>
                  <a:lnTo>
                    <a:pt x="2607" y="4825"/>
                  </a:lnTo>
                  <a:cubicBezTo>
                    <a:pt x="2621" y="4840"/>
                    <a:pt x="2636" y="4854"/>
                    <a:pt x="2650" y="4869"/>
                  </a:cubicBezTo>
                  <a:cubicBezTo>
                    <a:pt x="2650" y="4883"/>
                    <a:pt x="2664" y="4897"/>
                    <a:pt x="2679" y="4926"/>
                  </a:cubicBezTo>
                  <a:cubicBezTo>
                    <a:pt x="2679" y="4941"/>
                    <a:pt x="2693" y="4955"/>
                    <a:pt x="2708" y="4969"/>
                  </a:cubicBezTo>
                  <a:cubicBezTo>
                    <a:pt x="2722" y="4998"/>
                    <a:pt x="2722" y="5013"/>
                    <a:pt x="2736" y="5027"/>
                  </a:cubicBezTo>
                  <a:lnTo>
                    <a:pt x="2765" y="5070"/>
                  </a:lnTo>
                  <a:cubicBezTo>
                    <a:pt x="2780" y="5099"/>
                    <a:pt x="2794" y="5113"/>
                    <a:pt x="2794" y="5128"/>
                  </a:cubicBezTo>
                  <a:cubicBezTo>
                    <a:pt x="2808" y="5157"/>
                    <a:pt x="2823" y="5171"/>
                    <a:pt x="2823" y="5185"/>
                  </a:cubicBezTo>
                  <a:cubicBezTo>
                    <a:pt x="2837" y="5200"/>
                    <a:pt x="2852" y="5229"/>
                    <a:pt x="2866" y="5243"/>
                  </a:cubicBezTo>
                  <a:cubicBezTo>
                    <a:pt x="2866" y="5257"/>
                    <a:pt x="2880" y="5272"/>
                    <a:pt x="2880" y="5286"/>
                  </a:cubicBezTo>
                  <a:cubicBezTo>
                    <a:pt x="2895" y="5329"/>
                    <a:pt x="2924" y="5358"/>
                    <a:pt x="2938" y="5401"/>
                  </a:cubicBezTo>
                  <a:cubicBezTo>
                    <a:pt x="3874" y="7389"/>
                    <a:pt x="3140" y="9175"/>
                    <a:pt x="3341" y="13308"/>
                  </a:cubicBezTo>
                  <a:cubicBezTo>
                    <a:pt x="3428" y="15655"/>
                    <a:pt x="4637" y="17815"/>
                    <a:pt x="6581" y="19126"/>
                  </a:cubicBezTo>
                  <a:cubicBezTo>
                    <a:pt x="7273" y="19595"/>
                    <a:pt x="8082" y="19853"/>
                    <a:pt x="8907" y="19853"/>
                  </a:cubicBezTo>
                  <a:cubicBezTo>
                    <a:pt x="9044" y="19853"/>
                    <a:pt x="9181" y="19846"/>
                    <a:pt x="9318" y="19832"/>
                  </a:cubicBezTo>
                  <a:lnTo>
                    <a:pt x="9332" y="19832"/>
                  </a:lnTo>
                  <a:cubicBezTo>
                    <a:pt x="10729" y="19702"/>
                    <a:pt x="12112" y="19443"/>
                    <a:pt x="13393" y="18881"/>
                  </a:cubicBezTo>
                  <a:cubicBezTo>
                    <a:pt x="14675" y="18334"/>
                    <a:pt x="15841" y="17455"/>
                    <a:pt x="16576" y="16274"/>
                  </a:cubicBezTo>
                  <a:cubicBezTo>
                    <a:pt x="17310" y="15079"/>
                    <a:pt x="17670" y="13553"/>
                    <a:pt x="17210" y="12242"/>
                  </a:cubicBezTo>
                  <a:lnTo>
                    <a:pt x="17210" y="12242"/>
                  </a:lnTo>
                  <a:cubicBezTo>
                    <a:pt x="17397" y="12516"/>
                    <a:pt x="17670" y="12688"/>
                    <a:pt x="17944" y="12890"/>
                  </a:cubicBezTo>
                  <a:cubicBezTo>
                    <a:pt x="17886" y="12588"/>
                    <a:pt x="17786" y="12300"/>
                    <a:pt x="17670" y="12012"/>
                  </a:cubicBezTo>
                  <a:cubicBezTo>
                    <a:pt x="17253" y="11061"/>
                    <a:pt x="16490" y="10096"/>
                    <a:pt x="15568" y="9621"/>
                  </a:cubicBezTo>
                  <a:cubicBezTo>
                    <a:pt x="14689" y="9160"/>
                    <a:pt x="13941" y="8570"/>
                    <a:pt x="12990" y="8210"/>
                  </a:cubicBezTo>
                  <a:cubicBezTo>
                    <a:pt x="11175" y="7518"/>
                    <a:pt x="9044" y="7187"/>
                    <a:pt x="7618" y="5747"/>
                  </a:cubicBezTo>
                  <a:cubicBezTo>
                    <a:pt x="6697" y="4811"/>
                    <a:pt x="6207" y="3544"/>
                    <a:pt x="5300" y="2608"/>
                  </a:cubicBezTo>
                  <a:cubicBezTo>
                    <a:pt x="4234" y="1499"/>
                    <a:pt x="2938" y="1412"/>
                    <a:pt x="1570" y="995"/>
                  </a:cubicBezTo>
                  <a:cubicBezTo>
                    <a:pt x="1239" y="894"/>
                    <a:pt x="130" y="563"/>
                    <a:pt x="245" y="1"/>
                  </a:cubicBezTo>
                  <a:close/>
                </a:path>
              </a:pathLst>
            </a:custGeom>
            <a:solidFill>
              <a:srgbClr val="0B1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26" name="Google Shape;267;p35">
              <a:extLst>
                <a:ext uri="{FF2B5EF4-FFF2-40B4-BE49-F238E27FC236}">
                  <a16:creationId xmlns:a16="http://schemas.microsoft.com/office/drawing/2014/main" id="{F865CD46-4928-E344-F1B9-689DEF66857A}"/>
                </a:ext>
              </a:extLst>
            </p:cNvPr>
            <p:cNvSpPr/>
            <p:nvPr/>
          </p:nvSpPr>
          <p:spPr>
            <a:xfrm flipH="1">
              <a:off x="3103915" y="4761679"/>
              <a:ext cx="530597" cy="205629"/>
            </a:xfrm>
            <a:custGeom>
              <a:avLst/>
              <a:gdLst/>
              <a:ahLst/>
              <a:cxnLst/>
              <a:rect l="l" t="t" r="r" b="b"/>
              <a:pathLst>
                <a:path w="14272" h="5531" extrusionOk="0">
                  <a:moveTo>
                    <a:pt x="8540" y="0"/>
                  </a:moveTo>
                  <a:cubicBezTo>
                    <a:pt x="8540" y="0"/>
                    <a:pt x="8655" y="1397"/>
                    <a:pt x="5919" y="2564"/>
                  </a:cubicBezTo>
                  <a:cubicBezTo>
                    <a:pt x="4997" y="2938"/>
                    <a:pt x="4047" y="3226"/>
                    <a:pt x="3068" y="3413"/>
                  </a:cubicBezTo>
                  <a:cubicBezTo>
                    <a:pt x="763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57" y="3039"/>
                  </a:lnTo>
                  <a:lnTo>
                    <a:pt x="14272" y="418"/>
                  </a:lnTo>
                  <a:lnTo>
                    <a:pt x="8540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27" name="Google Shape;268;p35">
              <a:extLst>
                <a:ext uri="{FF2B5EF4-FFF2-40B4-BE49-F238E27FC236}">
                  <a16:creationId xmlns:a16="http://schemas.microsoft.com/office/drawing/2014/main" id="{881CB6C7-513C-BB3E-2B14-A45447E683BC}"/>
                </a:ext>
              </a:extLst>
            </p:cNvPr>
            <p:cNvSpPr/>
            <p:nvPr/>
          </p:nvSpPr>
          <p:spPr>
            <a:xfrm flipH="1">
              <a:off x="3102317" y="4856444"/>
              <a:ext cx="529519" cy="113540"/>
            </a:xfrm>
            <a:custGeom>
              <a:avLst/>
              <a:gdLst/>
              <a:ahLst/>
              <a:cxnLst/>
              <a:rect l="l" t="t" r="r" b="b"/>
              <a:pathLst>
                <a:path w="14243" h="3054" extrusionOk="0">
                  <a:moveTo>
                    <a:pt x="5847" y="0"/>
                  </a:moveTo>
                  <a:cubicBezTo>
                    <a:pt x="4925" y="389"/>
                    <a:pt x="3975" y="677"/>
                    <a:pt x="2996" y="864"/>
                  </a:cubicBezTo>
                  <a:cubicBezTo>
                    <a:pt x="691" y="1340"/>
                    <a:pt x="0" y="3053"/>
                    <a:pt x="0" y="3053"/>
                  </a:cubicBezTo>
                  <a:lnTo>
                    <a:pt x="14243" y="3053"/>
                  </a:lnTo>
                  <a:lnTo>
                    <a:pt x="14185" y="490"/>
                  </a:lnTo>
                  <a:cubicBezTo>
                    <a:pt x="12889" y="850"/>
                    <a:pt x="10916" y="1685"/>
                    <a:pt x="7532" y="1959"/>
                  </a:cubicBezTo>
                  <a:cubicBezTo>
                    <a:pt x="7172" y="1268"/>
                    <a:pt x="6495" y="576"/>
                    <a:pt x="584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28" name="Google Shape;269;p35">
              <a:extLst>
                <a:ext uri="{FF2B5EF4-FFF2-40B4-BE49-F238E27FC236}">
                  <a16:creationId xmlns:a16="http://schemas.microsoft.com/office/drawing/2014/main" id="{78101745-3AD5-847E-478B-71125EEF935B}"/>
                </a:ext>
              </a:extLst>
            </p:cNvPr>
            <p:cNvSpPr/>
            <p:nvPr/>
          </p:nvSpPr>
          <p:spPr>
            <a:xfrm flipH="1">
              <a:off x="2996287" y="2912396"/>
              <a:ext cx="420329" cy="1923192"/>
            </a:xfrm>
            <a:custGeom>
              <a:avLst/>
              <a:gdLst/>
              <a:ahLst/>
              <a:cxnLst/>
              <a:rect l="l" t="t" r="r" b="b"/>
              <a:pathLst>
                <a:path w="11306" h="51730" extrusionOk="0">
                  <a:moveTo>
                    <a:pt x="4666" y="0"/>
                  </a:moveTo>
                  <a:cubicBezTo>
                    <a:pt x="2852" y="0"/>
                    <a:pt x="1167" y="764"/>
                    <a:pt x="620" y="2578"/>
                  </a:cubicBezTo>
                  <a:cubicBezTo>
                    <a:pt x="404" y="3284"/>
                    <a:pt x="288" y="4983"/>
                    <a:pt x="231" y="7345"/>
                  </a:cubicBezTo>
                  <a:cubicBezTo>
                    <a:pt x="216" y="7719"/>
                    <a:pt x="202" y="8108"/>
                    <a:pt x="202" y="8511"/>
                  </a:cubicBezTo>
                  <a:cubicBezTo>
                    <a:pt x="0" y="21516"/>
                    <a:pt x="1426" y="50102"/>
                    <a:pt x="1426" y="50102"/>
                  </a:cubicBezTo>
                  <a:lnTo>
                    <a:pt x="9001" y="51730"/>
                  </a:lnTo>
                  <a:cubicBezTo>
                    <a:pt x="9001" y="51730"/>
                    <a:pt x="10643" y="16029"/>
                    <a:pt x="11032" y="8511"/>
                  </a:cubicBezTo>
                  <a:cubicBezTo>
                    <a:pt x="11061" y="7964"/>
                    <a:pt x="11089" y="7561"/>
                    <a:pt x="11104" y="7345"/>
                  </a:cubicBezTo>
                  <a:cubicBezTo>
                    <a:pt x="11104" y="7331"/>
                    <a:pt x="11104" y="7316"/>
                    <a:pt x="11104" y="7302"/>
                  </a:cubicBezTo>
                  <a:cubicBezTo>
                    <a:pt x="11305" y="4349"/>
                    <a:pt x="10528" y="3313"/>
                    <a:pt x="9606" y="2132"/>
                  </a:cubicBezTo>
                  <a:cubicBezTo>
                    <a:pt x="8584" y="821"/>
                    <a:pt x="6553" y="0"/>
                    <a:pt x="4666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29" name="Google Shape;270;p35">
              <a:extLst>
                <a:ext uri="{FF2B5EF4-FFF2-40B4-BE49-F238E27FC236}">
                  <a16:creationId xmlns:a16="http://schemas.microsoft.com/office/drawing/2014/main" id="{C886CC7C-2DD3-B7BD-1A54-A09FAC63912C}"/>
                </a:ext>
              </a:extLst>
            </p:cNvPr>
            <p:cNvSpPr/>
            <p:nvPr/>
          </p:nvSpPr>
          <p:spPr>
            <a:xfrm flipH="1">
              <a:off x="2996287" y="2912359"/>
              <a:ext cx="411778" cy="272585"/>
            </a:xfrm>
            <a:custGeom>
              <a:avLst/>
              <a:gdLst/>
              <a:ahLst/>
              <a:cxnLst/>
              <a:rect l="l" t="t" r="r" b="b"/>
              <a:pathLst>
                <a:path w="11076" h="7332" extrusionOk="0">
                  <a:moveTo>
                    <a:pt x="4441" y="0"/>
                  </a:moveTo>
                  <a:cubicBezTo>
                    <a:pt x="2623" y="0"/>
                    <a:pt x="934" y="762"/>
                    <a:pt x="390" y="2579"/>
                  </a:cubicBezTo>
                  <a:cubicBezTo>
                    <a:pt x="174" y="3285"/>
                    <a:pt x="58" y="4984"/>
                    <a:pt x="1" y="7332"/>
                  </a:cubicBezTo>
                  <a:lnTo>
                    <a:pt x="10874" y="7332"/>
                  </a:lnTo>
                  <a:cubicBezTo>
                    <a:pt x="10874" y="7332"/>
                    <a:pt x="10874" y="7317"/>
                    <a:pt x="10874" y="7303"/>
                  </a:cubicBezTo>
                  <a:cubicBezTo>
                    <a:pt x="11075" y="4350"/>
                    <a:pt x="10298" y="3314"/>
                    <a:pt x="9376" y="2133"/>
                  </a:cubicBezTo>
                  <a:cubicBezTo>
                    <a:pt x="8350" y="820"/>
                    <a:pt x="6326" y="0"/>
                    <a:pt x="4441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0" name="Google Shape;271;p35">
              <a:extLst>
                <a:ext uri="{FF2B5EF4-FFF2-40B4-BE49-F238E27FC236}">
                  <a16:creationId xmlns:a16="http://schemas.microsoft.com/office/drawing/2014/main" id="{A5B09532-BABF-5D76-7B22-997BB50E379E}"/>
                </a:ext>
              </a:extLst>
            </p:cNvPr>
            <p:cNvSpPr/>
            <p:nvPr/>
          </p:nvSpPr>
          <p:spPr>
            <a:xfrm flipH="1">
              <a:off x="2744112" y="4761679"/>
              <a:ext cx="529556" cy="205629"/>
            </a:xfrm>
            <a:custGeom>
              <a:avLst/>
              <a:gdLst/>
              <a:ahLst/>
              <a:cxnLst/>
              <a:rect l="l" t="t" r="r" b="b"/>
              <a:pathLst>
                <a:path w="14244" h="5531" extrusionOk="0">
                  <a:moveTo>
                    <a:pt x="8411" y="0"/>
                  </a:moveTo>
                  <a:lnTo>
                    <a:pt x="8411" y="0"/>
                  </a:lnTo>
                  <a:cubicBezTo>
                    <a:pt x="8411" y="0"/>
                    <a:pt x="8569" y="1397"/>
                    <a:pt x="5862" y="2564"/>
                  </a:cubicBezTo>
                  <a:cubicBezTo>
                    <a:pt x="4940" y="2938"/>
                    <a:pt x="3990" y="3226"/>
                    <a:pt x="3025" y="3413"/>
                  </a:cubicBezTo>
                  <a:cubicBezTo>
                    <a:pt x="721" y="3889"/>
                    <a:pt x="1" y="5530"/>
                    <a:pt x="1" y="5530"/>
                  </a:cubicBezTo>
                  <a:lnTo>
                    <a:pt x="14243" y="5530"/>
                  </a:lnTo>
                  <a:lnTo>
                    <a:pt x="14200" y="3039"/>
                  </a:lnTo>
                  <a:lnTo>
                    <a:pt x="14171" y="418"/>
                  </a:lnTo>
                  <a:lnTo>
                    <a:pt x="8411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1" name="Google Shape;272;p35">
              <a:extLst>
                <a:ext uri="{FF2B5EF4-FFF2-40B4-BE49-F238E27FC236}">
                  <a16:creationId xmlns:a16="http://schemas.microsoft.com/office/drawing/2014/main" id="{9CA0E13D-AA2B-824D-8224-E023824689CA}"/>
                </a:ext>
              </a:extLst>
            </p:cNvPr>
            <p:cNvSpPr/>
            <p:nvPr/>
          </p:nvSpPr>
          <p:spPr>
            <a:xfrm flipH="1">
              <a:off x="2744112" y="4856444"/>
              <a:ext cx="529556" cy="110863"/>
            </a:xfrm>
            <a:custGeom>
              <a:avLst/>
              <a:gdLst/>
              <a:ahLst/>
              <a:cxnLst/>
              <a:rect l="l" t="t" r="r" b="b"/>
              <a:pathLst>
                <a:path w="14244" h="2982" extrusionOk="0">
                  <a:moveTo>
                    <a:pt x="5862" y="0"/>
                  </a:moveTo>
                  <a:cubicBezTo>
                    <a:pt x="4940" y="389"/>
                    <a:pt x="3990" y="677"/>
                    <a:pt x="3025" y="864"/>
                  </a:cubicBezTo>
                  <a:cubicBezTo>
                    <a:pt x="721" y="1340"/>
                    <a:pt x="1" y="2981"/>
                    <a:pt x="1" y="2981"/>
                  </a:cubicBezTo>
                  <a:lnTo>
                    <a:pt x="14243" y="2981"/>
                  </a:lnTo>
                  <a:lnTo>
                    <a:pt x="14200" y="490"/>
                  </a:lnTo>
                  <a:cubicBezTo>
                    <a:pt x="12918" y="850"/>
                    <a:pt x="10960" y="1685"/>
                    <a:pt x="7590" y="1959"/>
                  </a:cubicBezTo>
                  <a:cubicBezTo>
                    <a:pt x="7201" y="1268"/>
                    <a:pt x="6510" y="576"/>
                    <a:pt x="586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2" name="Google Shape;273;p35">
              <a:extLst>
                <a:ext uri="{FF2B5EF4-FFF2-40B4-BE49-F238E27FC236}">
                  <a16:creationId xmlns:a16="http://schemas.microsoft.com/office/drawing/2014/main" id="{43759981-AF9A-DC19-919D-C9F450576C07}"/>
                </a:ext>
              </a:extLst>
            </p:cNvPr>
            <p:cNvSpPr/>
            <p:nvPr/>
          </p:nvSpPr>
          <p:spPr>
            <a:xfrm flipH="1">
              <a:off x="2678270" y="2912396"/>
              <a:ext cx="409622" cy="1923192"/>
            </a:xfrm>
            <a:custGeom>
              <a:avLst/>
              <a:gdLst/>
              <a:ahLst/>
              <a:cxnLst/>
              <a:rect l="l" t="t" r="r" b="b"/>
              <a:pathLst>
                <a:path w="11018" h="51730" extrusionOk="0">
                  <a:moveTo>
                    <a:pt x="4292" y="0"/>
                  </a:moveTo>
                  <a:cubicBezTo>
                    <a:pt x="2478" y="0"/>
                    <a:pt x="793" y="764"/>
                    <a:pt x="289" y="2578"/>
                  </a:cubicBezTo>
                  <a:cubicBezTo>
                    <a:pt x="102" y="3284"/>
                    <a:pt x="15" y="4983"/>
                    <a:pt x="1" y="7345"/>
                  </a:cubicBezTo>
                  <a:cubicBezTo>
                    <a:pt x="1" y="7719"/>
                    <a:pt x="1" y="8108"/>
                    <a:pt x="15" y="8511"/>
                  </a:cubicBezTo>
                  <a:cubicBezTo>
                    <a:pt x="116" y="21516"/>
                    <a:pt x="2175" y="50102"/>
                    <a:pt x="2175" y="50102"/>
                  </a:cubicBezTo>
                  <a:lnTo>
                    <a:pt x="9794" y="51730"/>
                  </a:lnTo>
                  <a:cubicBezTo>
                    <a:pt x="9794" y="51730"/>
                    <a:pt x="10615" y="16029"/>
                    <a:pt x="10845" y="8511"/>
                  </a:cubicBezTo>
                  <a:cubicBezTo>
                    <a:pt x="10859" y="7964"/>
                    <a:pt x="10874" y="7561"/>
                    <a:pt x="10888" y="7345"/>
                  </a:cubicBezTo>
                  <a:cubicBezTo>
                    <a:pt x="10888" y="7331"/>
                    <a:pt x="10888" y="7316"/>
                    <a:pt x="10888" y="7302"/>
                  </a:cubicBezTo>
                  <a:cubicBezTo>
                    <a:pt x="11018" y="4349"/>
                    <a:pt x="10226" y="3313"/>
                    <a:pt x="9275" y="2132"/>
                  </a:cubicBezTo>
                  <a:cubicBezTo>
                    <a:pt x="8209" y="821"/>
                    <a:pt x="6179" y="0"/>
                    <a:pt x="4292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3" name="Google Shape;274;p35">
              <a:extLst>
                <a:ext uri="{FF2B5EF4-FFF2-40B4-BE49-F238E27FC236}">
                  <a16:creationId xmlns:a16="http://schemas.microsoft.com/office/drawing/2014/main" id="{B4787DCA-C507-0AC1-0065-25A792B516E2}"/>
                </a:ext>
              </a:extLst>
            </p:cNvPr>
            <p:cNvSpPr/>
            <p:nvPr/>
          </p:nvSpPr>
          <p:spPr>
            <a:xfrm flipH="1">
              <a:off x="2678270" y="2912359"/>
              <a:ext cx="409622" cy="272585"/>
            </a:xfrm>
            <a:custGeom>
              <a:avLst/>
              <a:gdLst/>
              <a:ahLst/>
              <a:cxnLst/>
              <a:rect l="l" t="t" r="r" b="b"/>
              <a:pathLst>
                <a:path w="11018" h="7332" extrusionOk="0">
                  <a:moveTo>
                    <a:pt x="4291" y="0"/>
                  </a:moveTo>
                  <a:cubicBezTo>
                    <a:pt x="2473" y="0"/>
                    <a:pt x="798" y="762"/>
                    <a:pt x="289" y="2579"/>
                  </a:cubicBezTo>
                  <a:cubicBezTo>
                    <a:pt x="102" y="3285"/>
                    <a:pt x="15" y="4984"/>
                    <a:pt x="1" y="7332"/>
                  </a:cubicBezTo>
                  <a:lnTo>
                    <a:pt x="10888" y="7332"/>
                  </a:lnTo>
                  <a:cubicBezTo>
                    <a:pt x="10888" y="7332"/>
                    <a:pt x="10888" y="7317"/>
                    <a:pt x="10888" y="7303"/>
                  </a:cubicBezTo>
                  <a:cubicBezTo>
                    <a:pt x="11018" y="4350"/>
                    <a:pt x="10226" y="3314"/>
                    <a:pt x="9275" y="2133"/>
                  </a:cubicBezTo>
                  <a:cubicBezTo>
                    <a:pt x="8219" y="820"/>
                    <a:pt x="6178" y="0"/>
                    <a:pt x="4291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4" name="Google Shape;275;p35">
              <a:extLst>
                <a:ext uri="{FF2B5EF4-FFF2-40B4-BE49-F238E27FC236}">
                  <a16:creationId xmlns:a16="http://schemas.microsoft.com/office/drawing/2014/main" id="{FA6B0F29-D84F-1AA2-D799-FF5AE3E8B26E}"/>
                </a:ext>
              </a:extLst>
            </p:cNvPr>
            <p:cNvSpPr/>
            <p:nvPr/>
          </p:nvSpPr>
          <p:spPr>
            <a:xfrm flipH="1">
              <a:off x="3343227" y="2144085"/>
              <a:ext cx="599710" cy="525207"/>
            </a:xfrm>
            <a:custGeom>
              <a:avLst/>
              <a:gdLst/>
              <a:ahLst/>
              <a:cxnLst/>
              <a:rect l="l" t="t" r="r" b="b"/>
              <a:pathLst>
                <a:path w="16131" h="14127" extrusionOk="0">
                  <a:moveTo>
                    <a:pt x="1585" y="0"/>
                  </a:moveTo>
                  <a:lnTo>
                    <a:pt x="1" y="1829"/>
                  </a:lnTo>
                  <a:cubicBezTo>
                    <a:pt x="1" y="1829"/>
                    <a:pt x="5848" y="13451"/>
                    <a:pt x="8656" y="14099"/>
                  </a:cubicBezTo>
                  <a:cubicBezTo>
                    <a:pt x="8736" y="14118"/>
                    <a:pt x="8819" y="14127"/>
                    <a:pt x="8907" y="14127"/>
                  </a:cubicBezTo>
                  <a:cubicBezTo>
                    <a:pt x="11211" y="14127"/>
                    <a:pt x="16130" y="7964"/>
                    <a:pt x="16130" y="7964"/>
                  </a:cubicBezTo>
                  <a:lnTo>
                    <a:pt x="12184" y="4695"/>
                  </a:lnTo>
                  <a:lnTo>
                    <a:pt x="9319" y="7129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5" name="Google Shape;276;p35">
              <a:extLst>
                <a:ext uri="{FF2B5EF4-FFF2-40B4-BE49-F238E27FC236}">
                  <a16:creationId xmlns:a16="http://schemas.microsoft.com/office/drawing/2014/main" id="{F6B36FE6-4DDF-F6E0-B6C4-407921A4C36A}"/>
                </a:ext>
              </a:extLst>
            </p:cNvPr>
            <p:cNvSpPr/>
            <p:nvPr/>
          </p:nvSpPr>
          <p:spPr>
            <a:xfrm flipH="1">
              <a:off x="3882375" y="2115161"/>
              <a:ext cx="240985" cy="118373"/>
            </a:xfrm>
            <a:custGeom>
              <a:avLst/>
              <a:gdLst/>
              <a:ahLst/>
              <a:cxnLst/>
              <a:rect l="l" t="t" r="r" b="b"/>
              <a:pathLst>
                <a:path w="6482" h="3184" extrusionOk="0">
                  <a:moveTo>
                    <a:pt x="418" y="1"/>
                  </a:moveTo>
                  <a:cubicBezTo>
                    <a:pt x="73" y="87"/>
                    <a:pt x="1" y="548"/>
                    <a:pt x="303" y="735"/>
                  </a:cubicBezTo>
                  <a:cubicBezTo>
                    <a:pt x="505" y="822"/>
                    <a:pt x="3011" y="980"/>
                    <a:pt x="3011" y="980"/>
                  </a:cubicBezTo>
                  <a:lnTo>
                    <a:pt x="3011" y="3155"/>
                  </a:lnTo>
                  <a:lnTo>
                    <a:pt x="5012" y="3183"/>
                  </a:lnTo>
                  <a:cubicBezTo>
                    <a:pt x="5019" y="3184"/>
                    <a:pt x="5025" y="3184"/>
                    <a:pt x="5032" y="3184"/>
                  </a:cubicBezTo>
                  <a:cubicBezTo>
                    <a:pt x="5423" y="3184"/>
                    <a:pt x="6067" y="2758"/>
                    <a:pt x="6251" y="2305"/>
                  </a:cubicBezTo>
                  <a:cubicBezTo>
                    <a:pt x="6452" y="1743"/>
                    <a:pt x="6481" y="1138"/>
                    <a:pt x="6352" y="562"/>
                  </a:cubicBezTo>
                  <a:cubicBezTo>
                    <a:pt x="6265" y="231"/>
                    <a:pt x="5977" y="1"/>
                    <a:pt x="564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6" name="Google Shape;277;p35">
              <a:extLst>
                <a:ext uri="{FF2B5EF4-FFF2-40B4-BE49-F238E27FC236}">
                  <a16:creationId xmlns:a16="http://schemas.microsoft.com/office/drawing/2014/main" id="{0DC7F050-059A-04B4-4887-3341F97C2B98}"/>
                </a:ext>
              </a:extLst>
            </p:cNvPr>
            <p:cNvSpPr/>
            <p:nvPr/>
          </p:nvSpPr>
          <p:spPr>
            <a:xfrm flipH="1">
              <a:off x="3880776" y="2073411"/>
              <a:ext cx="127482" cy="89003"/>
            </a:xfrm>
            <a:custGeom>
              <a:avLst/>
              <a:gdLst/>
              <a:ahLst/>
              <a:cxnLst/>
              <a:rect l="l" t="t" r="r" b="b"/>
              <a:pathLst>
                <a:path w="3429" h="2394" extrusionOk="0">
                  <a:moveTo>
                    <a:pt x="318" y="0"/>
                  </a:moveTo>
                  <a:cubicBezTo>
                    <a:pt x="275" y="0"/>
                    <a:pt x="231" y="0"/>
                    <a:pt x="188" y="15"/>
                  </a:cubicBezTo>
                  <a:cubicBezTo>
                    <a:pt x="1" y="87"/>
                    <a:pt x="188" y="605"/>
                    <a:pt x="390" y="764"/>
                  </a:cubicBezTo>
                  <a:cubicBezTo>
                    <a:pt x="548" y="893"/>
                    <a:pt x="793" y="1138"/>
                    <a:pt x="1110" y="1196"/>
                  </a:cubicBezTo>
                  <a:cubicBezTo>
                    <a:pt x="1192" y="1206"/>
                    <a:pt x="1275" y="1211"/>
                    <a:pt x="1359" y="1211"/>
                  </a:cubicBezTo>
                  <a:cubicBezTo>
                    <a:pt x="1512" y="1211"/>
                    <a:pt x="1667" y="1195"/>
                    <a:pt x="1816" y="1167"/>
                  </a:cubicBezTo>
                  <a:cubicBezTo>
                    <a:pt x="1816" y="1167"/>
                    <a:pt x="1902" y="1973"/>
                    <a:pt x="2075" y="2218"/>
                  </a:cubicBezTo>
                  <a:cubicBezTo>
                    <a:pt x="2161" y="2362"/>
                    <a:pt x="2377" y="2377"/>
                    <a:pt x="2737" y="2391"/>
                  </a:cubicBezTo>
                  <a:cubicBezTo>
                    <a:pt x="2755" y="2393"/>
                    <a:pt x="2773" y="2394"/>
                    <a:pt x="2791" y="2394"/>
                  </a:cubicBezTo>
                  <a:cubicBezTo>
                    <a:pt x="3072" y="2394"/>
                    <a:pt x="3315" y="2186"/>
                    <a:pt x="3342" y="1901"/>
                  </a:cubicBezTo>
                  <a:cubicBezTo>
                    <a:pt x="3428" y="1282"/>
                    <a:pt x="3184" y="533"/>
                    <a:pt x="2708" y="173"/>
                  </a:cubicBezTo>
                  <a:cubicBezTo>
                    <a:pt x="2661" y="141"/>
                    <a:pt x="2579" y="128"/>
                    <a:pt x="2476" y="128"/>
                  </a:cubicBezTo>
                  <a:cubicBezTo>
                    <a:pt x="2172" y="128"/>
                    <a:pt x="1685" y="238"/>
                    <a:pt x="1384" y="260"/>
                  </a:cubicBezTo>
                  <a:cubicBezTo>
                    <a:pt x="836" y="116"/>
                    <a:pt x="519" y="0"/>
                    <a:pt x="318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7" name="Google Shape;278;p35">
              <a:extLst>
                <a:ext uri="{FF2B5EF4-FFF2-40B4-BE49-F238E27FC236}">
                  <a16:creationId xmlns:a16="http://schemas.microsoft.com/office/drawing/2014/main" id="{7870AD00-5B2C-E4D7-CF4D-772A4260E78B}"/>
                </a:ext>
              </a:extLst>
            </p:cNvPr>
            <p:cNvSpPr/>
            <p:nvPr/>
          </p:nvSpPr>
          <p:spPr>
            <a:xfrm flipH="1">
              <a:off x="3958403" y="2148175"/>
              <a:ext cx="75545" cy="90341"/>
            </a:xfrm>
            <a:custGeom>
              <a:avLst/>
              <a:gdLst/>
              <a:ahLst/>
              <a:cxnLst/>
              <a:rect l="l" t="t" r="r" b="b"/>
              <a:pathLst>
                <a:path w="2032" h="2430" extrusionOk="0">
                  <a:moveTo>
                    <a:pt x="672" y="0"/>
                  </a:moveTo>
                  <a:cubicBezTo>
                    <a:pt x="555" y="0"/>
                    <a:pt x="437" y="2"/>
                    <a:pt x="318" y="6"/>
                  </a:cubicBezTo>
                  <a:cubicBezTo>
                    <a:pt x="159" y="6"/>
                    <a:pt x="30" y="135"/>
                    <a:pt x="30" y="294"/>
                  </a:cubicBezTo>
                  <a:lnTo>
                    <a:pt x="15" y="625"/>
                  </a:lnTo>
                  <a:lnTo>
                    <a:pt x="15" y="884"/>
                  </a:lnTo>
                  <a:lnTo>
                    <a:pt x="1" y="1662"/>
                  </a:lnTo>
                  <a:lnTo>
                    <a:pt x="1" y="1935"/>
                  </a:lnTo>
                  <a:lnTo>
                    <a:pt x="1" y="2022"/>
                  </a:lnTo>
                  <a:cubicBezTo>
                    <a:pt x="1" y="2238"/>
                    <a:pt x="130" y="2425"/>
                    <a:pt x="274" y="2425"/>
                  </a:cubicBezTo>
                  <a:cubicBezTo>
                    <a:pt x="334" y="2428"/>
                    <a:pt x="399" y="2430"/>
                    <a:pt x="466" y="2430"/>
                  </a:cubicBezTo>
                  <a:cubicBezTo>
                    <a:pt x="721" y="2430"/>
                    <a:pt x="998" y="2404"/>
                    <a:pt x="1066" y="2324"/>
                  </a:cubicBezTo>
                  <a:cubicBezTo>
                    <a:pt x="1124" y="2223"/>
                    <a:pt x="1153" y="2108"/>
                    <a:pt x="1153" y="1993"/>
                  </a:cubicBezTo>
                  <a:cubicBezTo>
                    <a:pt x="1153" y="1878"/>
                    <a:pt x="1153" y="1763"/>
                    <a:pt x="1138" y="1662"/>
                  </a:cubicBezTo>
                  <a:lnTo>
                    <a:pt x="1138" y="1662"/>
                  </a:lnTo>
                  <a:cubicBezTo>
                    <a:pt x="1138" y="1662"/>
                    <a:pt x="1160" y="1664"/>
                    <a:pt x="1194" y="1664"/>
                  </a:cubicBezTo>
                  <a:cubicBezTo>
                    <a:pt x="1286" y="1664"/>
                    <a:pt x="1472" y="1648"/>
                    <a:pt x="1556" y="1532"/>
                  </a:cubicBezTo>
                  <a:cubicBezTo>
                    <a:pt x="1671" y="1374"/>
                    <a:pt x="1570" y="884"/>
                    <a:pt x="1570" y="884"/>
                  </a:cubicBezTo>
                  <a:cubicBezTo>
                    <a:pt x="1570" y="884"/>
                    <a:pt x="1945" y="884"/>
                    <a:pt x="2003" y="755"/>
                  </a:cubicBezTo>
                  <a:cubicBezTo>
                    <a:pt x="2031" y="683"/>
                    <a:pt x="2031" y="596"/>
                    <a:pt x="2031" y="524"/>
                  </a:cubicBezTo>
                  <a:cubicBezTo>
                    <a:pt x="2031" y="452"/>
                    <a:pt x="2031" y="395"/>
                    <a:pt x="2031" y="322"/>
                  </a:cubicBezTo>
                  <a:cubicBezTo>
                    <a:pt x="2031" y="193"/>
                    <a:pt x="1930" y="78"/>
                    <a:pt x="1801" y="63"/>
                  </a:cubicBezTo>
                  <a:cubicBezTo>
                    <a:pt x="1427" y="19"/>
                    <a:pt x="1053" y="0"/>
                    <a:pt x="672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8" name="Google Shape;279;p35">
              <a:extLst>
                <a:ext uri="{FF2B5EF4-FFF2-40B4-BE49-F238E27FC236}">
                  <a16:creationId xmlns:a16="http://schemas.microsoft.com/office/drawing/2014/main" id="{8DBB0CBD-9E51-336B-9C21-DFEA6D078DEB}"/>
                </a:ext>
              </a:extLst>
            </p:cNvPr>
            <p:cNvSpPr/>
            <p:nvPr/>
          </p:nvSpPr>
          <p:spPr>
            <a:xfrm flipH="1">
              <a:off x="3958403" y="2167247"/>
              <a:ext cx="74987" cy="13830"/>
            </a:xfrm>
            <a:custGeom>
              <a:avLst/>
              <a:gdLst/>
              <a:ahLst/>
              <a:cxnLst/>
              <a:rect l="l" t="t" r="r" b="b"/>
              <a:pathLst>
                <a:path w="2017" h="372" extrusionOk="0">
                  <a:moveTo>
                    <a:pt x="1746" y="1"/>
                  </a:moveTo>
                  <a:cubicBezTo>
                    <a:pt x="1227" y="1"/>
                    <a:pt x="371" y="76"/>
                    <a:pt x="0" y="112"/>
                  </a:cubicBezTo>
                  <a:lnTo>
                    <a:pt x="0" y="371"/>
                  </a:lnTo>
                  <a:lnTo>
                    <a:pt x="1555" y="371"/>
                  </a:lnTo>
                  <a:cubicBezTo>
                    <a:pt x="1555" y="371"/>
                    <a:pt x="1930" y="371"/>
                    <a:pt x="1988" y="242"/>
                  </a:cubicBezTo>
                  <a:cubicBezTo>
                    <a:pt x="2016" y="170"/>
                    <a:pt x="2016" y="83"/>
                    <a:pt x="2016" y="11"/>
                  </a:cubicBezTo>
                  <a:cubicBezTo>
                    <a:pt x="1945" y="4"/>
                    <a:pt x="1853" y="1"/>
                    <a:pt x="1746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9" name="Google Shape;280;p35">
              <a:extLst>
                <a:ext uri="{FF2B5EF4-FFF2-40B4-BE49-F238E27FC236}">
                  <a16:creationId xmlns:a16="http://schemas.microsoft.com/office/drawing/2014/main" id="{940F4760-6070-2726-987C-3C76C790DBC7}"/>
                </a:ext>
              </a:extLst>
            </p:cNvPr>
            <p:cNvSpPr/>
            <p:nvPr/>
          </p:nvSpPr>
          <p:spPr>
            <a:xfrm flipH="1">
              <a:off x="3990524" y="2208886"/>
              <a:ext cx="43423" cy="11785"/>
            </a:xfrm>
            <a:custGeom>
              <a:avLst/>
              <a:gdLst/>
              <a:ahLst/>
              <a:cxnLst/>
              <a:rect l="l" t="t" r="r" b="b"/>
              <a:pathLst>
                <a:path w="1168" h="317" extrusionOk="0">
                  <a:moveTo>
                    <a:pt x="1" y="0"/>
                  </a:moveTo>
                  <a:lnTo>
                    <a:pt x="1" y="259"/>
                  </a:lnTo>
                  <a:lnTo>
                    <a:pt x="1167" y="317"/>
                  </a:lnTo>
                  <a:cubicBezTo>
                    <a:pt x="1167" y="216"/>
                    <a:pt x="1167" y="101"/>
                    <a:pt x="1153" y="1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0" name="Google Shape;281;p35">
              <a:extLst>
                <a:ext uri="{FF2B5EF4-FFF2-40B4-BE49-F238E27FC236}">
                  <a16:creationId xmlns:a16="http://schemas.microsoft.com/office/drawing/2014/main" id="{D5B60588-8B12-1020-D78C-2E1E4CAFC49E}"/>
                </a:ext>
              </a:extLst>
            </p:cNvPr>
            <p:cNvSpPr/>
            <p:nvPr/>
          </p:nvSpPr>
          <p:spPr>
            <a:xfrm flipH="1">
              <a:off x="3082501" y="2071255"/>
              <a:ext cx="466355" cy="449773"/>
            </a:xfrm>
            <a:custGeom>
              <a:avLst/>
              <a:gdLst/>
              <a:ahLst/>
              <a:cxnLst/>
              <a:rect l="l" t="t" r="r" b="b"/>
              <a:pathLst>
                <a:path w="12544" h="12098" extrusionOk="0">
                  <a:moveTo>
                    <a:pt x="9188" y="1"/>
                  </a:moveTo>
                  <a:cubicBezTo>
                    <a:pt x="9131" y="1"/>
                    <a:pt x="9059" y="1"/>
                    <a:pt x="8987" y="30"/>
                  </a:cubicBezTo>
                  <a:cubicBezTo>
                    <a:pt x="7561" y="534"/>
                    <a:pt x="3327" y="4220"/>
                    <a:pt x="0" y="7331"/>
                  </a:cubicBezTo>
                  <a:lnTo>
                    <a:pt x="5228" y="12098"/>
                  </a:lnTo>
                  <a:cubicBezTo>
                    <a:pt x="6855" y="10499"/>
                    <a:pt x="9836" y="7475"/>
                    <a:pt x="10326" y="6611"/>
                  </a:cubicBezTo>
                  <a:cubicBezTo>
                    <a:pt x="12544" y="2708"/>
                    <a:pt x="10340" y="1"/>
                    <a:pt x="9188" y="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1" name="Google Shape;282;p35">
              <a:extLst>
                <a:ext uri="{FF2B5EF4-FFF2-40B4-BE49-F238E27FC236}">
                  <a16:creationId xmlns:a16="http://schemas.microsoft.com/office/drawing/2014/main" id="{FCA66CF0-9969-8E40-8757-1B5839792092}"/>
                </a:ext>
              </a:extLst>
            </p:cNvPr>
            <p:cNvSpPr/>
            <p:nvPr/>
          </p:nvSpPr>
          <p:spPr>
            <a:xfrm flipH="1">
              <a:off x="2678270" y="2050324"/>
              <a:ext cx="763514" cy="1050041"/>
            </a:xfrm>
            <a:custGeom>
              <a:avLst/>
              <a:gdLst/>
              <a:ahLst/>
              <a:cxnLst/>
              <a:rect l="l" t="t" r="r" b="b"/>
              <a:pathLst>
                <a:path w="20537" h="28244" extrusionOk="0">
                  <a:moveTo>
                    <a:pt x="12355" y="0"/>
                  </a:moveTo>
                  <a:cubicBezTo>
                    <a:pt x="12269" y="0"/>
                    <a:pt x="12183" y="1"/>
                    <a:pt x="12098" y="2"/>
                  </a:cubicBezTo>
                  <a:cubicBezTo>
                    <a:pt x="9865" y="2"/>
                    <a:pt x="7561" y="247"/>
                    <a:pt x="7561" y="247"/>
                  </a:cubicBezTo>
                  <a:lnTo>
                    <a:pt x="7576" y="247"/>
                  </a:lnTo>
                  <a:cubicBezTo>
                    <a:pt x="7273" y="276"/>
                    <a:pt x="6985" y="319"/>
                    <a:pt x="6712" y="391"/>
                  </a:cubicBezTo>
                  <a:cubicBezTo>
                    <a:pt x="6496" y="449"/>
                    <a:pt x="6308" y="521"/>
                    <a:pt x="6107" y="593"/>
                  </a:cubicBezTo>
                  <a:cubicBezTo>
                    <a:pt x="5588" y="780"/>
                    <a:pt x="5142" y="1140"/>
                    <a:pt x="4854" y="1601"/>
                  </a:cubicBezTo>
                  <a:cubicBezTo>
                    <a:pt x="4566" y="2119"/>
                    <a:pt x="4364" y="4265"/>
                    <a:pt x="4249" y="6684"/>
                  </a:cubicBezTo>
                  <a:cubicBezTo>
                    <a:pt x="4076" y="9997"/>
                    <a:pt x="4033" y="13799"/>
                    <a:pt x="4033" y="14620"/>
                  </a:cubicBezTo>
                  <a:cubicBezTo>
                    <a:pt x="3428" y="17413"/>
                    <a:pt x="1009" y="23087"/>
                    <a:pt x="1" y="28243"/>
                  </a:cubicBezTo>
                  <a:lnTo>
                    <a:pt x="20537" y="28243"/>
                  </a:lnTo>
                  <a:cubicBezTo>
                    <a:pt x="20321" y="26731"/>
                    <a:pt x="19442" y="20610"/>
                    <a:pt x="18650" y="17413"/>
                  </a:cubicBezTo>
                  <a:cubicBezTo>
                    <a:pt x="18535" y="16909"/>
                    <a:pt x="18391" y="16405"/>
                    <a:pt x="18204" y="15916"/>
                  </a:cubicBezTo>
                  <a:cubicBezTo>
                    <a:pt x="18938" y="11077"/>
                    <a:pt x="19399" y="7059"/>
                    <a:pt x="19471" y="4553"/>
                  </a:cubicBezTo>
                  <a:cubicBezTo>
                    <a:pt x="19500" y="3127"/>
                    <a:pt x="19399" y="2191"/>
                    <a:pt x="19154" y="1874"/>
                  </a:cubicBezTo>
                  <a:cubicBezTo>
                    <a:pt x="18722" y="1313"/>
                    <a:pt x="18017" y="938"/>
                    <a:pt x="16922" y="636"/>
                  </a:cubicBezTo>
                  <a:cubicBezTo>
                    <a:pt x="16692" y="564"/>
                    <a:pt x="16461" y="506"/>
                    <a:pt x="16216" y="449"/>
                  </a:cubicBezTo>
                  <a:cubicBezTo>
                    <a:pt x="16015" y="405"/>
                    <a:pt x="15799" y="362"/>
                    <a:pt x="15568" y="319"/>
                  </a:cubicBezTo>
                  <a:cubicBezTo>
                    <a:pt x="15280" y="276"/>
                    <a:pt x="14963" y="218"/>
                    <a:pt x="14632" y="161"/>
                  </a:cubicBezTo>
                  <a:cubicBezTo>
                    <a:pt x="13868" y="57"/>
                    <a:pt x="13116" y="0"/>
                    <a:pt x="12355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2" name="Google Shape;283;p35">
              <a:extLst>
                <a:ext uri="{FF2B5EF4-FFF2-40B4-BE49-F238E27FC236}">
                  <a16:creationId xmlns:a16="http://schemas.microsoft.com/office/drawing/2014/main" id="{2B5446F3-6E51-F1F8-D549-5FBCA29B0352}"/>
                </a:ext>
              </a:extLst>
            </p:cNvPr>
            <p:cNvSpPr/>
            <p:nvPr/>
          </p:nvSpPr>
          <p:spPr>
            <a:xfrm flipH="1">
              <a:off x="2854417" y="2050361"/>
              <a:ext cx="345379" cy="254926"/>
            </a:xfrm>
            <a:custGeom>
              <a:avLst/>
              <a:gdLst/>
              <a:ahLst/>
              <a:cxnLst/>
              <a:rect l="l" t="t" r="r" b="b"/>
              <a:pathLst>
                <a:path w="9290" h="6857" extrusionOk="0">
                  <a:moveTo>
                    <a:pt x="5579" y="0"/>
                  </a:moveTo>
                  <a:cubicBezTo>
                    <a:pt x="3357" y="0"/>
                    <a:pt x="1067" y="246"/>
                    <a:pt x="1067" y="246"/>
                  </a:cubicBezTo>
                  <a:cubicBezTo>
                    <a:pt x="764" y="275"/>
                    <a:pt x="476" y="318"/>
                    <a:pt x="188" y="390"/>
                  </a:cubicBezTo>
                  <a:cubicBezTo>
                    <a:pt x="1" y="448"/>
                    <a:pt x="1513" y="5315"/>
                    <a:pt x="2809" y="6856"/>
                  </a:cubicBezTo>
                  <a:cubicBezTo>
                    <a:pt x="5805" y="3414"/>
                    <a:pt x="9290" y="361"/>
                    <a:pt x="9059" y="318"/>
                  </a:cubicBezTo>
                  <a:cubicBezTo>
                    <a:pt x="8771" y="275"/>
                    <a:pt x="8454" y="217"/>
                    <a:pt x="8123" y="160"/>
                  </a:cubicBezTo>
                  <a:cubicBezTo>
                    <a:pt x="7397" y="42"/>
                    <a:pt x="6493" y="0"/>
                    <a:pt x="5579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3" name="Google Shape;284;p35">
              <a:extLst>
                <a:ext uri="{FF2B5EF4-FFF2-40B4-BE49-F238E27FC236}">
                  <a16:creationId xmlns:a16="http://schemas.microsoft.com/office/drawing/2014/main" id="{495F1758-8CAE-BD54-963D-531A3EE18E5B}"/>
                </a:ext>
              </a:extLst>
            </p:cNvPr>
            <p:cNvSpPr/>
            <p:nvPr/>
          </p:nvSpPr>
          <p:spPr>
            <a:xfrm flipH="1">
              <a:off x="2879029" y="2319154"/>
              <a:ext cx="152093" cy="174139"/>
            </a:xfrm>
            <a:custGeom>
              <a:avLst/>
              <a:gdLst/>
              <a:ahLst/>
              <a:cxnLst/>
              <a:rect l="l" t="t" r="r" b="b"/>
              <a:pathLst>
                <a:path w="4091" h="4684" extrusionOk="0">
                  <a:moveTo>
                    <a:pt x="0" y="1"/>
                  </a:moveTo>
                  <a:lnTo>
                    <a:pt x="0" y="3270"/>
                  </a:lnTo>
                  <a:cubicBezTo>
                    <a:pt x="0" y="3270"/>
                    <a:pt x="101" y="4220"/>
                    <a:pt x="1368" y="4580"/>
                  </a:cubicBezTo>
                  <a:cubicBezTo>
                    <a:pt x="1621" y="4652"/>
                    <a:pt x="1870" y="4684"/>
                    <a:pt x="2108" y="4684"/>
                  </a:cubicBezTo>
                  <a:cubicBezTo>
                    <a:pt x="3069" y="4684"/>
                    <a:pt x="3857" y="4169"/>
                    <a:pt x="3961" y="3673"/>
                  </a:cubicBezTo>
                  <a:cubicBezTo>
                    <a:pt x="4090" y="2996"/>
                    <a:pt x="4018" y="145"/>
                    <a:pt x="4004" y="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4" name="Google Shape;285;p35">
              <a:extLst>
                <a:ext uri="{FF2B5EF4-FFF2-40B4-BE49-F238E27FC236}">
                  <a16:creationId xmlns:a16="http://schemas.microsoft.com/office/drawing/2014/main" id="{CC69F7DC-2101-5988-5A89-666EF29B73EB}"/>
                </a:ext>
              </a:extLst>
            </p:cNvPr>
            <p:cNvSpPr/>
            <p:nvPr/>
          </p:nvSpPr>
          <p:spPr>
            <a:xfrm flipH="1">
              <a:off x="2274560" y="2309005"/>
              <a:ext cx="547216" cy="882371"/>
            </a:xfrm>
            <a:custGeom>
              <a:avLst/>
              <a:gdLst/>
              <a:ahLst/>
              <a:cxnLst/>
              <a:rect l="l" t="t" r="r" b="b"/>
              <a:pathLst>
                <a:path w="14719" h="23734" extrusionOk="0">
                  <a:moveTo>
                    <a:pt x="8324" y="0"/>
                  </a:moveTo>
                  <a:lnTo>
                    <a:pt x="3788" y="3946"/>
                  </a:lnTo>
                  <a:lnTo>
                    <a:pt x="7158" y="7402"/>
                  </a:lnTo>
                  <a:cubicBezTo>
                    <a:pt x="7158" y="7402"/>
                    <a:pt x="922" y="18232"/>
                    <a:pt x="735" y="18390"/>
                  </a:cubicBezTo>
                  <a:cubicBezTo>
                    <a:pt x="547" y="18549"/>
                    <a:pt x="605" y="20191"/>
                    <a:pt x="605" y="20191"/>
                  </a:cubicBezTo>
                  <a:cubicBezTo>
                    <a:pt x="605" y="20191"/>
                    <a:pt x="0" y="20738"/>
                    <a:pt x="115" y="20939"/>
                  </a:cubicBezTo>
                  <a:cubicBezTo>
                    <a:pt x="187" y="21094"/>
                    <a:pt x="252" y="21153"/>
                    <a:pt x="378" y="21153"/>
                  </a:cubicBezTo>
                  <a:cubicBezTo>
                    <a:pt x="428" y="21153"/>
                    <a:pt x="488" y="21143"/>
                    <a:pt x="562" y="21127"/>
                  </a:cubicBezTo>
                  <a:cubicBezTo>
                    <a:pt x="821" y="21069"/>
                    <a:pt x="1296" y="20752"/>
                    <a:pt x="1368" y="20565"/>
                  </a:cubicBezTo>
                  <a:cubicBezTo>
                    <a:pt x="1455" y="20234"/>
                    <a:pt x="1512" y="19888"/>
                    <a:pt x="1556" y="19543"/>
                  </a:cubicBezTo>
                  <a:lnTo>
                    <a:pt x="2088" y="19543"/>
                  </a:lnTo>
                  <a:cubicBezTo>
                    <a:pt x="2088" y="19543"/>
                    <a:pt x="3096" y="21184"/>
                    <a:pt x="3240" y="21501"/>
                  </a:cubicBezTo>
                  <a:cubicBezTo>
                    <a:pt x="3240" y="21919"/>
                    <a:pt x="3500" y="23733"/>
                    <a:pt x="4047" y="23733"/>
                  </a:cubicBezTo>
                  <a:cubicBezTo>
                    <a:pt x="4407" y="23733"/>
                    <a:pt x="4249" y="22164"/>
                    <a:pt x="4177" y="21746"/>
                  </a:cubicBezTo>
                  <a:cubicBezTo>
                    <a:pt x="4090" y="21328"/>
                    <a:pt x="3572" y="19456"/>
                    <a:pt x="3572" y="19456"/>
                  </a:cubicBezTo>
                  <a:cubicBezTo>
                    <a:pt x="3572" y="19456"/>
                    <a:pt x="13869" y="9001"/>
                    <a:pt x="14301" y="6970"/>
                  </a:cubicBezTo>
                  <a:cubicBezTo>
                    <a:pt x="14718" y="4954"/>
                    <a:pt x="8324" y="0"/>
                    <a:pt x="8324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5" name="Google Shape;286;p35">
              <a:extLst>
                <a:ext uri="{FF2B5EF4-FFF2-40B4-BE49-F238E27FC236}">
                  <a16:creationId xmlns:a16="http://schemas.microsoft.com/office/drawing/2014/main" id="{7D755D07-C54B-6865-F0A8-0801F3D0AD8A}"/>
                </a:ext>
              </a:extLst>
            </p:cNvPr>
            <p:cNvSpPr/>
            <p:nvPr/>
          </p:nvSpPr>
          <p:spPr>
            <a:xfrm flipH="1">
              <a:off x="2408956" y="2098580"/>
              <a:ext cx="466912" cy="449773"/>
            </a:xfrm>
            <a:custGeom>
              <a:avLst/>
              <a:gdLst/>
              <a:ahLst/>
              <a:cxnLst/>
              <a:rect l="l" t="t" r="r" b="b"/>
              <a:pathLst>
                <a:path w="12559" h="12098" extrusionOk="0">
                  <a:moveTo>
                    <a:pt x="3356" y="0"/>
                  </a:moveTo>
                  <a:cubicBezTo>
                    <a:pt x="2204" y="0"/>
                    <a:pt x="1" y="2708"/>
                    <a:pt x="2218" y="6611"/>
                  </a:cubicBezTo>
                  <a:cubicBezTo>
                    <a:pt x="2708" y="7475"/>
                    <a:pt x="5704" y="10499"/>
                    <a:pt x="7317" y="12097"/>
                  </a:cubicBezTo>
                  <a:lnTo>
                    <a:pt x="12559" y="7331"/>
                  </a:lnTo>
                  <a:cubicBezTo>
                    <a:pt x="9232" y="4220"/>
                    <a:pt x="4998" y="533"/>
                    <a:pt x="3558" y="29"/>
                  </a:cubicBezTo>
                  <a:cubicBezTo>
                    <a:pt x="3500" y="15"/>
                    <a:pt x="3428" y="0"/>
                    <a:pt x="3356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6" name="Google Shape;287;p35">
              <a:extLst>
                <a:ext uri="{FF2B5EF4-FFF2-40B4-BE49-F238E27FC236}">
                  <a16:creationId xmlns:a16="http://schemas.microsoft.com/office/drawing/2014/main" id="{1A70D524-863C-0548-B60E-196A6066015B}"/>
                </a:ext>
              </a:extLst>
            </p:cNvPr>
            <p:cNvSpPr/>
            <p:nvPr/>
          </p:nvSpPr>
          <p:spPr>
            <a:xfrm flipH="1">
              <a:off x="2897766" y="1683084"/>
              <a:ext cx="336270" cy="560079"/>
            </a:xfrm>
            <a:custGeom>
              <a:avLst/>
              <a:gdLst/>
              <a:ahLst/>
              <a:cxnLst/>
              <a:rect l="l" t="t" r="r" b="b"/>
              <a:pathLst>
                <a:path w="9045" h="15065" extrusionOk="0">
                  <a:moveTo>
                    <a:pt x="1066" y="1"/>
                  </a:moveTo>
                  <a:cubicBezTo>
                    <a:pt x="778" y="318"/>
                    <a:pt x="591" y="865"/>
                    <a:pt x="562" y="1931"/>
                  </a:cubicBezTo>
                  <a:cubicBezTo>
                    <a:pt x="663" y="3616"/>
                    <a:pt x="792" y="3961"/>
                    <a:pt x="591" y="4408"/>
                  </a:cubicBezTo>
                  <a:cubicBezTo>
                    <a:pt x="389" y="4825"/>
                    <a:pt x="0" y="4797"/>
                    <a:pt x="29" y="4998"/>
                  </a:cubicBezTo>
                  <a:cubicBezTo>
                    <a:pt x="43" y="5200"/>
                    <a:pt x="691" y="5272"/>
                    <a:pt x="706" y="5848"/>
                  </a:cubicBezTo>
                  <a:cubicBezTo>
                    <a:pt x="706" y="6453"/>
                    <a:pt x="691" y="7360"/>
                    <a:pt x="908" y="7533"/>
                  </a:cubicBezTo>
                  <a:cubicBezTo>
                    <a:pt x="1113" y="7710"/>
                    <a:pt x="1470" y="7803"/>
                    <a:pt x="1931" y="7803"/>
                  </a:cubicBezTo>
                  <a:cubicBezTo>
                    <a:pt x="2181" y="7803"/>
                    <a:pt x="2462" y="7776"/>
                    <a:pt x="2765" y="7720"/>
                  </a:cubicBezTo>
                  <a:cubicBezTo>
                    <a:pt x="2866" y="7706"/>
                    <a:pt x="2952" y="7691"/>
                    <a:pt x="3024" y="7691"/>
                  </a:cubicBezTo>
                  <a:cubicBezTo>
                    <a:pt x="3077" y="7686"/>
                    <a:pt x="3125" y="7684"/>
                    <a:pt x="3170" y="7684"/>
                  </a:cubicBezTo>
                  <a:cubicBezTo>
                    <a:pt x="3653" y="7684"/>
                    <a:pt x="3703" y="7954"/>
                    <a:pt x="3716" y="8152"/>
                  </a:cubicBezTo>
                  <a:cubicBezTo>
                    <a:pt x="3759" y="8671"/>
                    <a:pt x="3586" y="9189"/>
                    <a:pt x="3241" y="9578"/>
                  </a:cubicBezTo>
                  <a:cubicBezTo>
                    <a:pt x="2924" y="9938"/>
                    <a:pt x="2016" y="10082"/>
                    <a:pt x="2016" y="10082"/>
                  </a:cubicBezTo>
                  <a:cubicBezTo>
                    <a:pt x="2016" y="10082"/>
                    <a:pt x="3039" y="14834"/>
                    <a:pt x="3989" y="15065"/>
                  </a:cubicBezTo>
                  <a:cubicBezTo>
                    <a:pt x="4781" y="14474"/>
                    <a:pt x="7532" y="11508"/>
                    <a:pt x="9044" y="10039"/>
                  </a:cubicBezTo>
                  <a:cubicBezTo>
                    <a:pt x="8065" y="9722"/>
                    <a:pt x="7100" y="9203"/>
                    <a:pt x="6783" y="8267"/>
                  </a:cubicBezTo>
                  <a:cubicBezTo>
                    <a:pt x="6466" y="7331"/>
                    <a:pt x="6740" y="4998"/>
                    <a:pt x="6740" y="4998"/>
                  </a:cubicBezTo>
                  <a:lnTo>
                    <a:pt x="6740" y="4998"/>
                  </a:lnTo>
                  <a:cubicBezTo>
                    <a:pt x="6740" y="4998"/>
                    <a:pt x="6817" y="5037"/>
                    <a:pt x="6957" y="5037"/>
                  </a:cubicBezTo>
                  <a:cubicBezTo>
                    <a:pt x="7074" y="5037"/>
                    <a:pt x="7235" y="5010"/>
                    <a:pt x="7431" y="4912"/>
                  </a:cubicBezTo>
                  <a:cubicBezTo>
                    <a:pt x="7863" y="4681"/>
                    <a:pt x="8223" y="2651"/>
                    <a:pt x="7518" y="2478"/>
                  </a:cubicBezTo>
                  <a:cubicBezTo>
                    <a:pt x="7437" y="2459"/>
                    <a:pt x="7359" y="2449"/>
                    <a:pt x="7285" y="2449"/>
                  </a:cubicBezTo>
                  <a:cubicBezTo>
                    <a:pt x="6752" y="2449"/>
                    <a:pt x="6395" y="2935"/>
                    <a:pt x="6193" y="3731"/>
                  </a:cubicBezTo>
                  <a:cubicBezTo>
                    <a:pt x="5545" y="3155"/>
                    <a:pt x="5401" y="2478"/>
                    <a:pt x="4652" y="2363"/>
                  </a:cubicBezTo>
                  <a:cubicBezTo>
                    <a:pt x="3903" y="2248"/>
                    <a:pt x="2204" y="2046"/>
                    <a:pt x="1512" y="1095"/>
                  </a:cubicBezTo>
                  <a:cubicBezTo>
                    <a:pt x="1282" y="764"/>
                    <a:pt x="1138" y="390"/>
                    <a:pt x="106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7" name="Google Shape;288;p35">
              <a:extLst>
                <a:ext uri="{FF2B5EF4-FFF2-40B4-BE49-F238E27FC236}">
                  <a16:creationId xmlns:a16="http://schemas.microsoft.com/office/drawing/2014/main" id="{45557A5C-6E67-F88C-B8C1-FAA85E0B9E10}"/>
                </a:ext>
              </a:extLst>
            </p:cNvPr>
            <p:cNvSpPr/>
            <p:nvPr/>
          </p:nvSpPr>
          <p:spPr>
            <a:xfrm flipH="1">
              <a:off x="3146744" y="1892989"/>
              <a:ext cx="44464" cy="28775"/>
            </a:xfrm>
            <a:custGeom>
              <a:avLst/>
              <a:gdLst/>
              <a:ahLst/>
              <a:cxnLst/>
              <a:rect l="l" t="t" r="r" b="b"/>
              <a:pathLst>
                <a:path w="1196" h="774" extrusionOk="0">
                  <a:moveTo>
                    <a:pt x="1196" y="0"/>
                  </a:moveTo>
                  <a:lnTo>
                    <a:pt x="0" y="605"/>
                  </a:lnTo>
                  <a:cubicBezTo>
                    <a:pt x="145" y="719"/>
                    <a:pt x="328" y="773"/>
                    <a:pt x="510" y="773"/>
                  </a:cubicBezTo>
                  <a:cubicBezTo>
                    <a:pt x="581" y="773"/>
                    <a:pt x="652" y="765"/>
                    <a:pt x="720" y="749"/>
                  </a:cubicBezTo>
                  <a:cubicBezTo>
                    <a:pt x="1152" y="620"/>
                    <a:pt x="1196" y="0"/>
                    <a:pt x="11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8" name="Google Shape;289;p35">
              <a:extLst>
                <a:ext uri="{FF2B5EF4-FFF2-40B4-BE49-F238E27FC236}">
                  <a16:creationId xmlns:a16="http://schemas.microsoft.com/office/drawing/2014/main" id="{5337CEDD-8F28-0D52-C020-59A624B9C44A}"/>
                </a:ext>
              </a:extLst>
            </p:cNvPr>
            <p:cNvSpPr/>
            <p:nvPr/>
          </p:nvSpPr>
          <p:spPr>
            <a:xfrm flipH="1">
              <a:off x="3001640" y="1770117"/>
              <a:ext cx="219570" cy="94394"/>
            </a:xfrm>
            <a:custGeom>
              <a:avLst/>
              <a:gdLst/>
              <a:ahLst/>
              <a:cxnLst/>
              <a:rect l="l" t="t" r="r" b="b"/>
              <a:pathLst>
                <a:path w="5906" h="2539" extrusionOk="0">
                  <a:moveTo>
                    <a:pt x="1813" y="345"/>
                  </a:moveTo>
                  <a:cubicBezTo>
                    <a:pt x="2037" y="345"/>
                    <a:pt x="2265" y="428"/>
                    <a:pt x="2449" y="612"/>
                  </a:cubicBezTo>
                  <a:cubicBezTo>
                    <a:pt x="3040" y="1203"/>
                    <a:pt x="2622" y="2196"/>
                    <a:pt x="1801" y="2196"/>
                  </a:cubicBezTo>
                  <a:cubicBezTo>
                    <a:pt x="1297" y="2196"/>
                    <a:pt x="879" y="1779"/>
                    <a:pt x="879" y="1275"/>
                  </a:cubicBezTo>
                  <a:cubicBezTo>
                    <a:pt x="879" y="717"/>
                    <a:pt x="1338" y="345"/>
                    <a:pt x="1813" y="345"/>
                  </a:cubicBezTo>
                  <a:close/>
                  <a:moveTo>
                    <a:pt x="1803" y="0"/>
                  </a:moveTo>
                  <a:cubicBezTo>
                    <a:pt x="1250" y="0"/>
                    <a:pt x="699" y="339"/>
                    <a:pt x="563" y="1015"/>
                  </a:cubicBezTo>
                  <a:cubicBezTo>
                    <a:pt x="548" y="1073"/>
                    <a:pt x="491" y="1116"/>
                    <a:pt x="433" y="1116"/>
                  </a:cubicBezTo>
                  <a:lnTo>
                    <a:pt x="145" y="1116"/>
                  </a:lnTo>
                  <a:cubicBezTo>
                    <a:pt x="73" y="1116"/>
                    <a:pt x="15" y="1174"/>
                    <a:pt x="15" y="1246"/>
                  </a:cubicBezTo>
                  <a:cubicBezTo>
                    <a:pt x="1" y="1318"/>
                    <a:pt x="73" y="1390"/>
                    <a:pt x="145" y="1390"/>
                  </a:cubicBezTo>
                  <a:lnTo>
                    <a:pt x="433" y="1390"/>
                  </a:lnTo>
                  <a:cubicBezTo>
                    <a:pt x="491" y="1390"/>
                    <a:pt x="534" y="1433"/>
                    <a:pt x="548" y="1491"/>
                  </a:cubicBezTo>
                  <a:cubicBezTo>
                    <a:pt x="671" y="2189"/>
                    <a:pt x="1236" y="2538"/>
                    <a:pt x="1801" y="2538"/>
                  </a:cubicBezTo>
                  <a:cubicBezTo>
                    <a:pt x="2366" y="2538"/>
                    <a:pt x="2932" y="2189"/>
                    <a:pt x="3054" y="1491"/>
                  </a:cubicBezTo>
                  <a:cubicBezTo>
                    <a:pt x="3068" y="1433"/>
                    <a:pt x="3112" y="1390"/>
                    <a:pt x="3184" y="1390"/>
                  </a:cubicBezTo>
                  <a:lnTo>
                    <a:pt x="5761" y="1390"/>
                  </a:lnTo>
                  <a:cubicBezTo>
                    <a:pt x="5833" y="1390"/>
                    <a:pt x="5905" y="1318"/>
                    <a:pt x="5905" y="1246"/>
                  </a:cubicBezTo>
                  <a:cubicBezTo>
                    <a:pt x="5891" y="1174"/>
                    <a:pt x="5833" y="1116"/>
                    <a:pt x="5761" y="1116"/>
                  </a:cubicBezTo>
                  <a:lnTo>
                    <a:pt x="3169" y="1116"/>
                  </a:lnTo>
                  <a:cubicBezTo>
                    <a:pt x="3112" y="1116"/>
                    <a:pt x="3054" y="1073"/>
                    <a:pt x="3054" y="1015"/>
                  </a:cubicBezTo>
                  <a:cubicBezTo>
                    <a:pt x="2910" y="339"/>
                    <a:pt x="2355" y="0"/>
                    <a:pt x="1803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9" name="Google Shape;290;p35">
              <a:extLst>
                <a:ext uri="{FF2B5EF4-FFF2-40B4-BE49-F238E27FC236}">
                  <a16:creationId xmlns:a16="http://schemas.microsoft.com/office/drawing/2014/main" id="{73BAA161-C6AF-6F66-C8F6-3F47BFDFA9DB}"/>
                </a:ext>
              </a:extLst>
            </p:cNvPr>
            <p:cNvSpPr/>
            <p:nvPr/>
          </p:nvSpPr>
          <p:spPr>
            <a:xfrm flipH="1">
              <a:off x="2897766" y="1846405"/>
              <a:ext cx="261321" cy="396758"/>
            </a:xfrm>
            <a:custGeom>
              <a:avLst/>
              <a:gdLst/>
              <a:ahLst/>
              <a:cxnLst/>
              <a:rect l="l" t="t" r="r" b="b"/>
              <a:pathLst>
                <a:path w="7029" h="10672" extrusionOk="0">
                  <a:moveTo>
                    <a:pt x="4292" y="0"/>
                  </a:moveTo>
                  <a:cubicBezTo>
                    <a:pt x="4234" y="303"/>
                    <a:pt x="4177" y="490"/>
                    <a:pt x="4148" y="634"/>
                  </a:cubicBezTo>
                  <a:cubicBezTo>
                    <a:pt x="3500" y="2665"/>
                    <a:pt x="1685" y="3169"/>
                    <a:pt x="1008" y="3298"/>
                  </a:cubicBezTo>
                  <a:cubicBezTo>
                    <a:pt x="1061" y="3293"/>
                    <a:pt x="1109" y="3291"/>
                    <a:pt x="1154" y="3291"/>
                  </a:cubicBezTo>
                  <a:cubicBezTo>
                    <a:pt x="1637" y="3291"/>
                    <a:pt x="1687" y="3561"/>
                    <a:pt x="1700" y="3759"/>
                  </a:cubicBezTo>
                  <a:cubicBezTo>
                    <a:pt x="1743" y="4278"/>
                    <a:pt x="1570" y="4796"/>
                    <a:pt x="1225" y="5185"/>
                  </a:cubicBezTo>
                  <a:cubicBezTo>
                    <a:pt x="908" y="5545"/>
                    <a:pt x="0" y="5689"/>
                    <a:pt x="0" y="5689"/>
                  </a:cubicBezTo>
                  <a:cubicBezTo>
                    <a:pt x="0" y="5689"/>
                    <a:pt x="1023" y="10441"/>
                    <a:pt x="1973" y="10672"/>
                  </a:cubicBezTo>
                  <a:cubicBezTo>
                    <a:pt x="2765" y="10081"/>
                    <a:pt x="5516" y="7115"/>
                    <a:pt x="7028" y="5646"/>
                  </a:cubicBezTo>
                  <a:cubicBezTo>
                    <a:pt x="6049" y="5329"/>
                    <a:pt x="5084" y="4810"/>
                    <a:pt x="4767" y="3874"/>
                  </a:cubicBezTo>
                  <a:cubicBezTo>
                    <a:pt x="4450" y="2938"/>
                    <a:pt x="4724" y="605"/>
                    <a:pt x="4724" y="605"/>
                  </a:cubicBezTo>
                  <a:cubicBezTo>
                    <a:pt x="4724" y="605"/>
                    <a:pt x="4393" y="519"/>
                    <a:pt x="429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0" name="Google Shape;291;p35">
              <a:extLst>
                <a:ext uri="{FF2B5EF4-FFF2-40B4-BE49-F238E27FC236}">
                  <a16:creationId xmlns:a16="http://schemas.microsoft.com/office/drawing/2014/main" id="{D876E3F8-1D2E-B9AE-FC1B-8CDF5AD911B4}"/>
                </a:ext>
              </a:extLst>
            </p:cNvPr>
            <p:cNvSpPr/>
            <p:nvPr/>
          </p:nvSpPr>
          <p:spPr>
            <a:xfrm flipH="1">
              <a:off x="2955057" y="1790490"/>
              <a:ext cx="35913" cy="59707"/>
            </a:xfrm>
            <a:custGeom>
              <a:avLst/>
              <a:gdLst/>
              <a:ahLst/>
              <a:cxnLst/>
              <a:rect l="l" t="t" r="r" b="b"/>
              <a:pathLst>
                <a:path w="966" h="1606" extrusionOk="0">
                  <a:moveTo>
                    <a:pt x="772" y="1"/>
                  </a:moveTo>
                  <a:cubicBezTo>
                    <a:pt x="694" y="1"/>
                    <a:pt x="595" y="29"/>
                    <a:pt x="476" y="122"/>
                  </a:cubicBezTo>
                  <a:cubicBezTo>
                    <a:pt x="58" y="424"/>
                    <a:pt x="0" y="1605"/>
                    <a:pt x="432" y="1605"/>
                  </a:cubicBezTo>
                  <a:cubicBezTo>
                    <a:pt x="879" y="1605"/>
                    <a:pt x="893" y="871"/>
                    <a:pt x="591" y="799"/>
                  </a:cubicBezTo>
                  <a:cubicBezTo>
                    <a:pt x="533" y="784"/>
                    <a:pt x="461" y="770"/>
                    <a:pt x="389" y="755"/>
                  </a:cubicBezTo>
                  <a:cubicBezTo>
                    <a:pt x="389" y="755"/>
                    <a:pt x="461" y="79"/>
                    <a:pt x="965" y="79"/>
                  </a:cubicBezTo>
                  <a:cubicBezTo>
                    <a:pt x="965" y="79"/>
                    <a:pt x="898" y="1"/>
                    <a:pt x="772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1" name="Google Shape;292;p35">
              <a:extLst>
                <a:ext uri="{FF2B5EF4-FFF2-40B4-BE49-F238E27FC236}">
                  <a16:creationId xmlns:a16="http://schemas.microsoft.com/office/drawing/2014/main" id="{FD6C0EEF-B641-919C-334F-3E0364EE42AD}"/>
                </a:ext>
              </a:extLst>
            </p:cNvPr>
            <p:cNvSpPr/>
            <p:nvPr/>
          </p:nvSpPr>
          <p:spPr>
            <a:xfrm flipH="1">
              <a:off x="3137635" y="1740263"/>
              <a:ext cx="45542" cy="18886"/>
            </a:xfrm>
            <a:custGeom>
              <a:avLst/>
              <a:gdLst/>
              <a:ahLst/>
              <a:cxnLst/>
              <a:rect l="l" t="t" r="r" b="b"/>
              <a:pathLst>
                <a:path w="1225" h="508" extrusionOk="0">
                  <a:moveTo>
                    <a:pt x="643" y="0"/>
                  </a:moveTo>
                  <a:cubicBezTo>
                    <a:pt x="352" y="0"/>
                    <a:pt x="65" y="231"/>
                    <a:pt x="0" y="508"/>
                  </a:cubicBezTo>
                  <a:cubicBezTo>
                    <a:pt x="199" y="427"/>
                    <a:pt x="414" y="387"/>
                    <a:pt x="627" y="387"/>
                  </a:cubicBezTo>
                  <a:cubicBezTo>
                    <a:pt x="831" y="387"/>
                    <a:pt x="1035" y="423"/>
                    <a:pt x="1224" y="494"/>
                  </a:cubicBezTo>
                  <a:cubicBezTo>
                    <a:pt x="1093" y="137"/>
                    <a:pt x="866" y="0"/>
                    <a:pt x="643" y="0"/>
                  </a:cubicBezTo>
                  <a:close/>
                </a:path>
              </a:pathLst>
            </a:custGeom>
            <a:solidFill>
              <a:srgbClr val="1D2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2" name="Google Shape;293;p35">
              <a:extLst>
                <a:ext uri="{FF2B5EF4-FFF2-40B4-BE49-F238E27FC236}">
                  <a16:creationId xmlns:a16="http://schemas.microsoft.com/office/drawing/2014/main" id="{49D2C0C4-5B3C-352C-EAD7-BA9253C74C04}"/>
                </a:ext>
              </a:extLst>
            </p:cNvPr>
            <p:cNvSpPr/>
            <p:nvPr/>
          </p:nvSpPr>
          <p:spPr>
            <a:xfrm flipH="1">
              <a:off x="1477883" y="1608692"/>
              <a:ext cx="622723" cy="706707"/>
            </a:xfrm>
            <a:custGeom>
              <a:avLst/>
              <a:gdLst/>
              <a:ahLst/>
              <a:cxnLst/>
              <a:rect l="l" t="t" r="r" b="b"/>
              <a:pathLst>
                <a:path w="16750" h="19009" extrusionOk="0">
                  <a:moveTo>
                    <a:pt x="5344" y="0"/>
                  </a:moveTo>
                  <a:cubicBezTo>
                    <a:pt x="4494" y="0"/>
                    <a:pt x="3601" y="115"/>
                    <a:pt x="2967" y="475"/>
                  </a:cubicBezTo>
                  <a:cubicBezTo>
                    <a:pt x="2723" y="605"/>
                    <a:pt x="2521" y="792"/>
                    <a:pt x="2377" y="1023"/>
                  </a:cubicBezTo>
                  <a:cubicBezTo>
                    <a:pt x="1614" y="2189"/>
                    <a:pt x="1902" y="4335"/>
                    <a:pt x="1585" y="5674"/>
                  </a:cubicBezTo>
                  <a:cubicBezTo>
                    <a:pt x="1412" y="6452"/>
                    <a:pt x="735" y="6913"/>
                    <a:pt x="375" y="7590"/>
                  </a:cubicBezTo>
                  <a:cubicBezTo>
                    <a:pt x="73" y="8195"/>
                    <a:pt x="1" y="8871"/>
                    <a:pt x="174" y="9519"/>
                  </a:cubicBezTo>
                  <a:cubicBezTo>
                    <a:pt x="332" y="10182"/>
                    <a:pt x="778" y="10513"/>
                    <a:pt x="1110" y="11075"/>
                  </a:cubicBezTo>
                  <a:cubicBezTo>
                    <a:pt x="1844" y="12299"/>
                    <a:pt x="951" y="13624"/>
                    <a:pt x="778" y="14862"/>
                  </a:cubicBezTo>
                  <a:cubicBezTo>
                    <a:pt x="548" y="16461"/>
                    <a:pt x="1671" y="18074"/>
                    <a:pt x="3183" y="18679"/>
                  </a:cubicBezTo>
                  <a:cubicBezTo>
                    <a:pt x="3746" y="18906"/>
                    <a:pt x="4345" y="19009"/>
                    <a:pt x="4949" y="19009"/>
                  </a:cubicBezTo>
                  <a:cubicBezTo>
                    <a:pt x="5954" y="19009"/>
                    <a:pt x="6973" y="18723"/>
                    <a:pt x="7864" y="18247"/>
                  </a:cubicBezTo>
                  <a:cubicBezTo>
                    <a:pt x="8551" y="17873"/>
                    <a:pt x="9348" y="17767"/>
                    <a:pt x="10183" y="17767"/>
                  </a:cubicBezTo>
                  <a:cubicBezTo>
                    <a:pt x="10731" y="17767"/>
                    <a:pt x="11294" y="17812"/>
                    <a:pt x="11853" y="17858"/>
                  </a:cubicBezTo>
                  <a:cubicBezTo>
                    <a:pt x="12412" y="17901"/>
                    <a:pt x="12972" y="17944"/>
                    <a:pt x="13510" y="17944"/>
                  </a:cubicBezTo>
                  <a:cubicBezTo>
                    <a:pt x="13872" y="17944"/>
                    <a:pt x="14224" y="17924"/>
                    <a:pt x="14560" y="17872"/>
                  </a:cubicBezTo>
                  <a:cubicBezTo>
                    <a:pt x="16749" y="17512"/>
                    <a:pt x="16519" y="15424"/>
                    <a:pt x="16505" y="13537"/>
                  </a:cubicBezTo>
                  <a:cubicBezTo>
                    <a:pt x="16490" y="11982"/>
                    <a:pt x="16461" y="10355"/>
                    <a:pt x="15828" y="8929"/>
                  </a:cubicBezTo>
                  <a:cubicBezTo>
                    <a:pt x="15237" y="7647"/>
                    <a:pt x="14200" y="6625"/>
                    <a:pt x="13365" y="5487"/>
                  </a:cubicBezTo>
                  <a:cubicBezTo>
                    <a:pt x="12371" y="4133"/>
                    <a:pt x="11637" y="2535"/>
                    <a:pt x="10326" y="1484"/>
                  </a:cubicBezTo>
                  <a:cubicBezTo>
                    <a:pt x="9390" y="763"/>
                    <a:pt x="8281" y="303"/>
                    <a:pt x="7115" y="144"/>
                  </a:cubicBezTo>
                  <a:cubicBezTo>
                    <a:pt x="6524" y="43"/>
                    <a:pt x="5934" y="0"/>
                    <a:pt x="5344" y="0"/>
                  </a:cubicBezTo>
                  <a:close/>
                </a:path>
              </a:pathLst>
            </a:custGeom>
            <a:solidFill>
              <a:srgbClr val="ED3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3" name="Google Shape;294;p35">
              <a:extLst>
                <a:ext uri="{FF2B5EF4-FFF2-40B4-BE49-F238E27FC236}">
                  <a16:creationId xmlns:a16="http://schemas.microsoft.com/office/drawing/2014/main" id="{C39B3A50-5520-3EDE-CDBA-9448F22F7BE1}"/>
                </a:ext>
              </a:extLst>
            </p:cNvPr>
            <p:cNvSpPr/>
            <p:nvPr/>
          </p:nvSpPr>
          <p:spPr>
            <a:xfrm flipH="1">
              <a:off x="1627783" y="1680742"/>
              <a:ext cx="436389" cy="443044"/>
            </a:xfrm>
            <a:custGeom>
              <a:avLst/>
              <a:gdLst/>
              <a:ahLst/>
              <a:cxnLst/>
              <a:rect l="l" t="t" r="r" b="b"/>
              <a:pathLst>
                <a:path w="11738" h="11917" extrusionOk="0">
                  <a:moveTo>
                    <a:pt x="6866" y="1"/>
                  </a:moveTo>
                  <a:cubicBezTo>
                    <a:pt x="6555" y="1"/>
                    <a:pt x="6192" y="58"/>
                    <a:pt x="5761" y="194"/>
                  </a:cubicBezTo>
                  <a:cubicBezTo>
                    <a:pt x="4864" y="479"/>
                    <a:pt x="4205" y="578"/>
                    <a:pt x="3722" y="578"/>
                  </a:cubicBezTo>
                  <a:cubicBezTo>
                    <a:pt x="2622" y="578"/>
                    <a:pt x="2434" y="64"/>
                    <a:pt x="2434" y="64"/>
                  </a:cubicBezTo>
                  <a:lnTo>
                    <a:pt x="2434" y="64"/>
                  </a:lnTo>
                  <a:cubicBezTo>
                    <a:pt x="2319" y="1663"/>
                    <a:pt x="2880" y="3290"/>
                    <a:pt x="1714" y="4644"/>
                  </a:cubicBezTo>
                  <a:cubicBezTo>
                    <a:pt x="1152" y="5234"/>
                    <a:pt x="706" y="5896"/>
                    <a:pt x="389" y="6631"/>
                  </a:cubicBezTo>
                  <a:cubicBezTo>
                    <a:pt x="0" y="7466"/>
                    <a:pt x="216" y="8503"/>
                    <a:pt x="821" y="9180"/>
                  </a:cubicBezTo>
                  <a:cubicBezTo>
                    <a:pt x="1426" y="9871"/>
                    <a:pt x="1656" y="10318"/>
                    <a:pt x="2563" y="10318"/>
                  </a:cubicBezTo>
                  <a:cubicBezTo>
                    <a:pt x="3365" y="10306"/>
                    <a:pt x="4273" y="9711"/>
                    <a:pt x="5058" y="9711"/>
                  </a:cubicBezTo>
                  <a:cubicBezTo>
                    <a:pt x="5274" y="9711"/>
                    <a:pt x="5481" y="9756"/>
                    <a:pt x="5674" y="9871"/>
                  </a:cubicBezTo>
                  <a:cubicBezTo>
                    <a:pt x="6351" y="10274"/>
                    <a:pt x="6855" y="11052"/>
                    <a:pt x="7503" y="11542"/>
                  </a:cubicBezTo>
                  <a:cubicBezTo>
                    <a:pt x="7848" y="11797"/>
                    <a:pt x="8218" y="11917"/>
                    <a:pt x="8585" y="11917"/>
                  </a:cubicBezTo>
                  <a:cubicBezTo>
                    <a:pt x="9045" y="11917"/>
                    <a:pt x="9501" y="11728"/>
                    <a:pt x="9894" y="11383"/>
                  </a:cubicBezTo>
                  <a:cubicBezTo>
                    <a:pt x="10182" y="11124"/>
                    <a:pt x="10412" y="10807"/>
                    <a:pt x="10585" y="10447"/>
                  </a:cubicBezTo>
                  <a:cubicBezTo>
                    <a:pt x="10844" y="10001"/>
                    <a:pt x="11204" y="9641"/>
                    <a:pt x="11420" y="9166"/>
                  </a:cubicBezTo>
                  <a:cubicBezTo>
                    <a:pt x="11679" y="8647"/>
                    <a:pt x="11737" y="8057"/>
                    <a:pt x="11579" y="7509"/>
                  </a:cubicBezTo>
                  <a:cubicBezTo>
                    <a:pt x="11363" y="6876"/>
                    <a:pt x="10815" y="6444"/>
                    <a:pt x="10355" y="5968"/>
                  </a:cubicBezTo>
                  <a:cubicBezTo>
                    <a:pt x="9678" y="5292"/>
                    <a:pt x="9476" y="4456"/>
                    <a:pt x="9404" y="3535"/>
                  </a:cubicBezTo>
                  <a:cubicBezTo>
                    <a:pt x="9361" y="2901"/>
                    <a:pt x="9462" y="1735"/>
                    <a:pt x="8958" y="1259"/>
                  </a:cubicBezTo>
                  <a:cubicBezTo>
                    <a:pt x="8448" y="772"/>
                    <a:pt x="8010" y="1"/>
                    <a:pt x="6866" y="1"/>
                  </a:cubicBezTo>
                  <a:close/>
                </a:path>
              </a:pathLst>
            </a:custGeom>
            <a:solidFill>
              <a:srgbClr val="CD2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4" name="Google Shape;295;p35">
              <a:extLst>
                <a:ext uri="{FF2B5EF4-FFF2-40B4-BE49-F238E27FC236}">
                  <a16:creationId xmlns:a16="http://schemas.microsoft.com/office/drawing/2014/main" id="{A0F16C77-50CB-F00F-317D-51026BBDB71B}"/>
                </a:ext>
              </a:extLst>
            </p:cNvPr>
            <p:cNvSpPr/>
            <p:nvPr/>
          </p:nvSpPr>
          <p:spPr>
            <a:xfrm flipH="1">
              <a:off x="1882895" y="2098506"/>
              <a:ext cx="929252" cy="619637"/>
            </a:xfrm>
            <a:custGeom>
              <a:avLst/>
              <a:gdLst/>
              <a:ahLst/>
              <a:cxnLst/>
              <a:rect l="l" t="t" r="r" b="b"/>
              <a:pathLst>
                <a:path w="24995" h="16667" extrusionOk="0">
                  <a:moveTo>
                    <a:pt x="21890" y="0"/>
                  </a:moveTo>
                  <a:cubicBezTo>
                    <a:pt x="21377" y="0"/>
                    <a:pt x="20882" y="160"/>
                    <a:pt x="20565" y="492"/>
                  </a:cubicBezTo>
                  <a:cubicBezTo>
                    <a:pt x="17340" y="3862"/>
                    <a:pt x="12371" y="10213"/>
                    <a:pt x="12371" y="10213"/>
                  </a:cubicBezTo>
                  <a:lnTo>
                    <a:pt x="87" y="4481"/>
                  </a:lnTo>
                  <a:lnTo>
                    <a:pt x="0" y="8168"/>
                  </a:lnTo>
                  <a:cubicBezTo>
                    <a:pt x="0" y="8168"/>
                    <a:pt x="8641" y="15945"/>
                    <a:pt x="12717" y="16636"/>
                  </a:cubicBezTo>
                  <a:cubicBezTo>
                    <a:pt x="12841" y="16657"/>
                    <a:pt x="12969" y="16667"/>
                    <a:pt x="13099" y="16667"/>
                  </a:cubicBezTo>
                  <a:cubicBezTo>
                    <a:pt x="17417" y="16667"/>
                    <a:pt x="24995" y="5616"/>
                    <a:pt x="23835" y="1226"/>
                  </a:cubicBezTo>
                  <a:cubicBezTo>
                    <a:pt x="23620" y="430"/>
                    <a:pt x="22732" y="0"/>
                    <a:pt x="21890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5" name="Google Shape;296;p35">
              <a:extLst>
                <a:ext uri="{FF2B5EF4-FFF2-40B4-BE49-F238E27FC236}">
                  <a16:creationId xmlns:a16="http://schemas.microsoft.com/office/drawing/2014/main" id="{D3C3888C-1292-29E8-2ABB-C7A3A947E30B}"/>
                </a:ext>
              </a:extLst>
            </p:cNvPr>
            <p:cNvSpPr/>
            <p:nvPr/>
          </p:nvSpPr>
          <p:spPr>
            <a:xfrm flipH="1">
              <a:off x="1860700" y="2064786"/>
              <a:ext cx="431036" cy="529073"/>
            </a:xfrm>
            <a:custGeom>
              <a:avLst/>
              <a:gdLst/>
              <a:ahLst/>
              <a:cxnLst/>
              <a:rect l="l" t="t" r="r" b="b"/>
              <a:pathLst>
                <a:path w="11594" h="14231" extrusionOk="0">
                  <a:moveTo>
                    <a:pt x="8553" y="0"/>
                  </a:moveTo>
                  <a:cubicBezTo>
                    <a:pt x="8292" y="0"/>
                    <a:pt x="6901" y="151"/>
                    <a:pt x="4422" y="3070"/>
                  </a:cubicBezTo>
                  <a:cubicBezTo>
                    <a:pt x="1657" y="6310"/>
                    <a:pt x="0" y="8456"/>
                    <a:pt x="0" y="8456"/>
                  </a:cubicBezTo>
                  <a:lnTo>
                    <a:pt x="5934" y="14231"/>
                  </a:lnTo>
                  <a:cubicBezTo>
                    <a:pt x="5934" y="14231"/>
                    <a:pt x="11377" y="7448"/>
                    <a:pt x="11478" y="4726"/>
                  </a:cubicBezTo>
                  <a:cubicBezTo>
                    <a:pt x="11593" y="1860"/>
                    <a:pt x="10528" y="2"/>
                    <a:pt x="8814" y="2"/>
                  </a:cubicBezTo>
                  <a:lnTo>
                    <a:pt x="8598" y="2"/>
                  </a:lnTo>
                  <a:cubicBezTo>
                    <a:pt x="8598" y="2"/>
                    <a:pt x="8583" y="0"/>
                    <a:pt x="8553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6" name="Google Shape;297;p35">
              <a:extLst>
                <a:ext uri="{FF2B5EF4-FFF2-40B4-BE49-F238E27FC236}">
                  <a16:creationId xmlns:a16="http://schemas.microsoft.com/office/drawing/2014/main" id="{60531B38-ED8E-7341-740E-9AA3C6DA41CC}"/>
                </a:ext>
              </a:extLst>
            </p:cNvPr>
            <p:cNvSpPr/>
            <p:nvPr/>
          </p:nvSpPr>
          <p:spPr>
            <a:xfrm flipH="1">
              <a:off x="1523388" y="4761679"/>
              <a:ext cx="529556" cy="205629"/>
            </a:xfrm>
            <a:custGeom>
              <a:avLst/>
              <a:gdLst/>
              <a:ahLst/>
              <a:cxnLst/>
              <a:rect l="l" t="t" r="r" b="b"/>
              <a:pathLst>
                <a:path w="14244" h="5531" extrusionOk="0">
                  <a:moveTo>
                    <a:pt x="8411" y="0"/>
                  </a:moveTo>
                  <a:cubicBezTo>
                    <a:pt x="8411" y="0"/>
                    <a:pt x="8569" y="1397"/>
                    <a:pt x="5862" y="2564"/>
                  </a:cubicBezTo>
                  <a:cubicBezTo>
                    <a:pt x="4940" y="2938"/>
                    <a:pt x="3990" y="3226"/>
                    <a:pt x="3010" y="3413"/>
                  </a:cubicBezTo>
                  <a:cubicBezTo>
                    <a:pt x="720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00" y="3039"/>
                  </a:lnTo>
                  <a:lnTo>
                    <a:pt x="14157" y="418"/>
                  </a:lnTo>
                  <a:lnTo>
                    <a:pt x="8411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7" name="Google Shape;298;p35">
              <a:extLst>
                <a:ext uri="{FF2B5EF4-FFF2-40B4-BE49-F238E27FC236}">
                  <a16:creationId xmlns:a16="http://schemas.microsoft.com/office/drawing/2014/main" id="{9D393E7C-BCFA-4E3C-9C69-E16E3D12B735}"/>
                </a:ext>
              </a:extLst>
            </p:cNvPr>
            <p:cNvSpPr/>
            <p:nvPr/>
          </p:nvSpPr>
          <p:spPr>
            <a:xfrm flipH="1">
              <a:off x="1523388" y="4856444"/>
              <a:ext cx="529556" cy="110863"/>
            </a:xfrm>
            <a:custGeom>
              <a:avLst/>
              <a:gdLst/>
              <a:ahLst/>
              <a:cxnLst/>
              <a:rect l="l" t="t" r="r" b="b"/>
              <a:pathLst>
                <a:path w="14244" h="2982" extrusionOk="0">
                  <a:moveTo>
                    <a:pt x="5862" y="0"/>
                  </a:moveTo>
                  <a:cubicBezTo>
                    <a:pt x="4940" y="389"/>
                    <a:pt x="3990" y="677"/>
                    <a:pt x="3010" y="864"/>
                  </a:cubicBezTo>
                  <a:cubicBezTo>
                    <a:pt x="720" y="1340"/>
                    <a:pt x="0" y="2981"/>
                    <a:pt x="0" y="2981"/>
                  </a:cubicBezTo>
                  <a:lnTo>
                    <a:pt x="14243" y="2981"/>
                  </a:lnTo>
                  <a:lnTo>
                    <a:pt x="14200" y="490"/>
                  </a:lnTo>
                  <a:cubicBezTo>
                    <a:pt x="12918" y="850"/>
                    <a:pt x="10960" y="1685"/>
                    <a:pt x="7590" y="1959"/>
                  </a:cubicBezTo>
                  <a:cubicBezTo>
                    <a:pt x="7201" y="1268"/>
                    <a:pt x="6510" y="576"/>
                    <a:pt x="586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8" name="Google Shape;299;p35">
              <a:extLst>
                <a:ext uri="{FF2B5EF4-FFF2-40B4-BE49-F238E27FC236}">
                  <a16:creationId xmlns:a16="http://schemas.microsoft.com/office/drawing/2014/main" id="{7F81F867-9809-8859-0F0E-300C3B0C6005}"/>
                </a:ext>
              </a:extLst>
            </p:cNvPr>
            <p:cNvSpPr/>
            <p:nvPr/>
          </p:nvSpPr>
          <p:spPr>
            <a:xfrm flipH="1">
              <a:off x="1457547" y="2912396"/>
              <a:ext cx="409622" cy="1923192"/>
            </a:xfrm>
            <a:custGeom>
              <a:avLst/>
              <a:gdLst/>
              <a:ahLst/>
              <a:cxnLst/>
              <a:rect l="l" t="t" r="r" b="b"/>
              <a:pathLst>
                <a:path w="11018" h="51730" extrusionOk="0">
                  <a:moveTo>
                    <a:pt x="4292" y="0"/>
                  </a:moveTo>
                  <a:cubicBezTo>
                    <a:pt x="2463" y="0"/>
                    <a:pt x="793" y="764"/>
                    <a:pt x="289" y="2578"/>
                  </a:cubicBezTo>
                  <a:cubicBezTo>
                    <a:pt x="101" y="3284"/>
                    <a:pt x="15" y="4983"/>
                    <a:pt x="1" y="7345"/>
                  </a:cubicBezTo>
                  <a:lnTo>
                    <a:pt x="1" y="7575"/>
                  </a:lnTo>
                  <a:cubicBezTo>
                    <a:pt x="1" y="7878"/>
                    <a:pt x="1" y="8195"/>
                    <a:pt x="15" y="8511"/>
                  </a:cubicBezTo>
                  <a:cubicBezTo>
                    <a:pt x="116" y="21516"/>
                    <a:pt x="2175" y="50102"/>
                    <a:pt x="2175" y="50102"/>
                  </a:cubicBezTo>
                  <a:lnTo>
                    <a:pt x="9794" y="51730"/>
                  </a:lnTo>
                  <a:cubicBezTo>
                    <a:pt x="9794" y="51730"/>
                    <a:pt x="10614" y="16029"/>
                    <a:pt x="10845" y="8511"/>
                  </a:cubicBezTo>
                  <a:cubicBezTo>
                    <a:pt x="10859" y="8123"/>
                    <a:pt x="10859" y="7806"/>
                    <a:pt x="10874" y="7575"/>
                  </a:cubicBezTo>
                  <a:cubicBezTo>
                    <a:pt x="10874" y="7489"/>
                    <a:pt x="10874" y="7403"/>
                    <a:pt x="10888" y="7345"/>
                  </a:cubicBezTo>
                  <a:cubicBezTo>
                    <a:pt x="10888" y="7331"/>
                    <a:pt x="10888" y="7316"/>
                    <a:pt x="10888" y="7302"/>
                  </a:cubicBezTo>
                  <a:cubicBezTo>
                    <a:pt x="11018" y="4349"/>
                    <a:pt x="10226" y="3313"/>
                    <a:pt x="9275" y="2132"/>
                  </a:cubicBezTo>
                  <a:cubicBezTo>
                    <a:pt x="8209" y="821"/>
                    <a:pt x="6179" y="0"/>
                    <a:pt x="4292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9" name="Google Shape;300;p35">
              <a:extLst>
                <a:ext uri="{FF2B5EF4-FFF2-40B4-BE49-F238E27FC236}">
                  <a16:creationId xmlns:a16="http://schemas.microsoft.com/office/drawing/2014/main" id="{8BF48BA2-375C-9D33-93BA-00176F120B9A}"/>
                </a:ext>
              </a:extLst>
            </p:cNvPr>
            <p:cNvSpPr/>
            <p:nvPr/>
          </p:nvSpPr>
          <p:spPr>
            <a:xfrm flipH="1">
              <a:off x="1457547" y="2912359"/>
              <a:ext cx="409622" cy="281694"/>
            </a:xfrm>
            <a:custGeom>
              <a:avLst/>
              <a:gdLst/>
              <a:ahLst/>
              <a:cxnLst/>
              <a:rect l="l" t="t" r="r" b="b"/>
              <a:pathLst>
                <a:path w="11018" h="7577" extrusionOk="0">
                  <a:moveTo>
                    <a:pt x="4291" y="0"/>
                  </a:moveTo>
                  <a:cubicBezTo>
                    <a:pt x="2473" y="0"/>
                    <a:pt x="798" y="762"/>
                    <a:pt x="289" y="2579"/>
                  </a:cubicBezTo>
                  <a:cubicBezTo>
                    <a:pt x="101" y="3285"/>
                    <a:pt x="15" y="4984"/>
                    <a:pt x="1" y="7332"/>
                  </a:cubicBezTo>
                  <a:lnTo>
                    <a:pt x="1" y="7576"/>
                  </a:lnTo>
                  <a:lnTo>
                    <a:pt x="10874" y="7576"/>
                  </a:lnTo>
                  <a:cubicBezTo>
                    <a:pt x="10874" y="7476"/>
                    <a:pt x="10874" y="7404"/>
                    <a:pt x="10888" y="7332"/>
                  </a:cubicBezTo>
                  <a:cubicBezTo>
                    <a:pt x="10888" y="7332"/>
                    <a:pt x="10888" y="7317"/>
                    <a:pt x="10888" y="7303"/>
                  </a:cubicBezTo>
                  <a:cubicBezTo>
                    <a:pt x="11018" y="4350"/>
                    <a:pt x="10226" y="3314"/>
                    <a:pt x="9275" y="2133"/>
                  </a:cubicBezTo>
                  <a:cubicBezTo>
                    <a:pt x="8219" y="820"/>
                    <a:pt x="6178" y="0"/>
                    <a:pt x="4291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60" name="Google Shape;301;p35">
              <a:extLst>
                <a:ext uri="{FF2B5EF4-FFF2-40B4-BE49-F238E27FC236}">
                  <a16:creationId xmlns:a16="http://schemas.microsoft.com/office/drawing/2014/main" id="{4B6CC8CF-7405-F69B-2015-B5264E7B4256}"/>
                </a:ext>
              </a:extLst>
            </p:cNvPr>
            <p:cNvSpPr/>
            <p:nvPr/>
          </p:nvSpPr>
          <p:spPr>
            <a:xfrm flipH="1">
              <a:off x="1982791" y="4761679"/>
              <a:ext cx="537549" cy="205629"/>
            </a:xfrm>
            <a:custGeom>
              <a:avLst/>
              <a:gdLst/>
              <a:ahLst/>
              <a:cxnLst/>
              <a:rect l="l" t="t" r="r" b="b"/>
              <a:pathLst>
                <a:path w="14459" h="5531" extrusionOk="0">
                  <a:moveTo>
                    <a:pt x="8727" y="0"/>
                  </a:moveTo>
                  <a:cubicBezTo>
                    <a:pt x="8727" y="0"/>
                    <a:pt x="8799" y="1397"/>
                    <a:pt x="6034" y="2564"/>
                  </a:cubicBezTo>
                  <a:cubicBezTo>
                    <a:pt x="5098" y="2938"/>
                    <a:pt x="4133" y="3226"/>
                    <a:pt x="3140" y="3413"/>
                  </a:cubicBezTo>
                  <a:cubicBezTo>
                    <a:pt x="821" y="3889"/>
                    <a:pt x="0" y="5530"/>
                    <a:pt x="0" y="5530"/>
                  </a:cubicBezTo>
                  <a:lnTo>
                    <a:pt x="14257" y="5530"/>
                  </a:lnTo>
                  <a:lnTo>
                    <a:pt x="14344" y="3039"/>
                  </a:lnTo>
                  <a:lnTo>
                    <a:pt x="14459" y="418"/>
                  </a:lnTo>
                  <a:lnTo>
                    <a:pt x="8727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61" name="Google Shape;302;p35">
              <a:extLst>
                <a:ext uri="{FF2B5EF4-FFF2-40B4-BE49-F238E27FC236}">
                  <a16:creationId xmlns:a16="http://schemas.microsoft.com/office/drawing/2014/main" id="{DF8316CD-905F-BAD1-F3D0-90EC991895F8}"/>
                </a:ext>
              </a:extLst>
            </p:cNvPr>
            <p:cNvSpPr/>
            <p:nvPr/>
          </p:nvSpPr>
          <p:spPr>
            <a:xfrm flipH="1">
              <a:off x="1987066" y="4856444"/>
              <a:ext cx="533274" cy="110863"/>
            </a:xfrm>
            <a:custGeom>
              <a:avLst/>
              <a:gdLst/>
              <a:ahLst/>
              <a:cxnLst/>
              <a:rect l="l" t="t" r="r" b="b"/>
              <a:pathLst>
                <a:path w="14344" h="2982" extrusionOk="0">
                  <a:moveTo>
                    <a:pt x="6034" y="0"/>
                  </a:moveTo>
                  <a:cubicBezTo>
                    <a:pt x="5098" y="389"/>
                    <a:pt x="4133" y="677"/>
                    <a:pt x="3140" y="864"/>
                  </a:cubicBezTo>
                  <a:cubicBezTo>
                    <a:pt x="821" y="1340"/>
                    <a:pt x="0" y="2981"/>
                    <a:pt x="0" y="2981"/>
                  </a:cubicBezTo>
                  <a:lnTo>
                    <a:pt x="14257" y="2981"/>
                  </a:lnTo>
                  <a:lnTo>
                    <a:pt x="14344" y="490"/>
                  </a:lnTo>
                  <a:lnTo>
                    <a:pt x="14344" y="490"/>
                  </a:lnTo>
                  <a:cubicBezTo>
                    <a:pt x="13048" y="850"/>
                    <a:pt x="11046" y="1685"/>
                    <a:pt x="7647" y="1959"/>
                  </a:cubicBezTo>
                  <a:cubicBezTo>
                    <a:pt x="7302" y="1268"/>
                    <a:pt x="6654" y="576"/>
                    <a:pt x="60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62" name="Google Shape;303;p35">
              <a:extLst>
                <a:ext uri="{FF2B5EF4-FFF2-40B4-BE49-F238E27FC236}">
                  <a16:creationId xmlns:a16="http://schemas.microsoft.com/office/drawing/2014/main" id="{E18F1735-E7BF-0397-C03B-E158C428E5B1}"/>
                </a:ext>
              </a:extLst>
            </p:cNvPr>
            <p:cNvSpPr/>
            <p:nvPr/>
          </p:nvSpPr>
          <p:spPr>
            <a:xfrm flipH="1">
              <a:off x="1776121" y="2999651"/>
              <a:ext cx="486170" cy="1834338"/>
            </a:xfrm>
            <a:custGeom>
              <a:avLst/>
              <a:gdLst/>
              <a:ahLst/>
              <a:cxnLst/>
              <a:rect l="l" t="t" r="r" b="b"/>
              <a:pathLst>
                <a:path w="13077" h="49340" extrusionOk="0">
                  <a:moveTo>
                    <a:pt x="13077" y="1"/>
                  </a:moveTo>
                  <a:lnTo>
                    <a:pt x="3514" y="289"/>
                  </a:lnTo>
                  <a:cubicBezTo>
                    <a:pt x="3514" y="289"/>
                    <a:pt x="3154" y="2362"/>
                    <a:pt x="2665" y="5315"/>
                  </a:cubicBezTo>
                  <a:cubicBezTo>
                    <a:pt x="2550" y="5992"/>
                    <a:pt x="2420" y="6726"/>
                    <a:pt x="2305" y="7489"/>
                  </a:cubicBezTo>
                  <a:cubicBezTo>
                    <a:pt x="1369" y="13264"/>
                    <a:pt x="217" y="20897"/>
                    <a:pt x="145" y="24036"/>
                  </a:cubicBezTo>
                  <a:cubicBezTo>
                    <a:pt x="1" y="29379"/>
                    <a:pt x="562" y="47510"/>
                    <a:pt x="562" y="47510"/>
                  </a:cubicBezTo>
                  <a:lnTo>
                    <a:pt x="9001" y="49339"/>
                  </a:lnTo>
                  <a:cubicBezTo>
                    <a:pt x="9001" y="49339"/>
                    <a:pt x="9837" y="29797"/>
                    <a:pt x="9837" y="25304"/>
                  </a:cubicBezTo>
                  <a:cubicBezTo>
                    <a:pt x="10182" y="22510"/>
                    <a:pt x="11277" y="13898"/>
                    <a:pt x="12098" y="7504"/>
                  </a:cubicBezTo>
                  <a:cubicBezTo>
                    <a:pt x="12198" y="6740"/>
                    <a:pt x="12299" y="6006"/>
                    <a:pt x="12386" y="5315"/>
                  </a:cubicBezTo>
                  <a:cubicBezTo>
                    <a:pt x="12789" y="2204"/>
                    <a:pt x="13077" y="1"/>
                    <a:pt x="13077" y="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0" name="Google Shape;304;p35">
              <a:extLst>
                <a:ext uri="{FF2B5EF4-FFF2-40B4-BE49-F238E27FC236}">
                  <a16:creationId xmlns:a16="http://schemas.microsoft.com/office/drawing/2014/main" id="{A55AD251-C868-343D-99BE-5C3D39B68A50}"/>
                </a:ext>
              </a:extLst>
            </p:cNvPr>
            <p:cNvSpPr/>
            <p:nvPr/>
          </p:nvSpPr>
          <p:spPr>
            <a:xfrm flipH="1">
              <a:off x="1776121" y="2999651"/>
              <a:ext cx="386572" cy="194401"/>
            </a:xfrm>
            <a:custGeom>
              <a:avLst/>
              <a:gdLst/>
              <a:ahLst/>
              <a:cxnLst/>
              <a:rect l="l" t="t" r="r" b="b"/>
              <a:pathLst>
                <a:path w="10398" h="5229" extrusionOk="0">
                  <a:moveTo>
                    <a:pt x="10398" y="1"/>
                  </a:moveTo>
                  <a:lnTo>
                    <a:pt x="835" y="289"/>
                  </a:lnTo>
                  <a:cubicBezTo>
                    <a:pt x="835" y="289"/>
                    <a:pt x="475" y="2319"/>
                    <a:pt x="0" y="5228"/>
                  </a:cubicBezTo>
                  <a:lnTo>
                    <a:pt x="9721" y="5228"/>
                  </a:lnTo>
                  <a:cubicBezTo>
                    <a:pt x="10110" y="2161"/>
                    <a:pt x="10398" y="1"/>
                    <a:pt x="10398" y="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1" name="Google Shape;305;p35">
              <a:extLst>
                <a:ext uri="{FF2B5EF4-FFF2-40B4-BE49-F238E27FC236}">
                  <a16:creationId xmlns:a16="http://schemas.microsoft.com/office/drawing/2014/main" id="{A255C2F2-ACB0-65D6-AB28-BC428FC575E7}"/>
                </a:ext>
              </a:extLst>
            </p:cNvPr>
            <p:cNvSpPr/>
            <p:nvPr/>
          </p:nvSpPr>
          <p:spPr>
            <a:xfrm flipH="1">
              <a:off x="1457547" y="2050324"/>
              <a:ext cx="763514" cy="1050041"/>
            </a:xfrm>
            <a:custGeom>
              <a:avLst/>
              <a:gdLst/>
              <a:ahLst/>
              <a:cxnLst/>
              <a:rect l="l" t="t" r="r" b="b"/>
              <a:pathLst>
                <a:path w="20537" h="28244" extrusionOk="0">
                  <a:moveTo>
                    <a:pt x="12355" y="0"/>
                  </a:moveTo>
                  <a:cubicBezTo>
                    <a:pt x="12269" y="0"/>
                    <a:pt x="12183" y="1"/>
                    <a:pt x="12097" y="2"/>
                  </a:cubicBezTo>
                  <a:cubicBezTo>
                    <a:pt x="9865" y="2"/>
                    <a:pt x="7561" y="247"/>
                    <a:pt x="7561" y="247"/>
                  </a:cubicBezTo>
                  <a:cubicBezTo>
                    <a:pt x="7273" y="276"/>
                    <a:pt x="6985" y="319"/>
                    <a:pt x="6697" y="391"/>
                  </a:cubicBezTo>
                  <a:cubicBezTo>
                    <a:pt x="6495" y="449"/>
                    <a:pt x="6308" y="521"/>
                    <a:pt x="6107" y="593"/>
                  </a:cubicBezTo>
                  <a:cubicBezTo>
                    <a:pt x="5588" y="780"/>
                    <a:pt x="5142" y="1140"/>
                    <a:pt x="4839" y="1601"/>
                  </a:cubicBezTo>
                  <a:cubicBezTo>
                    <a:pt x="4551" y="2119"/>
                    <a:pt x="4364" y="4265"/>
                    <a:pt x="4249" y="6684"/>
                  </a:cubicBezTo>
                  <a:cubicBezTo>
                    <a:pt x="4076" y="9997"/>
                    <a:pt x="4033" y="13799"/>
                    <a:pt x="4033" y="14620"/>
                  </a:cubicBezTo>
                  <a:cubicBezTo>
                    <a:pt x="3428" y="17413"/>
                    <a:pt x="1009" y="23087"/>
                    <a:pt x="0" y="28243"/>
                  </a:cubicBezTo>
                  <a:lnTo>
                    <a:pt x="20537" y="28243"/>
                  </a:lnTo>
                  <a:cubicBezTo>
                    <a:pt x="20321" y="26731"/>
                    <a:pt x="19428" y="20610"/>
                    <a:pt x="18650" y="17413"/>
                  </a:cubicBezTo>
                  <a:cubicBezTo>
                    <a:pt x="18535" y="16909"/>
                    <a:pt x="18391" y="16405"/>
                    <a:pt x="18204" y="15916"/>
                  </a:cubicBezTo>
                  <a:cubicBezTo>
                    <a:pt x="18938" y="11077"/>
                    <a:pt x="19399" y="7059"/>
                    <a:pt x="19457" y="4553"/>
                  </a:cubicBezTo>
                  <a:cubicBezTo>
                    <a:pt x="19500" y="3127"/>
                    <a:pt x="19399" y="2191"/>
                    <a:pt x="19154" y="1874"/>
                  </a:cubicBezTo>
                  <a:cubicBezTo>
                    <a:pt x="18722" y="1313"/>
                    <a:pt x="18016" y="938"/>
                    <a:pt x="16922" y="636"/>
                  </a:cubicBezTo>
                  <a:cubicBezTo>
                    <a:pt x="16692" y="564"/>
                    <a:pt x="16461" y="506"/>
                    <a:pt x="16216" y="449"/>
                  </a:cubicBezTo>
                  <a:cubicBezTo>
                    <a:pt x="16015" y="405"/>
                    <a:pt x="15799" y="362"/>
                    <a:pt x="15568" y="319"/>
                  </a:cubicBezTo>
                  <a:cubicBezTo>
                    <a:pt x="15280" y="276"/>
                    <a:pt x="14963" y="218"/>
                    <a:pt x="14618" y="161"/>
                  </a:cubicBezTo>
                  <a:cubicBezTo>
                    <a:pt x="13867" y="57"/>
                    <a:pt x="13116" y="0"/>
                    <a:pt x="12355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2" name="Google Shape;306;p35">
              <a:extLst>
                <a:ext uri="{FF2B5EF4-FFF2-40B4-BE49-F238E27FC236}">
                  <a16:creationId xmlns:a16="http://schemas.microsoft.com/office/drawing/2014/main" id="{020F0315-F1BA-B115-F9E5-9A7D724CF5D3}"/>
                </a:ext>
              </a:extLst>
            </p:cNvPr>
            <p:cNvSpPr/>
            <p:nvPr/>
          </p:nvSpPr>
          <p:spPr>
            <a:xfrm flipH="1">
              <a:off x="1633694" y="2050361"/>
              <a:ext cx="345379" cy="254926"/>
            </a:xfrm>
            <a:custGeom>
              <a:avLst/>
              <a:gdLst/>
              <a:ahLst/>
              <a:cxnLst/>
              <a:rect l="l" t="t" r="r" b="b"/>
              <a:pathLst>
                <a:path w="9290" h="6857" extrusionOk="0">
                  <a:moveTo>
                    <a:pt x="5571" y="0"/>
                  </a:moveTo>
                  <a:cubicBezTo>
                    <a:pt x="3350" y="0"/>
                    <a:pt x="1052" y="246"/>
                    <a:pt x="1052" y="246"/>
                  </a:cubicBezTo>
                  <a:cubicBezTo>
                    <a:pt x="764" y="275"/>
                    <a:pt x="476" y="318"/>
                    <a:pt x="188" y="390"/>
                  </a:cubicBezTo>
                  <a:cubicBezTo>
                    <a:pt x="1" y="448"/>
                    <a:pt x="1513" y="5315"/>
                    <a:pt x="2809" y="6856"/>
                  </a:cubicBezTo>
                  <a:cubicBezTo>
                    <a:pt x="5805" y="3414"/>
                    <a:pt x="9290" y="361"/>
                    <a:pt x="9059" y="318"/>
                  </a:cubicBezTo>
                  <a:cubicBezTo>
                    <a:pt x="8771" y="275"/>
                    <a:pt x="8454" y="217"/>
                    <a:pt x="8109" y="160"/>
                  </a:cubicBezTo>
                  <a:cubicBezTo>
                    <a:pt x="7386" y="42"/>
                    <a:pt x="6485" y="0"/>
                    <a:pt x="5571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3" name="Google Shape;307;p35">
              <a:extLst>
                <a:ext uri="{FF2B5EF4-FFF2-40B4-BE49-F238E27FC236}">
                  <a16:creationId xmlns:a16="http://schemas.microsoft.com/office/drawing/2014/main" id="{302A6029-3B8A-3A4D-64EE-58DE8ECE1002}"/>
                </a:ext>
              </a:extLst>
            </p:cNvPr>
            <p:cNvSpPr/>
            <p:nvPr/>
          </p:nvSpPr>
          <p:spPr>
            <a:xfrm flipH="1">
              <a:off x="1658306" y="2319154"/>
              <a:ext cx="152093" cy="174139"/>
            </a:xfrm>
            <a:custGeom>
              <a:avLst/>
              <a:gdLst/>
              <a:ahLst/>
              <a:cxnLst/>
              <a:rect l="l" t="t" r="r" b="b"/>
              <a:pathLst>
                <a:path w="4091" h="4684" extrusionOk="0">
                  <a:moveTo>
                    <a:pt x="0" y="1"/>
                  </a:moveTo>
                  <a:lnTo>
                    <a:pt x="0" y="3270"/>
                  </a:lnTo>
                  <a:cubicBezTo>
                    <a:pt x="0" y="3270"/>
                    <a:pt x="87" y="4220"/>
                    <a:pt x="1368" y="4580"/>
                  </a:cubicBezTo>
                  <a:cubicBezTo>
                    <a:pt x="1620" y="4652"/>
                    <a:pt x="1870" y="4684"/>
                    <a:pt x="2108" y="4684"/>
                  </a:cubicBezTo>
                  <a:cubicBezTo>
                    <a:pt x="3069" y="4684"/>
                    <a:pt x="3857" y="4169"/>
                    <a:pt x="3961" y="3673"/>
                  </a:cubicBezTo>
                  <a:cubicBezTo>
                    <a:pt x="4090" y="2996"/>
                    <a:pt x="4004" y="145"/>
                    <a:pt x="4004" y="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4" name="Google Shape;308;p35">
              <a:extLst>
                <a:ext uri="{FF2B5EF4-FFF2-40B4-BE49-F238E27FC236}">
                  <a16:creationId xmlns:a16="http://schemas.microsoft.com/office/drawing/2014/main" id="{2FF4566B-B0B3-E3EE-966F-EEE1792ADAE5}"/>
                </a:ext>
              </a:extLst>
            </p:cNvPr>
            <p:cNvSpPr/>
            <p:nvPr/>
          </p:nvSpPr>
          <p:spPr>
            <a:xfrm flipH="1">
              <a:off x="1677601" y="1683084"/>
              <a:ext cx="335713" cy="560079"/>
            </a:xfrm>
            <a:custGeom>
              <a:avLst/>
              <a:gdLst/>
              <a:ahLst/>
              <a:cxnLst/>
              <a:rect l="l" t="t" r="r" b="b"/>
              <a:pathLst>
                <a:path w="9030" h="15065" extrusionOk="0">
                  <a:moveTo>
                    <a:pt x="1066" y="1"/>
                  </a:moveTo>
                  <a:cubicBezTo>
                    <a:pt x="778" y="318"/>
                    <a:pt x="591" y="865"/>
                    <a:pt x="562" y="1931"/>
                  </a:cubicBezTo>
                  <a:cubicBezTo>
                    <a:pt x="648" y="3616"/>
                    <a:pt x="792" y="3961"/>
                    <a:pt x="591" y="4408"/>
                  </a:cubicBezTo>
                  <a:cubicBezTo>
                    <a:pt x="389" y="4825"/>
                    <a:pt x="0" y="4797"/>
                    <a:pt x="29" y="4998"/>
                  </a:cubicBezTo>
                  <a:cubicBezTo>
                    <a:pt x="43" y="5200"/>
                    <a:pt x="691" y="5272"/>
                    <a:pt x="691" y="5848"/>
                  </a:cubicBezTo>
                  <a:cubicBezTo>
                    <a:pt x="706" y="6453"/>
                    <a:pt x="691" y="7360"/>
                    <a:pt x="907" y="7533"/>
                  </a:cubicBezTo>
                  <a:cubicBezTo>
                    <a:pt x="1113" y="7710"/>
                    <a:pt x="1470" y="7803"/>
                    <a:pt x="1931" y="7803"/>
                  </a:cubicBezTo>
                  <a:cubicBezTo>
                    <a:pt x="2181" y="7803"/>
                    <a:pt x="2461" y="7776"/>
                    <a:pt x="2765" y="7720"/>
                  </a:cubicBezTo>
                  <a:cubicBezTo>
                    <a:pt x="2866" y="7706"/>
                    <a:pt x="2952" y="7691"/>
                    <a:pt x="3024" y="7691"/>
                  </a:cubicBezTo>
                  <a:cubicBezTo>
                    <a:pt x="3077" y="7686"/>
                    <a:pt x="3125" y="7684"/>
                    <a:pt x="3170" y="7684"/>
                  </a:cubicBezTo>
                  <a:cubicBezTo>
                    <a:pt x="3653" y="7684"/>
                    <a:pt x="3702" y="7954"/>
                    <a:pt x="3716" y="8152"/>
                  </a:cubicBezTo>
                  <a:cubicBezTo>
                    <a:pt x="3759" y="8671"/>
                    <a:pt x="3586" y="9189"/>
                    <a:pt x="3240" y="9578"/>
                  </a:cubicBezTo>
                  <a:cubicBezTo>
                    <a:pt x="2924" y="9938"/>
                    <a:pt x="2016" y="10082"/>
                    <a:pt x="2016" y="10082"/>
                  </a:cubicBezTo>
                  <a:cubicBezTo>
                    <a:pt x="2016" y="10082"/>
                    <a:pt x="3039" y="14834"/>
                    <a:pt x="3989" y="15065"/>
                  </a:cubicBezTo>
                  <a:cubicBezTo>
                    <a:pt x="4781" y="14474"/>
                    <a:pt x="7518" y="11508"/>
                    <a:pt x="9030" y="10039"/>
                  </a:cubicBezTo>
                  <a:cubicBezTo>
                    <a:pt x="8065" y="9722"/>
                    <a:pt x="7100" y="9203"/>
                    <a:pt x="6783" y="8267"/>
                  </a:cubicBezTo>
                  <a:cubicBezTo>
                    <a:pt x="6466" y="7331"/>
                    <a:pt x="6740" y="4998"/>
                    <a:pt x="6740" y="4998"/>
                  </a:cubicBezTo>
                  <a:lnTo>
                    <a:pt x="6740" y="4998"/>
                  </a:lnTo>
                  <a:cubicBezTo>
                    <a:pt x="6740" y="4998"/>
                    <a:pt x="6817" y="5037"/>
                    <a:pt x="6955" y="5037"/>
                  </a:cubicBezTo>
                  <a:cubicBezTo>
                    <a:pt x="7070" y="5037"/>
                    <a:pt x="7227" y="5010"/>
                    <a:pt x="7417" y="4912"/>
                  </a:cubicBezTo>
                  <a:cubicBezTo>
                    <a:pt x="7849" y="4681"/>
                    <a:pt x="8223" y="2651"/>
                    <a:pt x="7518" y="2478"/>
                  </a:cubicBezTo>
                  <a:cubicBezTo>
                    <a:pt x="7436" y="2459"/>
                    <a:pt x="7359" y="2449"/>
                    <a:pt x="7284" y="2449"/>
                  </a:cubicBezTo>
                  <a:cubicBezTo>
                    <a:pt x="6752" y="2449"/>
                    <a:pt x="6395" y="2935"/>
                    <a:pt x="6193" y="3731"/>
                  </a:cubicBezTo>
                  <a:cubicBezTo>
                    <a:pt x="5530" y="3155"/>
                    <a:pt x="5401" y="2478"/>
                    <a:pt x="4652" y="2363"/>
                  </a:cubicBezTo>
                  <a:cubicBezTo>
                    <a:pt x="3903" y="2248"/>
                    <a:pt x="2204" y="2046"/>
                    <a:pt x="1512" y="1095"/>
                  </a:cubicBezTo>
                  <a:cubicBezTo>
                    <a:pt x="1282" y="764"/>
                    <a:pt x="1138" y="390"/>
                    <a:pt x="106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5" name="Google Shape;309;p35">
              <a:extLst>
                <a:ext uri="{FF2B5EF4-FFF2-40B4-BE49-F238E27FC236}">
                  <a16:creationId xmlns:a16="http://schemas.microsoft.com/office/drawing/2014/main" id="{4DF20A35-4374-5BF7-7209-E99917AAA92C}"/>
                </a:ext>
              </a:extLst>
            </p:cNvPr>
            <p:cNvSpPr/>
            <p:nvPr/>
          </p:nvSpPr>
          <p:spPr>
            <a:xfrm flipH="1">
              <a:off x="1677601" y="1846405"/>
              <a:ext cx="260763" cy="396758"/>
            </a:xfrm>
            <a:custGeom>
              <a:avLst/>
              <a:gdLst/>
              <a:ahLst/>
              <a:cxnLst/>
              <a:rect l="l" t="t" r="r" b="b"/>
              <a:pathLst>
                <a:path w="7014" h="10672" extrusionOk="0">
                  <a:moveTo>
                    <a:pt x="4292" y="0"/>
                  </a:moveTo>
                  <a:cubicBezTo>
                    <a:pt x="4234" y="303"/>
                    <a:pt x="4177" y="490"/>
                    <a:pt x="4148" y="634"/>
                  </a:cubicBezTo>
                  <a:cubicBezTo>
                    <a:pt x="3500" y="2665"/>
                    <a:pt x="1685" y="3169"/>
                    <a:pt x="1008" y="3298"/>
                  </a:cubicBezTo>
                  <a:cubicBezTo>
                    <a:pt x="1061" y="3293"/>
                    <a:pt x="1109" y="3291"/>
                    <a:pt x="1154" y="3291"/>
                  </a:cubicBezTo>
                  <a:cubicBezTo>
                    <a:pt x="1637" y="3291"/>
                    <a:pt x="1686" y="3561"/>
                    <a:pt x="1700" y="3759"/>
                  </a:cubicBezTo>
                  <a:cubicBezTo>
                    <a:pt x="1743" y="4278"/>
                    <a:pt x="1570" y="4796"/>
                    <a:pt x="1224" y="5185"/>
                  </a:cubicBezTo>
                  <a:cubicBezTo>
                    <a:pt x="908" y="5545"/>
                    <a:pt x="0" y="5689"/>
                    <a:pt x="0" y="5689"/>
                  </a:cubicBezTo>
                  <a:cubicBezTo>
                    <a:pt x="0" y="5689"/>
                    <a:pt x="1023" y="10441"/>
                    <a:pt x="1973" y="10672"/>
                  </a:cubicBezTo>
                  <a:cubicBezTo>
                    <a:pt x="2765" y="10081"/>
                    <a:pt x="5502" y="7115"/>
                    <a:pt x="7014" y="5646"/>
                  </a:cubicBezTo>
                  <a:cubicBezTo>
                    <a:pt x="6049" y="5329"/>
                    <a:pt x="5084" y="4810"/>
                    <a:pt x="4767" y="3874"/>
                  </a:cubicBezTo>
                  <a:cubicBezTo>
                    <a:pt x="4450" y="2938"/>
                    <a:pt x="4724" y="605"/>
                    <a:pt x="4724" y="605"/>
                  </a:cubicBezTo>
                  <a:cubicBezTo>
                    <a:pt x="4724" y="605"/>
                    <a:pt x="4378" y="519"/>
                    <a:pt x="429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6" name="Google Shape;310;p35">
              <a:extLst>
                <a:ext uri="{FF2B5EF4-FFF2-40B4-BE49-F238E27FC236}">
                  <a16:creationId xmlns:a16="http://schemas.microsoft.com/office/drawing/2014/main" id="{791B210B-CDF8-89D7-92BB-33861902D5B0}"/>
                </a:ext>
              </a:extLst>
            </p:cNvPr>
            <p:cNvSpPr/>
            <p:nvPr/>
          </p:nvSpPr>
          <p:spPr>
            <a:xfrm flipH="1">
              <a:off x="1734334" y="1790490"/>
              <a:ext cx="36471" cy="59707"/>
            </a:xfrm>
            <a:custGeom>
              <a:avLst/>
              <a:gdLst/>
              <a:ahLst/>
              <a:cxnLst/>
              <a:rect l="l" t="t" r="r" b="b"/>
              <a:pathLst>
                <a:path w="981" h="1606" extrusionOk="0">
                  <a:moveTo>
                    <a:pt x="786" y="1"/>
                  </a:moveTo>
                  <a:cubicBezTo>
                    <a:pt x="709" y="1"/>
                    <a:pt x="610" y="29"/>
                    <a:pt x="491" y="122"/>
                  </a:cubicBezTo>
                  <a:cubicBezTo>
                    <a:pt x="59" y="424"/>
                    <a:pt x="1" y="1605"/>
                    <a:pt x="447" y="1605"/>
                  </a:cubicBezTo>
                  <a:cubicBezTo>
                    <a:pt x="879" y="1605"/>
                    <a:pt x="908" y="871"/>
                    <a:pt x="606" y="799"/>
                  </a:cubicBezTo>
                  <a:cubicBezTo>
                    <a:pt x="548" y="784"/>
                    <a:pt x="476" y="770"/>
                    <a:pt x="404" y="755"/>
                  </a:cubicBezTo>
                  <a:cubicBezTo>
                    <a:pt x="404" y="755"/>
                    <a:pt x="476" y="79"/>
                    <a:pt x="980" y="79"/>
                  </a:cubicBezTo>
                  <a:cubicBezTo>
                    <a:pt x="980" y="79"/>
                    <a:pt x="913" y="1"/>
                    <a:pt x="786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7" name="Google Shape;311;p35">
              <a:extLst>
                <a:ext uri="{FF2B5EF4-FFF2-40B4-BE49-F238E27FC236}">
                  <a16:creationId xmlns:a16="http://schemas.microsoft.com/office/drawing/2014/main" id="{A76F3895-08B1-4851-9BA2-01843104865F}"/>
                </a:ext>
              </a:extLst>
            </p:cNvPr>
            <p:cNvSpPr/>
            <p:nvPr/>
          </p:nvSpPr>
          <p:spPr>
            <a:xfrm flipH="1">
              <a:off x="2416466" y="1943290"/>
              <a:ext cx="492044" cy="734627"/>
            </a:xfrm>
            <a:custGeom>
              <a:avLst/>
              <a:gdLst/>
              <a:ahLst/>
              <a:cxnLst/>
              <a:rect l="l" t="t" r="r" b="b"/>
              <a:pathLst>
                <a:path w="13235" h="19760" extrusionOk="0">
                  <a:moveTo>
                    <a:pt x="0" y="1"/>
                  </a:moveTo>
                  <a:lnTo>
                    <a:pt x="576" y="1988"/>
                  </a:lnTo>
                  <a:cubicBezTo>
                    <a:pt x="2088" y="7101"/>
                    <a:pt x="2751" y="12444"/>
                    <a:pt x="2535" y="17772"/>
                  </a:cubicBezTo>
                  <a:lnTo>
                    <a:pt x="13235" y="19760"/>
                  </a:lnTo>
                  <a:lnTo>
                    <a:pt x="12904" y="3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8" name="Google Shape;312;p35">
              <a:extLst>
                <a:ext uri="{FF2B5EF4-FFF2-40B4-BE49-F238E27FC236}">
                  <a16:creationId xmlns:a16="http://schemas.microsoft.com/office/drawing/2014/main" id="{F00ED8DD-072E-0A66-5BF6-6D0F5DEB8835}"/>
                </a:ext>
              </a:extLst>
            </p:cNvPr>
            <p:cNvSpPr/>
            <p:nvPr/>
          </p:nvSpPr>
          <p:spPr>
            <a:xfrm flipH="1">
              <a:off x="2465689" y="2009168"/>
              <a:ext cx="368950" cy="574504"/>
            </a:xfrm>
            <a:custGeom>
              <a:avLst/>
              <a:gdLst/>
              <a:ahLst/>
              <a:cxnLst/>
              <a:rect l="l" t="t" r="r" b="b"/>
              <a:pathLst>
                <a:path w="9924" h="15453" extrusionOk="0">
                  <a:moveTo>
                    <a:pt x="1" y="0"/>
                  </a:moveTo>
                  <a:lnTo>
                    <a:pt x="1" y="0"/>
                  </a:lnTo>
                  <a:cubicBezTo>
                    <a:pt x="2089" y="4076"/>
                    <a:pt x="2204" y="14560"/>
                    <a:pt x="2204" y="14560"/>
                  </a:cubicBezTo>
                  <a:lnTo>
                    <a:pt x="9923" y="15453"/>
                  </a:lnTo>
                  <a:lnTo>
                    <a:pt x="9592" y="3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9" name="Google Shape;313;p35">
              <a:extLst>
                <a:ext uri="{FF2B5EF4-FFF2-40B4-BE49-F238E27FC236}">
                  <a16:creationId xmlns:a16="http://schemas.microsoft.com/office/drawing/2014/main" id="{C72413E7-7074-4317-1717-791B139DC582}"/>
                </a:ext>
              </a:extLst>
            </p:cNvPr>
            <p:cNvSpPr/>
            <p:nvPr/>
          </p:nvSpPr>
          <p:spPr>
            <a:xfrm flipH="1">
              <a:off x="2758574" y="2220113"/>
              <a:ext cx="124768" cy="152614"/>
            </a:xfrm>
            <a:custGeom>
              <a:avLst/>
              <a:gdLst/>
              <a:ahLst/>
              <a:cxnLst/>
              <a:rect l="l" t="t" r="r" b="b"/>
              <a:pathLst>
                <a:path w="3356" h="4105" extrusionOk="0">
                  <a:moveTo>
                    <a:pt x="302" y="0"/>
                  </a:moveTo>
                  <a:cubicBezTo>
                    <a:pt x="259" y="0"/>
                    <a:pt x="245" y="0"/>
                    <a:pt x="245" y="15"/>
                  </a:cubicBezTo>
                  <a:cubicBezTo>
                    <a:pt x="0" y="346"/>
                    <a:pt x="418" y="1210"/>
                    <a:pt x="418" y="1210"/>
                  </a:cubicBezTo>
                  <a:cubicBezTo>
                    <a:pt x="418" y="1210"/>
                    <a:pt x="259" y="1700"/>
                    <a:pt x="202" y="1930"/>
                  </a:cubicBezTo>
                  <a:cubicBezTo>
                    <a:pt x="158" y="2161"/>
                    <a:pt x="547" y="2362"/>
                    <a:pt x="547" y="2362"/>
                  </a:cubicBezTo>
                  <a:cubicBezTo>
                    <a:pt x="533" y="2578"/>
                    <a:pt x="533" y="2794"/>
                    <a:pt x="576" y="3010"/>
                  </a:cubicBezTo>
                  <a:cubicBezTo>
                    <a:pt x="619" y="3126"/>
                    <a:pt x="1008" y="3212"/>
                    <a:pt x="1008" y="3212"/>
                  </a:cubicBezTo>
                  <a:lnTo>
                    <a:pt x="1023" y="3514"/>
                  </a:lnTo>
                  <a:lnTo>
                    <a:pt x="1066" y="3975"/>
                  </a:lnTo>
                  <a:cubicBezTo>
                    <a:pt x="1282" y="4047"/>
                    <a:pt x="1527" y="4090"/>
                    <a:pt x="1757" y="4105"/>
                  </a:cubicBezTo>
                  <a:cubicBezTo>
                    <a:pt x="2016" y="4090"/>
                    <a:pt x="3125" y="3975"/>
                    <a:pt x="3269" y="3817"/>
                  </a:cubicBezTo>
                  <a:cubicBezTo>
                    <a:pt x="3341" y="3702"/>
                    <a:pt x="3356" y="3572"/>
                    <a:pt x="3312" y="3457"/>
                  </a:cubicBezTo>
                  <a:cubicBezTo>
                    <a:pt x="3284" y="3327"/>
                    <a:pt x="3226" y="3212"/>
                    <a:pt x="3140" y="3111"/>
                  </a:cubicBezTo>
                  <a:cubicBezTo>
                    <a:pt x="3124" y="3102"/>
                    <a:pt x="3096" y="3099"/>
                    <a:pt x="3060" y="3099"/>
                  </a:cubicBezTo>
                  <a:cubicBezTo>
                    <a:pt x="2859" y="3099"/>
                    <a:pt x="2396" y="3214"/>
                    <a:pt x="2347" y="3226"/>
                  </a:cubicBezTo>
                  <a:lnTo>
                    <a:pt x="2333" y="3226"/>
                  </a:lnTo>
                  <a:cubicBezTo>
                    <a:pt x="2333" y="3226"/>
                    <a:pt x="2506" y="3068"/>
                    <a:pt x="2650" y="2938"/>
                  </a:cubicBezTo>
                  <a:cubicBezTo>
                    <a:pt x="2751" y="2809"/>
                    <a:pt x="2780" y="2636"/>
                    <a:pt x="2751" y="2477"/>
                  </a:cubicBezTo>
                  <a:cubicBezTo>
                    <a:pt x="2751" y="2405"/>
                    <a:pt x="2736" y="2333"/>
                    <a:pt x="2736" y="2261"/>
                  </a:cubicBezTo>
                  <a:cubicBezTo>
                    <a:pt x="2852" y="2161"/>
                    <a:pt x="2650" y="1340"/>
                    <a:pt x="2650" y="1340"/>
                  </a:cubicBezTo>
                  <a:cubicBezTo>
                    <a:pt x="2794" y="1311"/>
                    <a:pt x="2952" y="1253"/>
                    <a:pt x="3068" y="1167"/>
                  </a:cubicBezTo>
                  <a:cubicBezTo>
                    <a:pt x="3096" y="1138"/>
                    <a:pt x="3111" y="1124"/>
                    <a:pt x="3140" y="1095"/>
                  </a:cubicBezTo>
                  <a:cubicBezTo>
                    <a:pt x="3240" y="850"/>
                    <a:pt x="3183" y="562"/>
                    <a:pt x="2981" y="389"/>
                  </a:cubicBezTo>
                  <a:cubicBezTo>
                    <a:pt x="2794" y="274"/>
                    <a:pt x="677" y="0"/>
                    <a:pt x="302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0" name="Google Shape;314;p35">
              <a:extLst>
                <a:ext uri="{FF2B5EF4-FFF2-40B4-BE49-F238E27FC236}">
                  <a16:creationId xmlns:a16="http://schemas.microsoft.com/office/drawing/2014/main" id="{1794EE88-0AC7-A5D0-0082-45E6C18CDBF9}"/>
                </a:ext>
              </a:extLst>
            </p:cNvPr>
            <p:cNvSpPr/>
            <p:nvPr/>
          </p:nvSpPr>
          <p:spPr>
            <a:xfrm flipH="1">
              <a:off x="2769281" y="2258183"/>
              <a:ext cx="72868" cy="11748"/>
            </a:xfrm>
            <a:custGeom>
              <a:avLst/>
              <a:gdLst/>
              <a:ahLst/>
              <a:cxnLst/>
              <a:rect l="l" t="t" r="r" b="b"/>
              <a:pathLst>
                <a:path w="1960" h="316" extrusionOk="0">
                  <a:moveTo>
                    <a:pt x="863" y="1"/>
                  </a:moveTo>
                  <a:cubicBezTo>
                    <a:pt x="563" y="1"/>
                    <a:pt x="268" y="70"/>
                    <a:pt x="1" y="186"/>
                  </a:cubicBezTo>
                  <a:lnTo>
                    <a:pt x="1542" y="316"/>
                  </a:lnTo>
                  <a:cubicBezTo>
                    <a:pt x="1686" y="287"/>
                    <a:pt x="1830" y="229"/>
                    <a:pt x="1960" y="143"/>
                  </a:cubicBezTo>
                  <a:cubicBezTo>
                    <a:pt x="1758" y="129"/>
                    <a:pt x="1470" y="28"/>
                    <a:pt x="1081" y="13"/>
                  </a:cubicBezTo>
                  <a:cubicBezTo>
                    <a:pt x="1008" y="5"/>
                    <a:pt x="935" y="1"/>
                    <a:pt x="86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1" name="Google Shape;315;p35">
              <a:extLst>
                <a:ext uri="{FF2B5EF4-FFF2-40B4-BE49-F238E27FC236}">
                  <a16:creationId xmlns:a16="http://schemas.microsoft.com/office/drawing/2014/main" id="{A36EE412-788A-0D7B-BDB4-CE279F09236C}"/>
                </a:ext>
              </a:extLst>
            </p:cNvPr>
            <p:cNvSpPr/>
            <p:nvPr/>
          </p:nvSpPr>
          <p:spPr>
            <a:xfrm flipH="1">
              <a:off x="2781066" y="2304172"/>
              <a:ext cx="61603" cy="14016"/>
            </a:xfrm>
            <a:custGeom>
              <a:avLst/>
              <a:gdLst/>
              <a:ahLst/>
              <a:cxnLst/>
              <a:rect l="l" t="t" r="r" b="b"/>
              <a:pathLst>
                <a:path w="1657" h="377" extrusionOk="0">
                  <a:moveTo>
                    <a:pt x="1642" y="0"/>
                  </a:moveTo>
                  <a:cubicBezTo>
                    <a:pt x="1642" y="0"/>
                    <a:pt x="762" y="60"/>
                    <a:pt x="169" y="60"/>
                  </a:cubicBezTo>
                  <a:cubicBezTo>
                    <a:pt x="109" y="60"/>
                    <a:pt x="53" y="59"/>
                    <a:pt x="1" y="58"/>
                  </a:cubicBezTo>
                  <a:lnTo>
                    <a:pt x="1" y="58"/>
                  </a:lnTo>
                  <a:cubicBezTo>
                    <a:pt x="355" y="202"/>
                    <a:pt x="626" y="377"/>
                    <a:pt x="997" y="377"/>
                  </a:cubicBezTo>
                  <a:cubicBezTo>
                    <a:pt x="1184" y="377"/>
                    <a:pt x="1396" y="332"/>
                    <a:pt x="1657" y="216"/>
                  </a:cubicBezTo>
                  <a:cubicBezTo>
                    <a:pt x="1657" y="144"/>
                    <a:pt x="1642" y="72"/>
                    <a:pt x="164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2" name="Google Shape;316;p35">
              <a:extLst>
                <a:ext uri="{FF2B5EF4-FFF2-40B4-BE49-F238E27FC236}">
                  <a16:creationId xmlns:a16="http://schemas.microsoft.com/office/drawing/2014/main" id="{60AA9BA6-13BC-11BB-4958-30BD580E9BBE}"/>
                </a:ext>
              </a:extLst>
            </p:cNvPr>
            <p:cNvSpPr/>
            <p:nvPr/>
          </p:nvSpPr>
          <p:spPr>
            <a:xfrm flipH="1">
              <a:off x="2765005" y="2335289"/>
              <a:ext cx="80861" cy="23533"/>
            </a:xfrm>
            <a:custGeom>
              <a:avLst/>
              <a:gdLst/>
              <a:ahLst/>
              <a:cxnLst/>
              <a:rect l="l" t="t" r="r" b="b"/>
              <a:pathLst>
                <a:path w="2175" h="633" extrusionOk="0">
                  <a:moveTo>
                    <a:pt x="2052" y="1"/>
                  </a:moveTo>
                  <a:cubicBezTo>
                    <a:pt x="1851" y="1"/>
                    <a:pt x="1388" y="116"/>
                    <a:pt x="1339" y="128"/>
                  </a:cubicBezTo>
                  <a:lnTo>
                    <a:pt x="1325" y="128"/>
                  </a:lnTo>
                  <a:cubicBezTo>
                    <a:pt x="1181" y="200"/>
                    <a:pt x="1037" y="258"/>
                    <a:pt x="879" y="301"/>
                  </a:cubicBezTo>
                  <a:cubicBezTo>
                    <a:pt x="856" y="305"/>
                    <a:pt x="832" y="307"/>
                    <a:pt x="805" y="307"/>
                  </a:cubicBezTo>
                  <a:cubicBezTo>
                    <a:pt x="518" y="307"/>
                    <a:pt x="0" y="114"/>
                    <a:pt x="0" y="114"/>
                  </a:cubicBezTo>
                  <a:lnTo>
                    <a:pt x="0" y="114"/>
                  </a:lnTo>
                  <a:lnTo>
                    <a:pt x="15" y="416"/>
                  </a:lnTo>
                  <a:cubicBezTo>
                    <a:pt x="245" y="503"/>
                    <a:pt x="490" y="575"/>
                    <a:pt x="720" y="632"/>
                  </a:cubicBezTo>
                  <a:cubicBezTo>
                    <a:pt x="722" y="633"/>
                    <a:pt x="724" y="633"/>
                    <a:pt x="726" y="633"/>
                  </a:cubicBezTo>
                  <a:cubicBezTo>
                    <a:pt x="909" y="633"/>
                    <a:pt x="2174" y="42"/>
                    <a:pt x="2132" y="13"/>
                  </a:cubicBezTo>
                  <a:cubicBezTo>
                    <a:pt x="2116" y="4"/>
                    <a:pt x="2088" y="1"/>
                    <a:pt x="2052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3" name="Google Shape;317;p35">
              <a:extLst>
                <a:ext uri="{FF2B5EF4-FFF2-40B4-BE49-F238E27FC236}">
                  <a16:creationId xmlns:a16="http://schemas.microsoft.com/office/drawing/2014/main" id="{254E3F02-4021-CFC6-44C5-924EF50F59ED}"/>
                </a:ext>
              </a:extLst>
            </p:cNvPr>
            <p:cNvSpPr/>
            <p:nvPr/>
          </p:nvSpPr>
          <p:spPr>
            <a:xfrm flipH="1">
              <a:off x="1628861" y="2189591"/>
              <a:ext cx="871143" cy="609897"/>
            </a:xfrm>
            <a:custGeom>
              <a:avLst/>
              <a:gdLst/>
              <a:ahLst/>
              <a:cxnLst/>
              <a:rect l="l" t="t" r="r" b="b"/>
              <a:pathLst>
                <a:path w="23432" h="16405" extrusionOk="0">
                  <a:moveTo>
                    <a:pt x="2161" y="1"/>
                  </a:moveTo>
                  <a:cubicBezTo>
                    <a:pt x="2132" y="1"/>
                    <a:pt x="2089" y="1"/>
                    <a:pt x="2060" y="15"/>
                  </a:cubicBezTo>
                  <a:cubicBezTo>
                    <a:pt x="1642" y="217"/>
                    <a:pt x="1873" y="994"/>
                    <a:pt x="1873" y="994"/>
                  </a:cubicBezTo>
                  <a:cubicBezTo>
                    <a:pt x="1845" y="994"/>
                    <a:pt x="943" y="660"/>
                    <a:pt x="698" y="660"/>
                  </a:cubicBezTo>
                  <a:cubicBezTo>
                    <a:pt x="684" y="660"/>
                    <a:pt x="672" y="661"/>
                    <a:pt x="663" y="663"/>
                  </a:cubicBezTo>
                  <a:cubicBezTo>
                    <a:pt x="490" y="692"/>
                    <a:pt x="735" y="1786"/>
                    <a:pt x="735" y="1786"/>
                  </a:cubicBezTo>
                  <a:cubicBezTo>
                    <a:pt x="735" y="1786"/>
                    <a:pt x="0" y="4321"/>
                    <a:pt x="447" y="4695"/>
                  </a:cubicBezTo>
                  <a:cubicBezTo>
                    <a:pt x="908" y="5070"/>
                    <a:pt x="3269" y="5646"/>
                    <a:pt x="3269" y="5646"/>
                  </a:cubicBezTo>
                  <a:lnTo>
                    <a:pt x="3284" y="5617"/>
                  </a:lnTo>
                  <a:cubicBezTo>
                    <a:pt x="4990" y="8026"/>
                    <a:pt x="11152" y="16404"/>
                    <a:pt x="14475" y="16404"/>
                  </a:cubicBezTo>
                  <a:cubicBezTo>
                    <a:pt x="14489" y="16404"/>
                    <a:pt x="14503" y="16404"/>
                    <a:pt x="14517" y="16404"/>
                  </a:cubicBezTo>
                  <a:cubicBezTo>
                    <a:pt x="18391" y="16317"/>
                    <a:pt x="23431" y="9765"/>
                    <a:pt x="23431" y="9765"/>
                  </a:cubicBezTo>
                  <a:lnTo>
                    <a:pt x="19053" y="5401"/>
                  </a:lnTo>
                  <a:lnTo>
                    <a:pt x="15021" y="9765"/>
                  </a:lnTo>
                  <a:lnTo>
                    <a:pt x="4479" y="3068"/>
                  </a:lnTo>
                  <a:cubicBezTo>
                    <a:pt x="4537" y="2838"/>
                    <a:pt x="4594" y="2578"/>
                    <a:pt x="4638" y="2334"/>
                  </a:cubicBezTo>
                  <a:cubicBezTo>
                    <a:pt x="4724" y="1873"/>
                    <a:pt x="4767" y="1455"/>
                    <a:pt x="4666" y="1383"/>
                  </a:cubicBezTo>
                  <a:cubicBezTo>
                    <a:pt x="4422" y="1210"/>
                    <a:pt x="2823" y="649"/>
                    <a:pt x="2823" y="649"/>
                  </a:cubicBezTo>
                  <a:cubicBezTo>
                    <a:pt x="2823" y="649"/>
                    <a:pt x="2477" y="1"/>
                    <a:pt x="2161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4" name="Google Shape;318;p35">
              <a:extLst>
                <a:ext uri="{FF2B5EF4-FFF2-40B4-BE49-F238E27FC236}">
                  <a16:creationId xmlns:a16="http://schemas.microsoft.com/office/drawing/2014/main" id="{2D2E2CBC-9882-0B82-A48D-87C59AE71E1D}"/>
                </a:ext>
              </a:extLst>
            </p:cNvPr>
            <p:cNvSpPr/>
            <p:nvPr/>
          </p:nvSpPr>
          <p:spPr>
            <a:xfrm flipH="1">
              <a:off x="1407209" y="2121593"/>
              <a:ext cx="493680" cy="593799"/>
            </a:xfrm>
            <a:custGeom>
              <a:avLst/>
              <a:gdLst/>
              <a:ahLst/>
              <a:cxnLst/>
              <a:rect l="l" t="t" r="r" b="b"/>
              <a:pathLst>
                <a:path w="13279" h="15972" extrusionOk="0">
                  <a:moveTo>
                    <a:pt x="10729" y="1"/>
                  </a:moveTo>
                  <a:cubicBezTo>
                    <a:pt x="10629" y="1"/>
                    <a:pt x="10542" y="15"/>
                    <a:pt x="10456" y="44"/>
                  </a:cubicBezTo>
                  <a:cubicBezTo>
                    <a:pt x="7143" y="1009"/>
                    <a:pt x="0" y="9419"/>
                    <a:pt x="0" y="9419"/>
                  </a:cubicBezTo>
                  <a:lnTo>
                    <a:pt x="6639" y="15972"/>
                  </a:lnTo>
                  <a:cubicBezTo>
                    <a:pt x="6639" y="15972"/>
                    <a:pt x="13278" y="6308"/>
                    <a:pt x="12947" y="3356"/>
                  </a:cubicBezTo>
                  <a:cubicBezTo>
                    <a:pt x="12645" y="764"/>
                    <a:pt x="11464" y="1"/>
                    <a:pt x="10729" y="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5" name="Google Shape;319;p35">
              <a:extLst>
                <a:ext uri="{FF2B5EF4-FFF2-40B4-BE49-F238E27FC236}">
                  <a16:creationId xmlns:a16="http://schemas.microsoft.com/office/drawing/2014/main" id="{0E51ED8D-2C43-2F2A-4A33-BBBB95D1A6C4}"/>
                </a:ext>
              </a:extLst>
            </p:cNvPr>
            <p:cNvSpPr/>
            <p:nvPr/>
          </p:nvSpPr>
          <p:spPr>
            <a:xfrm flipH="1">
              <a:off x="555398" y="2114083"/>
              <a:ext cx="724441" cy="1034984"/>
            </a:xfrm>
            <a:custGeom>
              <a:avLst/>
              <a:gdLst/>
              <a:ahLst/>
              <a:cxnLst/>
              <a:rect l="l" t="t" r="r" b="b"/>
              <a:pathLst>
                <a:path w="19486" h="27839" extrusionOk="0">
                  <a:moveTo>
                    <a:pt x="17902" y="1"/>
                  </a:moveTo>
                  <a:cubicBezTo>
                    <a:pt x="16260" y="188"/>
                    <a:pt x="15137" y="1571"/>
                    <a:pt x="14834" y="3428"/>
                  </a:cubicBezTo>
                  <a:cubicBezTo>
                    <a:pt x="14517" y="5272"/>
                    <a:pt x="9592" y="14921"/>
                    <a:pt x="9592" y="14921"/>
                  </a:cubicBezTo>
                  <a:lnTo>
                    <a:pt x="1" y="26110"/>
                  </a:lnTo>
                  <a:lnTo>
                    <a:pt x="3284" y="27839"/>
                  </a:lnTo>
                  <a:cubicBezTo>
                    <a:pt x="3284" y="27839"/>
                    <a:pt x="12775" y="21588"/>
                    <a:pt x="14719" y="18204"/>
                  </a:cubicBezTo>
                  <a:cubicBezTo>
                    <a:pt x="16663" y="14834"/>
                    <a:pt x="19486" y="1"/>
                    <a:pt x="17930" y="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6" name="Google Shape;320;p35">
              <a:extLst>
                <a:ext uri="{FF2B5EF4-FFF2-40B4-BE49-F238E27FC236}">
                  <a16:creationId xmlns:a16="http://schemas.microsoft.com/office/drawing/2014/main" id="{1CFEF71C-9B8A-C1AB-6727-AB9ECA3B9B90}"/>
                </a:ext>
              </a:extLst>
            </p:cNvPr>
            <p:cNvSpPr/>
            <p:nvPr/>
          </p:nvSpPr>
          <p:spPr>
            <a:xfrm flipH="1">
              <a:off x="1147003" y="3031996"/>
              <a:ext cx="186891" cy="144397"/>
            </a:xfrm>
            <a:custGeom>
              <a:avLst/>
              <a:gdLst/>
              <a:ahLst/>
              <a:cxnLst/>
              <a:rect l="l" t="t" r="r" b="b"/>
              <a:pathLst>
                <a:path w="5027" h="3884" extrusionOk="0">
                  <a:moveTo>
                    <a:pt x="2337" y="0"/>
                  </a:moveTo>
                  <a:cubicBezTo>
                    <a:pt x="1762" y="0"/>
                    <a:pt x="1241" y="120"/>
                    <a:pt x="1066" y="470"/>
                  </a:cubicBezTo>
                  <a:cubicBezTo>
                    <a:pt x="879" y="844"/>
                    <a:pt x="936" y="2025"/>
                    <a:pt x="504" y="2213"/>
                  </a:cubicBezTo>
                  <a:cubicBezTo>
                    <a:pt x="245" y="2328"/>
                    <a:pt x="0" y="2472"/>
                    <a:pt x="15" y="2573"/>
                  </a:cubicBezTo>
                  <a:cubicBezTo>
                    <a:pt x="29" y="2774"/>
                    <a:pt x="389" y="2904"/>
                    <a:pt x="591" y="2947"/>
                  </a:cubicBezTo>
                  <a:cubicBezTo>
                    <a:pt x="618" y="2952"/>
                    <a:pt x="649" y="2955"/>
                    <a:pt x="683" y="2955"/>
                  </a:cubicBezTo>
                  <a:cubicBezTo>
                    <a:pt x="1021" y="2955"/>
                    <a:pt x="1628" y="2717"/>
                    <a:pt x="1628" y="2717"/>
                  </a:cubicBezTo>
                  <a:cubicBezTo>
                    <a:pt x="1628" y="2717"/>
                    <a:pt x="2161" y="3710"/>
                    <a:pt x="2348" y="3725"/>
                  </a:cubicBezTo>
                  <a:cubicBezTo>
                    <a:pt x="2477" y="3725"/>
                    <a:pt x="2621" y="3696"/>
                    <a:pt x="2751" y="3653"/>
                  </a:cubicBezTo>
                  <a:lnTo>
                    <a:pt x="3457" y="3523"/>
                  </a:lnTo>
                  <a:lnTo>
                    <a:pt x="3730" y="3883"/>
                  </a:lnTo>
                  <a:cubicBezTo>
                    <a:pt x="3730" y="3883"/>
                    <a:pt x="4364" y="2861"/>
                    <a:pt x="4580" y="2501"/>
                  </a:cubicBezTo>
                  <a:cubicBezTo>
                    <a:pt x="4609" y="2443"/>
                    <a:pt x="4638" y="2385"/>
                    <a:pt x="4666" y="2328"/>
                  </a:cubicBezTo>
                  <a:cubicBezTo>
                    <a:pt x="5026" y="1665"/>
                    <a:pt x="4839" y="844"/>
                    <a:pt x="4249" y="398"/>
                  </a:cubicBezTo>
                  <a:cubicBezTo>
                    <a:pt x="4031" y="231"/>
                    <a:pt x="3133" y="0"/>
                    <a:pt x="2337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7" name="Google Shape;321;p35">
              <a:extLst>
                <a:ext uri="{FF2B5EF4-FFF2-40B4-BE49-F238E27FC236}">
                  <a16:creationId xmlns:a16="http://schemas.microsoft.com/office/drawing/2014/main" id="{EBED98DB-D7FE-AD50-E405-662AC99A3150}"/>
                </a:ext>
              </a:extLst>
            </p:cNvPr>
            <p:cNvSpPr/>
            <p:nvPr/>
          </p:nvSpPr>
          <p:spPr>
            <a:xfrm flipH="1">
              <a:off x="500226" y="4761679"/>
              <a:ext cx="530634" cy="205629"/>
            </a:xfrm>
            <a:custGeom>
              <a:avLst/>
              <a:gdLst/>
              <a:ahLst/>
              <a:cxnLst/>
              <a:rect l="l" t="t" r="r" b="b"/>
              <a:pathLst>
                <a:path w="14273" h="5531" extrusionOk="0">
                  <a:moveTo>
                    <a:pt x="8540" y="0"/>
                  </a:moveTo>
                  <a:lnTo>
                    <a:pt x="8540" y="0"/>
                  </a:lnTo>
                  <a:cubicBezTo>
                    <a:pt x="8540" y="0"/>
                    <a:pt x="8656" y="1397"/>
                    <a:pt x="5919" y="2564"/>
                  </a:cubicBezTo>
                  <a:cubicBezTo>
                    <a:pt x="4998" y="2938"/>
                    <a:pt x="4033" y="3226"/>
                    <a:pt x="3054" y="3413"/>
                  </a:cubicBezTo>
                  <a:cubicBezTo>
                    <a:pt x="764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58" y="3039"/>
                  </a:lnTo>
                  <a:lnTo>
                    <a:pt x="14272" y="418"/>
                  </a:lnTo>
                  <a:lnTo>
                    <a:pt x="8540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8" name="Google Shape;322;p35">
              <a:extLst>
                <a:ext uri="{FF2B5EF4-FFF2-40B4-BE49-F238E27FC236}">
                  <a16:creationId xmlns:a16="http://schemas.microsoft.com/office/drawing/2014/main" id="{80221123-785D-B8AB-E260-1971479EE5DB}"/>
                </a:ext>
              </a:extLst>
            </p:cNvPr>
            <p:cNvSpPr/>
            <p:nvPr/>
          </p:nvSpPr>
          <p:spPr>
            <a:xfrm flipH="1">
              <a:off x="500784" y="4856444"/>
              <a:ext cx="530077" cy="110863"/>
            </a:xfrm>
            <a:custGeom>
              <a:avLst/>
              <a:gdLst/>
              <a:ahLst/>
              <a:cxnLst/>
              <a:rect l="l" t="t" r="r" b="b"/>
              <a:pathLst>
                <a:path w="14258" h="2982" extrusionOk="0">
                  <a:moveTo>
                    <a:pt x="5919" y="0"/>
                  </a:moveTo>
                  <a:cubicBezTo>
                    <a:pt x="4998" y="389"/>
                    <a:pt x="4033" y="677"/>
                    <a:pt x="3054" y="864"/>
                  </a:cubicBezTo>
                  <a:cubicBezTo>
                    <a:pt x="764" y="1340"/>
                    <a:pt x="0" y="2981"/>
                    <a:pt x="0" y="2981"/>
                  </a:cubicBezTo>
                  <a:lnTo>
                    <a:pt x="14243" y="2981"/>
                  </a:lnTo>
                  <a:lnTo>
                    <a:pt x="14258" y="490"/>
                  </a:lnTo>
                  <a:lnTo>
                    <a:pt x="14258" y="490"/>
                  </a:lnTo>
                  <a:cubicBezTo>
                    <a:pt x="12962" y="850"/>
                    <a:pt x="10989" y="1685"/>
                    <a:pt x="7604" y="1959"/>
                  </a:cubicBezTo>
                  <a:cubicBezTo>
                    <a:pt x="7230" y="1268"/>
                    <a:pt x="6567" y="576"/>
                    <a:pt x="591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9" name="Google Shape;323;p35">
              <a:extLst>
                <a:ext uri="{FF2B5EF4-FFF2-40B4-BE49-F238E27FC236}">
                  <a16:creationId xmlns:a16="http://schemas.microsoft.com/office/drawing/2014/main" id="{CC206FB3-67C8-F722-B947-BEAFB31207FE}"/>
                </a:ext>
              </a:extLst>
            </p:cNvPr>
            <p:cNvSpPr/>
            <p:nvPr/>
          </p:nvSpPr>
          <p:spPr>
            <a:xfrm flipH="1">
              <a:off x="392635" y="2912396"/>
              <a:ext cx="413897" cy="1923192"/>
            </a:xfrm>
            <a:custGeom>
              <a:avLst/>
              <a:gdLst/>
              <a:ahLst/>
              <a:cxnLst/>
              <a:rect l="l" t="t" r="r" b="b"/>
              <a:pathLst>
                <a:path w="11133" h="51730" extrusionOk="0">
                  <a:moveTo>
                    <a:pt x="4494" y="0"/>
                  </a:moveTo>
                  <a:cubicBezTo>
                    <a:pt x="2679" y="0"/>
                    <a:pt x="994" y="764"/>
                    <a:pt x="447" y="2578"/>
                  </a:cubicBezTo>
                  <a:cubicBezTo>
                    <a:pt x="231" y="3284"/>
                    <a:pt x="101" y="4983"/>
                    <a:pt x="44" y="7345"/>
                  </a:cubicBezTo>
                  <a:cubicBezTo>
                    <a:pt x="44" y="7719"/>
                    <a:pt x="29" y="8108"/>
                    <a:pt x="29" y="8511"/>
                  </a:cubicBezTo>
                  <a:cubicBezTo>
                    <a:pt x="15" y="9332"/>
                    <a:pt x="15" y="10211"/>
                    <a:pt x="15" y="11132"/>
                  </a:cubicBezTo>
                  <a:cubicBezTo>
                    <a:pt x="1" y="24986"/>
                    <a:pt x="1253" y="50102"/>
                    <a:pt x="1253" y="50102"/>
                  </a:cubicBezTo>
                  <a:lnTo>
                    <a:pt x="8829" y="51730"/>
                  </a:lnTo>
                  <a:cubicBezTo>
                    <a:pt x="8829" y="51730"/>
                    <a:pt x="10182" y="22077"/>
                    <a:pt x="10730" y="11132"/>
                  </a:cubicBezTo>
                  <a:cubicBezTo>
                    <a:pt x="10787" y="10067"/>
                    <a:pt x="10830" y="9188"/>
                    <a:pt x="10859" y="8511"/>
                  </a:cubicBezTo>
                  <a:cubicBezTo>
                    <a:pt x="10888" y="7964"/>
                    <a:pt x="10917" y="7561"/>
                    <a:pt x="10931" y="7345"/>
                  </a:cubicBezTo>
                  <a:cubicBezTo>
                    <a:pt x="10931" y="7331"/>
                    <a:pt x="10931" y="7316"/>
                    <a:pt x="10931" y="7302"/>
                  </a:cubicBezTo>
                  <a:cubicBezTo>
                    <a:pt x="11133" y="4349"/>
                    <a:pt x="10355" y="3313"/>
                    <a:pt x="9433" y="2132"/>
                  </a:cubicBezTo>
                  <a:cubicBezTo>
                    <a:pt x="8411" y="821"/>
                    <a:pt x="6380" y="0"/>
                    <a:pt x="4494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0" name="Google Shape;324;p35">
              <a:extLst>
                <a:ext uri="{FF2B5EF4-FFF2-40B4-BE49-F238E27FC236}">
                  <a16:creationId xmlns:a16="http://schemas.microsoft.com/office/drawing/2014/main" id="{C8EAF738-C280-5E3C-CCBF-8B320B60512F}"/>
                </a:ext>
              </a:extLst>
            </p:cNvPr>
            <p:cNvSpPr/>
            <p:nvPr/>
          </p:nvSpPr>
          <p:spPr>
            <a:xfrm flipH="1">
              <a:off x="392635" y="2912359"/>
              <a:ext cx="413377" cy="413934"/>
            </a:xfrm>
            <a:custGeom>
              <a:avLst/>
              <a:gdLst/>
              <a:ahLst/>
              <a:cxnLst/>
              <a:rect l="l" t="t" r="r" b="b"/>
              <a:pathLst>
                <a:path w="11119" h="11134" extrusionOk="0">
                  <a:moveTo>
                    <a:pt x="4484" y="0"/>
                  </a:moveTo>
                  <a:cubicBezTo>
                    <a:pt x="2667" y="0"/>
                    <a:pt x="977" y="762"/>
                    <a:pt x="433" y="2579"/>
                  </a:cubicBezTo>
                  <a:cubicBezTo>
                    <a:pt x="217" y="3285"/>
                    <a:pt x="102" y="4984"/>
                    <a:pt x="30" y="7332"/>
                  </a:cubicBezTo>
                  <a:cubicBezTo>
                    <a:pt x="30" y="7720"/>
                    <a:pt x="15" y="8109"/>
                    <a:pt x="15" y="8512"/>
                  </a:cubicBezTo>
                  <a:cubicBezTo>
                    <a:pt x="1" y="9333"/>
                    <a:pt x="1" y="10212"/>
                    <a:pt x="1" y="11133"/>
                  </a:cubicBezTo>
                  <a:lnTo>
                    <a:pt x="10716" y="11133"/>
                  </a:lnTo>
                  <a:cubicBezTo>
                    <a:pt x="10773" y="10068"/>
                    <a:pt x="10816" y="9175"/>
                    <a:pt x="10845" y="8512"/>
                  </a:cubicBezTo>
                  <a:cubicBezTo>
                    <a:pt x="10874" y="7965"/>
                    <a:pt x="10903" y="7562"/>
                    <a:pt x="10917" y="7332"/>
                  </a:cubicBezTo>
                  <a:cubicBezTo>
                    <a:pt x="10917" y="7332"/>
                    <a:pt x="10917" y="7317"/>
                    <a:pt x="10917" y="7303"/>
                  </a:cubicBezTo>
                  <a:cubicBezTo>
                    <a:pt x="11119" y="4350"/>
                    <a:pt x="10341" y="3314"/>
                    <a:pt x="9419" y="2133"/>
                  </a:cubicBezTo>
                  <a:cubicBezTo>
                    <a:pt x="8393" y="820"/>
                    <a:pt x="6370" y="0"/>
                    <a:pt x="4484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1" name="Google Shape;325;p35">
              <a:extLst>
                <a:ext uri="{FF2B5EF4-FFF2-40B4-BE49-F238E27FC236}">
                  <a16:creationId xmlns:a16="http://schemas.microsoft.com/office/drawing/2014/main" id="{399A351C-BF75-B6E8-9092-37C0C621C4E2}"/>
                </a:ext>
              </a:extLst>
            </p:cNvPr>
            <p:cNvSpPr/>
            <p:nvPr/>
          </p:nvSpPr>
          <p:spPr>
            <a:xfrm flipH="1">
              <a:off x="-132051" y="4578580"/>
              <a:ext cx="445684" cy="424939"/>
            </a:xfrm>
            <a:custGeom>
              <a:avLst/>
              <a:gdLst/>
              <a:ahLst/>
              <a:cxnLst/>
              <a:rect l="l" t="t" r="r" b="b"/>
              <a:pathLst>
                <a:path w="11988" h="11430" extrusionOk="0">
                  <a:moveTo>
                    <a:pt x="9439" y="0"/>
                  </a:moveTo>
                  <a:lnTo>
                    <a:pt x="4370" y="2707"/>
                  </a:lnTo>
                  <a:cubicBezTo>
                    <a:pt x="4370" y="2707"/>
                    <a:pt x="5176" y="3845"/>
                    <a:pt x="3448" y="6308"/>
                  </a:cubicBezTo>
                  <a:cubicBezTo>
                    <a:pt x="2858" y="7114"/>
                    <a:pt x="2195" y="7878"/>
                    <a:pt x="1461" y="8569"/>
                  </a:cubicBezTo>
                  <a:cubicBezTo>
                    <a:pt x="856" y="9130"/>
                    <a:pt x="395" y="9850"/>
                    <a:pt x="136" y="10643"/>
                  </a:cubicBezTo>
                  <a:cubicBezTo>
                    <a:pt x="1" y="11058"/>
                    <a:pt x="331" y="11430"/>
                    <a:pt x="708" y="11430"/>
                  </a:cubicBezTo>
                  <a:cubicBezTo>
                    <a:pt x="814" y="11430"/>
                    <a:pt x="924" y="11400"/>
                    <a:pt x="1029" y="11334"/>
                  </a:cubicBezTo>
                  <a:lnTo>
                    <a:pt x="11988" y="4436"/>
                  </a:lnTo>
                  <a:lnTo>
                    <a:pt x="10750" y="2275"/>
                  </a:lnTo>
                  <a:lnTo>
                    <a:pt x="9439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2" name="Google Shape;326;p35">
              <a:extLst>
                <a:ext uri="{FF2B5EF4-FFF2-40B4-BE49-F238E27FC236}">
                  <a16:creationId xmlns:a16="http://schemas.microsoft.com/office/drawing/2014/main" id="{0F944B6F-7C07-0E69-ABE1-214B11C3BAA5}"/>
                </a:ext>
              </a:extLst>
            </p:cNvPr>
            <p:cNvSpPr/>
            <p:nvPr/>
          </p:nvSpPr>
          <p:spPr>
            <a:xfrm flipH="1">
              <a:off x="-132051" y="4663159"/>
              <a:ext cx="445684" cy="340360"/>
            </a:xfrm>
            <a:custGeom>
              <a:avLst/>
              <a:gdLst/>
              <a:ahLst/>
              <a:cxnLst/>
              <a:rect l="l" t="t" r="r" b="b"/>
              <a:pathLst>
                <a:path w="11988" h="9155" extrusionOk="0">
                  <a:moveTo>
                    <a:pt x="10750" y="0"/>
                  </a:moveTo>
                  <a:cubicBezTo>
                    <a:pt x="9828" y="1009"/>
                    <a:pt x="8575" y="2780"/>
                    <a:pt x="5867" y="4825"/>
                  </a:cubicBezTo>
                  <a:cubicBezTo>
                    <a:pt x="5205" y="4422"/>
                    <a:pt x="4283" y="4177"/>
                    <a:pt x="3448" y="4033"/>
                  </a:cubicBezTo>
                  <a:cubicBezTo>
                    <a:pt x="2858" y="4839"/>
                    <a:pt x="2195" y="5603"/>
                    <a:pt x="1461" y="6294"/>
                  </a:cubicBezTo>
                  <a:cubicBezTo>
                    <a:pt x="856" y="6855"/>
                    <a:pt x="395" y="7575"/>
                    <a:pt x="136" y="8368"/>
                  </a:cubicBezTo>
                  <a:cubicBezTo>
                    <a:pt x="1" y="8783"/>
                    <a:pt x="331" y="9155"/>
                    <a:pt x="708" y="9155"/>
                  </a:cubicBezTo>
                  <a:cubicBezTo>
                    <a:pt x="814" y="9155"/>
                    <a:pt x="924" y="9125"/>
                    <a:pt x="1029" y="9059"/>
                  </a:cubicBezTo>
                  <a:lnTo>
                    <a:pt x="11988" y="2161"/>
                  </a:lnTo>
                  <a:lnTo>
                    <a:pt x="10750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3" name="Google Shape;327;p35">
              <a:extLst>
                <a:ext uri="{FF2B5EF4-FFF2-40B4-BE49-F238E27FC236}">
                  <a16:creationId xmlns:a16="http://schemas.microsoft.com/office/drawing/2014/main" id="{BBEA43F8-C070-F4C5-0122-C595FC0701C3}"/>
                </a:ext>
              </a:extLst>
            </p:cNvPr>
            <p:cNvSpPr/>
            <p:nvPr/>
          </p:nvSpPr>
          <p:spPr>
            <a:xfrm flipH="1">
              <a:off x="-86026" y="3008760"/>
              <a:ext cx="691241" cy="1695108"/>
            </a:xfrm>
            <a:custGeom>
              <a:avLst/>
              <a:gdLst/>
              <a:ahLst/>
              <a:cxnLst/>
              <a:rect l="l" t="t" r="r" b="b"/>
              <a:pathLst>
                <a:path w="18593" h="45595" extrusionOk="0">
                  <a:moveTo>
                    <a:pt x="2766" y="1"/>
                  </a:moveTo>
                  <a:cubicBezTo>
                    <a:pt x="2766" y="1"/>
                    <a:pt x="2463" y="1988"/>
                    <a:pt x="2074" y="4825"/>
                  </a:cubicBezTo>
                  <a:cubicBezTo>
                    <a:pt x="1988" y="5516"/>
                    <a:pt x="1887" y="6251"/>
                    <a:pt x="1772" y="7028"/>
                  </a:cubicBezTo>
                  <a:cubicBezTo>
                    <a:pt x="1714" y="7518"/>
                    <a:pt x="1642" y="8022"/>
                    <a:pt x="1585" y="8540"/>
                  </a:cubicBezTo>
                  <a:cubicBezTo>
                    <a:pt x="807" y="14503"/>
                    <a:pt x="0" y="21718"/>
                    <a:pt x="360" y="23518"/>
                  </a:cubicBezTo>
                  <a:cubicBezTo>
                    <a:pt x="879" y="26124"/>
                    <a:pt x="11262" y="45595"/>
                    <a:pt x="11262" y="45595"/>
                  </a:cubicBezTo>
                  <a:lnTo>
                    <a:pt x="18593" y="44500"/>
                  </a:lnTo>
                  <a:lnTo>
                    <a:pt x="10139" y="23331"/>
                  </a:lnTo>
                  <a:lnTo>
                    <a:pt x="11968" y="8540"/>
                  </a:lnTo>
                  <a:lnTo>
                    <a:pt x="12141" y="7158"/>
                  </a:lnTo>
                  <a:lnTo>
                    <a:pt x="12746" y="2305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4" name="Google Shape;328;p35">
              <a:extLst>
                <a:ext uri="{FF2B5EF4-FFF2-40B4-BE49-F238E27FC236}">
                  <a16:creationId xmlns:a16="http://schemas.microsoft.com/office/drawing/2014/main" id="{EC200487-73AA-DF70-5F82-DF4972D67379}"/>
                </a:ext>
              </a:extLst>
            </p:cNvPr>
            <p:cNvSpPr/>
            <p:nvPr/>
          </p:nvSpPr>
          <p:spPr>
            <a:xfrm flipH="1">
              <a:off x="131351" y="3008760"/>
              <a:ext cx="414975" cy="317533"/>
            </a:xfrm>
            <a:custGeom>
              <a:avLst/>
              <a:gdLst/>
              <a:ahLst/>
              <a:cxnLst/>
              <a:rect l="l" t="t" r="r" b="b"/>
              <a:pathLst>
                <a:path w="11162" h="8541" extrusionOk="0">
                  <a:moveTo>
                    <a:pt x="1182" y="1"/>
                  </a:moveTo>
                  <a:cubicBezTo>
                    <a:pt x="1182" y="1"/>
                    <a:pt x="879" y="1988"/>
                    <a:pt x="490" y="4825"/>
                  </a:cubicBezTo>
                  <a:cubicBezTo>
                    <a:pt x="404" y="5516"/>
                    <a:pt x="303" y="6251"/>
                    <a:pt x="188" y="7028"/>
                  </a:cubicBezTo>
                  <a:cubicBezTo>
                    <a:pt x="130" y="7518"/>
                    <a:pt x="58" y="8022"/>
                    <a:pt x="1" y="8540"/>
                  </a:cubicBezTo>
                  <a:lnTo>
                    <a:pt x="10384" y="8540"/>
                  </a:lnTo>
                  <a:lnTo>
                    <a:pt x="10557" y="7158"/>
                  </a:lnTo>
                  <a:lnTo>
                    <a:pt x="11162" y="2305"/>
                  </a:lnTo>
                  <a:lnTo>
                    <a:pt x="1182" y="1"/>
                  </a:ln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5" name="Google Shape;329;p35">
              <a:extLst>
                <a:ext uri="{FF2B5EF4-FFF2-40B4-BE49-F238E27FC236}">
                  <a16:creationId xmlns:a16="http://schemas.microsoft.com/office/drawing/2014/main" id="{A8C850EE-BEC2-65B8-682E-33909C5A9D56}"/>
                </a:ext>
              </a:extLst>
            </p:cNvPr>
            <p:cNvSpPr/>
            <p:nvPr/>
          </p:nvSpPr>
          <p:spPr>
            <a:xfrm flipH="1">
              <a:off x="236303" y="1648286"/>
              <a:ext cx="488326" cy="442933"/>
            </a:xfrm>
            <a:custGeom>
              <a:avLst/>
              <a:gdLst/>
              <a:ahLst/>
              <a:cxnLst/>
              <a:rect l="l" t="t" r="r" b="b"/>
              <a:pathLst>
                <a:path w="13135" h="11914" extrusionOk="0">
                  <a:moveTo>
                    <a:pt x="6784" y="1"/>
                  </a:moveTo>
                  <a:cubicBezTo>
                    <a:pt x="6366" y="1"/>
                    <a:pt x="5978" y="203"/>
                    <a:pt x="5718" y="534"/>
                  </a:cubicBezTo>
                  <a:cubicBezTo>
                    <a:pt x="5417" y="198"/>
                    <a:pt x="4994" y="11"/>
                    <a:pt x="4555" y="11"/>
                  </a:cubicBezTo>
                  <a:cubicBezTo>
                    <a:pt x="4449" y="11"/>
                    <a:pt x="4342" y="22"/>
                    <a:pt x="4235" y="44"/>
                  </a:cubicBezTo>
                  <a:cubicBezTo>
                    <a:pt x="3688" y="159"/>
                    <a:pt x="3256" y="548"/>
                    <a:pt x="3083" y="1067"/>
                  </a:cubicBezTo>
                  <a:cubicBezTo>
                    <a:pt x="2881" y="943"/>
                    <a:pt x="2652" y="881"/>
                    <a:pt x="2424" y="881"/>
                  </a:cubicBezTo>
                  <a:cubicBezTo>
                    <a:pt x="2148" y="881"/>
                    <a:pt x="1871" y="972"/>
                    <a:pt x="1643" y="1153"/>
                  </a:cubicBezTo>
                  <a:cubicBezTo>
                    <a:pt x="1254" y="1499"/>
                    <a:pt x="1139" y="2060"/>
                    <a:pt x="1355" y="2536"/>
                  </a:cubicBezTo>
                  <a:cubicBezTo>
                    <a:pt x="1293" y="2501"/>
                    <a:pt x="1229" y="2487"/>
                    <a:pt x="1164" y="2487"/>
                  </a:cubicBezTo>
                  <a:cubicBezTo>
                    <a:pt x="956" y="2487"/>
                    <a:pt x="738" y="2638"/>
                    <a:pt x="563" y="2780"/>
                  </a:cubicBezTo>
                  <a:cubicBezTo>
                    <a:pt x="332" y="2968"/>
                    <a:pt x="188" y="3241"/>
                    <a:pt x="159" y="3529"/>
                  </a:cubicBezTo>
                  <a:cubicBezTo>
                    <a:pt x="73" y="3947"/>
                    <a:pt x="203" y="4451"/>
                    <a:pt x="577" y="4667"/>
                  </a:cubicBezTo>
                  <a:cubicBezTo>
                    <a:pt x="203" y="4753"/>
                    <a:pt x="1" y="5185"/>
                    <a:pt x="15" y="5560"/>
                  </a:cubicBezTo>
                  <a:cubicBezTo>
                    <a:pt x="30" y="5949"/>
                    <a:pt x="303" y="6265"/>
                    <a:pt x="678" y="6352"/>
                  </a:cubicBezTo>
                  <a:cubicBezTo>
                    <a:pt x="664" y="6349"/>
                    <a:pt x="651" y="6348"/>
                    <a:pt x="638" y="6348"/>
                  </a:cubicBezTo>
                  <a:cubicBezTo>
                    <a:pt x="437" y="6348"/>
                    <a:pt x="258" y="6640"/>
                    <a:pt x="231" y="6856"/>
                  </a:cubicBezTo>
                  <a:cubicBezTo>
                    <a:pt x="217" y="7086"/>
                    <a:pt x="318" y="7317"/>
                    <a:pt x="505" y="7461"/>
                  </a:cubicBezTo>
                  <a:cubicBezTo>
                    <a:pt x="692" y="7605"/>
                    <a:pt x="908" y="7706"/>
                    <a:pt x="1124" y="7778"/>
                  </a:cubicBezTo>
                  <a:cubicBezTo>
                    <a:pt x="865" y="8224"/>
                    <a:pt x="1139" y="8843"/>
                    <a:pt x="1571" y="9131"/>
                  </a:cubicBezTo>
                  <a:cubicBezTo>
                    <a:pt x="1756" y="9244"/>
                    <a:pt x="1962" y="9306"/>
                    <a:pt x="2175" y="9306"/>
                  </a:cubicBezTo>
                  <a:cubicBezTo>
                    <a:pt x="2261" y="9306"/>
                    <a:pt x="2348" y="9296"/>
                    <a:pt x="2435" y="9275"/>
                  </a:cubicBezTo>
                  <a:lnTo>
                    <a:pt x="2435" y="9275"/>
                  </a:lnTo>
                  <a:cubicBezTo>
                    <a:pt x="2262" y="9563"/>
                    <a:pt x="2262" y="9923"/>
                    <a:pt x="2435" y="10226"/>
                  </a:cubicBezTo>
                  <a:cubicBezTo>
                    <a:pt x="2590" y="10441"/>
                    <a:pt x="2835" y="10557"/>
                    <a:pt x="3087" y="10557"/>
                  </a:cubicBezTo>
                  <a:cubicBezTo>
                    <a:pt x="3139" y="10557"/>
                    <a:pt x="3190" y="10552"/>
                    <a:pt x="3241" y="10543"/>
                  </a:cubicBezTo>
                  <a:cubicBezTo>
                    <a:pt x="3256" y="10931"/>
                    <a:pt x="3702" y="11335"/>
                    <a:pt x="4077" y="11435"/>
                  </a:cubicBezTo>
                  <a:cubicBezTo>
                    <a:pt x="4147" y="11451"/>
                    <a:pt x="4218" y="11459"/>
                    <a:pt x="4287" y="11459"/>
                  </a:cubicBezTo>
                  <a:cubicBezTo>
                    <a:pt x="4601" y="11459"/>
                    <a:pt x="4893" y="11303"/>
                    <a:pt x="5070" y="11032"/>
                  </a:cubicBezTo>
                  <a:cubicBezTo>
                    <a:pt x="5257" y="11234"/>
                    <a:pt x="5445" y="11421"/>
                    <a:pt x="5675" y="11594"/>
                  </a:cubicBezTo>
                  <a:cubicBezTo>
                    <a:pt x="5820" y="11683"/>
                    <a:pt x="5991" y="11738"/>
                    <a:pt x="6161" y="11738"/>
                  </a:cubicBezTo>
                  <a:cubicBezTo>
                    <a:pt x="6211" y="11738"/>
                    <a:pt x="6260" y="11733"/>
                    <a:pt x="6309" y="11724"/>
                  </a:cubicBezTo>
                  <a:cubicBezTo>
                    <a:pt x="6539" y="11680"/>
                    <a:pt x="6712" y="11507"/>
                    <a:pt x="6755" y="11277"/>
                  </a:cubicBezTo>
                  <a:cubicBezTo>
                    <a:pt x="6928" y="11580"/>
                    <a:pt x="7216" y="11810"/>
                    <a:pt x="7562" y="11896"/>
                  </a:cubicBezTo>
                  <a:cubicBezTo>
                    <a:pt x="7626" y="11908"/>
                    <a:pt x="7690" y="11914"/>
                    <a:pt x="7755" y="11914"/>
                  </a:cubicBezTo>
                  <a:cubicBezTo>
                    <a:pt x="8009" y="11914"/>
                    <a:pt x="8262" y="11824"/>
                    <a:pt x="8469" y="11652"/>
                  </a:cubicBezTo>
                  <a:cubicBezTo>
                    <a:pt x="8587" y="11769"/>
                    <a:pt x="8766" y="11823"/>
                    <a:pt x="8953" y="11823"/>
                  </a:cubicBezTo>
                  <a:cubicBezTo>
                    <a:pt x="9199" y="11823"/>
                    <a:pt x="9459" y="11729"/>
                    <a:pt x="9607" y="11565"/>
                  </a:cubicBezTo>
                  <a:cubicBezTo>
                    <a:pt x="9851" y="11277"/>
                    <a:pt x="9837" y="10744"/>
                    <a:pt x="9535" y="10514"/>
                  </a:cubicBezTo>
                  <a:lnTo>
                    <a:pt x="9535" y="10514"/>
                  </a:lnTo>
                  <a:cubicBezTo>
                    <a:pt x="9751" y="10629"/>
                    <a:pt x="9981" y="10701"/>
                    <a:pt x="10226" y="10701"/>
                  </a:cubicBezTo>
                  <a:cubicBezTo>
                    <a:pt x="10238" y="10702"/>
                    <a:pt x="10251" y="10702"/>
                    <a:pt x="10263" y="10702"/>
                  </a:cubicBezTo>
                  <a:cubicBezTo>
                    <a:pt x="10494" y="10702"/>
                    <a:pt x="10708" y="10575"/>
                    <a:pt x="10831" y="10370"/>
                  </a:cubicBezTo>
                  <a:cubicBezTo>
                    <a:pt x="10946" y="10154"/>
                    <a:pt x="10874" y="9880"/>
                    <a:pt x="10672" y="9751"/>
                  </a:cubicBezTo>
                  <a:cubicBezTo>
                    <a:pt x="10845" y="9751"/>
                    <a:pt x="11107" y="9799"/>
                    <a:pt x="11318" y="9799"/>
                  </a:cubicBezTo>
                  <a:cubicBezTo>
                    <a:pt x="11389" y="9799"/>
                    <a:pt x="11454" y="9794"/>
                    <a:pt x="11508" y="9779"/>
                  </a:cubicBezTo>
                  <a:cubicBezTo>
                    <a:pt x="11738" y="9736"/>
                    <a:pt x="11940" y="9592"/>
                    <a:pt x="12069" y="9391"/>
                  </a:cubicBezTo>
                  <a:cubicBezTo>
                    <a:pt x="12170" y="9189"/>
                    <a:pt x="12170" y="8930"/>
                    <a:pt x="12040" y="8742"/>
                  </a:cubicBezTo>
                  <a:lnTo>
                    <a:pt x="12040" y="8742"/>
                  </a:lnTo>
                  <a:cubicBezTo>
                    <a:pt x="12047" y="8743"/>
                    <a:pt x="12054" y="8743"/>
                    <a:pt x="12061" y="8743"/>
                  </a:cubicBezTo>
                  <a:cubicBezTo>
                    <a:pt x="12385" y="8743"/>
                    <a:pt x="12704" y="8405"/>
                    <a:pt x="12775" y="8080"/>
                  </a:cubicBezTo>
                  <a:cubicBezTo>
                    <a:pt x="12818" y="7734"/>
                    <a:pt x="12616" y="7403"/>
                    <a:pt x="12285" y="7288"/>
                  </a:cubicBezTo>
                  <a:cubicBezTo>
                    <a:pt x="12688" y="7245"/>
                    <a:pt x="13020" y="6942"/>
                    <a:pt x="13092" y="6539"/>
                  </a:cubicBezTo>
                  <a:cubicBezTo>
                    <a:pt x="13135" y="6150"/>
                    <a:pt x="12890" y="5776"/>
                    <a:pt x="12516" y="5646"/>
                  </a:cubicBezTo>
                  <a:cubicBezTo>
                    <a:pt x="12833" y="5416"/>
                    <a:pt x="12890" y="4883"/>
                    <a:pt x="12761" y="4508"/>
                  </a:cubicBezTo>
                  <a:cubicBezTo>
                    <a:pt x="12624" y="4154"/>
                    <a:pt x="12294" y="3916"/>
                    <a:pt x="11917" y="3916"/>
                  </a:cubicBezTo>
                  <a:cubicBezTo>
                    <a:pt x="11896" y="3916"/>
                    <a:pt x="11875" y="3916"/>
                    <a:pt x="11853" y="3918"/>
                  </a:cubicBezTo>
                  <a:cubicBezTo>
                    <a:pt x="12040" y="3472"/>
                    <a:pt x="11796" y="2766"/>
                    <a:pt x="11436" y="2464"/>
                  </a:cubicBezTo>
                  <a:cubicBezTo>
                    <a:pt x="11222" y="2289"/>
                    <a:pt x="10964" y="2202"/>
                    <a:pt x="10706" y="2202"/>
                  </a:cubicBezTo>
                  <a:cubicBezTo>
                    <a:pt x="10495" y="2202"/>
                    <a:pt x="10284" y="2260"/>
                    <a:pt x="10096" y="2377"/>
                  </a:cubicBezTo>
                  <a:cubicBezTo>
                    <a:pt x="10211" y="1830"/>
                    <a:pt x="9995" y="1254"/>
                    <a:pt x="9563" y="894"/>
                  </a:cubicBezTo>
                  <a:cubicBezTo>
                    <a:pt x="9310" y="720"/>
                    <a:pt x="9017" y="632"/>
                    <a:pt x="8724" y="632"/>
                  </a:cubicBezTo>
                  <a:cubicBezTo>
                    <a:pt x="8484" y="632"/>
                    <a:pt x="8243" y="691"/>
                    <a:pt x="8022" y="807"/>
                  </a:cubicBezTo>
                  <a:cubicBezTo>
                    <a:pt x="7806" y="375"/>
                    <a:pt x="7389" y="73"/>
                    <a:pt x="691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6" name="Google Shape;330;p35">
              <a:extLst>
                <a:ext uri="{FF2B5EF4-FFF2-40B4-BE49-F238E27FC236}">
                  <a16:creationId xmlns:a16="http://schemas.microsoft.com/office/drawing/2014/main" id="{455770C4-EDC9-1B9E-EF45-19D4760F31A3}"/>
                </a:ext>
              </a:extLst>
            </p:cNvPr>
            <p:cNvSpPr/>
            <p:nvPr/>
          </p:nvSpPr>
          <p:spPr>
            <a:xfrm flipH="1">
              <a:off x="86924" y="2097948"/>
              <a:ext cx="767269" cy="1113764"/>
            </a:xfrm>
            <a:custGeom>
              <a:avLst/>
              <a:gdLst/>
              <a:ahLst/>
              <a:cxnLst/>
              <a:rect l="l" t="t" r="r" b="b"/>
              <a:pathLst>
                <a:path w="20638" h="29958" extrusionOk="0">
                  <a:moveTo>
                    <a:pt x="12225" y="1"/>
                  </a:moveTo>
                  <a:cubicBezTo>
                    <a:pt x="12140" y="1"/>
                    <a:pt x="12054" y="1"/>
                    <a:pt x="11968" y="3"/>
                  </a:cubicBezTo>
                  <a:cubicBezTo>
                    <a:pt x="9736" y="3"/>
                    <a:pt x="7432" y="248"/>
                    <a:pt x="7432" y="248"/>
                  </a:cubicBezTo>
                  <a:cubicBezTo>
                    <a:pt x="7144" y="277"/>
                    <a:pt x="6856" y="320"/>
                    <a:pt x="6568" y="406"/>
                  </a:cubicBezTo>
                  <a:cubicBezTo>
                    <a:pt x="6525" y="406"/>
                    <a:pt x="6496" y="421"/>
                    <a:pt x="6453" y="435"/>
                  </a:cubicBezTo>
                  <a:cubicBezTo>
                    <a:pt x="5833" y="608"/>
                    <a:pt x="5085" y="953"/>
                    <a:pt x="4710" y="1601"/>
                  </a:cubicBezTo>
                  <a:cubicBezTo>
                    <a:pt x="4422" y="2120"/>
                    <a:pt x="4235" y="4266"/>
                    <a:pt x="4120" y="6685"/>
                  </a:cubicBezTo>
                  <a:cubicBezTo>
                    <a:pt x="4048" y="7837"/>
                    <a:pt x="4552" y="13915"/>
                    <a:pt x="4552" y="14447"/>
                  </a:cubicBezTo>
                  <a:cubicBezTo>
                    <a:pt x="4364" y="15340"/>
                    <a:pt x="663" y="26343"/>
                    <a:pt x="1" y="29958"/>
                  </a:cubicBezTo>
                  <a:lnTo>
                    <a:pt x="20638" y="29958"/>
                  </a:lnTo>
                  <a:cubicBezTo>
                    <a:pt x="20638" y="29958"/>
                    <a:pt x="18146" y="19099"/>
                    <a:pt x="17671" y="16176"/>
                  </a:cubicBezTo>
                  <a:cubicBezTo>
                    <a:pt x="18420" y="11337"/>
                    <a:pt x="19270" y="7060"/>
                    <a:pt x="19327" y="4554"/>
                  </a:cubicBezTo>
                  <a:cubicBezTo>
                    <a:pt x="19371" y="3128"/>
                    <a:pt x="19270" y="2192"/>
                    <a:pt x="19025" y="1875"/>
                  </a:cubicBezTo>
                  <a:cubicBezTo>
                    <a:pt x="18449" y="1126"/>
                    <a:pt x="17383" y="694"/>
                    <a:pt x="15540" y="349"/>
                  </a:cubicBezTo>
                  <a:cubicBezTo>
                    <a:pt x="15511" y="334"/>
                    <a:pt x="15482" y="334"/>
                    <a:pt x="15439" y="320"/>
                  </a:cubicBezTo>
                  <a:cubicBezTo>
                    <a:pt x="15151" y="277"/>
                    <a:pt x="14834" y="219"/>
                    <a:pt x="14489" y="161"/>
                  </a:cubicBezTo>
                  <a:cubicBezTo>
                    <a:pt x="13738" y="58"/>
                    <a:pt x="12987" y="1"/>
                    <a:pt x="12225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7" name="Google Shape;331;p35">
              <a:extLst>
                <a:ext uri="{FF2B5EF4-FFF2-40B4-BE49-F238E27FC236}">
                  <a16:creationId xmlns:a16="http://schemas.microsoft.com/office/drawing/2014/main" id="{6FD29D00-1EEE-5370-1535-3CD1F84BBAA7}"/>
                </a:ext>
              </a:extLst>
            </p:cNvPr>
            <p:cNvSpPr/>
            <p:nvPr/>
          </p:nvSpPr>
          <p:spPr>
            <a:xfrm flipH="1">
              <a:off x="276455" y="2098023"/>
              <a:ext cx="337869" cy="227080"/>
            </a:xfrm>
            <a:custGeom>
              <a:avLst/>
              <a:gdLst/>
              <a:ahLst/>
              <a:cxnLst/>
              <a:rect l="l" t="t" r="r" b="b"/>
              <a:pathLst>
                <a:path w="9088" h="6108" extrusionOk="0">
                  <a:moveTo>
                    <a:pt x="5498" y="0"/>
                  </a:moveTo>
                  <a:cubicBezTo>
                    <a:pt x="3278" y="0"/>
                    <a:pt x="980" y="246"/>
                    <a:pt x="980" y="246"/>
                  </a:cubicBezTo>
                  <a:cubicBezTo>
                    <a:pt x="692" y="275"/>
                    <a:pt x="404" y="318"/>
                    <a:pt x="116" y="404"/>
                  </a:cubicBezTo>
                  <a:cubicBezTo>
                    <a:pt x="73" y="404"/>
                    <a:pt x="44" y="419"/>
                    <a:pt x="1" y="433"/>
                  </a:cubicBezTo>
                  <a:cubicBezTo>
                    <a:pt x="505" y="2219"/>
                    <a:pt x="1902" y="5877"/>
                    <a:pt x="2751" y="6107"/>
                  </a:cubicBezTo>
                  <a:cubicBezTo>
                    <a:pt x="4566" y="5445"/>
                    <a:pt x="7475" y="2320"/>
                    <a:pt x="9088" y="347"/>
                  </a:cubicBezTo>
                  <a:cubicBezTo>
                    <a:pt x="9059" y="332"/>
                    <a:pt x="9016" y="332"/>
                    <a:pt x="8987" y="318"/>
                  </a:cubicBezTo>
                  <a:cubicBezTo>
                    <a:pt x="8699" y="275"/>
                    <a:pt x="8382" y="217"/>
                    <a:pt x="8037" y="159"/>
                  </a:cubicBezTo>
                  <a:cubicBezTo>
                    <a:pt x="7314" y="42"/>
                    <a:pt x="6413" y="0"/>
                    <a:pt x="5498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8" name="Google Shape;332;p35">
              <a:extLst>
                <a:ext uri="{FF2B5EF4-FFF2-40B4-BE49-F238E27FC236}">
                  <a16:creationId xmlns:a16="http://schemas.microsoft.com/office/drawing/2014/main" id="{54CF7E08-F11D-3831-9F27-1B67C8BB7E1F}"/>
                </a:ext>
              </a:extLst>
            </p:cNvPr>
            <p:cNvSpPr/>
            <p:nvPr/>
          </p:nvSpPr>
          <p:spPr>
            <a:xfrm flipH="1">
              <a:off x="296271" y="2386631"/>
              <a:ext cx="152056" cy="174660"/>
            </a:xfrm>
            <a:custGeom>
              <a:avLst/>
              <a:gdLst/>
              <a:ahLst/>
              <a:cxnLst/>
              <a:rect l="l" t="t" r="r" b="b"/>
              <a:pathLst>
                <a:path w="4090" h="4698" extrusionOk="0">
                  <a:moveTo>
                    <a:pt x="0" y="0"/>
                  </a:moveTo>
                  <a:lnTo>
                    <a:pt x="0" y="3269"/>
                  </a:lnTo>
                  <a:cubicBezTo>
                    <a:pt x="0" y="3269"/>
                    <a:pt x="86" y="4234"/>
                    <a:pt x="1368" y="4594"/>
                  </a:cubicBezTo>
                  <a:cubicBezTo>
                    <a:pt x="1620" y="4666"/>
                    <a:pt x="1869" y="4698"/>
                    <a:pt x="2108" y="4698"/>
                  </a:cubicBezTo>
                  <a:cubicBezTo>
                    <a:pt x="3069" y="4698"/>
                    <a:pt x="3857" y="4183"/>
                    <a:pt x="3960" y="3687"/>
                  </a:cubicBezTo>
                  <a:cubicBezTo>
                    <a:pt x="4090" y="2996"/>
                    <a:pt x="4004" y="159"/>
                    <a:pt x="4004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9" name="Google Shape;333;p35">
              <a:extLst>
                <a:ext uri="{FF2B5EF4-FFF2-40B4-BE49-F238E27FC236}">
                  <a16:creationId xmlns:a16="http://schemas.microsoft.com/office/drawing/2014/main" id="{9F5D161B-0972-2895-3785-D803BD5C574A}"/>
                </a:ext>
              </a:extLst>
            </p:cNvPr>
            <p:cNvSpPr/>
            <p:nvPr/>
          </p:nvSpPr>
          <p:spPr>
            <a:xfrm flipH="1">
              <a:off x="315529" y="1776809"/>
              <a:ext cx="335750" cy="514016"/>
            </a:xfrm>
            <a:custGeom>
              <a:avLst/>
              <a:gdLst/>
              <a:ahLst/>
              <a:cxnLst/>
              <a:rect l="l" t="t" r="r" b="b"/>
              <a:pathLst>
                <a:path w="9031" h="13826" extrusionOk="0">
                  <a:moveTo>
                    <a:pt x="1038" y="0"/>
                  </a:moveTo>
                  <a:lnTo>
                    <a:pt x="1038" y="0"/>
                  </a:lnTo>
                  <a:cubicBezTo>
                    <a:pt x="692" y="418"/>
                    <a:pt x="519" y="951"/>
                    <a:pt x="563" y="1498"/>
                  </a:cubicBezTo>
                  <a:cubicBezTo>
                    <a:pt x="649" y="2290"/>
                    <a:pt x="793" y="2722"/>
                    <a:pt x="591" y="3168"/>
                  </a:cubicBezTo>
                  <a:cubicBezTo>
                    <a:pt x="390" y="3586"/>
                    <a:pt x="1" y="3557"/>
                    <a:pt x="30" y="3759"/>
                  </a:cubicBezTo>
                  <a:cubicBezTo>
                    <a:pt x="44" y="3961"/>
                    <a:pt x="692" y="4033"/>
                    <a:pt x="692" y="4609"/>
                  </a:cubicBezTo>
                  <a:cubicBezTo>
                    <a:pt x="707" y="5213"/>
                    <a:pt x="692" y="6121"/>
                    <a:pt x="908" y="6308"/>
                  </a:cubicBezTo>
                  <a:cubicBezTo>
                    <a:pt x="1112" y="6475"/>
                    <a:pt x="1466" y="6564"/>
                    <a:pt x="1923" y="6564"/>
                  </a:cubicBezTo>
                  <a:cubicBezTo>
                    <a:pt x="2175" y="6564"/>
                    <a:pt x="2459" y="6537"/>
                    <a:pt x="2766" y="6481"/>
                  </a:cubicBezTo>
                  <a:cubicBezTo>
                    <a:pt x="2867" y="6466"/>
                    <a:pt x="2939" y="6452"/>
                    <a:pt x="3025" y="6452"/>
                  </a:cubicBezTo>
                  <a:cubicBezTo>
                    <a:pt x="3077" y="6447"/>
                    <a:pt x="3126" y="6445"/>
                    <a:pt x="3170" y="6445"/>
                  </a:cubicBezTo>
                  <a:cubicBezTo>
                    <a:pt x="3654" y="6445"/>
                    <a:pt x="3703" y="6715"/>
                    <a:pt x="3716" y="6913"/>
                  </a:cubicBezTo>
                  <a:cubicBezTo>
                    <a:pt x="3760" y="7431"/>
                    <a:pt x="3587" y="7950"/>
                    <a:pt x="3241" y="8353"/>
                  </a:cubicBezTo>
                  <a:cubicBezTo>
                    <a:pt x="2924" y="8699"/>
                    <a:pt x="1974" y="8886"/>
                    <a:pt x="1974" y="8886"/>
                  </a:cubicBezTo>
                  <a:cubicBezTo>
                    <a:pt x="1974" y="8886"/>
                    <a:pt x="3040" y="13595"/>
                    <a:pt x="3990" y="13825"/>
                  </a:cubicBezTo>
                  <a:cubicBezTo>
                    <a:pt x="4782" y="13235"/>
                    <a:pt x="7518" y="10268"/>
                    <a:pt x="9031" y="8799"/>
                  </a:cubicBezTo>
                  <a:cubicBezTo>
                    <a:pt x="8066" y="8483"/>
                    <a:pt x="7101" y="7964"/>
                    <a:pt x="6784" y="7028"/>
                  </a:cubicBezTo>
                  <a:cubicBezTo>
                    <a:pt x="6467" y="6092"/>
                    <a:pt x="6741" y="3759"/>
                    <a:pt x="6741" y="3759"/>
                  </a:cubicBezTo>
                  <a:lnTo>
                    <a:pt x="6741" y="3759"/>
                  </a:lnTo>
                  <a:cubicBezTo>
                    <a:pt x="6741" y="3759"/>
                    <a:pt x="6814" y="3797"/>
                    <a:pt x="6950" y="3797"/>
                  </a:cubicBezTo>
                  <a:cubicBezTo>
                    <a:pt x="7064" y="3797"/>
                    <a:pt x="7221" y="3771"/>
                    <a:pt x="7418" y="3673"/>
                  </a:cubicBezTo>
                  <a:cubicBezTo>
                    <a:pt x="7850" y="3442"/>
                    <a:pt x="8224" y="1412"/>
                    <a:pt x="7518" y="1239"/>
                  </a:cubicBezTo>
                  <a:cubicBezTo>
                    <a:pt x="7444" y="1221"/>
                    <a:pt x="7373" y="1213"/>
                    <a:pt x="7305" y="1213"/>
                  </a:cubicBezTo>
                  <a:cubicBezTo>
                    <a:pt x="6923" y="1213"/>
                    <a:pt x="6634" y="1472"/>
                    <a:pt x="6438" y="1815"/>
                  </a:cubicBezTo>
                  <a:cubicBezTo>
                    <a:pt x="6352" y="1988"/>
                    <a:pt x="6294" y="2448"/>
                    <a:pt x="6093" y="2506"/>
                  </a:cubicBezTo>
                  <a:cubicBezTo>
                    <a:pt x="6076" y="2510"/>
                    <a:pt x="6060" y="2512"/>
                    <a:pt x="6044" y="2512"/>
                  </a:cubicBezTo>
                  <a:cubicBezTo>
                    <a:pt x="5831" y="2512"/>
                    <a:pt x="5629" y="2177"/>
                    <a:pt x="5589" y="2016"/>
                  </a:cubicBezTo>
                  <a:cubicBezTo>
                    <a:pt x="5531" y="1743"/>
                    <a:pt x="5661" y="1469"/>
                    <a:pt x="5905" y="1325"/>
                  </a:cubicBezTo>
                  <a:lnTo>
                    <a:pt x="5905" y="1325"/>
                  </a:lnTo>
                  <a:cubicBezTo>
                    <a:pt x="5823" y="1359"/>
                    <a:pt x="5739" y="1374"/>
                    <a:pt x="5658" y="1374"/>
                  </a:cubicBezTo>
                  <a:cubicBezTo>
                    <a:pt x="5287" y="1374"/>
                    <a:pt x="4968" y="1050"/>
                    <a:pt x="5027" y="648"/>
                  </a:cubicBezTo>
                  <a:lnTo>
                    <a:pt x="5027" y="648"/>
                  </a:lnTo>
                  <a:cubicBezTo>
                    <a:pt x="4943" y="1070"/>
                    <a:pt x="4587" y="1304"/>
                    <a:pt x="4228" y="1304"/>
                  </a:cubicBezTo>
                  <a:cubicBezTo>
                    <a:pt x="3974" y="1304"/>
                    <a:pt x="3719" y="1187"/>
                    <a:pt x="3558" y="936"/>
                  </a:cubicBezTo>
                  <a:cubicBezTo>
                    <a:pt x="3531" y="1313"/>
                    <a:pt x="3216" y="1589"/>
                    <a:pt x="2846" y="1589"/>
                  </a:cubicBezTo>
                  <a:cubicBezTo>
                    <a:pt x="2820" y="1589"/>
                    <a:pt x="2793" y="1587"/>
                    <a:pt x="2766" y="1584"/>
                  </a:cubicBezTo>
                  <a:cubicBezTo>
                    <a:pt x="2377" y="1527"/>
                    <a:pt x="2104" y="1138"/>
                    <a:pt x="2190" y="749"/>
                  </a:cubicBezTo>
                  <a:lnTo>
                    <a:pt x="2190" y="749"/>
                  </a:lnTo>
                  <a:cubicBezTo>
                    <a:pt x="2059" y="896"/>
                    <a:pt x="1877" y="974"/>
                    <a:pt x="1694" y="974"/>
                  </a:cubicBezTo>
                  <a:cubicBezTo>
                    <a:pt x="1555" y="974"/>
                    <a:pt x="1415" y="929"/>
                    <a:pt x="1297" y="835"/>
                  </a:cubicBezTo>
                  <a:cubicBezTo>
                    <a:pt x="1009" y="591"/>
                    <a:pt x="1225" y="187"/>
                    <a:pt x="1038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0" name="Google Shape;334;p35">
              <a:extLst>
                <a:ext uri="{FF2B5EF4-FFF2-40B4-BE49-F238E27FC236}">
                  <a16:creationId xmlns:a16="http://schemas.microsoft.com/office/drawing/2014/main" id="{AE42B892-5C41-5DE8-DDD6-9F2C52D569F3}"/>
                </a:ext>
              </a:extLst>
            </p:cNvPr>
            <p:cNvSpPr/>
            <p:nvPr/>
          </p:nvSpPr>
          <p:spPr>
            <a:xfrm flipH="1">
              <a:off x="315529" y="1894067"/>
              <a:ext cx="262399" cy="396758"/>
            </a:xfrm>
            <a:custGeom>
              <a:avLst/>
              <a:gdLst/>
              <a:ahLst/>
              <a:cxnLst/>
              <a:rect l="l" t="t" r="r" b="b"/>
              <a:pathLst>
                <a:path w="7058" h="10672" extrusionOk="0">
                  <a:moveTo>
                    <a:pt x="4336" y="0"/>
                  </a:moveTo>
                  <a:cubicBezTo>
                    <a:pt x="4278" y="302"/>
                    <a:pt x="4220" y="490"/>
                    <a:pt x="4192" y="634"/>
                  </a:cubicBezTo>
                  <a:cubicBezTo>
                    <a:pt x="3544" y="2664"/>
                    <a:pt x="1729" y="3168"/>
                    <a:pt x="1052" y="3298"/>
                  </a:cubicBezTo>
                  <a:cubicBezTo>
                    <a:pt x="1104" y="3293"/>
                    <a:pt x="1153" y="3291"/>
                    <a:pt x="1197" y="3291"/>
                  </a:cubicBezTo>
                  <a:cubicBezTo>
                    <a:pt x="1681" y="3291"/>
                    <a:pt x="1730" y="3561"/>
                    <a:pt x="1743" y="3759"/>
                  </a:cubicBezTo>
                  <a:cubicBezTo>
                    <a:pt x="1787" y="4277"/>
                    <a:pt x="1614" y="4796"/>
                    <a:pt x="1268" y="5185"/>
                  </a:cubicBezTo>
                  <a:cubicBezTo>
                    <a:pt x="951" y="5545"/>
                    <a:pt x="1" y="5732"/>
                    <a:pt x="1" y="5732"/>
                  </a:cubicBezTo>
                  <a:cubicBezTo>
                    <a:pt x="1" y="5732"/>
                    <a:pt x="1067" y="10441"/>
                    <a:pt x="2017" y="10671"/>
                  </a:cubicBezTo>
                  <a:cubicBezTo>
                    <a:pt x="2809" y="10081"/>
                    <a:pt x="5545" y="7114"/>
                    <a:pt x="7058" y="5645"/>
                  </a:cubicBezTo>
                  <a:cubicBezTo>
                    <a:pt x="6093" y="5329"/>
                    <a:pt x="5128" y="4810"/>
                    <a:pt x="4811" y="3874"/>
                  </a:cubicBezTo>
                  <a:cubicBezTo>
                    <a:pt x="4494" y="2938"/>
                    <a:pt x="4768" y="605"/>
                    <a:pt x="4768" y="605"/>
                  </a:cubicBezTo>
                  <a:cubicBezTo>
                    <a:pt x="4768" y="605"/>
                    <a:pt x="4422" y="519"/>
                    <a:pt x="4336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1" name="Google Shape;335;p35">
              <a:extLst>
                <a:ext uri="{FF2B5EF4-FFF2-40B4-BE49-F238E27FC236}">
                  <a16:creationId xmlns:a16="http://schemas.microsoft.com/office/drawing/2014/main" id="{EB20A87D-D55D-535A-D81B-3AFB9C4494FB}"/>
                </a:ext>
              </a:extLst>
            </p:cNvPr>
            <p:cNvSpPr/>
            <p:nvPr/>
          </p:nvSpPr>
          <p:spPr>
            <a:xfrm flipH="1">
              <a:off x="372299" y="1838301"/>
              <a:ext cx="36434" cy="59521"/>
            </a:xfrm>
            <a:custGeom>
              <a:avLst/>
              <a:gdLst/>
              <a:ahLst/>
              <a:cxnLst/>
              <a:rect l="l" t="t" r="r" b="b"/>
              <a:pathLst>
                <a:path w="980" h="1601" extrusionOk="0">
                  <a:moveTo>
                    <a:pt x="773" y="1"/>
                  </a:moveTo>
                  <a:cubicBezTo>
                    <a:pt x="695" y="1"/>
                    <a:pt x="596" y="29"/>
                    <a:pt x="476" y="118"/>
                  </a:cubicBezTo>
                  <a:cubicBezTo>
                    <a:pt x="58" y="420"/>
                    <a:pt x="1" y="1601"/>
                    <a:pt x="447" y="1601"/>
                  </a:cubicBezTo>
                  <a:cubicBezTo>
                    <a:pt x="879" y="1601"/>
                    <a:pt x="908" y="866"/>
                    <a:pt x="606" y="794"/>
                  </a:cubicBezTo>
                  <a:cubicBezTo>
                    <a:pt x="534" y="780"/>
                    <a:pt x="476" y="766"/>
                    <a:pt x="404" y="751"/>
                  </a:cubicBezTo>
                  <a:cubicBezTo>
                    <a:pt x="404" y="751"/>
                    <a:pt x="474" y="89"/>
                    <a:pt x="964" y="89"/>
                  </a:cubicBezTo>
                  <a:cubicBezTo>
                    <a:pt x="969" y="89"/>
                    <a:pt x="975" y="89"/>
                    <a:pt x="980" y="89"/>
                  </a:cubicBezTo>
                  <a:cubicBezTo>
                    <a:pt x="980" y="89"/>
                    <a:pt x="910" y="1"/>
                    <a:pt x="77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2" name="Google Shape;336;p35">
              <a:extLst>
                <a:ext uri="{FF2B5EF4-FFF2-40B4-BE49-F238E27FC236}">
                  <a16:creationId xmlns:a16="http://schemas.microsoft.com/office/drawing/2014/main" id="{72C78C81-DABE-8A0F-10D7-8D46DE63CEA9}"/>
                </a:ext>
              </a:extLst>
            </p:cNvPr>
            <p:cNvSpPr/>
            <p:nvPr/>
          </p:nvSpPr>
          <p:spPr>
            <a:xfrm flipH="1">
              <a:off x="276455" y="2098580"/>
              <a:ext cx="341066" cy="538665"/>
            </a:xfrm>
            <a:custGeom>
              <a:avLst/>
              <a:gdLst/>
              <a:ahLst/>
              <a:cxnLst/>
              <a:rect l="l" t="t" r="r" b="b"/>
              <a:pathLst>
                <a:path w="9174" h="14489" extrusionOk="0">
                  <a:moveTo>
                    <a:pt x="864" y="0"/>
                  </a:moveTo>
                  <a:lnTo>
                    <a:pt x="0" y="202"/>
                  </a:lnTo>
                  <a:lnTo>
                    <a:pt x="2549" y="14488"/>
                  </a:lnTo>
                  <a:lnTo>
                    <a:pt x="9174" y="332"/>
                  </a:lnTo>
                  <a:lnTo>
                    <a:pt x="8425" y="72"/>
                  </a:lnTo>
                  <a:lnTo>
                    <a:pt x="2780" y="12544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3" name="Google Shape;337;p35">
              <a:extLst>
                <a:ext uri="{FF2B5EF4-FFF2-40B4-BE49-F238E27FC236}">
                  <a16:creationId xmlns:a16="http://schemas.microsoft.com/office/drawing/2014/main" id="{DF56BB6B-EC45-11B7-C5EC-605D747F7BDB}"/>
                </a:ext>
              </a:extLst>
            </p:cNvPr>
            <p:cNvSpPr/>
            <p:nvPr/>
          </p:nvSpPr>
          <p:spPr>
            <a:xfrm flipH="1">
              <a:off x="466506" y="2600774"/>
              <a:ext cx="104432" cy="125883"/>
            </a:xfrm>
            <a:custGeom>
              <a:avLst/>
              <a:gdLst/>
              <a:ahLst/>
              <a:cxnLst/>
              <a:rect l="l" t="t" r="r" b="b"/>
              <a:pathLst>
                <a:path w="2809" h="3386" extrusionOk="0">
                  <a:moveTo>
                    <a:pt x="245" y="1"/>
                  </a:moveTo>
                  <a:lnTo>
                    <a:pt x="0" y="3385"/>
                  </a:lnTo>
                  <a:lnTo>
                    <a:pt x="2808" y="3385"/>
                  </a:lnTo>
                  <a:lnTo>
                    <a:pt x="2808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4" name="Google Shape;338;p35">
              <a:extLst>
                <a:ext uri="{FF2B5EF4-FFF2-40B4-BE49-F238E27FC236}">
                  <a16:creationId xmlns:a16="http://schemas.microsoft.com/office/drawing/2014/main" id="{79A472AE-3144-C04B-D8E0-75177AFD6FD7}"/>
                </a:ext>
              </a:extLst>
            </p:cNvPr>
            <p:cNvSpPr/>
            <p:nvPr/>
          </p:nvSpPr>
          <p:spPr>
            <a:xfrm flipH="1">
              <a:off x="487400" y="2625423"/>
              <a:ext cx="63202" cy="76065"/>
            </a:xfrm>
            <a:custGeom>
              <a:avLst/>
              <a:gdLst/>
              <a:ahLst/>
              <a:cxnLst/>
              <a:rect l="l" t="t" r="r" b="b"/>
              <a:pathLst>
                <a:path w="1700" h="2046" extrusionOk="0">
                  <a:moveTo>
                    <a:pt x="159" y="0"/>
                  </a:moveTo>
                  <a:lnTo>
                    <a:pt x="0" y="2045"/>
                  </a:lnTo>
                  <a:lnTo>
                    <a:pt x="1700" y="2045"/>
                  </a:lnTo>
                  <a:lnTo>
                    <a:pt x="1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5" name="Google Shape;339;p35">
              <a:extLst>
                <a:ext uri="{FF2B5EF4-FFF2-40B4-BE49-F238E27FC236}">
                  <a16:creationId xmlns:a16="http://schemas.microsoft.com/office/drawing/2014/main" id="{3D896CC9-6893-2A15-C62D-24E335ADBE44}"/>
                </a:ext>
              </a:extLst>
            </p:cNvPr>
            <p:cNvSpPr/>
            <p:nvPr/>
          </p:nvSpPr>
          <p:spPr>
            <a:xfrm flipH="1">
              <a:off x="2323299" y="3069248"/>
              <a:ext cx="234516" cy="337349"/>
            </a:xfrm>
            <a:custGeom>
              <a:avLst/>
              <a:gdLst/>
              <a:ahLst/>
              <a:cxnLst/>
              <a:rect l="l" t="t" r="r" b="b"/>
              <a:pathLst>
                <a:path w="6308" h="9074" extrusionOk="0">
                  <a:moveTo>
                    <a:pt x="1411" y="1"/>
                  </a:moveTo>
                  <a:lnTo>
                    <a:pt x="1411" y="1182"/>
                  </a:lnTo>
                  <a:cubicBezTo>
                    <a:pt x="605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20" y="9074"/>
                    <a:pt x="1627" y="9074"/>
                  </a:cubicBezTo>
                  <a:lnTo>
                    <a:pt x="4666" y="9074"/>
                  </a:lnTo>
                  <a:cubicBezTo>
                    <a:pt x="5573" y="9074"/>
                    <a:pt x="6308" y="8339"/>
                    <a:pt x="6308" y="7432"/>
                  </a:cubicBezTo>
                  <a:lnTo>
                    <a:pt x="6308" y="2795"/>
                  </a:lnTo>
                  <a:cubicBezTo>
                    <a:pt x="6308" y="1974"/>
                    <a:pt x="5703" y="1283"/>
                    <a:pt x="4882" y="1182"/>
                  </a:cubicBezTo>
                  <a:lnTo>
                    <a:pt x="48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6" name="Google Shape;340;p35">
              <a:extLst>
                <a:ext uri="{FF2B5EF4-FFF2-40B4-BE49-F238E27FC236}">
                  <a16:creationId xmlns:a16="http://schemas.microsoft.com/office/drawing/2014/main" id="{9823E7DC-FAF5-B988-3942-617E66ED6BDE}"/>
                </a:ext>
              </a:extLst>
            </p:cNvPr>
            <p:cNvSpPr/>
            <p:nvPr/>
          </p:nvSpPr>
          <p:spPr>
            <a:xfrm flipH="1">
              <a:off x="2376277" y="3069248"/>
              <a:ext cx="129080" cy="43944"/>
            </a:xfrm>
            <a:custGeom>
              <a:avLst/>
              <a:gdLst/>
              <a:ahLst/>
              <a:cxnLst/>
              <a:rect l="l" t="t" r="r" b="b"/>
              <a:pathLst>
                <a:path w="3472" h="1182" extrusionOk="0">
                  <a:moveTo>
                    <a:pt x="0" y="1"/>
                  </a:moveTo>
                  <a:lnTo>
                    <a:pt x="0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7" name="Google Shape;341;p35">
              <a:extLst>
                <a:ext uri="{FF2B5EF4-FFF2-40B4-BE49-F238E27FC236}">
                  <a16:creationId xmlns:a16="http://schemas.microsoft.com/office/drawing/2014/main" id="{5D01D44A-FC06-7653-CE9D-CE7E82C1720E}"/>
                </a:ext>
              </a:extLst>
            </p:cNvPr>
            <p:cNvSpPr/>
            <p:nvPr/>
          </p:nvSpPr>
          <p:spPr>
            <a:xfrm flipH="1">
              <a:off x="2354343" y="3049990"/>
              <a:ext cx="172429" cy="39668"/>
            </a:xfrm>
            <a:custGeom>
              <a:avLst/>
              <a:gdLst/>
              <a:ahLst/>
              <a:cxnLst/>
              <a:rect l="l" t="t" r="r" b="b"/>
              <a:pathLst>
                <a:path w="4638" h="1067" extrusionOk="0">
                  <a:moveTo>
                    <a:pt x="404" y="0"/>
                  </a:moveTo>
                  <a:cubicBezTo>
                    <a:pt x="173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73" y="1066"/>
                    <a:pt x="404" y="1066"/>
                  </a:cubicBezTo>
                  <a:lnTo>
                    <a:pt x="4234" y="1066"/>
                  </a:lnTo>
                  <a:cubicBezTo>
                    <a:pt x="4450" y="1066"/>
                    <a:pt x="4638" y="879"/>
                    <a:pt x="4638" y="663"/>
                  </a:cubicBezTo>
                  <a:lnTo>
                    <a:pt x="4638" y="404"/>
                  </a:lnTo>
                  <a:cubicBezTo>
                    <a:pt x="4638" y="173"/>
                    <a:pt x="4450" y="0"/>
                    <a:pt x="42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8" name="Google Shape;342;p35">
              <a:extLst>
                <a:ext uri="{FF2B5EF4-FFF2-40B4-BE49-F238E27FC236}">
                  <a16:creationId xmlns:a16="http://schemas.microsoft.com/office/drawing/2014/main" id="{D5C375A7-9A94-F800-C444-D48DAB93C56B}"/>
                </a:ext>
              </a:extLst>
            </p:cNvPr>
            <p:cNvSpPr/>
            <p:nvPr/>
          </p:nvSpPr>
          <p:spPr>
            <a:xfrm flipH="1">
              <a:off x="2378954" y="3179553"/>
              <a:ext cx="123206" cy="156369"/>
            </a:xfrm>
            <a:custGeom>
              <a:avLst/>
              <a:gdLst/>
              <a:ahLst/>
              <a:cxnLst/>
              <a:rect l="l" t="t" r="r" b="b"/>
              <a:pathLst>
                <a:path w="3314" h="4206" extrusionOk="0">
                  <a:moveTo>
                    <a:pt x="793" y="1"/>
                  </a:moveTo>
                  <a:cubicBezTo>
                    <a:pt x="361" y="1"/>
                    <a:pt x="1" y="361"/>
                    <a:pt x="1" y="793"/>
                  </a:cubicBezTo>
                  <a:lnTo>
                    <a:pt x="1" y="3414"/>
                  </a:lnTo>
                  <a:cubicBezTo>
                    <a:pt x="1" y="3860"/>
                    <a:pt x="361" y="4206"/>
                    <a:pt x="793" y="4206"/>
                  </a:cubicBezTo>
                  <a:lnTo>
                    <a:pt x="2521" y="4206"/>
                  </a:lnTo>
                  <a:cubicBezTo>
                    <a:pt x="2953" y="4206"/>
                    <a:pt x="3313" y="3860"/>
                    <a:pt x="3313" y="3414"/>
                  </a:cubicBezTo>
                  <a:lnTo>
                    <a:pt x="3313" y="793"/>
                  </a:lnTo>
                  <a:cubicBezTo>
                    <a:pt x="3313" y="361"/>
                    <a:pt x="2953" y="1"/>
                    <a:pt x="252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9" name="Google Shape;343;p35">
              <a:extLst>
                <a:ext uri="{FF2B5EF4-FFF2-40B4-BE49-F238E27FC236}">
                  <a16:creationId xmlns:a16="http://schemas.microsoft.com/office/drawing/2014/main" id="{4EFB6441-12AF-3574-6B76-85E7F99F577C}"/>
                </a:ext>
              </a:extLst>
            </p:cNvPr>
            <p:cNvSpPr/>
            <p:nvPr/>
          </p:nvSpPr>
          <p:spPr>
            <a:xfrm flipH="1">
              <a:off x="2065213" y="3069248"/>
              <a:ext cx="235073" cy="337349"/>
            </a:xfrm>
            <a:custGeom>
              <a:avLst/>
              <a:gdLst/>
              <a:ahLst/>
              <a:cxnLst/>
              <a:rect l="l" t="t" r="r" b="b"/>
              <a:pathLst>
                <a:path w="6323" h="9074" extrusionOk="0">
                  <a:moveTo>
                    <a:pt x="1426" y="1"/>
                  </a:moveTo>
                  <a:lnTo>
                    <a:pt x="1426" y="1182"/>
                  </a:lnTo>
                  <a:cubicBezTo>
                    <a:pt x="605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35" y="9074"/>
                    <a:pt x="1642" y="9074"/>
                  </a:cubicBezTo>
                  <a:lnTo>
                    <a:pt x="4680" y="9074"/>
                  </a:lnTo>
                  <a:cubicBezTo>
                    <a:pt x="5588" y="9074"/>
                    <a:pt x="6322" y="8339"/>
                    <a:pt x="6322" y="7432"/>
                  </a:cubicBezTo>
                  <a:lnTo>
                    <a:pt x="6322" y="2795"/>
                  </a:lnTo>
                  <a:cubicBezTo>
                    <a:pt x="6322" y="1974"/>
                    <a:pt x="5703" y="1283"/>
                    <a:pt x="4896" y="1182"/>
                  </a:cubicBezTo>
                  <a:lnTo>
                    <a:pt x="4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0" name="Google Shape;344;p35">
              <a:extLst>
                <a:ext uri="{FF2B5EF4-FFF2-40B4-BE49-F238E27FC236}">
                  <a16:creationId xmlns:a16="http://schemas.microsoft.com/office/drawing/2014/main" id="{24AB5245-0695-257D-1D7C-BBD802F98715}"/>
                </a:ext>
              </a:extLst>
            </p:cNvPr>
            <p:cNvSpPr/>
            <p:nvPr/>
          </p:nvSpPr>
          <p:spPr>
            <a:xfrm flipH="1">
              <a:off x="2118228" y="3069248"/>
              <a:ext cx="129080" cy="43944"/>
            </a:xfrm>
            <a:custGeom>
              <a:avLst/>
              <a:gdLst/>
              <a:ahLst/>
              <a:cxnLst/>
              <a:rect l="l" t="t" r="r" b="b"/>
              <a:pathLst>
                <a:path w="3472" h="1182" extrusionOk="0">
                  <a:moveTo>
                    <a:pt x="1" y="1"/>
                  </a:moveTo>
                  <a:lnTo>
                    <a:pt x="1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1" name="Google Shape;345;p35">
              <a:extLst>
                <a:ext uri="{FF2B5EF4-FFF2-40B4-BE49-F238E27FC236}">
                  <a16:creationId xmlns:a16="http://schemas.microsoft.com/office/drawing/2014/main" id="{4467A243-737E-9E38-9FC0-41022759A79F}"/>
                </a:ext>
              </a:extLst>
            </p:cNvPr>
            <p:cNvSpPr/>
            <p:nvPr/>
          </p:nvSpPr>
          <p:spPr>
            <a:xfrm flipH="1">
              <a:off x="2096814" y="3049990"/>
              <a:ext cx="172429" cy="39668"/>
            </a:xfrm>
            <a:custGeom>
              <a:avLst/>
              <a:gdLst/>
              <a:ahLst/>
              <a:cxnLst/>
              <a:rect l="l" t="t" r="r" b="b"/>
              <a:pathLst>
                <a:path w="4638" h="1067" extrusionOk="0">
                  <a:moveTo>
                    <a:pt x="404" y="0"/>
                  </a:moveTo>
                  <a:cubicBezTo>
                    <a:pt x="188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88" y="1066"/>
                    <a:pt x="404" y="1066"/>
                  </a:cubicBezTo>
                  <a:lnTo>
                    <a:pt x="4234" y="1066"/>
                  </a:lnTo>
                  <a:cubicBezTo>
                    <a:pt x="4465" y="1066"/>
                    <a:pt x="4638" y="879"/>
                    <a:pt x="4638" y="663"/>
                  </a:cubicBezTo>
                  <a:lnTo>
                    <a:pt x="4638" y="404"/>
                  </a:lnTo>
                  <a:cubicBezTo>
                    <a:pt x="4638" y="173"/>
                    <a:pt x="4465" y="0"/>
                    <a:pt x="42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2" name="Google Shape;346;p35">
              <a:extLst>
                <a:ext uri="{FF2B5EF4-FFF2-40B4-BE49-F238E27FC236}">
                  <a16:creationId xmlns:a16="http://schemas.microsoft.com/office/drawing/2014/main" id="{DA633796-DFE5-3BBA-1CC4-11E3DE1B252D}"/>
                </a:ext>
              </a:extLst>
            </p:cNvPr>
            <p:cNvSpPr/>
            <p:nvPr/>
          </p:nvSpPr>
          <p:spPr>
            <a:xfrm flipH="1">
              <a:off x="2121426" y="3179553"/>
              <a:ext cx="123206" cy="156369"/>
            </a:xfrm>
            <a:custGeom>
              <a:avLst/>
              <a:gdLst/>
              <a:ahLst/>
              <a:cxnLst/>
              <a:rect l="l" t="t" r="r" b="b"/>
              <a:pathLst>
                <a:path w="3314" h="4206" extrusionOk="0">
                  <a:moveTo>
                    <a:pt x="793" y="1"/>
                  </a:moveTo>
                  <a:cubicBezTo>
                    <a:pt x="361" y="1"/>
                    <a:pt x="1" y="361"/>
                    <a:pt x="1" y="793"/>
                  </a:cubicBezTo>
                  <a:lnTo>
                    <a:pt x="1" y="3414"/>
                  </a:lnTo>
                  <a:cubicBezTo>
                    <a:pt x="1" y="3860"/>
                    <a:pt x="361" y="4206"/>
                    <a:pt x="793" y="4206"/>
                  </a:cubicBezTo>
                  <a:lnTo>
                    <a:pt x="2521" y="4206"/>
                  </a:lnTo>
                  <a:cubicBezTo>
                    <a:pt x="2953" y="4206"/>
                    <a:pt x="3313" y="3860"/>
                    <a:pt x="3313" y="3414"/>
                  </a:cubicBezTo>
                  <a:lnTo>
                    <a:pt x="3313" y="793"/>
                  </a:lnTo>
                  <a:cubicBezTo>
                    <a:pt x="3313" y="361"/>
                    <a:pt x="2953" y="1"/>
                    <a:pt x="252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3" name="Google Shape;347;p35">
              <a:extLst>
                <a:ext uri="{FF2B5EF4-FFF2-40B4-BE49-F238E27FC236}">
                  <a16:creationId xmlns:a16="http://schemas.microsoft.com/office/drawing/2014/main" id="{F9C611E9-1323-8602-4F9B-F33A2B3A7E45}"/>
                </a:ext>
              </a:extLst>
            </p:cNvPr>
            <p:cNvSpPr/>
            <p:nvPr/>
          </p:nvSpPr>
          <p:spPr>
            <a:xfrm flipH="1">
              <a:off x="1807685" y="3069248"/>
              <a:ext cx="235073" cy="337349"/>
            </a:xfrm>
            <a:custGeom>
              <a:avLst/>
              <a:gdLst/>
              <a:ahLst/>
              <a:cxnLst/>
              <a:rect l="l" t="t" r="r" b="b"/>
              <a:pathLst>
                <a:path w="6323" h="9074" extrusionOk="0">
                  <a:moveTo>
                    <a:pt x="1426" y="1"/>
                  </a:moveTo>
                  <a:lnTo>
                    <a:pt x="1426" y="1182"/>
                  </a:lnTo>
                  <a:cubicBezTo>
                    <a:pt x="619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35" y="9074"/>
                    <a:pt x="1642" y="9074"/>
                  </a:cubicBezTo>
                  <a:lnTo>
                    <a:pt x="4680" y="9074"/>
                  </a:lnTo>
                  <a:cubicBezTo>
                    <a:pt x="5588" y="9074"/>
                    <a:pt x="6322" y="8339"/>
                    <a:pt x="6322" y="7432"/>
                  </a:cubicBezTo>
                  <a:lnTo>
                    <a:pt x="6322" y="2795"/>
                  </a:lnTo>
                  <a:cubicBezTo>
                    <a:pt x="6322" y="1974"/>
                    <a:pt x="5717" y="1283"/>
                    <a:pt x="4896" y="1182"/>
                  </a:cubicBezTo>
                  <a:lnTo>
                    <a:pt x="4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4" name="Google Shape;348;p35">
              <a:extLst>
                <a:ext uri="{FF2B5EF4-FFF2-40B4-BE49-F238E27FC236}">
                  <a16:creationId xmlns:a16="http://schemas.microsoft.com/office/drawing/2014/main" id="{0DF4EB7C-2B97-E045-01E1-0FC0641936C0}"/>
                </a:ext>
              </a:extLst>
            </p:cNvPr>
            <p:cNvSpPr/>
            <p:nvPr/>
          </p:nvSpPr>
          <p:spPr>
            <a:xfrm flipH="1">
              <a:off x="1860700" y="3069248"/>
              <a:ext cx="129080" cy="43944"/>
            </a:xfrm>
            <a:custGeom>
              <a:avLst/>
              <a:gdLst/>
              <a:ahLst/>
              <a:cxnLst/>
              <a:rect l="l" t="t" r="r" b="b"/>
              <a:pathLst>
                <a:path w="3472" h="1182" extrusionOk="0">
                  <a:moveTo>
                    <a:pt x="1" y="1"/>
                  </a:moveTo>
                  <a:lnTo>
                    <a:pt x="1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5" name="Google Shape;349;p35">
              <a:extLst>
                <a:ext uri="{FF2B5EF4-FFF2-40B4-BE49-F238E27FC236}">
                  <a16:creationId xmlns:a16="http://schemas.microsoft.com/office/drawing/2014/main" id="{EE76EFA9-D55B-C0F6-C6D1-C06A9BF523D2}"/>
                </a:ext>
              </a:extLst>
            </p:cNvPr>
            <p:cNvSpPr/>
            <p:nvPr/>
          </p:nvSpPr>
          <p:spPr>
            <a:xfrm flipH="1">
              <a:off x="1838765" y="3049990"/>
              <a:ext cx="172950" cy="39668"/>
            </a:xfrm>
            <a:custGeom>
              <a:avLst/>
              <a:gdLst/>
              <a:ahLst/>
              <a:cxnLst/>
              <a:rect l="l" t="t" r="r" b="b"/>
              <a:pathLst>
                <a:path w="4652" h="1067" extrusionOk="0">
                  <a:moveTo>
                    <a:pt x="418" y="0"/>
                  </a:moveTo>
                  <a:cubicBezTo>
                    <a:pt x="188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88" y="1066"/>
                    <a:pt x="418" y="1066"/>
                  </a:cubicBezTo>
                  <a:lnTo>
                    <a:pt x="4249" y="1066"/>
                  </a:lnTo>
                  <a:cubicBezTo>
                    <a:pt x="4465" y="1066"/>
                    <a:pt x="4652" y="879"/>
                    <a:pt x="4652" y="663"/>
                  </a:cubicBezTo>
                  <a:lnTo>
                    <a:pt x="4652" y="404"/>
                  </a:lnTo>
                  <a:cubicBezTo>
                    <a:pt x="4652" y="173"/>
                    <a:pt x="4465" y="0"/>
                    <a:pt x="424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6" name="Google Shape;350;p35">
              <a:extLst>
                <a:ext uri="{FF2B5EF4-FFF2-40B4-BE49-F238E27FC236}">
                  <a16:creationId xmlns:a16="http://schemas.microsoft.com/office/drawing/2014/main" id="{A6AC7168-B353-79BE-AEAF-6FBBCCC250B9}"/>
                </a:ext>
              </a:extLst>
            </p:cNvPr>
            <p:cNvSpPr/>
            <p:nvPr/>
          </p:nvSpPr>
          <p:spPr>
            <a:xfrm flipH="1">
              <a:off x="1863897" y="3179553"/>
              <a:ext cx="122649" cy="156369"/>
            </a:xfrm>
            <a:custGeom>
              <a:avLst/>
              <a:gdLst/>
              <a:ahLst/>
              <a:cxnLst/>
              <a:rect l="l" t="t" r="r" b="b"/>
              <a:pathLst>
                <a:path w="3299" h="4206" extrusionOk="0">
                  <a:moveTo>
                    <a:pt x="792" y="1"/>
                  </a:moveTo>
                  <a:cubicBezTo>
                    <a:pt x="346" y="1"/>
                    <a:pt x="0" y="361"/>
                    <a:pt x="0" y="793"/>
                  </a:cubicBezTo>
                  <a:lnTo>
                    <a:pt x="0" y="3414"/>
                  </a:lnTo>
                  <a:cubicBezTo>
                    <a:pt x="0" y="3860"/>
                    <a:pt x="346" y="4206"/>
                    <a:pt x="792" y="4206"/>
                  </a:cubicBezTo>
                  <a:lnTo>
                    <a:pt x="2520" y="4206"/>
                  </a:lnTo>
                  <a:cubicBezTo>
                    <a:pt x="2952" y="4206"/>
                    <a:pt x="3298" y="3860"/>
                    <a:pt x="3298" y="3414"/>
                  </a:cubicBezTo>
                  <a:lnTo>
                    <a:pt x="3298" y="793"/>
                  </a:lnTo>
                  <a:cubicBezTo>
                    <a:pt x="3298" y="361"/>
                    <a:pt x="2952" y="1"/>
                    <a:pt x="2520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7" name="Google Shape;351;p35">
              <a:extLst>
                <a:ext uri="{FF2B5EF4-FFF2-40B4-BE49-F238E27FC236}">
                  <a16:creationId xmlns:a16="http://schemas.microsoft.com/office/drawing/2014/main" id="{8482E39B-D301-7BD4-3282-85E3722CFD90}"/>
                </a:ext>
              </a:extLst>
            </p:cNvPr>
            <p:cNvSpPr/>
            <p:nvPr/>
          </p:nvSpPr>
          <p:spPr>
            <a:xfrm flipH="1">
              <a:off x="2238163" y="4405109"/>
              <a:ext cx="26805" cy="551491"/>
            </a:xfrm>
            <a:custGeom>
              <a:avLst/>
              <a:gdLst/>
              <a:ahLst/>
              <a:cxnLst/>
              <a:rect l="l" t="t" r="r" b="b"/>
              <a:pathLst>
                <a:path w="721" h="14834" extrusionOk="0">
                  <a:moveTo>
                    <a:pt x="332" y="0"/>
                  </a:moveTo>
                  <a:cubicBezTo>
                    <a:pt x="145" y="0"/>
                    <a:pt x="1" y="144"/>
                    <a:pt x="1" y="331"/>
                  </a:cubicBezTo>
                  <a:lnTo>
                    <a:pt x="58" y="14488"/>
                  </a:lnTo>
                  <a:cubicBezTo>
                    <a:pt x="58" y="14675"/>
                    <a:pt x="202" y="14833"/>
                    <a:pt x="389" y="14833"/>
                  </a:cubicBezTo>
                  <a:cubicBezTo>
                    <a:pt x="577" y="14833"/>
                    <a:pt x="721" y="14675"/>
                    <a:pt x="721" y="14488"/>
                  </a:cubicBezTo>
                  <a:lnTo>
                    <a:pt x="663" y="331"/>
                  </a:lnTo>
                  <a:cubicBezTo>
                    <a:pt x="663" y="144"/>
                    <a:pt x="519" y="0"/>
                    <a:pt x="33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8" name="Google Shape;352;p35">
              <a:extLst>
                <a:ext uri="{FF2B5EF4-FFF2-40B4-BE49-F238E27FC236}">
                  <a16:creationId xmlns:a16="http://schemas.microsoft.com/office/drawing/2014/main" id="{732D8452-BA22-8CF0-2CB7-FE9201B3FB8D}"/>
                </a:ext>
              </a:extLst>
            </p:cNvPr>
            <p:cNvSpPr/>
            <p:nvPr/>
          </p:nvSpPr>
          <p:spPr>
            <a:xfrm flipH="1">
              <a:off x="2048521" y="4481212"/>
              <a:ext cx="405458" cy="398803"/>
            </a:xfrm>
            <a:custGeom>
              <a:avLst/>
              <a:gdLst/>
              <a:ahLst/>
              <a:cxnLst/>
              <a:rect l="l" t="t" r="r" b="b"/>
              <a:pathLst>
                <a:path w="10906" h="10727" extrusionOk="0">
                  <a:moveTo>
                    <a:pt x="10427" y="0"/>
                  </a:moveTo>
                  <a:cubicBezTo>
                    <a:pt x="10350" y="0"/>
                    <a:pt x="10270" y="29"/>
                    <a:pt x="10197" y="99"/>
                  </a:cubicBezTo>
                  <a:lnTo>
                    <a:pt x="217" y="10151"/>
                  </a:lnTo>
                  <a:cubicBezTo>
                    <a:pt x="1" y="10367"/>
                    <a:pt x="159" y="10727"/>
                    <a:pt x="462" y="10727"/>
                  </a:cubicBezTo>
                  <a:cubicBezTo>
                    <a:pt x="548" y="10727"/>
                    <a:pt x="635" y="10684"/>
                    <a:pt x="692" y="10626"/>
                  </a:cubicBezTo>
                  <a:lnTo>
                    <a:pt x="10672" y="574"/>
                  </a:lnTo>
                  <a:cubicBezTo>
                    <a:pt x="10905" y="330"/>
                    <a:pt x="10685" y="0"/>
                    <a:pt x="1042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9" name="Google Shape;353;p35">
              <a:extLst>
                <a:ext uri="{FF2B5EF4-FFF2-40B4-BE49-F238E27FC236}">
                  <a16:creationId xmlns:a16="http://schemas.microsoft.com/office/drawing/2014/main" id="{92BA28ED-55D0-9F70-D367-FDE436424C30}"/>
                </a:ext>
              </a:extLst>
            </p:cNvPr>
            <p:cNvSpPr/>
            <p:nvPr/>
          </p:nvSpPr>
          <p:spPr>
            <a:xfrm flipH="1">
              <a:off x="1971526" y="4666913"/>
              <a:ext cx="560079" cy="27325"/>
            </a:xfrm>
            <a:custGeom>
              <a:avLst/>
              <a:gdLst/>
              <a:ahLst/>
              <a:cxnLst/>
              <a:rect l="l" t="t" r="r" b="b"/>
              <a:pathLst>
                <a:path w="15065" h="735" extrusionOk="0">
                  <a:moveTo>
                    <a:pt x="14618" y="0"/>
                  </a:moveTo>
                  <a:lnTo>
                    <a:pt x="447" y="58"/>
                  </a:lnTo>
                  <a:cubicBezTo>
                    <a:pt x="1" y="58"/>
                    <a:pt x="1" y="735"/>
                    <a:pt x="447" y="735"/>
                  </a:cubicBezTo>
                  <a:lnTo>
                    <a:pt x="14618" y="677"/>
                  </a:lnTo>
                  <a:cubicBezTo>
                    <a:pt x="15064" y="677"/>
                    <a:pt x="15064" y="0"/>
                    <a:pt x="14618" y="0"/>
                  </a:cubicBezTo>
                  <a:close/>
                </a:path>
              </a:pathLst>
            </a:custGeom>
            <a:solidFill>
              <a:srgbClr val="C0D5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0" name="Google Shape;354;p35">
              <a:extLst>
                <a:ext uri="{FF2B5EF4-FFF2-40B4-BE49-F238E27FC236}">
                  <a16:creationId xmlns:a16="http://schemas.microsoft.com/office/drawing/2014/main" id="{F64A07BA-7C5F-683A-61C0-BFB8B3C7183C}"/>
                </a:ext>
              </a:extLst>
            </p:cNvPr>
            <p:cNvSpPr/>
            <p:nvPr/>
          </p:nvSpPr>
          <p:spPr>
            <a:xfrm flipH="1">
              <a:off x="2048074" y="4482587"/>
              <a:ext cx="407986" cy="395829"/>
            </a:xfrm>
            <a:custGeom>
              <a:avLst/>
              <a:gdLst/>
              <a:ahLst/>
              <a:cxnLst/>
              <a:rect l="l" t="t" r="r" b="b"/>
              <a:pathLst>
                <a:path w="10974" h="10647" extrusionOk="0">
                  <a:moveTo>
                    <a:pt x="472" y="1"/>
                  </a:moveTo>
                  <a:cubicBezTo>
                    <a:pt x="216" y="1"/>
                    <a:pt x="1" y="337"/>
                    <a:pt x="244" y="580"/>
                  </a:cubicBezTo>
                  <a:lnTo>
                    <a:pt x="10296" y="10560"/>
                  </a:lnTo>
                  <a:cubicBezTo>
                    <a:pt x="10354" y="10618"/>
                    <a:pt x="10440" y="10647"/>
                    <a:pt x="10527" y="10647"/>
                  </a:cubicBezTo>
                  <a:cubicBezTo>
                    <a:pt x="10829" y="10647"/>
                    <a:pt x="10973" y="10287"/>
                    <a:pt x="10757" y="10071"/>
                  </a:cubicBezTo>
                  <a:lnTo>
                    <a:pt x="705" y="105"/>
                  </a:lnTo>
                  <a:cubicBezTo>
                    <a:pt x="631" y="31"/>
                    <a:pt x="550" y="1"/>
                    <a:pt x="472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1" name="Google Shape;355;p35">
              <a:extLst>
                <a:ext uri="{FF2B5EF4-FFF2-40B4-BE49-F238E27FC236}">
                  <a16:creationId xmlns:a16="http://schemas.microsoft.com/office/drawing/2014/main" id="{5C00B7FD-1750-E847-9D9D-1B66B3044459}"/>
                </a:ext>
              </a:extLst>
            </p:cNvPr>
            <p:cNvSpPr/>
            <p:nvPr/>
          </p:nvSpPr>
          <p:spPr>
            <a:xfrm flipH="1">
              <a:off x="1988144" y="4417415"/>
              <a:ext cx="547216" cy="526545"/>
            </a:xfrm>
            <a:custGeom>
              <a:avLst/>
              <a:gdLst/>
              <a:ahLst/>
              <a:cxnLst/>
              <a:rect l="l" t="t" r="r" b="b"/>
              <a:pathLst>
                <a:path w="14719" h="14163" extrusionOk="0">
                  <a:moveTo>
                    <a:pt x="7597" y="2174"/>
                  </a:moveTo>
                  <a:cubicBezTo>
                    <a:pt x="10114" y="2174"/>
                    <a:pt x="12530" y="4131"/>
                    <a:pt x="12530" y="7086"/>
                  </a:cubicBezTo>
                  <a:cubicBezTo>
                    <a:pt x="12530" y="9779"/>
                    <a:pt x="10341" y="11982"/>
                    <a:pt x="7634" y="11982"/>
                  </a:cubicBezTo>
                  <a:cubicBezTo>
                    <a:pt x="3270" y="11982"/>
                    <a:pt x="1095" y="6697"/>
                    <a:pt x="4177" y="3615"/>
                  </a:cubicBezTo>
                  <a:cubicBezTo>
                    <a:pt x="5173" y="2620"/>
                    <a:pt x="6396" y="2174"/>
                    <a:pt x="7597" y="2174"/>
                  </a:cubicBezTo>
                  <a:close/>
                  <a:moveTo>
                    <a:pt x="7634" y="0"/>
                  </a:moveTo>
                  <a:cubicBezTo>
                    <a:pt x="4768" y="0"/>
                    <a:pt x="2190" y="1728"/>
                    <a:pt x="1095" y="4378"/>
                  </a:cubicBezTo>
                  <a:cubicBezTo>
                    <a:pt x="1" y="7014"/>
                    <a:pt x="606" y="10067"/>
                    <a:pt x="2622" y="12083"/>
                  </a:cubicBezTo>
                  <a:cubicBezTo>
                    <a:pt x="3981" y="13442"/>
                    <a:pt x="5791" y="14162"/>
                    <a:pt x="7634" y="14162"/>
                  </a:cubicBezTo>
                  <a:cubicBezTo>
                    <a:pt x="8545" y="14162"/>
                    <a:pt x="9464" y="13986"/>
                    <a:pt x="10341" y="13624"/>
                  </a:cubicBezTo>
                  <a:cubicBezTo>
                    <a:pt x="12991" y="12529"/>
                    <a:pt x="14719" y="9952"/>
                    <a:pt x="14719" y="7086"/>
                  </a:cubicBezTo>
                  <a:cubicBezTo>
                    <a:pt x="14719" y="3169"/>
                    <a:pt x="11551" y="0"/>
                    <a:pt x="7634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2" name="Google Shape;356;p35">
              <a:extLst>
                <a:ext uri="{FF2B5EF4-FFF2-40B4-BE49-F238E27FC236}">
                  <a16:creationId xmlns:a16="http://schemas.microsoft.com/office/drawing/2014/main" id="{0A1F1185-6281-DAC1-B685-FDFF3DD35C11}"/>
                </a:ext>
              </a:extLst>
            </p:cNvPr>
            <p:cNvSpPr/>
            <p:nvPr/>
          </p:nvSpPr>
          <p:spPr>
            <a:xfrm flipH="1">
              <a:off x="1937248" y="4398306"/>
              <a:ext cx="610417" cy="566845"/>
            </a:xfrm>
            <a:custGeom>
              <a:avLst/>
              <a:gdLst/>
              <a:ahLst/>
              <a:cxnLst/>
              <a:rect l="l" t="t" r="r" b="b"/>
              <a:pathLst>
                <a:path w="16419" h="15247" extrusionOk="0">
                  <a:moveTo>
                    <a:pt x="7965" y="1090"/>
                  </a:moveTo>
                  <a:cubicBezTo>
                    <a:pt x="8829" y="1090"/>
                    <a:pt x="9693" y="1263"/>
                    <a:pt x="10499" y="1594"/>
                  </a:cubicBezTo>
                  <a:cubicBezTo>
                    <a:pt x="13567" y="2890"/>
                    <a:pt x="15151" y="6304"/>
                    <a:pt x="14172" y="9486"/>
                  </a:cubicBezTo>
                  <a:cubicBezTo>
                    <a:pt x="13322" y="12246"/>
                    <a:pt x="10774" y="14052"/>
                    <a:pt x="7990" y="14052"/>
                  </a:cubicBezTo>
                  <a:cubicBezTo>
                    <a:pt x="7563" y="14052"/>
                    <a:pt x="7130" y="14010"/>
                    <a:pt x="6697" y="13922"/>
                  </a:cubicBezTo>
                  <a:cubicBezTo>
                    <a:pt x="3428" y="13259"/>
                    <a:pt x="1196" y="10249"/>
                    <a:pt x="1527" y="6937"/>
                  </a:cubicBezTo>
                  <a:cubicBezTo>
                    <a:pt x="1844" y="3625"/>
                    <a:pt x="4638" y="1090"/>
                    <a:pt x="7965" y="1090"/>
                  </a:cubicBezTo>
                  <a:close/>
                  <a:moveTo>
                    <a:pt x="7993" y="1"/>
                  </a:moveTo>
                  <a:cubicBezTo>
                    <a:pt x="7489" y="1"/>
                    <a:pt x="6978" y="51"/>
                    <a:pt x="6467" y="154"/>
                  </a:cubicBezTo>
                  <a:cubicBezTo>
                    <a:pt x="2622" y="917"/>
                    <a:pt x="1" y="4475"/>
                    <a:pt x="389" y="8377"/>
                  </a:cubicBezTo>
                  <a:cubicBezTo>
                    <a:pt x="764" y="12266"/>
                    <a:pt x="4047" y="15247"/>
                    <a:pt x="7965" y="15247"/>
                  </a:cubicBezTo>
                  <a:cubicBezTo>
                    <a:pt x="8987" y="15247"/>
                    <a:pt x="9995" y="15045"/>
                    <a:pt x="10946" y="14642"/>
                  </a:cubicBezTo>
                  <a:cubicBezTo>
                    <a:pt x="14546" y="13130"/>
                    <a:pt x="16418" y="9112"/>
                    <a:pt x="15266" y="5367"/>
                  </a:cubicBezTo>
                  <a:cubicBezTo>
                    <a:pt x="14267" y="2121"/>
                    <a:pt x="11277" y="1"/>
                    <a:pt x="799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3" name="Google Shape;357;p35">
              <a:extLst>
                <a:ext uri="{FF2B5EF4-FFF2-40B4-BE49-F238E27FC236}">
                  <a16:creationId xmlns:a16="http://schemas.microsoft.com/office/drawing/2014/main" id="{A4EE4753-4341-4CC8-4AB5-D8CDF84C0AC2}"/>
                </a:ext>
              </a:extLst>
            </p:cNvPr>
            <p:cNvSpPr/>
            <p:nvPr/>
          </p:nvSpPr>
          <p:spPr>
            <a:xfrm flipH="1">
              <a:off x="2166410" y="4617096"/>
              <a:ext cx="148896" cy="127556"/>
            </a:xfrm>
            <a:custGeom>
              <a:avLst/>
              <a:gdLst/>
              <a:ahLst/>
              <a:cxnLst/>
              <a:rect l="l" t="t" r="r" b="b"/>
              <a:pathLst>
                <a:path w="4005" h="3431" extrusionOk="0">
                  <a:moveTo>
                    <a:pt x="1715" y="1"/>
                  </a:moveTo>
                  <a:cubicBezTo>
                    <a:pt x="764" y="1"/>
                    <a:pt x="1" y="764"/>
                    <a:pt x="1" y="1715"/>
                  </a:cubicBezTo>
                  <a:cubicBezTo>
                    <a:pt x="1" y="2747"/>
                    <a:pt x="844" y="3430"/>
                    <a:pt x="1724" y="3430"/>
                  </a:cubicBezTo>
                  <a:cubicBezTo>
                    <a:pt x="2145" y="3430"/>
                    <a:pt x="2575" y="3274"/>
                    <a:pt x="2924" y="2924"/>
                  </a:cubicBezTo>
                  <a:cubicBezTo>
                    <a:pt x="4004" y="1844"/>
                    <a:pt x="3241" y="1"/>
                    <a:pt x="171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4" name="Google Shape;358;p35">
              <a:extLst>
                <a:ext uri="{FF2B5EF4-FFF2-40B4-BE49-F238E27FC236}">
                  <a16:creationId xmlns:a16="http://schemas.microsoft.com/office/drawing/2014/main" id="{2D8DDAD4-9EBB-E68B-01EE-2267E6828735}"/>
                </a:ext>
              </a:extLst>
            </p:cNvPr>
            <p:cNvSpPr/>
            <p:nvPr/>
          </p:nvSpPr>
          <p:spPr>
            <a:xfrm flipH="1">
              <a:off x="1038334" y="3061217"/>
              <a:ext cx="596996" cy="477099"/>
            </a:xfrm>
            <a:custGeom>
              <a:avLst/>
              <a:gdLst/>
              <a:ahLst/>
              <a:cxnLst/>
              <a:rect l="l" t="t" r="r" b="b"/>
              <a:pathLst>
                <a:path w="16058" h="12833" extrusionOk="0">
                  <a:moveTo>
                    <a:pt x="3932" y="1"/>
                  </a:moveTo>
                  <a:cubicBezTo>
                    <a:pt x="1772" y="1"/>
                    <a:pt x="0" y="1758"/>
                    <a:pt x="0" y="3932"/>
                  </a:cubicBezTo>
                  <a:lnTo>
                    <a:pt x="0" y="12832"/>
                  </a:lnTo>
                  <a:lnTo>
                    <a:pt x="1685" y="12832"/>
                  </a:lnTo>
                  <a:lnTo>
                    <a:pt x="1685" y="3932"/>
                  </a:lnTo>
                  <a:cubicBezTo>
                    <a:pt x="1685" y="2694"/>
                    <a:pt x="2693" y="1686"/>
                    <a:pt x="3932" y="1686"/>
                  </a:cubicBezTo>
                  <a:lnTo>
                    <a:pt x="15208" y="1686"/>
                  </a:lnTo>
                  <a:cubicBezTo>
                    <a:pt x="15669" y="1686"/>
                    <a:pt x="16058" y="1311"/>
                    <a:pt x="16058" y="850"/>
                  </a:cubicBezTo>
                  <a:cubicBezTo>
                    <a:pt x="16058" y="375"/>
                    <a:pt x="15669" y="1"/>
                    <a:pt x="15208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5" name="Google Shape;359;p35">
              <a:extLst>
                <a:ext uri="{FF2B5EF4-FFF2-40B4-BE49-F238E27FC236}">
                  <a16:creationId xmlns:a16="http://schemas.microsoft.com/office/drawing/2014/main" id="{3626FDBB-C32F-21BE-F06E-7D02A877DD6A}"/>
                </a:ext>
              </a:extLst>
            </p:cNvPr>
            <p:cNvSpPr/>
            <p:nvPr/>
          </p:nvSpPr>
          <p:spPr>
            <a:xfrm flipH="1">
              <a:off x="1241769" y="3252384"/>
              <a:ext cx="651090" cy="140308"/>
            </a:xfrm>
            <a:custGeom>
              <a:avLst/>
              <a:gdLst/>
              <a:ahLst/>
              <a:cxnLst/>
              <a:rect l="l" t="t" r="r" b="b"/>
              <a:pathLst>
                <a:path w="17513" h="3774" extrusionOk="0">
                  <a:moveTo>
                    <a:pt x="1037" y="0"/>
                  </a:moveTo>
                  <a:cubicBezTo>
                    <a:pt x="461" y="0"/>
                    <a:pt x="0" y="461"/>
                    <a:pt x="0" y="1051"/>
                  </a:cubicBezTo>
                  <a:lnTo>
                    <a:pt x="0" y="2736"/>
                  </a:lnTo>
                  <a:cubicBezTo>
                    <a:pt x="0" y="3312"/>
                    <a:pt x="461" y="3773"/>
                    <a:pt x="1037" y="3773"/>
                  </a:cubicBezTo>
                  <a:lnTo>
                    <a:pt x="16461" y="3773"/>
                  </a:lnTo>
                  <a:cubicBezTo>
                    <a:pt x="17052" y="3773"/>
                    <a:pt x="17512" y="3312"/>
                    <a:pt x="17512" y="2736"/>
                  </a:cubicBezTo>
                  <a:lnTo>
                    <a:pt x="17512" y="1051"/>
                  </a:lnTo>
                  <a:cubicBezTo>
                    <a:pt x="17512" y="461"/>
                    <a:pt x="17052" y="0"/>
                    <a:pt x="1646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6" name="Google Shape;360;p35">
              <a:extLst>
                <a:ext uri="{FF2B5EF4-FFF2-40B4-BE49-F238E27FC236}">
                  <a16:creationId xmlns:a16="http://schemas.microsoft.com/office/drawing/2014/main" id="{AE6BD440-8FC8-4CA5-15EE-E1361543A1A2}"/>
                </a:ext>
              </a:extLst>
            </p:cNvPr>
            <p:cNvSpPr/>
            <p:nvPr/>
          </p:nvSpPr>
          <p:spPr>
            <a:xfrm flipH="1">
              <a:off x="1160387" y="3068727"/>
              <a:ext cx="171388" cy="119228"/>
            </a:xfrm>
            <a:custGeom>
              <a:avLst/>
              <a:gdLst/>
              <a:ahLst/>
              <a:cxnLst/>
              <a:rect l="l" t="t" r="r" b="b"/>
              <a:pathLst>
                <a:path w="4610" h="3207" extrusionOk="0">
                  <a:moveTo>
                    <a:pt x="1427" y="0"/>
                  </a:moveTo>
                  <a:cubicBezTo>
                    <a:pt x="1311" y="0"/>
                    <a:pt x="1182" y="29"/>
                    <a:pt x="1095" y="116"/>
                  </a:cubicBezTo>
                  <a:cubicBezTo>
                    <a:pt x="937" y="274"/>
                    <a:pt x="1" y="2621"/>
                    <a:pt x="44" y="2679"/>
                  </a:cubicBezTo>
                  <a:cubicBezTo>
                    <a:pt x="166" y="2814"/>
                    <a:pt x="421" y="2852"/>
                    <a:pt x="665" y="2852"/>
                  </a:cubicBezTo>
                  <a:cubicBezTo>
                    <a:pt x="967" y="2852"/>
                    <a:pt x="1254" y="2794"/>
                    <a:pt x="1254" y="2794"/>
                  </a:cubicBezTo>
                  <a:cubicBezTo>
                    <a:pt x="1254" y="2794"/>
                    <a:pt x="1686" y="3082"/>
                    <a:pt x="1888" y="3183"/>
                  </a:cubicBezTo>
                  <a:cubicBezTo>
                    <a:pt x="1918" y="3200"/>
                    <a:pt x="1951" y="3207"/>
                    <a:pt x="1983" y="3207"/>
                  </a:cubicBezTo>
                  <a:cubicBezTo>
                    <a:pt x="2180" y="3207"/>
                    <a:pt x="2392" y="2953"/>
                    <a:pt x="2392" y="2953"/>
                  </a:cubicBezTo>
                  <a:cubicBezTo>
                    <a:pt x="2608" y="3025"/>
                    <a:pt x="2824" y="3082"/>
                    <a:pt x="3040" y="3097"/>
                  </a:cubicBezTo>
                  <a:cubicBezTo>
                    <a:pt x="3155" y="3068"/>
                    <a:pt x="3342" y="2737"/>
                    <a:pt x="3342" y="2737"/>
                  </a:cubicBezTo>
                  <a:lnTo>
                    <a:pt x="3630" y="2780"/>
                  </a:lnTo>
                  <a:lnTo>
                    <a:pt x="4091" y="2866"/>
                  </a:lnTo>
                  <a:cubicBezTo>
                    <a:pt x="4221" y="2665"/>
                    <a:pt x="4321" y="2449"/>
                    <a:pt x="4393" y="2218"/>
                  </a:cubicBezTo>
                  <a:cubicBezTo>
                    <a:pt x="4437" y="1973"/>
                    <a:pt x="4609" y="879"/>
                    <a:pt x="4480" y="677"/>
                  </a:cubicBezTo>
                  <a:cubicBezTo>
                    <a:pt x="4404" y="602"/>
                    <a:pt x="4307" y="559"/>
                    <a:pt x="4197" y="559"/>
                  </a:cubicBezTo>
                  <a:cubicBezTo>
                    <a:pt x="4181" y="559"/>
                    <a:pt x="4165" y="560"/>
                    <a:pt x="4149" y="562"/>
                  </a:cubicBezTo>
                  <a:cubicBezTo>
                    <a:pt x="4127" y="560"/>
                    <a:pt x="4105" y="558"/>
                    <a:pt x="4084" y="558"/>
                  </a:cubicBezTo>
                  <a:cubicBezTo>
                    <a:pt x="3976" y="558"/>
                    <a:pt x="3870" y="588"/>
                    <a:pt x="3774" y="648"/>
                  </a:cubicBezTo>
                  <a:cubicBezTo>
                    <a:pt x="3688" y="721"/>
                    <a:pt x="3673" y="1383"/>
                    <a:pt x="3673" y="1441"/>
                  </a:cubicBezTo>
                  <a:cubicBezTo>
                    <a:pt x="3673" y="1441"/>
                    <a:pt x="3572" y="1239"/>
                    <a:pt x="3486" y="1081"/>
                  </a:cubicBezTo>
                  <a:cubicBezTo>
                    <a:pt x="3385" y="951"/>
                    <a:pt x="3227" y="865"/>
                    <a:pt x="3054" y="850"/>
                  </a:cubicBezTo>
                  <a:cubicBezTo>
                    <a:pt x="2996" y="836"/>
                    <a:pt x="2924" y="836"/>
                    <a:pt x="2852" y="821"/>
                  </a:cubicBezTo>
                  <a:cubicBezTo>
                    <a:pt x="2780" y="677"/>
                    <a:pt x="1931" y="677"/>
                    <a:pt x="1931" y="677"/>
                  </a:cubicBezTo>
                  <a:cubicBezTo>
                    <a:pt x="1945" y="519"/>
                    <a:pt x="1916" y="360"/>
                    <a:pt x="1873" y="216"/>
                  </a:cubicBezTo>
                  <a:cubicBezTo>
                    <a:pt x="1859" y="188"/>
                    <a:pt x="1844" y="159"/>
                    <a:pt x="1830" y="144"/>
                  </a:cubicBezTo>
                  <a:cubicBezTo>
                    <a:pt x="1715" y="44"/>
                    <a:pt x="1571" y="0"/>
                    <a:pt x="1427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7" name="Google Shape;361;p35">
              <a:extLst>
                <a:ext uri="{FF2B5EF4-FFF2-40B4-BE49-F238E27FC236}">
                  <a16:creationId xmlns:a16="http://schemas.microsoft.com/office/drawing/2014/main" id="{7FA94E18-2349-BED3-C778-E217CD66F7A5}"/>
                </a:ext>
              </a:extLst>
            </p:cNvPr>
            <p:cNvSpPr/>
            <p:nvPr/>
          </p:nvSpPr>
          <p:spPr>
            <a:xfrm flipH="1">
              <a:off x="1259428" y="3076757"/>
              <a:ext cx="21451" cy="71232"/>
            </a:xfrm>
            <a:custGeom>
              <a:avLst/>
              <a:gdLst/>
              <a:ahLst/>
              <a:cxnLst/>
              <a:rect l="l" t="t" r="r" b="b"/>
              <a:pathLst>
                <a:path w="577" h="1916" extrusionOk="0">
                  <a:moveTo>
                    <a:pt x="504" y="0"/>
                  </a:moveTo>
                  <a:cubicBezTo>
                    <a:pt x="432" y="188"/>
                    <a:pt x="274" y="447"/>
                    <a:pt x="158" y="821"/>
                  </a:cubicBezTo>
                  <a:cubicBezTo>
                    <a:pt x="29" y="1181"/>
                    <a:pt x="0" y="1556"/>
                    <a:pt x="58" y="1916"/>
                  </a:cubicBezTo>
                  <a:lnTo>
                    <a:pt x="562" y="461"/>
                  </a:lnTo>
                  <a:cubicBezTo>
                    <a:pt x="576" y="303"/>
                    <a:pt x="547" y="144"/>
                    <a:pt x="504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8" name="Google Shape;362;p35">
              <a:extLst>
                <a:ext uri="{FF2B5EF4-FFF2-40B4-BE49-F238E27FC236}">
                  <a16:creationId xmlns:a16="http://schemas.microsoft.com/office/drawing/2014/main" id="{EF6502D2-1336-1C00-B1BF-13366B7F7724}"/>
                </a:ext>
              </a:extLst>
            </p:cNvPr>
            <p:cNvSpPr/>
            <p:nvPr/>
          </p:nvSpPr>
          <p:spPr>
            <a:xfrm flipH="1">
              <a:off x="1212324" y="3099250"/>
              <a:ext cx="26805" cy="58926"/>
            </a:xfrm>
            <a:custGeom>
              <a:avLst/>
              <a:gdLst/>
              <a:ahLst/>
              <a:cxnLst/>
              <a:rect l="l" t="t" r="r" b="b"/>
              <a:pathLst>
                <a:path w="721" h="1585" extrusionOk="0">
                  <a:moveTo>
                    <a:pt x="360" y="0"/>
                  </a:moveTo>
                  <a:cubicBezTo>
                    <a:pt x="360" y="0"/>
                    <a:pt x="159" y="1037"/>
                    <a:pt x="0" y="1584"/>
                  </a:cubicBezTo>
                  <a:cubicBezTo>
                    <a:pt x="346" y="1138"/>
                    <a:pt x="720" y="879"/>
                    <a:pt x="562" y="29"/>
                  </a:cubicBezTo>
                  <a:cubicBezTo>
                    <a:pt x="504" y="15"/>
                    <a:pt x="432" y="15"/>
                    <a:pt x="360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9" name="Google Shape;363;p35">
              <a:extLst>
                <a:ext uri="{FF2B5EF4-FFF2-40B4-BE49-F238E27FC236}">
                  <a16:creationId xmlns:a16="http://schemas.microsoft.com/office/drawing/2014/main" id="{6A84488C-ACFF-5090-86DD-DE899DD372D7}"/>
                </a:ext>
              </a:extLst>
            </p:cNvPr>
            <p:cNvSpPr/>
            <p:nvPr/>
          </p:nvSpPr>
          <p:spPr>
            <a:xfrm flipH="1">
              <a:off x="1180240" y="3092744"/>
              <a:ext cx="27288" cy="79337"/>
            </a:xfrm>
            <a:custGeom>
              <a:avLst/>
              <a:gdLst/>
              <a:ahLst/>
              <a:cxnLst/>
              <a:rect l="l" t="t" r="r" b="b"/>
              <a:pathLst>
                <a:path w="734" h="2134" extrusionOk="0">
                  <a:moveTo>
                    <a:pt x="435" y="1"/>
                  </a:moveTo>
                  <a:cubicBezTo>
                    <a:pt x="434" y="1"/>
                    <a:pt x="433" y="1"/>
                    <a:pt x="432" y="2"/>
                  </a:cubicBezTo>
                  <a:cubicBezTo>
                    <a:pt x="360" y="75"/>
                    <a:pt x="346" y="737"/>
                    <a:pt x="346" y="795"/>
                  </a:cubicBezTo>
                  <a:cubicBezTo>
                    <a:pt x="374" y="953"/>
                    <a:pt x="403" y="1126"/>
                    <a:pt x="389" y="1284"/>
                  </a:cubicBezTo>
                  <a:cubicBezTo>
                    <a:pt x="389" y="1529"/>
                    <a:pt x="0" y="2091"/>
                    <a:pt x="0" y="2091"/>
                  </a:cubicBezTo>
                  <a:lnTo>
                    <a:pt x="288" y="2134"/>
                  </a:lnTo>
                  <a:cubicBezTo>
                    <a:pt x="446" y="1947"/>
                    <a:pt x="562" y="1731"/>
                    <a:pt x="677" y="1515"/>
                  </a:cubicBezTo>
                  <a:cubicBezTo>
                    <a:pt x="733" y="1373"/>
                    <a:pt x="485" y="1"/>
                    <a:pt x="435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0" name="Google Shape;364;p35">
              <a:extLst>
                <a:ext uri="{FF2B5EF4-FFF2-40B4-BE49-F238E27FC236}">
                  <a16:creationId xmlns:a16="http://schemas.microsoft.com/office/drawing/2014/main" id="{F065705B-CA8B-64D8-72EA-0656ADC8FB65}"/>
                </a:ext>
              </a:extLst>
            </p:cNvPr>
            <p:cNvSpPr/>
            <p:nvPr/>
          </p:nvSpPr>
          <p:spPr>
            <a:xfrm flipH="1">
              <a:off x="617484" y="3061217"/>
              <a:ext cx="596476" cy="477099"/>
            </a:xfrm>
            <a:custGeom>
              <a:avLst/>
              <a:gdLst/>
              <a:ahLst/>
              <a:cxnLst/>
              <a:rect l="l" t="t" r="r" b="b"/>
              <a:pathLst>
                <a:path w="16044" h="12833" extrusionOk="0">
                  <a:moveTo>
                    <a:pt x="3932" y="1"/>
                  </a:moveTo>
                  <a:cubicBezTo>
                    <a:pt x="1757" y="1"/>
                    <a:pt x="0" y="1758"/>
                    <a:pt x="0" y="3932"/>
                  </a:cubicBezTo>
                  <a:lnTo>
                    <a:pt x="0" y="12832"/>
                  </a:lnTo>
                  <a:lnTo>
                    <a:pt x="1671" y="12832"/>
                  </a:lnTo>
                  <a:lnTo>
                    <a:pt x="1671" y="3932"/>
                  </a:lnTo>
                  <a:cubicBezTo>
                    <a:pt x="1671" y="2694"/>
                    <a:pt x="2679" y="1686"/>
                    <a:pt x="3932" y="1686"/>
                  </a:cubicBezTo>
                  <a:lnTo>
                    <a:pt x="15194" y="1686"/>
                  </a:lnTo>
                  <a:cubicBezTo>
                    <a:pt x="15669" y="1686"/>
                    <a:pt x="16043" y="1311"/>
                    <a:pt x="16043" y="850"/>
                  </a:cubicBezTo>
                  <a:cubicBezTo>
                    <a:pt x="16043" y="375"/>
                    <a:pt x="15669" y="1"/>
                    <a:pt x="15194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1" name="Google Shape;365;p35">
              <a:extLst>
                <a:ext uri="{FF2B5EF4-FFF2-40B4-BE49-F238E27FC236}">
                  <a16:creationId xmlns:a16="http://schemas.microsoft.com/office/drawing/2014/main" id="{DB8A155B-514D-99FA-9E4E-5D6EE3CE141A}"/>
                </a:ext>
              </a:extLst>
            </p:cNvPr>
            <p:cNvSpPr/>
            <p:nvPr/>
          </p:nvSpPr>
          <p:spPr>
            <a:xfrm flipH="1">
              <a:off x="1557666" y="3316069"/>
              <a:ext cx="1085843" cy="1411369"/>
            </a:xfrm>
            <a:custGeom>
              <a:avLst/>
              <a:gdLst/>
              <a:ahLst/>
              <a:cxnLst/>
              <a:rect l="l" t="t" r="r" b="b"/>
              <a:pathLst>
                <a:path w="29207" h="37963" extrusionOk="0">
                  <a:moveTo>
                    <a:pt x="26686" y="2521"/>
                  </a:moveTo>
                  <a:lnTo>
                    <a:pt x="26686" y="35442"/>
                  </a:lnTo>
                  <a:lnTo>
                    <a:pt x="4609" y="35442"/>
                  </a:lnTo>
                  <a:cubicBezTo>
                    <a:pt x="3457" y="35442"/>
                    <a:pt x="2521" y="34506"/>
                    <a:pt x="2521" y="33354"/>
                  </a:cubicBezTo>
                  <a:lnTo>
                    <a:pt x="2521" y="2521"/>
                  </a:lnTo>
                  <a:close/>
                  <a:moveTo>
                    <a:pt x="1" y="1"/>
                  </a:moveTo>
                  <a:lnTo>
                    <a:pt x="1" y="35932"/>
                  </a:lnTo>
                  <a:cubicBezTo>
                    <a:pt x="1" y="37055"/>
                    <a:pt x="923" y="37963"/>
                    <a:pt x="2046" y="37963"/>
                  </a:cubicBezTo>
                  <a:lnTo>
                    <a:pt x="29207" y="37963"/>
                  </a:lnTo>
                  <a:lnTo>
                    <a:pt x="29207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2" name="Google Shape;366;p35">
              <a:extLst>
                <a:ext uri="{FF2B5EF4-FFF2-40B4-BE49-F238E27FC236}">
                  <a16:creationId xmlns:a16="http://schemas.microsoft.com/office/drawing/2014/main" id="{38AB9B95-C849-77E5-F50F-25F07BB9E909}"/>
                </a:ext>
              </a:extLst>
            </p:cNvPr>
            <p:cNvSpPr/>
            <p:nvPr/>
          </p:nvSpPr>
          <p:spPr>
            <a:xfrm flipH="1">
              <a:off x="1137374" y="3316069"/>
              <a:ext cx="1086364" cy="1411369"/>
            </a:xfrm>
            <a:custGeom>
              <a:avLst/>
              <a:gdLst/>
              <a:ahLst/>
              <a:cxnLst/>
              <a:rect l="l" t="t" r="r" b="b"/>
              <a:pathLst>
                <a:path w="29221" h="37963" extrusionOk="0">
                  <a:moveTo>
                    <a:pt x="26686" y="2521"/>
                  </a:moveTo>
                  <a:lnTo>
                    <a:pt x="26686" y="33873"/>
                  </a:lnTo>
                  <a:cubicBezTo>
                    <a:pt x="26686" y="34737"/>
                    <a:pt x="25995" y="35442"/>
                    <a:pt x="25116" y="35442"/>
                  </a:cubicBezTo>
                  <a:lnTo>
                    <a:pt x="2521" y="35442"/>
                  </a:lnTo>
                  <a:lnTo>
                    <a:pt x="2535" y="2521"/>
                  </a:lnTo>
                  <a:close/>
                  <a:moveTo>
                    <a:pt x="0" y="1"/>
                  </a:moveTo>
                  <a:lnTo>
                    <a:pt x="0" y="37963"/>
                  </a:lnTo>
                  <a:lnTo>
                    <a:pt x="26988" y="37963"/>
                  </a:lnTo>
                  <a:cubicBezTo>
                    <a:pt x="28213" y="37963"/>
                    <a:pt x="29206" y="36969"/>
                    <a:pt x="29221" y="35745"/>
                  </a:cubicBezTo>
                  <a:lnTo>
                    <a:pt x="29221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3" name="Google Shape;367;p35">
              <a:extLst>
                <a:ext uri="{FF2B5EF4-FFF2-40B4-BE49-F238E27FC236}">
                  <a16:creationId xmlns:a16="http://schemas.microsoft.com/office/drawing/2014/main" id="{C3360382-8831-5FCD-E962-9AD31F3D3396}"/>
                </a:ext>
              </a:extLst>
            </p:cNvPr>
            <p:cNvSpPr/>
            <p:nvPr/>
          </p:nvSpPr>
          <p:spPr>
            <a:xfrm flipH="1">
              <a:off x="1137895" y="3316069"/>
              <a:ext cx="1505614" cy="304707"/>
            </a:xfrm>
            <a:custGeom>
              <a:avLst/>
              <a:gdLst/>
              <a:ahLst/>
              <a:cxnLst/>
              <a:rect l="l" t="t" r="r" b="b"/>
              <a:pathLst>
                <a:path w="40498" h="8196" extrusionOk="0">
                  <a:moveTo>
                    <a:pt x="1" y="1"/>
                  </a:moveTo>
                  <a:lnTo>
                    <a:pt x="1" y="8195"/>
                  </a:lnTo>
                  <a:lnTo>
                    <a:pt x="40497" y="8195"/>
                  </a:lnTo>
                  <a:lnTo>
                    <a:pt x="40497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4" name="Google Shape;368;p35">
              <a:extLst>
                <a:ext uri="{FF2B5EF4-FFF2-40B4-BE49-F238E27FC236}">
                  <a16:creationId xmlns:a16="http://schemas.microsoft.com/office/drawing/2014/main" id="{97507465-D0C3-B7C5-6CE3-AB2C8EE018F3}"/>
                </a:ext>
              </a:extLst>
            </p:cNvPr>
            <p:cNvSpPr/>
            <p:nvPr/>
          </p:nvSpPr>
          <p:spPr>
            <a:xfrm flipH="1">
              <a:off x="1137895" y="3316069"/>
              <a:ext cx="989479" cy="304707"/>
            </a:xfrm>
            <a:custGeom>
              <a:avLst/>
              <a:gdLst/>
              <a:ahLst/>
              <a:cxnLst/>
              <a:rect l="l" t="t" r="r" b="b"/>
              <a:pathLst>
                <a:path w="26615" h="8196" extrusionOk="0">
                  <a:moveTo>
                    <a:pt x="1" y="1"/>
                  </a:moveTo>
                  <a:lnTo>
                    <a:pt x="1" y="8195"/>
                  </a:lnTo>
                  <a:lnTo>
                    <a:pt x="26614" y="8195"/>
                  </a:lnTo>
                  <a:lnTo>
                    <a:pt x="26614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5" name="Google Shape;369;p35">
              <a:extLst>
                <a:ext uri="{FF2B5EF4-FFF2-40B4-BE49-F238E27FC236}">
                  <a16:creationId xmlns:a16="http://schemas.microsoft.com/office/drawing/2014/main" id="{CCFAC303-D99A-D954-5C0B-B654AF4E6D9E}"/>
                </a:ext>
              </a:extLst>
            </p:cNvPr>
            <p:cNvSpPr/>
            <p:nvPr/>
          </p:nvSpPr>
          <p:spPr>
            <a:xfrm flipH="1">
              <a:off x="1695260" y="4405109"/>
              <a:ext cx="26805" cy="551491"/>
            </a:xfrm>
            <a:custGeom>
              <a:avLst/>
              <a:gdLst/>
              <a:ahLst/>
              <a:cxnLst/>
              <a:rect l="l" t="t" r="r" b="b"/>
              <a:pathLst>
                <a:path w="721" h="14834" extrusionOk="0">
                  <a:moveTo>
                    <a:pt x="332" y="0"/>
                  </a:moveTo>
                  <a:cubicBezTo>
                    <a:pt x="144" y="0"/>
                    <a:pt x="0" y="144"/>
                    <a:pt x="0" y="331"/>
                  </a:cubicBezTo>
                  <a:lnTo>
                    <a:pt x="58" y="14488"/>
                  </a:lnTo>
                  <a:cubicBezTo>
                    <a:pt x="58" y="14675"/>
                    <a:pt x="202" y="14833"/>
                    <a:pt x="389" y="14833"/>
                  </a:cubicBezTo>
                  <a:cubicBezTo>
                    <a:pt x="576" y="14833"/>
                    <a:pt x="720" y="14675"/>
                    <a:pt x="720" y="14488"/>
                  </a:cubicBezTo>
                  <a:lnTo>
                    <a:pt x="663" y="331"/>
                  </a:lnTo>
                  <a:cubicBezTo>
                    <a:pt x="663" y="144"/>
                    <a:pt x="519" y="0"/>
                    <a:pt x="33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6" name="Google Shape;370;p35">
              <a:extLst>
                <a:ext uri="{FF2B5EF4-FFF2-40B4-BE49-F238E27FC236}">
                  <a16:creationId xmlns:a16="http://schemas.microsoft.com/office/drawing/2014/main" id="{4FFD5BD8-C962-4A85-592C-33269845621E}"/>
                </a:ext>
              </a:extLst>
            </p:cNvPr>
            <p:cNvSpPr/>
            <p:nvPr/>
          </p:nvSpPr>
          <p:spPr>
            <a:xfrm flipH="1">
              <a:off x="1505246" y="4480989"/>
              <a:ext cx="405272" cy="399026"/>
            </a:xfrm>
            <a:custGeom>
              <a:avLst/>
              <a:gdLst/>
              <a:ahLst/>
              <a:cxnLst/>
              <a:rect l="l" t="t" r="r" b="b"/>
              <a:pathLst>
                <a:path w="10901" h="10733" extrusionOk="0">
                  <a:moveTo>
                    <a:pt x="10417" y="0"/>
                  </a:moveTo>
                  <a:cubicBezTo>
                    <a:pt x="10338" y="0"/>
                    <a:pt x="10255" y="31"/>
                    <a:pt x="10182" y="105"/>
                  </a:cubicBezTo>
                  <a:lnTo>
                    <a:pt x="202" y="10157"/>
                  </a:lnTo>
                  <a:cubicBezTo>
                    <a:pt x="0" y="10373"/>
                    <a:pt x="144" y="10733"/>
                    <a:pt x="447" y="10733"/>
                  </a:cubicBezTo>
                  <a:cubicBezTo>
                    <a:pt x="533" y="10733"/>
                    <a:pt x="619" y="10690"/>
                    <a:pt x="677" y="10632"/>
                  </a:cubicBezTo>
                  <a:lnTo>
                    <a:pt x="10657" y="580"/>
                  </a:lnTo>
                  <a:cubicBezTo>
                    <a:pt x="10900" y="337"/>
                    <a:pt x="10677" y="0"/>
                    <a:pt x="1041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7" name="Google Shape;371;p35">
              <a:extLst>
                <a:ext uri="{FF2B5EF4-FFF2-40B4-BE49-F238E27FC236}">
                  <a16:creationId xmlns:a16="http://schemas.microsoft.com/office/drawing/2014/main" id="{1D43FEF7-6773-127F-B6FF-2A40F5DF409E}"/>
                </a:ext>
              </a:extLst>
            </p:cNvPr>
            <p:cNvSpPr/>
            <p:nvPr/>
          </p:nvSpPr>
          <p:spPr>
            <a:xfrm flipH="1">
              <a:off x="1428623" y="4666913"/>
              <a:ext cx="560079" cy="27325"/>
            </a:xfrm>
            <a:custGeom>
              <a:avLst/>
              <a:gdLst/>
              <a:ahLst/>
              <a:cxnLst/>
              <a:rect l="l" t="t" r="r" b="b"/>
              <a:pathLst>
                <a:path w="15065" h="735" extrusionOk="0">
                  <a:moveTo>
                    <a:pt x="14618" y="0"/>
                  </a:moveTo>
                  <a:lnTo>
                    <a:pt x="447" y="58"/>
                  </a:lnTo>
                  <a:cubicBezTo>
                    <a:pt x="1" y="58"/>
                    <a:pt x="1" y="735"/>
                    <a:pt x="447" y="735"/>
                  </a:cubicBezTo>
                  <a:lnTo>
                    <a:pt x="14618" y="677"/>
                  </a:lnTo>
                  <a:cubicBezTo>
                    <a:pt x="15064" y="677"/>
                    <a:pt x="15064" y="0"/>
                    <a:pt x="14618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8" name="Google Shape;372;p35">
              <a:extLst>
                <a:ext uri="{FF2B5EF4-FFF2-40B4-BE49-F238E27FC236}">
                  <a16:creationId xmlns:a16="http://schemas.microsoft.com/office/drawing/2014/main" id="{5B604A71-EAAC-52B8-9EA5-E37FE0B4E9C1}"/>
                </a:ext>
              </a:extLst>
            </p:cNvPr>
            <p:cNvSpPr/>
            <p:nvPr/>
          </p:nvSpPr>
          <p:spPr>
            <a:xfrm flipH="1">
              <a:off x="1505209" y="4482587"/>
              <a:ext cx="408358" cy="395829"/>
            </a:xfrm>
            <a:custGeom>
              <a:avLst/>
              <a:gdLst/>
              <a:ahLst/>
              <a:cxnLst/>
              <a:rect l="l" t="t" r="r" b="b"/>
              <a:pathLst>
                <a:path w="10984" h="10647" extrusionOk="0">
                  <a:moveTo>
                    <a:pt x="481" y="1"/>
                  </a:moveTo>
                  <a:cubicBezTo>
                    <a:pt x="222" y="1"/>
                    <a:pt x="1" y="337"/>
                    <a:pt x="255" y="580"/>
                  </a:cubicBezTo>
                  <a:lnTo>
                    <a:pt x="10307" y="10560"/>
                  </a:lnTo>
                  <a:cubicBezTo>
                    <a:pt x="10365" y="10618"/>
                    <a:pt x="10451" y="10647"/>
                    <a:pt x="10537" y="10647"/>
                  </a:cubicBezTo>
                  <a:cubicBezTo>
                    <a:pt x="10840" y="10647"/>
                    <a:pt x="10984" y="10287"/>
                    <a:pt x="10768" y="10071"/>
                  </a:cubicBezTo>
                  <a:lnTo>
                    <a:pt x="716" y="105"/>
                  </a:lnTo>
                  <a:cubicBezTo>
                    <a:pt x="642" y="31"/>
                    <a:pt x="560" y="1"/>
                    <a:pt x="48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9" name="Google Shape;373;p35">
              <a:extLst>
                <a:ext uri="{FF2B5EF4-FFF2-40B4-BE49-F238E27FC236}">
                  <a16:creationId xmlns:a16="http://schemas.microsoft.com/office/drawing/2014/main" id="{680E2BB9-D682-70E5-62D6-F5C1A164D622}"/>
                </a:ext>
              </a:extLst>
            </p:cNvPr>
            <p:cNvSpPr/>
            <p:nvPr/>
          </p:nvSpPr>
          <p:spPr>
            <a:xfrm flipH="1">
              <a:off x="1445241" y="4417415"/>
              <a:ext cx="547216" cy="526545"/>
            </a:xfrm>
            <a:custGeom>
              <a:avLst/>
              <a:gdLst/>
              <a:ahLst/>
              <a:cxnLst/>
              <a:rect l="l" t="t" r="r" b="b"/>
              <a:pathLst>
                <a:path w="14719" h="14163" extrusionOk="0">
                  <a:moveTo>
                    <a:pt x="7597" y="2174"/>
                  </a:moveTo>
                  <a:cubicBezTo>
                    <a:pt x="10114" y="2174"/>
                    <a:pt x="12530" y="4131"/>
                    <a:pt x="12530" y="7086"/>
                  </a:cubicBezTo>
                  <a:cubicBezTo>
                    <a:pt x="12530" y="9779"/>
                    <a:pt x="10341" y="11982"/>
                    <a:pt x="7633" y="11982"/>
                  </a:cubicBezTo>
                  <a:cubicBezTo>
                    <a:pt x="3270" y="11982"/>
                    <a:pt x="1095" y="6697"/>
                    <a:pt x="4177" y="3615"/>
                  </a:cubicBezTo>
                  <a:cubicBezTo>
                    <a:pt x="5173" y="2620"/>
                    <a:pt x="6396" y="2174"/>
                    <a:pt x="7597" y="2174"/>
                  </a:cubicBezTo>
                  <a:close/>
                  <a:moveTo>
                    <a:pt x="7633" y="0"/>
                  </a:moveTo>
                  <a:cubicBezTo>
                    <a:pt x="4768" y="0"/>
                    <a:pt x="2190" y="1728"/>
                    <a:pt x="1095" y="4378"/>
                  </a:cubicBezTo>
                  <a:cubicBezTo>
                    <a:pt x="1" y="7014"/>
                    <a:pt x="606" y="10067"/>
                    <a:pt x="2622" y="12083"/>
                  </a:cubicBezTo>
                  <a:cubicBezTo>
                    <a:pt x="3981" y="13442"/>
                    <a:pt x="5791" y="14162"/>
                    <a:pt x="7634" y="14162"/>
                  </a:cubicBezTo>
                  <a:cubicBezTo>
                    <a:pt x="8545" y="14162"/>
                    <a:pt x="9464" y="13986"/>
                    <a:pt x="10341" y="13624"/>
                  </a:cubicBezTo>
                  <a:cubicBezTo>
                    <a:pt x="12991" y="12529"/>
                    <a:pt x="14719" y="9952"/>
                    <a:pt x="14719" y="7086"/>
                  </a:cubicBezTo>
                  <a:cubicBezTo>
                    <a:pt x="14719" y="3169"/>
                    <a:pt x="11551" y="0"/>
                    <a:pt x="7633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0" name="Google Shape;374;p35">
              <a:extLst>
                <a:ext uri="{FF2B5EF4-FFF2-40B4-BE49-F238E27FC236}">
                  <a16:creationId xmlns:a16="http://schemas.microsoft.com/office/drawing/2014/main" id="{6C674542-9A22-3CFE-E997-A4F64DE5D278}"/>
                </a:ext>
              </a:extLst>
            </p:cNvPr>
            <p:cNvSpPr/>
            <p:nvPr/>
          </p:nvSpPr>
          <p:spPr>
            <a:xfrm flipH="1">
              <a:off x="1394382" y="4398306"/>
              <a:ext cx="610380" cy="566845"/>
            </a:xfrm>
            <a:custGeom>
              <a:avLst/>
              <a:gdLst/>
              <a:ahLst/>
              <a:cxnLst/>
              <a:rect l="l" t="t" r="r" b="b"/>
              <a:pathLst>
                <a:path w="16418" h="15247" extrusionOk="0">
                  <a:moveTo>
                    <a:pt x="7964" y="1090"/>
                  </a:moveTo>
                  <a:cubicBezTo>
                    <a:pt x="8829" y="1090"/>
                    <a:pt x="9693" y="1263"/>
                    <a:pt x="10499" y="1594"/>
                  </a:cubicBezTo>
                  <a:cubicBezTo>
                    <a:pt x="13567" y="2890"/>
                    <a:pt x="15151" y="6304"/>
                    <a:pt x="14171" y="9486"/>
                  </a:cubicBezTo>
                  <a:cubicBezTo>
                    <a:pt x="13322" y="12246"/>
                    <a:pt x="10774" y="14052"/>
                    <a:pt x="7990" y="14052"/>
                  </a:cubicBezTo>
                  <a:cubicBezTo>
                    <a:pt x="7563" y="14052"/>
                    <a:pt x="7130" y="14010"/>
                    <a:pt x="6697" y="13922"/>
                  </a:cubicBezTo>
                  <a:cubicBezTo>
                    <a:pt x="3428" y="13259"/>
                    <a:pt x="1196" y="10249"/>
                    <a:pt x="1527" y="6937"/>
                  </a:cubicBezTo>
                  <a:cubicBezTo>
                    <a:pt x="1858" y="3625"/>
                    <a:pt x="4638" y="1090"/>
                    <a:pt x="7964" y="1090"/>
                  </a:cubicBezTo>
                  <a:close/>
                  <a:moveTo>
                    <a:pt x="7993" y="1"/>
                  </a:moveTo>
                  <a:cubicBezTo>
                    <a:pt x="7489" y="1"/>
                    <a:pt x="6978" y="51"/>
                    <a:pt x="6467" y="154"/>
                  </a:cubicBezTo>
                  <a:cubicBezTo>
                    <a:pt x="2622" y="917"/>
                    <a:pt x="1" y="4475"/>
                    <a:pt x="389" y="8377"/>
                  </a:cubicBezTo>
                  <a:cubicBezTo>
                    <a:pt x="764" y="12266"/>
                    <a:pt x="4047" y="15247"/>
                    <a:pt x="7964" y="15247"/>
                  </a:cubicBezTo>
                  <a:cubicBezTo>
                    <a:pt x="8987" y="15247"/>
                    <a:pt x="10009" y="15045"/>
                    <a:pt x="10946" y="14642"/>
                  </a:cubicBezTo>
                  <a:cubicBezTo>
                    <a:pt x="14560" y="13130"/>
                    <a:pt x="16418" y="9112"/>
                    <a:pt x="15266" y="5367"/>
                  </a:cubicBezTo>
                  <a:cubicBezTo>
                    <a:pt x="14267" y="2121"/>
                    <a:pt x="11277" y="1"/>
                    <a:pt x="799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1" name="Google Shape;375;p35">
              <a:extLst>
                <a:ext uri="{FF2B5EF4-FFF2-40B4-BE49-F238E27FC236}">
                  <a16:creationId xmlns:a16="http://schemas.microsoft.com/office/drawing/2014/main" id="{435B3E67-C9C5-D885-C54E-A49938383169}"/>
                </a:ext>
              </a:extLst>
            </p:cNvPr>
            <p:cNvSpPr/>
            <p:nvPr/>
          </p:nvSpPr>
          <p:spPr>
            <a:xfrm flipH="1">
              <a:off x="1623507" y="4617096"/>
              <a:ext cx="148896" cy="127556"/>
            </a:xfrm>
            <a:custGeom>
              <a:avLst/>
              <a:gdLst/>
              <a:ahLst/>
              <a:cxnLst/>
              <a:rect l="l" t="t" r="r" b="b"/>
              <a:pathLst>
                <a:path w="4005" h="3431" extrusionOk="0">
                  <a:moveTo>
                    <a:pt x="1714" y="1"/>
                  </a:moveTo>
                  <a:cubicBezTo>
                    <a:pt x="764" y="1"/>
                    <a:pt x="1" y="764"/>
                    <a:pt x="1" y="1715"/>
                  </a:cubicBezTo>
                  <a:cubicBezTo>
                    <a:pt x="1" y="2747"/>
                    <a:pt x="844" y="3430"/>
                    <a:pt x="1724" y="3430"/>
                  </a:cubicBezTo>
                  <a:cubicBezTo>
                    <a:pt x="2145" y="3430"/>
                    <a:pt x="2575" y="3274"/>
                    <a:pt x="2924" y="2924"/>
                  </a:cubicBezTo>
                  <a:cubicBezTo>
                    <a:pt x="4004" y="1844"/>
                    <a:pt x="3241" y="1"/>
                    <a:pt x="171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2" name="Google Shape;376;p35">
              <a:extLst>
                <a:ext uri="{FF2B5EF4-FFF2-40B4-BE49-F238E27FC236}">
                  <a16:creationId xmlns:a16="http://schemas.microsoft.com/office/drawing/2014/main" id="{88532193-31CC-2305-43ED-9D3D1354DF68}"/>
                </a:ext>
              </a:extLst>
            </p:cNvPr>
            <p:cNvSpPr/>
            <p:nvPr/>
          </p:nvSpPr>
          <p:spPr>
            <a:xfrm flipH="1">
              <a:off x="1678679" y="4650853"/>
              <a:ext cx="69633" cy="59633"/>
            </a:xfrm>
            <a:custGeom>
              <a:avLst/>
              <a:gdLst/>
              <a:ahLst/>
              <a:cxnLst/>
              <a:rect l="l" t="t" r="r" b="b"/>
              <a:pathLst>
                <a:path w="1873" h="1604" extrusionOk="0">
                  <a:moveTo>
                    <a:pt x="1066" y="0"/>
                  </a:moveTo>
                  <a:cubicBezTo>
                    <a:pt x="346" y="0"/>
                    <a:pt x="1" y="864"/>
                    <a:pt x="505" y="1368"/>
                  </a:cubicBezTo>
                  <a:cubicBezTo>
                    <a:pt x="668" y="1531"/>
                    <a:pt x="868" y="1604"/>
                    <a:pt x="1065" y="1604"/>
                  </a:cubicBezTo>
                  <a:cubicBezTo>
                    <a:pt x="1477" y="1604"/>
                    <a:pt x="1873" y="1284"/>
                    <a:pt x="1873" y="807"/>
                  </a:cubicBezTo>
                  <a:cubicBezTo>
                    <a:pt x="1873" y="360"/>
                    <a:pt x="1513" y="0"/>
                    <a:pt x="10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3" name="Google Shape;377;p35">
              <a:extLst>
                <a:ext uri="{FF2B5EF4-FFF2-40B4-BE49-F238E27FC236}">
                  <a16:creationId xmlns:a16="http://schemas.microsoft.com/office/drawing/2014/main" id="{E889928B-94E6-3B0D-E8A9-5267A838C097}"/>
                </a:ext>
              </a:extLst>
            </p:cNvPr>
            <p:cNvSpPr/>
            <p:nvPr/>
          </p:nvSpPr>
          <p:spPr>
            <a:xfrm flipH="1">
              <a:off x="819358" y="4651894"/>
              <a:ext cx="366236" cy="313778"/>
            </a:xfrm>
            <a:custGeom>
              <a:avLst/>
              <a:gdLst/>
              <a:ahLst/>
              <a:cxnLst/>
              <a:rect l="l" t="t" r="r" b="b"/>
              <a:pathLst>
                <a:path w="9851" h="8440" extrusionOk="0">
                  <a:moveTo>
                    <a:pt x="5631" y="1"/>
                  </a:moveTo>
                  <a:cubicBezTo>
                    <a:pt x="1887" y="1"/>
                    <a:pt x="0" y="4537"/>
                    <a:pt x="2665" y="7202"/>
                  </a:cubicBezTo>
                  <a:cubicBezTo>
                    <a:pt x="3520" y="8057"/>
                    <a:pt x="4572" y="8440"/>
                    <a:pt x="5605" y="8440"/>
                  </a:cubicBezTo>
                  <a:cubicBezTo>
                    <a:pt x="7771" y="8440"/>
                    <a:pt x="9851" y="6756"/>
                    <a:pt x="9851" y="4221"/>
                  </a:cubicBezTo>
                  <a:cubicBezTo>
                    <a:pt x="9851" y="1888"/>
                    <a:pt x="7964" y="1"/>
                    <a:pt x="563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4" name="Google Shape;378;p35">
              <a:extLst>
                <a:ext uri="{FF2B5EF4-FFF2-40B4-BE49-F238E27FC236}">
                  <a16:creationId xmlns:a16="http://schemas.microsoft.com/office/drawing/2014/main" id="{EDEBEBDF-9966-BDBD-8C67-E0BEA3A33A2E}"/>
                </a:ext>
              </a:extLst>
            </p:cNvPr>
            <p:cNvSpPr/>
            <p:nvPr/>
          </p:nvSpPr>
          <p:spPr>
            <a:xfrm flipH="1">
              <a:off x="886798" y="4741863"/>
              <a:ext cx="155848" cy="133653"/>
            </a:xfrm>
            <a:custGeom>
              <a:avLst/>
              <a:gdLst/>
              <a:ahLst/>
              <a:cxnLst/>
              <a:rect l="l" t="t" r="r" b="b"/>
              <a:pathLst>
                <a:path w="4192" h="3595" extrusionOk="0">
                  <a:moveTo>
                    <a:pt x="1786" y="0"/>
                  </a:moveTo>
                  <a:cubicBezTo>
                    <a:pt x="807" y="0"/>
                    <a:pt x="1" y="807"/>
                    <a:pt x="1" y="1801"/>
                  </a:cubicBezTo>
                  <a:cubicBezTo>
                    <a:pt x="1" y="2882"/>
                    <a:pt x="884" y="3594"/>
                    <a:pt x="1803" y="3594"/>
                  </a:cubicBezTo>
                  <a:cubicBezTo>
                    <a:pt x="2242" y="3594"/>
                    <a:pt x="2690" y="3431"/>
                    <a:pt x="3054" y="3068"/>
                  </a:cubicBezTo>
                  <a:cubicBezTo>
                    <a:pt x="4191" y="1930"/>
                    <a:pt x="3385" y="0"/>
                    <a:pt x="1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5" name="Google Shape;379;p35">
              <a:extLst>
                <a:ext uri="{FF2B5EF4-FFF2-40B4-BE49-F238E27FC236}">
                  <a16:creationId xmlns:a16="http://schemas.microsoft.com/office/drawing/2014/main" id="{AB11BEE1-1D67-F5E7-4F6B-F8C14E8D9411}"/>
                </a:ext>
              </a:extLst>
            </p:cNvPr>
            <p:cNvSpPr/>
            <p:nvPr/>
          </p:nvSpPr>
          <p:spPr>
            <a:xfrm flipH="1">
              <a:off x="934980" y="4673866"/>
              <a:ext cx="319689" cy="165477"/>
            </a:xfrm>
            <a:custGeom>
              <a:avLst/>
              <a:gdLst/>
              <a:ahLst/>
              <a:cxnLst/>
              <a:rect l="l" t="t" r="r" b="b"/>
              <a:pathLst>
                <a:path w="8599" h="4451" extrusionOk="0">
                  <a:moveTo>
                    <a:pt x="1081" y="0"/>
                  </a:moveTo>
                  <a:cubicBezTo>
                    <a:pt x="476" y="0"/>
                    <a:pt x="1" y="504"/>
                    <a:pt x="1" y="1109"/>
                  </a:cubicBezTo>
                  <a:lnTo>
                    <a:pt x="1" y="3370"/>
                  </a:lnTo>
                  <a:cubicBezTo>
                    <a:pt x="1" y="3975"/>
                    <a:pt x="490" y="4450"/>
                    <a:pt x="1081" y="4450"/>
                  </a:cubicBezTo>
                  <a:lnTo>
                    <a:pt x="7489" y="4450"/>
                  </a:lnTo>
                  <a:cubicBezTo>
                    <a:pt x="8109" y="4450"/>
                    <a:pt x="8598" y="3946"/>
                    <a:pt x="8584" y="3342"/>
                  </a:cubicBezTo>
                  <a:cubicBezTo>
                    <a:pt x="8556" y="2760"/>
                    <a:pt x="8080" y="2290"/>
                    <a:pt x="7501" y="2290"/>
                  </a:cubicBezTo>
                  <a:cubicBezTo>
                    <a:pt x="7492" y="2290"/>
                    <a:pt x="7484" y="2290"/>
                    <a:pt x="7475" y="2290"/>
                  </a:cubicBezTo>
                  <a:lnTo>
                    <a:pt x="2175" y="2290"/>
                  </a:lnTo>
                  <a:lnTo>
                    <a:pt x="2175" y="1109"/>
                  </a:lnTo>
                  <a:cubicBezTo>
                    <a:pt x="2175" y="504"/>
                    <a:pt x="1686" y="0"/>
                    <a:pt x="108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6" name="Google Shape;380;p35">
              <a:extLst>
                <a:ext uri="{FF2B5EF4-FFF2-40B4-BE49-F238E27FC236}">
                  <a16:creationId xmlns:a16="http://schemas.microsoft.com/office/drawing/2014/main" id="{A5E3FB04-0D93-A3E2-F86B-72E3AB261F82}"/>
                </a:ext>
              </a:extLst>
            </p:cNvPr>
            <p:cNvSpPr/>
            <p:nvPr/>
          </p:nvSpPr>
          <p:spPr>
            <a:xfrm flipH="1">
              <a:off x="513090" y="3034449"/>
              <a:ext cx="228121" cy="145885"/>
            </a:xfrm>
            <a:custGeom>
              <a:avLst/>
              <a:gdLst/>
              <a:ahLst/>
              <a:cxnLst/>
              <a:rect l="l" t="t" r="r" b="b"/>
              <a:pathLst>
                <a:path w="6136" h="3924" extrusionOk="0">
                  <a:moveTo>
                    <a:pt x="2636" y="1"/>
                  </a:moveTo>
                  <a:cubicBezTo>
                    <a:pt x="1974" y="1"/>
                    <a:pt x="1484" y="44"/>
                    <a:pt x="1412" y="174"/>
                  </a:cubicBezTo>
                  <a:cubicBezTo>
                    <a:pt x="1124" y="606"/>
                    <a:pt x="692" y="922"/>
                    <a:pt x="375" y="1354"/>
                  </a:cubicBezTo>
                  <a:cubicBezTo>
                    <a:pt x="1" y="1887"/>
                    <a:pt x="58" y="2521"/>
                    <a:pt x="15" y="3155"/>
                  </a:cubicBezTo>
                  <a:cubicBezTo>
                    <a:pt x="1" y="3396"/>
                    <a:pt x="1" y="3846"/>
                    <a:pt x="344" y="3846"/>
                  </a:cubicBezTo>
                  <a:cubicBezTo>
                    <a:pt x="350" y="3846"/>
                    <a:pt x="355" y="3846"/>
                    <a:pt x="361" y="3846"/>
                  </a:cubicBezTo>
                  <a:cubicBezTo>
                    <a:pt x="389" y="3846"/>
                    <a:pt x="418" y="3846"/>
                    <a:pt x="433" y="3831"/>
                  </a:cubicBezTo>
                  <a:cubicBezTo>
                    <a:pt x="649" y="3759"/>
                    <a:pt x="735" y="3428"/>
                    <a:pt x="793" y="3255"/>
                  </a:cubicBezTo>
                  <a:cubicBezTo>
                    <a:pt x="922" y="3500"/>
                    <a:pt x="1124" y="3846"/>
                    <a:pt x="1412" y="3904"/>
                  </a:cubicBezTo>
                  <a:cubicBezTo>
                    <a:pt x="1453" y="3914"/>
                    <a:pt x="1501" y="3924"/>
                    <a:pt x="1545" y="3924"/>
                  </a:cubicBezTo>
                  <a:cubicBezTo>
                    <a:pt x="1564" y="3924"/>
                    <a:pt x="1582" y="3922"/>
                    <a:pt x="1599" y="3918"/>
                  </a:cubicBezTo>
                  <a:cubicBezTo>
                    <a:pt x="1714" y="3918"/>
                    <a:pt x="1830" y="3860"/>
                    <a:pt x="1916" y="3774"/>
                  </a:cubicBezTo>
                  <a:cubicBezTo>
                    <a:pt x="2031" y="3846"/>
                    <a:pt x="2175" y="3889"/>
                    <a:pt x="2319" y="3889"/>
                  </a:cubicBezTo>
                  <a:lnTo>
                    <a:pt x="2348" y="3889"/>
                  </a:lnTo>
                  <a:cubicBezTo>
                    <a:pt x="2535" y="3860"/>
                    <a:pt x="2550" y="3644"/>
                    <a:pt x="2550" y="3630"/>
                  </a:cubicBezTo>
                  <a:cubicBezTo>
                    <a:pt x="2651" y="3640"/>
                    <a:pt x="2753" y="3650"/>
                    <a:pt x="2855" y="3650"/>
                  </a:cubicBezTo>
                  <a:cubicBezTo>
                    <a:pt x="2897" y="3650"/>
                    <a:pt x="2939" y="3648"/>
                    <a:pt x="2982" y="3644"/>
                  </a:cubicBezTo>
                  <a:cubicBezTo>
                    <a:pt x="2998" y="3646"/>
                    <a:pt x="3015" y="3647"/>
                    <a:pt x="3032" y="3647"/>
                  </a:cubicBezTo>
                  <a:cubicBezTo>
                    <a:pt x="3144" y="3647"/>
                    <a:pt x="3256" y="3606"/>
                    <a:pt x="3356" y="3543"/>
                  </a:cubicBezTo>
                  <a:cubicBezTo>
                    <a:pt x="3500" y="3399"/>
                    <a:pt x="3990" y="2579"/>
                    <a:pt x="3932" y="2363"/>
                  </a:cubicBezTo>
                  <a:cubicBezTo>
                    <a:pt x="3932" y="2363"/>
                    <a:pt x="5012" y="2219"/>
                    <a:pt x="5171" y="2132"/>
                  </a:cubicBezTo>
                  <a:cubicBezTo>
                    <a:pt x="5185" y="2118"/>
                    <a:pt x="5214" y="2103"/>
                    <a:pt x="5228" y="2103"/>
                  </a:cubicBezTo>
                  <a:cubicBezTo>
                    <a:pt x="6135" y="1556"/>
                    <a:pt x="5775" y="159"/>
                    <a:pt x="4724" y="87"/>
                  </a:cubicBezTo>
                  <a:cubicBezTo>
                    <a:pt x="4018" y="44"/>
                    <a:pt x="3255" y="1"/>
                    <a:pt x="263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7" name="Google Shape;381;p35">
              <a:extLst>
                <a:ext uri="{FF2B5EF4-FFF2-40B4-BE49-F238E27FC236}">
                  <a16:creationId xmlns:a16="http://schemas.microsoft.com/office/drawing/2014/main" id="{0552D7D0-99B3-E4DF-D8B2-DBEFE21681D8}"/>
                </a:ext>
              </a:extLst>
            </p:cNvPr>
            <p:cNvSpPr/>
            <p:nvPr/>
          </p:nvSpPr>
          <p:spPr>
            <a:xfrm flipH="1">
              <a:off x="669979" y="3109957"/>
              <a:ext cx="32679" cy="68221"/>
            </a:xfrm>
            <a:custGeom>
              <a:avLst/>
              <a:gdLst/>
              <a:ahLst/>
              <a:cxnLst/>
              <a:rect l="l" t="t" r="r" b="b"/>
              <a:pathLst>
                <a:path w="879" h="1835" extrusionOk="0">
                  <a:moveTo>
                    <a:pt x="332" y="0"/>
                  </a:moveTo>
                  <a:lnTo>
                    <a:pt x="332" y="0"/>
                  </a:lnTo>
                  <a:cubicBezTo>
                    <a:pt x="332" y="15"/>
                    <a:pt x="0" y="634"/>
                    <a:pt x="58" y="1008"/>
                  </a:cubicBezTo>
                  <a:cubicBezTo>
                    <a:pt x="130" y="1268"/>
                    <a:pt x="260" y="1512"/>
                    <a:pt x="432" y="1714"/>
                  </a:cubicBezTo>
                  <a:cubicBezTo>
                    <a:pt x="488" y="1794"/>
                    <a:pt x="576" y="1834"/>
                    <a:pt x="664" y="1834"/>
                  </a:cubicBezTo>
                  <a:cubicBezTo>
                    <a:pt x="735" y="1834"/>
                    <a:pt x="807" y="1808"/>
                    <a:pt x="865" y="1757"/>
                  </a:cubicBezTo>
                  <a:cubicBezTo>
                    <a:pt x="865" y="1757"/>
                    <a:pt x="879" y="1757"/>
                    <a:pt x="879" y="1743"/>
                  </a:cubicBezTo>
                  <a:cubicBezTo>
                    <a:pt x="648" y="1570"/>
                    <a:pt x="476" y="1340"/>
                    <a:pt x="360" y="1080"/>
                  </a:cubicBezTo>
                  <a:cubicBezTo>
                    <a:pt x="245" y="692"/>
                    <a:pt x="332" y="15"/>
                    <a:pt x="33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8" name="Google Shape;382;p35">
              <a:extLst>
                <a:ext uri="{FF2B5EF4-FFF2-40B4-BE49-F238E27FC236}">
                  <a16:creationId xmlns:a16="http://schemas.microsoft.com/office/drawing/2014/main" id="{D70D65F8-E82A-9559-B9DC-801DF008FF0D}"/>
                </a:ext>
              </a:extLst>
            </p:cNvPr>
            <p:cNvSpPr/>
            <p:nvPr/>
          </p:nvSpPr>
          <p:spPr>
            <a:xfrm flipH="1">
              <a:off x="646408" y="3130293"/>
              <a:ext cx="17696" cy="48777"/>
            </a:xfrm>
            <a:custGeom>
              <a:avLst/>
              <a:gdLst/>
              <a:ahLst/>
              <a:cxnLst/>
              <a:rect l="l" t="t" r="r" b="b"/>
              <a:pathLst>
                <a:path w="476" h="1312" extrusionOk="0">
                  <a:moveTo>
                    <a:pt x="87" y="1"/>
                  </a:moveTo>
                  <a:lnTo>
                    <a:pt x="87" y="1"/>
                  </a:lnTo>
                  <a:cubicBezTo>
                    <a:pt x="0" y="447"/>
                    <a:pt x="44" y="908"/>
                    <a:pt x="245" y="1311"/>
                  </a:cubicBezTo>
                  <a:lnTo>
                    <a:pt x="274" y="1311"/>
                  </a:lnTo>
                  <a:cubicBezTo>
                    <a:pt x="461" y="1282"/>
                    <a:pt x="476" y="1066"/>
                    <a:pt x="476" y="1052"/>
                  </a:cubicBezTo>
                  <a:cubicBezTo>
                    <a:pt x="288" y="721"/>
                    <a:pt x="159" y="375"/>
                    <a:pt x="87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9" name="Google Shape;383;p35">
              <a:extLst>
                <a:ext uri="{FF2B5EF4-FFF2-40B4-BE49-F238E27FC236}">
                  <a16:creationId xmlns:a16="http://schemas.microsoft.com/office/drawing/2014/main" id="{B5F4471F-F026-2E8F-AC5D-3EC02D21F7A4}"/>
                </a:ext>
              </a:extLst>
            </p:cNvPr>
            <p:cNvSpPr/>
            <p:nvPr/>
          </p:nvSpPr>
          <p:spPr>
            <a:xfrm flipH="1">
              <a:off x="592873" y="3103005"/>
              <a:ext cx="37512" cy="66957"/>
            </a:xfrm>
            <a:custGeom>
              <a:avLst/>
              <a:gdLst/>
              <a:ahLst/>
              <a:cxnLst/>
              <a:rect l="l" t="t" r="r" b="b"/>
              <a:pathLst>
                <a:path w="1009" h="1801" extrusionOk="0">
                  <a:moveTo>
                    <a:pt x="663" y="0"/>
                  </a:moveTo>
                  <a:lnTo>
                    <a:pt x="44" y="792"/>
                  </a:lnTo>
                  <a:cubicBezTo>
                    <a:pt x="44" y="792"/>
                    <a:pt x="1" y="1383"/>
                    <a:pt x="1" y="1800"/>
                  </a:cubicBezTo>
                  <a:cubicBezTo>
                    <a:pt x="130" y="1800"/>
                    <a:pt x="260" y="1771"/>
                    <a:pt x="375" y="1699"/>
                  </a:cubicBezTo>
                  <a:cubicBezTo>
                    <a:pt x="519" y="1555"/>
                    <a:pt x="1009" y="735"/>
                    <a:pt x="951" y="519"/>
                  </a:cubicBezTo>
                  <a:cubicBezTo>
                    <a:pt x="879" y="331"/>
                    <a:pt x="793" y="159"/>
                    <a:pt x="663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0" name="Google Shape;384;p35">
              <a:extLst>
                <a:ext uri="{FF2B5EF4-FFF2-40B4-BE49-F238E27FC236}">
                  <a16:creationId xmlns:a16="http://schemas.microsoft.com/office/drawing/2014/main" id="{88E76DB6-A797-4C47-120F-A2247BDE93CF}"/>
                </a:ext>
              </a:extLst>
            </p:cNvPr>
            <p:cNvSpPr/>
            <p:nvPr/>
          </p:nvSpPr>
          <p:spPr>
            <a:xfrm flipH="1">
              <a:off x="710131" y="3100328"/>
              <a:ext cx="17176" cy="76586"/>
            </a:xfrm>
            <a:custGeom>
              <a:avLst/>
              <a:gdLst/>
              <a:ahLst/>
              <a:cxnLst/>
              <a:rect l="l" t="t" r="r" b="b"/>
              <a:pathLst>
                <a:path w="462" h="2060" extrusionOk="0">
                  <a:moveTo>
                    <a:pt x="462" y="0"/>
                  </a:moveTo>
                  <a:cubicBezTo>
                    <a:pt x="462" y="0"/>
                    <a:pt x="44" y="591"/>
                    <a:pt x="30" y="749"/>
                  </a:cubicBezTo>
                  <a:cubicBezTo>
                    <a:pt x="1" y="1066"/>
                    <a:pt x="1" y="1368"/>
                    <a:pt x="44" y="1671"/>
                  </a:cubicBezTo>
                  <a:cubicBezTo>
                    <a:pt x="59" y="1800"/>
                    <a:pt x="73" y="1930"/>
                    <a:pt x="59" y="2059"/>
                  </a:cubicBezTo>
                  <a:cubicBezTo>
                    <a:pt x="275" y="1987"/>
                    <a:pt x="361" y="1656"/>
                    <a:pt x="419" y="1483"/>
                  </a:cubicBezTo>
                  <a:cubicBezTo>
                    <a:pt x="419" y="1483"/>
                    <a:pt x="203" y="835"/>
                    <a:pt x="231" y="605"/>
                  </a:cubicBezTo>
                  <a:cubicBezTo>
                    <a:pt x="289" y="403"/>
                    <a:pt x="375" y="202"/>
                    <a:pt x="46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1" name="Google Shape;385;p35">
              <a:extLst>
                <a:ext uri="{FF2B5EF4-FFF2-40B4-BE49-F238E27FC236}">
                  <a16:creationId xmlns:a16="http://schemas.microsoft.com/office/drawing/2014/main" id="{61FAA95F-116A-F910-2814-DEE1C916F40D}"/>
                </a:ext>
              </a:extLst>
            </p:cNvPr>
            <p:cNvSpPr/>
            <p:nvPr/>
          </p:nvSpPr>
          <p:spPr>
            <a:xfrm flipH="1">
              <a:off x="-12674" y="2161224"/>
              <a:ext cx="600231" cy="999629"/>
            </a:xfrm>
            <a:custGeom>
              <a:avLst/>
              <a:gdLst/>
              <a:ahLst/>
              <a:cxnLst/>
              <a:rect l="l" t="t" r="r" b="b"/>
              <a:pathLst>
                <a:path w="16145" h="26888" extrusionOk="0">
                  <a:moveTo>
                    <a:pt x="11234" y="0"/>
                  </a:moveTo>
                  <a:cubicBezTo>
                    <a:pt x="11190" y="0"/>
                    <a:pt x="11133" y="0"/>
                    <a:pt x="11075" y="15"/>
                  </a:cubicBezTo>
                  <a:cubicBezTo>
                    <a:pt x="8397" y="260"/>
                    <a:pt x="7605" y="4638"/>
                    <a:pt x="8209" y="9390"/>
                  </a:cubicBezTo>
                  <a:cubicBezTo>
                    <a:pt x="8872" y="14762"/>
                    <a:pt x="9160" y="16965"/>
                    <a:pt x="9160" y="16965"/>
                  </a:cubicBezTo>
                  <a:lnTo>
                    <a:pt x="1" y="23129"/>
                  </a:lnTo>
                  <a:lnTo>
                    <a:pt x="1470" y="26887"/>
                  </a:lnTo>
                  <a:cubicBezTo>
                    <a:pt x="1470" y="26887"/>
                    <a:pt x="15194" y="23762"/>
                    <a:pt x="15669" y="18967"/>
                  </a:cubicBezTo>
                  <a:cubicBezTo>
                    <a:pt x="16145" y="14243"/>
                    <a:pt x="15309" y="0"/>
                    <a:pt x="11234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2" name="Google Shape;386;p35">
              <a:extLst>
                <a:ext uri="{FF2B5EF4-FFF2-40B4-BE49-F238E27FC236}">
                  <a16:creationId xmlns:a16="http://schemas.microsoft.com/office/drawing/2014/main" id="{D10B6A1C-FCC5-C566-8DE2-7F6250935DB4}"/>
                </a:ext>
              </a:extLst>
            </p:cNvPr>
            <p:cNvSpPr/>
            <p:nvPr/>
          </p:nvSpPr>
          <p:spPr>
            <a:xfrm flipH="1">
              <a:off x="557517" y="1839304"/>
              <a:ext cx="36471" cy="17845"/>
            </a:xfrm>
            <a:custGeom>
              <a:avLst/>
              <a:gdLst/>
              <a:ahLst/>
              <a:cxnLst/>
              <a:rect l="l" t="t" r="r" b="b"/>
              <a:pathLst>
                <a:path w="981" h="480" extrusionOk="0">
                  <a:moveTo>
                    <a:pt x="507" y="1"/>
                  </a:moveTo>
                  <a:cubicBezTo>
                    <a:pt x="300" y="1"/>
                    <a:pt x="87" y="134"/>
                    <a:pt x="1" y="321"/>
                  </a:cubicBezTo>
                  <a:cubicBezTo>
                    <a:pt x="98" y="301"/>
                    <a:pt x="196" y="291"/>
                    <a:pt x="292" y="291"/>
                  </a:cubicBezTo>
                  <a:cubicBezTo>
                    <a:pt x="537" y="291"/>
                    <a:pt x="773" y="355"/>
                    <a:pt x="980" y="479"/>
                  </a:cubicBezTo>
                  <a:cubicBezTo>
                    <a:pt x="915" y="134"/>
                    <a:pt x="714" y="1"/>
                    <a:pt x="50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3" name="Google Shape;387;p35">
              <a:extLst>
                <a:ext uri="{FF2B5EF4-FFF2-40B4-BE49-F238E27FC236}">
                  <a16:creationId xmlns:a16="http://schemas.microsoft.com/office/drawing/2014/main" id="{90E8B65C-7875-7661-E2C2-E3DF5CBD6152}"/>
                </a:ext>
              </a:extLst>
            </p:cNvPr>
            <p:cNvSpPr/>
            <p:nvPr/>
          </p:nvSpPr>
          <p:spPr>
            <a:xfrm flipH="1">
              <a:off x="569860" y="1872653"/>
              <a:ext cx="23571" cy="23571"/>
            </a:xfrm>
            <a:custGeom>
              <a:avLst/>
              <a:gdLst/>
              <a:ahLst/>
              <a:cxnLst/>
              <a:rect l="l" t="t" r="r" b="b"/>
              <a:pathLst>
                <a:path w="634" h="634" extrusionOk="0">
                  <a:moveTo>
                    <a:pt x="317" y="0"/>
                  </a:moveTo>
                  <a:cubicBezTo>
                    <a:pt x="274" y="0"/>
                    <a:pt x="231" y="0"/>
                    <a:pt x="188" y="29"/>
                  </a:cubicBezTo>
                  <a:cubicBezTo>
                    <a:pt x="72" y="72"/>
                    <a:pt x="0" y="187"/>
                    <a:pt x="0" y="317"/>
                  </a:cubicBezTo>
                  <a:cubicBezTo>
                    <a:pt x="0" y="346"/>
                    <a:pt x="15" y="374"/>
                    <a:pt x="15" y="403"/>
                  </a:cubicBezTo>
                  <a:cubicBezTo>
                    <a:pt x="29" y="461"/>
                    <a:pt x="58" y="504"/>
                    <a:pt x="101" y="547"/>
                  </a:cubicBezTo>
                  <a:lnTo>
                    <a:pt x="173" y="590"/>
                  </a:lnTo>
                  <a:cubicBezTo>
                    <a:pt x="216" y="619"/>
                    <a:pt x="274" y="634"/>
                    <a:pt x="332" y="634"/>
                  </a:cubicBezTo>
                  <a:cubicBezTo>
                    <a:pt x="504" y="619"/>
                    <a:pt x="634" y="475"/>
                    <a:pt x="634" y="302"/>
                  </a:cubicBezTo>
                  <a:cubicBezTo>
                    <a:pt x="634" y="274"/>
                    <a:pt x="634" y="259"/>
                    <a:pt x="620" y="230"/>
                  </a:cubicBezTo>
                  <a:cubicBezTo>
                    <a:pt x="605" y="173"/>
                    <a:pt x="576" y="130"/>
                    <a:pt x="533" y="86"/>
                  </a:cubicBezTo>
                  <a:cubicBezTo>
                    <a:pt x="519" y="72"/>
                    <a:pt x="490" y="58"/>
                    <a:pt x="476" y="29"/>
                  </a:cubicBezTo>
                  <a:cubicBezTo>
                    <a:pt x="418" y="14"/>
                    <a:pt x="375" y="0"/>
                    <a:pt x="31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4" name="Google Shape;388;p35">
              <a:extLst>
                <a:ext uri="{FF2B5EF4-FFF2-40B4-BE49-F238E27FC236}">
                  <a16:creationId xmlns:a16="http://schemas.microsoft.com/office/drawing/2014/main" id="{05E3B3BA-DC0D-8703-03E7-3CC4D445E371}"/>
                </a:ext>
              </a:extLst>
            </p:cNvPr>
            <p:cNvSpPr/>
            <p:nvPr/>
          </p:nvSpPr>
          <p:spPr>
            <a:xfrm flipH="1">
              <a:off x="563949" y="1933661"/>
              <a:ext cx="43423" cy="21042"/>
            </a:xfrm>
            <a:custGeom>
              <a:avLst/>
              <a:gdLst/>
              <a:ahLst/>
              <a:cxnLst/>
              <a:rect l="l" t="t" r="r" b="b"/>
              <a:pathLst>
                <a:path w="1168" h="566" extrusionOk="0">
                  <a:moveTo>
                    <a:pt x="1167" y="1"/>
                  </a:moveTo>
                  <a:lnTo>
                    <a:pt x="1167" y="1"/>
                  </a:lnTo>
                  <a:cubicBezTo>
                    <a:pt x="980" y="73"/>
                    <a:pt x="793" y="130"/>
                    <a:pt x="606" y="145"/>
                  </a:cubicBezTo>
                  <a:cubicBezTo>
                    <a:pt x="260" y="188"/>
                    <a:pt x="1" y="202"/>
                    <a:pt x="1" y="202"/>
                  </a:cubicBezTo>
                  <a:cubicBezTo>
                    <a:pt x="1" y="202"/>
                    <a:pt x="234" y="566"/>
                    <a:pt x="578" y="566"/>
                  </a:cubicBezTo>
                  <a:cubicBezTo>
                    <a:pt x="597" y="566"/>
                    <a:pt x="615" y="565"/>
                    <a:pt x="635" y="562"/>
                  </a:cubicBezTo>
                  <a:cubicBezTo>
                    <a:pt x="923" y="505"/>
                    <a:pt x="1139" y="289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5" name="Google Shape;389;p35">
              <a:extLst>
                <a:ext uri="{FF2B5EF4-FFF2-40B4-BE49-F238E27FC236}">
                  <a16:creationId xmlns:a16="http://schemas.microsoft.com/office/drawing/2014/main" id="{F45BDD62-34EC-340D-9C6D-D79CF8CBE582}"/>
                </a:ext>
              </a:extLst>
            </p:cNvPr>
            <p:cNvSpPr/>
            <p:nvPr/>
          </p:nvSpPr>
          <p:spPr>
            <a:xfrm flipH="1">
              <a:off x="1921745" y="1772162"/>
              <a:ext cx="36434" cy="15391"/>
            </a:xfrm>
            <a:custGeom>
              <a:avLst/>
              <a:gdLst/>
              <a:ahLst/>
              <a:cxnLst/>
              <a:rect l="l" t="t" r="r" b="b"/>
              <a:pathLst>
                <a:path w="980" h="414" extrusionOk="0">
                  <a:moveTo>
                    <a:pt x="513" y="1"/>
                  </a:moveTo>
                  <a:cubicBezTo>
                    <a:pt x="283" y="1"/>
                    <a:pt x="57" y="182"/>
                    <a:pt x="0" y="399"/>
                  </a:cubicBezTo>
                  <a:cubicBezTo>
                    <a:pt x="154" y="343"/>
                    <a:pt x="315" y="314"/>
                    <a:pt x="475" y="314"/>
                  </a:cubicBezTo>
                  <a:cubicBezTo>
                    <a:pt x="646" y="314"/>
                    <a:pt x="817" y="346"/>
                    <a:pt x="980" y="413"/>
                  </a:cubicBezTo>
                  <a:cubicBezTo>
                    <a:pt x="878" y="114"/>
                    <a:pt x="695" y="1"/>
                    <a:pt x="51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6" name="Google Shape;390;p35">
              <a:extLst>
                <a:ext uri="{FF2B5EF4-FFF2-40B4-BE49-F238E27FC236}">
                  <a16:creationId xmlns:a16="http://schemas.microsoft.com/office/drawing/2014/main" id="{C625E4B7-5418-7F4B-0ECD-5CB39D54DFFC}"/>
                </a:ext>
              </a:extLst>
            </p:cNvPr>
            <p:cNvSpPr/>
            <p:nvPr/>
          </p:nvSpPr>
          <p:spPr>
            <a:xfrm flipH="1">
              <a:off x="1928177" y="1812128"/>
              <a:ext cx="23571" cy="23794"/>
            </a:xfrm>
            <a:custGeom>
              <a:avLst/>
              <a:gdLst/>
              <a:ahLst/>
              <a:cxnLst/>
              <a:rect l="l" t="t" r="r" b="b"/>
              <a:pathLst>
                <a:path w="634" h="640" extrusionOk="0">
                  <a:moveTo>
                    <a:pt x="303" y="1"/>
                  </a:moveTo>
                  <a:cubicBezTo>
                    <a:pt x="259" y="1"/>
                    <a:pt x="216" y="15"/>
                    <a:pt x="187" y="29"/>
                  </a:cubicBezTo>
                  <a:cubicBezTo>
                    <a:pt x="72" y="87"/>
                    <a:pt x="0" y="202"/>
                    <a:pt x="0" y="332"/>
                  </a:cubicBezTo>
                  <a:cubicBezTo>
                    <a:pt x="0" y="361"/>
                    <a:pt x="0" y="390"/>
                    <a:pt x="0" y="404"/>
                  </a:cubicBezTo>
                  <a:cubicBezTo>
                    <a:pt x="15" y="462"/>
                    <a:pt x="58" y="519"/>
                    <a:pt x="87" y="548"/>
                  </a:cubicBezTo>
                  <a:lnTo>
                    <a:pt x="159" y="606"/>
                  </a:lnTo>
                  <a:cubicBezTo>
                    <a:pt x="201" y="627"/>
                    <a:pt x="235" y="640"/>
                    <a:pt x="273" y="640"/>
                  </a:cubicBezTo>
                  <a:cubicBezTo>
                    <a:pt x="287" y="640"/>
                    <a:pt x="302" y="638"/>
                    <a:pt x="317" y="634"/>
                  </a:cubicBezTo>
                  <a:cubicBezTo>
                    <a:pt x="490" y="634"/>
                    <a:pt x="634" y="490"/>
                    <a:pt x="634" y="317"/>
                  </a:cubicBezTo>
                  <a:cubicBezTo>
                    <a:pt x="634" y="289"/>
                    <a:pt x="620" y="260"/>
                    <a:pt x="620" y="231"/>
                  </a:cubicBezTo>
                  <a:cubicBezTo>
                    <a:pt x="605" y="173"/>
                    <a:pt x="576" y="130"/>
                    <a:pt x="533" y="87"/>
                  </a:cubicBezTo>
                  <a:cubicBezTo>
                    <a:pt x="504" y="73"/>
                    <a:pt x="490" y="58"/>
                    <a:pt x="461" y="44"/>
                  </a:cubicBezTo>
                  <a:cubicBezTo>
                    <a:pt x="418" y="15"/>
                    <a:pt x="360" y="1"/>
                    <a:pt x="30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7" name="Google Shape;391;p35">
              <a:extLst>
                <a:ext uri="{FF2B5EF4-FFF2-40B4-BE49-F238E27FC236}">
                  <a16:creationId xmlns:a16="http://schemas.microsoft.com/office/drawing/2014/main" id="{4D8CB4A4-7B26-CFBD-494F-0DC831354D7F}"/>
                </a:ext>
              </a:extLst>
            </p:cNvPr>
            <p:cNvSpPr/>
            <p:nvPr/>
          </p:nvSpPr>
          <p:spPr>
            <a:xfrm flipH="1">
              <a:off x="1922823" y="1880125"/>
              <a:ext cx="43386" cy="21042"/>
            </a:xfrm>
            <a:custGeom>
              <a:avLst/>
              <a:gdLst/>
              <a:ahLst/>
              <a:cxnLst/>
              <a:rect l="l" t="t" r="r" b="b"/>
              <a:pathLst>
                <a:path w="1167" h="566" extrusionOk="0">
                  <a:moveTo>
                    <a:pt x="1167" y="1"/>
                  </a:moveTo>
                  <a:lnTo>
                    <a:pt x="1167" y="1"/>
                  </a:lnTo>
                  <a:cubicBezTo>
                    <a:pt x="994" y="73"/>
                    <a:pt x="807" y="130"/>
                    <a:pt x="605" y="145"/>
                  </a:cubicBezTo>
                  <a:cubicBezTo>
                    <a:pt x="260" y="188"/>
                    <a:pt x="0" y="202"/>
                    <a:pt x="0" y="202"/>
                  </a:cubicBezTo>
                  <a:cubicBezTo>
                    <a:pt x="0" y="202"/>
                    <a:pt x="247" y="566"/>
                    <a:pt x="592" y="566"/>
                  </a:cubicBezTo>
                  <a:cubicBezTo>
                    <a:pt x="611" y="566"/>
                    <a:pt x="629" y="564"/>
                    <a:pt x="648" y="562"/>
                  </a:cubicBezTo>
                  <a:cubicBezTo>
                    <a:pt x="922" y="505"/>
                    <a:pt x="1138" y="289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8" name="Google Shape;392;p35">
              <a:extLst>
                <a:ext uri="{FF2B5EF4-FFF2-40B4-BE49-F238E27FC236}">
                  <a16:creationId xmlns:a16="http://schemas.microsoft.com/office/drawing/2014/main" id="{76FB8F00-1FAA-7207-F0DF-90262FD1A05B}"/>
                </a:ext>
              </a:extLst>
            </p:cNvPr>
            <p:cNvSpPr/>
            <p:nvPr/>
          </p:nvSpPr>
          <p:spPr>
            <a:xfrm flipH="1">
              <a:off x="3153176" y="1805696"/>
              <a:ext cx="23571" cy="23608"/>
            </a:xfrm>
            <a:custGeom>
              <a:avLst/>
              <a:gdLst/>
              <a:ahLst/>
              <a:cxnLst/>
              <a:rect l="l" t="t" r="r" b="b"/>
              <a:pathLst>
                <a:path w="634" h="635" extrusionOk="0">
                  <a:moveTo>
                    <a:pt x="317" y="1"/>
                  </a:moveTo>
                  <a:cubicBezTo>
                    <a:pt x="274" y="1"/>
                    <a:pt x="231" y="1"/>
                    <a:pt x="187" y="30"/>
                  </a:cubicBezTo>
                  <a:cubicBezTo>
                    <a:pt x="72" y="73"/>
                    <a:pt x="0" y="188"/>
                    <a:pt x="0" y="318"/>
                  </a:cubicBezTo>
                  <a:cubicBezTo>
                    <a:pt x="0" y="346"/>
                    <a:pt x="15" y="375"/>
                    <a:pt x="15" y="404"/>
                  </a:cubicBezTo>
                  <a:cubicBezTo>
                    <a:pt x="29" y="462"/>
                    <a:pt x="58" y="505"/>
                    <a:pt x="101" y="548"/>
                  </a:cubicBezTo>
                  <a:lnTo>
                    <a:pt x="173" y="591"/>
                  </a:lnTo>
                  <a:cubicBezTo>
                    <a:pt x="216" y="620"/>
                    <a:pt x="274" y="635"/>
                    <a:pt x="331" y="635"/>
                  </a:cubicBezTo>
                  <a:cubicBezTo>
                    <a:pt x="504" y="620"/>
                    <a:pt x="634" y="476"/>
                    <a:pt x="634" y="303"/>
                  </a:cubicBezTo>
                  <a:cubicBezTo>
                    <a:pt x="634" y="274"/>
                    <a:pt x="634" y="260"/>
                    <a:pt x="619" y="231"/>
                  </a:cubicBezTo>
                  <a:cubicBezTo>
                    <a:pt x="605" y="174"/>
                    <a:pt x="576" y="130"/>
                    <a:pt x="547" y="87"/>
                  </a:cubicBezTo>
                  <a:cubicBezTo>
                    <a:pt x="519" y="73"/>
                    <a:pt x="490" y="58"/>
                    <a:pt x="475" y="30"/>
                  </a:cubicBezTo>
                  <a:cubicBezTo>
                    <a:pt x="418" y="15"/>
                    <a:pt x="375" y="1"/>
                    <a:pt x="31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277412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3" name="Google Shape;3063;p83"/>
          <p:cNvSpPr txBox="1">
            <a:spLocks noGrp="1"/>
          </p:cNvSpPr>
          <p:nvPr>
            <p:ph type="title"/>
          </p:nvPr>
        </p:nvSpPr>
        <p:spPr>
          <a:xfrm>
            <a:off x="827633" y="573467"/>
            <a:ext cx="4508042" cy="116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800" dirty="0"/>
              <a:t>Individualização dos cuidados</a:t>
            </a:r>
            <a:endParaRPr sz="2800" dirty="0"/>
          </a:p>
        </p:txBody>
      </p:sp>
      <p:sp>
        <p:nvSpPr>
          <p:cNvPr id="3147" name="Google Shape;3147;p83"/>
          <p:cNvSpPr txBox="1">
            <a:spLocks noGrp="1"/>
          </p:cNvSpPr>
          <p:nvPr>
            <p:ph type="body" idx="1"/>
          </p:nvPr>
        </p:nvSpPr>
        <p:spPr>
          <a:xfrm>
            <a:off x="0" y="2159628"/>
            <a:ext cx="7112785" cy="4539751"/>
          </a:xfrm>
          <a:prstGeom prst="rect">
            <a:avLst/>
          </a:prstGeom>
        </p:spPr>
        <p:txBody>
          <a:bodyPr spcFirstLastPara="1" wrap="square" lIns="121900" tIns="121900" rIns="121900" bIns="121900" numCol="1" anchor="t" anchorCtr="0">
            <a:noAutofit/>
          </a:bodyPr>
          <a:lstStyle/>
          <a:p>
            <a:pPr marL="20320" indent="0">
              <a:buNone/>
            </a:pPr>
            <a:r>
              <a:rPr lang="en-US" sz="1800" b="1" dirty="0"/>
              <a:t>Individualized Care Scale Patient (ICSP)</a:t>
            </a:r>
          </a:p>
          <a:p>
            <a:pPr marL="306070" indent="-285750">
              <a:buFont typeface="Courier New" panose="02070309020205020404" pitchFamily="49" charset="0"/>
              <a:buChar char="o"/>
            </a:pPr>
            <a:r>
              <a:rPr lang="pt-PT" sz="1800" dirty="0"/>
              <a:t>Perceção das pessoas internadas acerca da preocupação dos enfermeiros com individualização dos cuidados</a:t>
            </a:r>
          </a:p>
          <a:p>
            <a:pPr marL="306070" indent="-285750">
              <a:buFont typeface="Courier New" panose="02070309020205020404" pitchFamily="49" charset="0"/>
              <a:buChar char="o"/>
            </a:pPr>
            <a:r>
              <a:rPr lang="pt-PT" sz="1800" dirty="0"/>
              <a:t>Perceção das pessoas internadas acerca da individualização dos cuidados recebidos</a:t>
            </a:r>
            <a:endParaRPr lang="en-US" sz="1800" b="1" dirty="0"/>
          </a:p>
          <a:p>
            <a:pPr marL="191770" indent="-171450">
              <a:buFont typeface="Wingdings" panose="05000000000000000000" pitchFamily="2" charset="2"/>
              <a:buChar char="Ø"/>
            </a:pPr>
            <a:r>
              <a:rPr lang="pt-PT" sz="1800" dirty="0"/>
              <a:t>Situação clínica; </a:t>
            </a:r>
          </a:p>
          <a:p>
            <a:pPr marL="191770" indent="-171450">
              <a:buFont typeface="Wingdings" panose="05000000000000000000" pitchFamily="2" charset="2"/>
              <a:buChar char="Ø"/>
            </a:pPr>
            <a:r>
              <a:rPr lang="pt-PT" sz="1800" dirty="0"/>
              <a:t>Vida pessoal;</a:t>
            </a:r>
          </a:p>
          <a:p>
            <a:pPr marL="191770" indent="-171450">
              <a:buFont typeface="Wingdings" panose="05000000000000000000" pitchFamily="2" charset="2"/>
              <a:buChar char="Ø"/>
            </a:pPr>
            <a:r>
              <a:rPr lang="pt-PT" sz="1800" dirty="0"/>
              <a:t>Poder de decisão.</a:t>
            </a:r>
            <a:endParaRPr lang="pt-PT" sz="1800" dirty="0">
              <a:solidFill>
                <a:schemeClr val="bg2"/>
              </a:solidFill>
            </a:endParaRPr>
          </a:p>
        </p:txBody>
      </p:sp>
      <p:grpSp>
        <p:nvGrpSpPr>
          <p:cNvPr id="3023" name="Google Shape;264;p35">
            <a:extLst>
              <a:ext uri="{FF2B5EF4-FFF2-40B4-BE49-F238E27FC236}">
                <a16:creationId xmlns:a16="http://schemas.microsoft.com/office/drawing/2014/main" id="{711536F8-7230-A60D-731F-484FB459C724}"/>
              </a:ext>
            </a:extLst>
          </p:cNvPr>
          <p:cNvGrpSpPr/>
          <p:nvPr/>
        </p:nvGrpSpPr>
        <p:grpSpPr>
          <a:xfrm flipH="1">
            <a:off x="7552335" y="2150520"/>
            <a:ext cx="4255411" cy="3394826"/>
            <a:chOff x="-132051" y="1608692"/>
            <a:chExt cx="4255411" cy="3394826"/>
          </a:xfrm>
        </p:grpSpPr>
        <p:sp>
          <p:nvSpPr>
            <p:cNvPr id="3024" name="Google Shape;265;p35">
              <a:extLst>
                <a:ext uri="{FF2B5EF4-FFF2-40B4-BE49-F238E27FC236}">
                  <a16:creationId xmlns:a16="http://schemas.microsoft.com/office/drawing/2014/main" id="{E96C3E7F-FDC9-1662-BEF3-99CAEC876DB4}"/>
                </a:ext>
              </a:extLst>
            </p:cNvPr>
            <p:cNvSpPr/>
            <p:nvPr/>
          </p:nvSpPr>
          <p:spPr>
            <a:xfrm flipH="1">
              <a:off x="2420184" y="1617801"/>
              <a:ext cx="832070" cy="838576"/>
            </a:xfrm>
            <a:custGeom>
              <a:avLst/>
              <a:gdLst/>
              <a:ahLst/>
              <a:cxnLst/>
              <a:rect l="l" t="t" r="r" b="b"/>
              <a:pathLst>
                <a:path w="22381" h="22556" extrusionOk="0">
                  <a:moveTo>
                    <a:pt x="5631" y="0"/>
                  </a:moveTo>
                  <a:cubicBezTo>
                    <a:pt x="3745" y="0"/>
                    <a:pt x="2175" y="360"/>
                    <a:pt x="1484" y="677"/>
                  </a:cubicBezTo>
                  <a:cubicBezTo>
                    <a:pt x="548" y="1109"/>
                    <a:pt x="1" y="1973"/>
                    <a:pt x="173" y="2837"/>
                  </a:cubicBezTo>
                  <a:cubicBezTo>
                    <a:pt x="361" y="3687"/>
                    <a:pt x="1181" y="4292"/>
                    <a:pt x="1181" y="4292"/>
                  </a:cubicBezTo>
                  <a:cubicBezTo>
                    <a:pt x="1181" y="4292"/>
                    <a:pt x="1326" y="4349"/>
                    <a:pt x="1570" y="4479"/>
                  </a:cubicBezTo>
                  <a:cubicBezTo>
                    <a:pt x="2132" y="4781"/>
                    <a:pt x="2665" y="5170"/>
                    <a:pt x="3140" y="5631"/>
                  </a:cubicBezTo>
                  <a:cubicBezTo>
                    <a:pt x="3558" y="6034"/>
                    <a:pt x="3918" y="6524"/>
                    <a:pt x="4191" y="7057"/>
                  </a:cubicBezTo>
                  <a:cubicBezTo>
                    <a:pt x="4206" y="7085"/>
                    <a:pt x="4235" y="7129"/>
                    <a:pt x="4249" y="7157"/>
                  </a:cubicBezTo>
                  <a:cubicBezTo>
                    <a:pt x="5185" y="9145"/>
                    <a:pt x="4451" y="10931"/>
                    <a:pt x="4652" y="15064"/>
                  </a:cubicBezTo>
                  <a:cubicBezTo>
                    <a:pt x="4782" y="17829"/>
                    <a:pt x="6337" y="20378"/>
                    <a:pt x="9318" y="21674"/>
                  </a:cubicBezTo>
                  <a:cubicBezTo>
                    <a:pt x="10613" y="22232"/>
                    <a:pt x="12175" y="22556"/>
                    <a:pt x="14007" y="22556"/>
                  </a:cubicBezTo>
                  <a:cubicBezTo>
                    <a:pt x="14254" y="22556"/>
                    <a:pt x="14505" y="22550"/>
                    <a:pt x="14762" y="22538"/>
                  </a:cubicBezTo>
                  <a:cubicBezTo>
                    <a:pt x="17008" y="22437"/>
                    <a:pt x="20335" y="20176"/>
                    <a:pt x="21358" y="18779"/>
                  </a:cubicBezTo>
                  <a:cubicBezTo>
                    <a:pt x="22380" y="17382"/>
                    <a:pt x="21012" y="14516"/>
                    <a:pt x="21012" y="14473"/>
                  </a:cubicBezTo>
                  <a:lnTo>
                    <a:pt x="21012" y="14473"/>
                  </a:lnTo>
                  <a:cubicBezTo>
                    <a:pt x="21286" y="14776"/>
                    <a:pt x="21588" y="15078"/>
                    <a:pt x="21905" y="15366"/>
                  </a:cubicBezTo>
                  <a:cubicBezTo>
                    <a:pt x="21790" y="14344"/>
                    <a:pt x="21430" y="12414"/>
                    <a:pt x="18895" y="10743"/>
                  </a:cubicBezTo>
                  <a:cubicBezTo>
                    <a:pt x="16375" y="9058"/>
                    <a:pt x="13984" y="7229"/>
                    <a:pt x="13984" y="7229"/>
                  </a:cubicBezTo>
                  <a:cubicBezTo>
                    <a:pt x="12645" y="6077"/>
                    <a:pt x="12011" y="4724"/>
                    <a:pt x="11666" y="4018"/>
                  </a:cubicBezTo>
                  <a:cubicBezTo>
                    <a:pt x="11334" y="3312"/>
                    <a:pt x="10326" y="533"/>
                    <a:pt x="7619" y="144"/>
                  </a:cubicBezTo>
                  <a:cubicBezTo>
                    <a:pt x="6956" y="43"/>
                    <a:pt x="6294" y="0"/>
                    <a:pt x="563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25" name="Google Shape;266;p35">
              <a:extLst>
                <a:ext uri="{FF2B5EF4-FFF2-40B4-BE49-F238E27FC236}">
                  <a16:creationId xmlns:a16="http://schemas.microsoft.com/office/drawing/2014/main" id="{A065DC9E-3411-1552-CA90-5BEA1DE68606}"/>
                </a:ext>
              </a:extLst>
            </p:cNvPr>
            <p:cNvSpPr/>
            <p:nvPr/>
          </p:nvSpPr>
          <p:spPr>
            <a:xfrm flipH="1">
              <a:off x="2536364" y="1683084"/>
              <a:ext cx="667150" cy="738085"/>
            </a:xfrm>
            <a:custGeom>
              <a:avLst/>
              <a:gdLst/>
              <a:ahLst/>
              <a:cxnLst/>
              <a:rect l="l" t="t" r="r" b="b"/>
              <a:pathLst>
                <a:path w="17945" h="19853" extrusionOk="0">
                  <a:moveTo>
                    <a:pt x="245" y="1"/>
                  </a:moveTo>
                  <a:lnTo>
                    <a:pt x="245" y="1"/>
                  </a:lnTo>
                  <a:cubicBezTo>
                    <a:pt x="0" y="1110"/>
                    <a:pt x="43" y="2017"/>
                    <a:pt x="259" y="2723"/>
                  </a:cubicBezTo>
                  <a:cubicBezTo>
                    <a:pt x="821" y="3025"/>
                    <a:pt x="1354" y="3414"/>
                    <a:pt x="1829" y="3875"/>
                  </a:cubicBezTo>
                  <a:cubicBezTo>
                    <a:pt x="1843" y="3889"/>
                    <a:pt x="1872" y="3918"/>
                    <a:pt x="1901" y="3947"/>
                  </a:cubicBezTo>
                  <a:cubicBezTo>
                    <a:pt x="1915" y="3947"/>
                    <a:pt x="1915" y="3961"/>
                    <a:pt x="1930" y="3976"/>
                  </a:cubicBezTo>
                  <a:cubicBezTo>
                    <a:pt x="1944" y="3990"/>
                    <a:pt x="1959" y="4005"/>
                    <a:pt x="1973" y="4019"/>
                  </a:cubicBezTo>
                  <a:cubicBezTo>
                    <a:pt x="1987" y="4033"/>
                    <a:pt x="2002" y="4048"/>
                    <a:pt x="2002" y="4062"/>
                  </a:cubicBezTo>
                  <a:cubicBezTo>
                    <a:pt x="2016" y="4077"/>
                    <a:pt x="2031" y="4091"/>
                    <a:pt x="2045" y="4105"/>
                  </a:cubicBezTo>
                  <a:lnTo>
                    <a:pt x="2088" y="4134"/>
                  </a:lnTo>
                  <a:cubicBezTo>
                    <a:pt x="2103" y="4149"/>
                    <a:pt x="2117" y="4163"/>
                    <a:pt x="2117" y="4177"/>
                  </a:cubicBezTo>
                  <a:cubicBezTo>
                    <a:pt x="2131" y="4192"/>
                    <a:pt x="2146" y="4206"/>
                    <a:pt x="2160" y="4221"/>
                  </a:cubicBezTo>
                  <a:cubicBezTo>
                    <a:pt x="2175" y="4235"/>
                    <a:pt x="2189" y="4249"/>
                    <a:pt x="2203" y="4264"/>
                  </a:cubicBezTo>
                  <a:cubicBezTo>
                    <a:pt x="2203" y="4278"/>
                    <a:pt x="2218" y="4293"/>
                    <a:pt x="2232" y="4307"/>
                  </a:cubicBezTo>
                  <a:cubicBezTo>
                    <a:pt x="2247" y="4321"/>
                    <a:pt x="2261" y="4336"/>
                    <a:pt x="2275" y="4350"/>
                  </a:cubicBezTo>
                  <a:lnTo>
                    <a:pt x="2304" y="4393"/>
                  </a:lnTo>
                  <a:lnTo>
                    <a:pt x="2333" y="4437"/>
                  </a:lnTo>
                  <a:cubicBezTo>
                    <a:pt x="2348" y="4451"/>
                    <a:pt x="2362" y="4480"/>
                    <a:pt x="2376" y="4494"/>
                  </a:cubicBezTo>
                  <a:cubicBezTo>
                    <a:pt x="2391" y="4509"/>
                    <a:pt x="2405" y="4523"/>
                    <a:pt x="2405" y="4537"/>
                  </a:cubicBezTo>
                  <a:cubicBezTo>
                    <a:pt x="2420" y="4552"/>
                    <a:pt x="2434" y="4566"/>
                    <a:pt x="2448" y="4581"/>
                  </a:cubicBezTo>
                  <a:cubicBezTo>
                    <a:pt x="2463" y="4595"/>
                    <a:pt x="2463" y="4609"/>
                    <a:pt x="2477" y="4624"/>
                  </a:cubicBezTo>
                  <a:cubicBezTo>
                    <a:pt x="2492" y="4638"/>
                    <a:pt x="2506" y="4653"/>
                    <a:pt x="2520" y="4681"/>
                  </a:cubicBezTo>
                  <a:cubicBezTo>
                    <a:pt x="2520" y="4696"/>
                    <a:pt x="2535" y="4710"/>
                    <a:pt x="2549" y="4725"/>
                  </a:cubicBezTo>
                  <a:lnTo>
                    <a:pt x="2578" y="4768"/>
                  </a:lnTo>
                  <a:lnTo>
                    <a:pt x="2607" y="4825"/>
                  </a:lnTo>
                  <a:cubicBezTo>
                    <a:pt x="2621" y="4840"/>
                    <a:pt x="2636" y="4854"/>
                    <a:pt x="2650" y="4869"/>
                  </a:cubicBezTo>
                  <a:cubicBezTo>
                    <a:pt x="2650" y="4883"/>
                    <a:pt x="2664" y="4897"/>
                    <a:pt x="2679" y="4926"/>
                  </a:cubicBezTo>
                  <a:cubicBezTo>
                    <a:pt x="2679" y="4941"/>
                    <a:pt x="2693" y="4955"/>
                    <a:pt x="2708" y="4969"/>
                  </a:cubicBezTo>
                  <a:cubicBezTo>
                    <a:pt x="2722" y="4998"/>
                    <a:pt x="2722" y="5013"/>
                    <a:pt x="2736" y="5027"/>
                  </a:cubicBezTo>
                  <a:lnTo>
                    <a:pt x="2765" y="5070"/>
                  </a:lnTo>
                  <a:cubicBezTo>
                    <a:pt x="2780" y="5099"/>
                    <a:pt x="2794" y="5113"/>
                    <a:pt x="2794" y="5128"/>
                  </a:cubicBezTo>
                  <a:cubicBezTo>
                    <a:pt x="2808" y="5157"/>
                    <a:pt x="2823" y="5171"/>
                    <a:pt x="2823" y="5185"/>
                  </a:cubicBezTo>
                  <a:cubicBezTo>
                    <a:pt x="2837" y="5200"/>
                    <a:pt x="2852" y="5229"/>
                    <a:pt x="2866" y="5243"/>
                  </a:cubicBezTo>
                  <a:cubicBezTo>
                    <a:pt x="2866" y="5257"/>
                    <a:pt x="2880" y="5272"/>
                    <a:pt x="2880" y="5286"/>
                  </a:cubicBezTo>
                  <a:cubicBezTo>
                    <a:pt x="2895" y="5329"/>
                    <a:pt x="2924" y="5358"/>
                    <a:pt x="2938" y="5401"/>
                  </a:cubicBezTo>
                  <a:cubicBezTo>
                    <a:pt x="3874" y="7389"/>
                    <a:pt x="3140" y="9175"/>
                    <a:pt x="3341" y="13308"/>
                  </a:cubicBezTo>
                  <a:cubicBezTo>
                    <a:pt x="3428" y="15655"/>
                    <a:pt x="4637" y="17815"/>
                    <a:pt x="6581" y="19126"/>
                  </a:cubicBezTo>
                  <a:cubicBezTo>
                    <a:pt x="7273" y="19595"/>
                    <a:pt x="8082" y="19853"/>
                    <a:pt x="8907" y="19853"/>
                  </a:cubicBezTo>
                  <a:cubicBezTo>
                    <a:pt x="9044" y="19853"/>
                    <a:pt x="9181" y="19846"/>
                    <a:pt x="9318" y="19832"/>
                  </a:cubicBezTo>
                  <a:lnTo>
                    <a:pt x="9332" y="19832"/>
                  </a:lnTo>
                  <a:cubicBezTo>
                    <a:pt x="10729" y="19702"/>
                    <a:pt x="12112" y="19443"/>
                    <a:pt x="13393" y="18881"/>
                  </a:cubicBezTo>
                  <a:cubicBezTo>
                    <a:pt x="14675" y="18334"/>
                    <a:pt x="15841" y="17455"/>
                    <a:pt x="16576" y="16274"/>
                  </a:cubicBezTo>
                  <a:cubicBezTo>
                    <a:pt x="17310" y="15079"/>
                    <a:pt x="17670" y="13553"/>
                    <a:pt x="17210" y="12242"/>
                  </a:cubicBezTo>
                  <a:lnTo>
                    <a:pt x="17210" y="12242"/>
                  </a:lnTo>
                  <a:cubicBezTo>
                    <a:pt x="17397" y="12516"/>
                    <a:pt x="17670" y="12688"/>
                    <a:pt x="17944" y="12890"/>
                  </a:cubicBezTo>
                  <a:cubicBezTo>
                    <a:pt x="17886" y="12588"/>
                    <a:pt x="17786" y="12300"/>
                    <a:pt x="17670" y="12012"/>
                  </a:cubicBezTo>
                  <a:cubicBezTo>
                    <a:pt x="17253" y="11061"/>
                    <a:pt x="16490" y="10096"/>
                    <a:pt x="15568" y="9621"/>
                  </a:cubicBezTo>
                  <a:cubicBezTo>
                    <a:pt x="14689" y="9160"/>
                    <a:pt x="13941" y="8570"/>
                    <a:pt x="12990" y="8210"/>
                  </a:cubicBezTo>
                  <a:cubicBezTo>
                    <a:pt x="11175" y="7518"/>
                    <a:pt x="9044" y="7187"/>
                    <a:pt x="7618" y="5747"/>
                  </a:cubicBezTo>
                  <a:cubicBezTo>
                    <a:pt x="6697" y="4811"/>
                    <a:pt x="6207" y="3544"/>
                    <a:pt x="5300" y="2608"/>
                  </a:cubicBezTo>
                  <a:cubicBezTo>
                    <a:pt x="4234" y="1499"/>
                    <a:pt x="2938" y="1412"/>
                    <a:pt x="1570" y="995"/>
                  </a:cubicBezTo>
                  <a:cubicBezTo>
                    <a:pt x="1239" y="894"/>
                    <a:pt x="130" y="563"/>
                    <a:pt x="245" y="1"/>
                  </a:cubicBezTo>
                  <a:close/>
                </a:path>
              </a:pathLst>
            </a:custGeom>
            <a:solidFill>
              <a:srgbClr val="0B1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26" name="Google Shape;267;p35">
              <a:extLst>
                <a:ext uri="{FF2B5EF4-FFF2-40B4-BE49-F238E27FC236}">
                  <a16:creationId xmlns:a16="http://schemas.microsoft.com/office/drawing/2014/main" id="{F865CD46-4928-E344-F1B9-689DEF66857A}"/>
                </a:ext>
              </a:extLst>
            </p:cNvPr>
            <p:cNvSpPr/>
            <p:nvPr/>
          </p:nvSpPr>
          <p:spPr>
            <a:xfrm flipH="1">
              <a:off x="3103915" y="4761679"/>
              <a:ext cx="530597" cy="205629"/>
            </a:xfrm>
            <a:custGeom>
              <a:avLst/>
              <a:gdLst/>
              <a:ahLst/>
              <a:cxnLst/>
              <a:rect l="l" t="t" r="r" b="b"/>
              <a:pathLst>
                <a:path w="14272" h="5531" extrusionOk="0">
                  <a:moveTo>
                    <a:pt x="8540" y="0"/>
                  </a:moveTo>
                  <a:cubicBezTo>
                    <a:pt x="8540" y="0"/>
                    <a:pt x="8655" y="1397"/>
                    <a:pt x="5919" y="2564"/>
                  </a:cubicBezTo>
                  <a:cubicBezTo>
                    <a:pt x="4997" y="2938"/>
                    <a:pt x="4047" y="3226"/>
                    <a:pt x="3068" y="3413"/>
                  </a:cubicBezTo>
                  <a:cubicBezTo>
                    <a:pt x="763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57" y="3039"/>
                  </a:lnTo>
                  <a:lnTo>
                    <a:pt x="14272" y="418"/>
                  </a:lnTo>
                  <a:lnTo>
                    <a:pt x="8540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27" name="Google Shape;268;p35">
              <a:extLst>
                <a:ext uri="{FF2B5EF4-FFF2-40B4-BE49-F238E27FC236}">
                  <a16:creationId xmlns:a16="http://schemas.microsoft.com/office/drawing/2014/main" id="{881CB6C7-513C-BB3E-2B14-A45447E683BC}"/>
                </a:ext>
              </a:extLst>
            </p:cNvPr>
            <p:cNvSpPr/>
            <p:nvPr/>
          </p:nvSpPr>
          <p:spPr>
            <a:xfrm flipH="1">
              <a:off x="3102317" y="4856444"/>
              <a:ext cx="529519" cy="113540"/>
            </a:xfrm>
            <a:custGeom>
              <a:avLst/>
              <a:gdLst/>
              <a:ahLst/>
              <a:cxnLst/>
              <a:rect l="l" t="t" r="r" b="b"/>
              <a:pathLst>
                <a:path w="14243" h="3054" extrusionOk="0">
                  <a:moveTo>
                    <a:pt x="5847" y="0"/>
                  </a:moveTo>
                  <a:cubicBezTo>
                    <a:pt x="4925" y="389"/>
                    <a:pt x="3975" y="677"/>
                    <a:pt x="2996" y="864"/>
                  </a:cubicBezTo>
                  <a:cubicBezTo>
                    <a:pt x="691" y="1340"/>
                    <a:pt x="0" y="3053"/>
                    <a:pt x="0" y="3053"/>
                  </a:cubicBezTo>
                  <a:lnTo>
                    <a:pt x="14243" y="3053"/>
                  </a:lnTo>
                  <a:lnTo>
                    <a:pt x="14185" y="490"/>
                  </a:lnTo>
                  <a:cubicBezTo>
                    <a:pt x="12889" y="850"/>
                    <a:pt x="10916" y="1685"/>
                    <a:pt x="7532" y="1959"/>
                  </a:cubicBezTo>
                  <a:cubicBezTo>
                    <a:pt x="7172" y="1268"/>
                    <a:pt x="6495" y="576"/>
                    <a:pt x="584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28" name="Google Shape;269;p35">
              <a:extLst>
                <a:ext uri="{FF2B5EF4-FFF2-40B4-BE49-F238E27FC236}">
                  <a16:creationId xmlns:a16="http://schemas.microsoft.com/office/drawing/2014/main" id="{78101745-3AD5-847E-478B-71125EEF935B}"/>
                </a:ext>
              </a:extLst>
            </p:cNvPr>
            <p:cNvSpPr/>
            <p:nvPr/>
          </p:nvSpPr>
          <p:spPr>
            <a:xfrm flipH="1">
              <a:off x="2996287" y="2912396"/>
              <a:ext cx="420329" cy="1923192"/>
            </a:xfrm>
            <a:custGeom>
              <a:avLst/>
              <a:gdLst/>
              <a:ahLst/>
              <a:cxnLst/>
              <a:rect l="l" t="t" r="r" b="b"/>
              <a:pathLst>
                <a:path w="11306" h="51730" extrusionOk="0">
                  <a:moveTo>
                    <a:pt x="4666" y="0"/>
                  </a:moveTo>
                  <a:cubicBezTo>
                    <a:pt x="2852" y="0"/>
                    <a:pt x="1167" y="764"/>
                    <a:pt x="620" y="2578"/>
                  </a:cubicBezTo>
                  <a:cubicBezTo>
                    <a:pt x="404" y="3284"/>
                    <a:pt x="288" y="4983"/>
                    <a:pt x="231" y="7345"/>
                  </a:cubicBezTo>
                  <a:cubicBezTo>
                    <a:pt x="216" y="7719"/>
                    <a:pt x="202" y="8108"/>
                    <a:pt x="202" y="8511"/>
                  </a:cubicBezTo>
                  <a:cubicBezTo>
                    <a:pt x="0" y="21516"/>
                    <a:pt x="1426" y="50102"/>
                    <a:pt x="1426" y="50102"/>
                  </a:cubicBezTo>
                  <a:lnTo>
                    <a:pt x="9001" y="51730"/>
                  </a:lnTo>
                  <a:cubicBezTo>
                    <a:pt x="9001" y="51730"/>
                    <a:pt x="10643" y="16029"/>
                    <a:pt x="11032" y="8511"/>
                  </a:cubicBezTo>
                  <a:cubicBezTo>
                    <a:pt x="11061" y="7964"/>
                    <a:pt x="11089" y="7561"/>
                    <a:pt x="11104" y="7345"/>
                  </a:cubicBezTo>
                  <a:cubicBezTo>
                    <a:pt x="11104" y="7331"/>
                    <a:pt x="11104" y="7316"/>
                    <a:pt x="11104" y="7302"/>
                  </a:cubicBezTo>
                  <a:cubicBezTo>
                    <a:pt x="11305" y="4349"/>
                    <a:pt x="10528" y="3313"/>
                    <a:pt x="9606" y="2132"/>
                  </a:cubicBezTo>
                  <a:cubicBezTo>
                    <a:pt x="8584" y="821"/>
                    <a:pt x="6553" y="0"/>
                    <a:pt x="4666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29" name="Google Shape;270;p35">
              <a:extLst>
                <a:ext uri="{FF2B5EF4-FFF2-40B4-BE49-F238E27FC236}">
                  <a16:creationId xmlns:a16="http://schemas.microsoft.com/office/drawing/2014/main" id="{C886CC7C-2DD3-B7BD-1A54-A09FAC63912C}"/>
                </a:ext>
              </a:extLst>
            </p:cNvPr>
            <p:cNvSpPr/>
            <p:nvPr/>
          </p:nvSpPr>
          <p:spPr>
            <a:xfrm flipH="1">
              <a:off x="2996287" y="2912359"/>
              <a:ext cx="411778" cy="272585"/>
            </a:xfrm>
            <a:custGeom>
              <a:avLst/>
              <a:gdLst/>
              <a:ahLst/>
              <a:cxnLst/>
              <a:rect l="l" t="t" r="r" b="b"/>
              <a:pathLst>
                <a:path w="11076" h="7332" extrusionOk="0">
                  <a:moveTo>
                    <a:pt x="4441" y="0"/>
                  </a:moveTo>
                  <a:cubicBezTo>
                    <a:pt x="2623" y="0"/>
                    <a:pt x="934" y="762"/>
                    <a:pt x="390" y="2579"/>
                  </a:cubicBezTo>
                  <a:cubicBezTo>
                    <a:pt x="174" y="3285"/>
                    <a:pt x="58" y="4984"/>
                    <a:pt x="1" y="7332"/>
                  </a:cubicBezTo>
                  <a:lnTo>
                    <a:pt x="10874" y="7332"/>
                  </a:lnTo>
                  <a:cubicBezTo>
                    <a:pt x="10874" y="7332"/>
                    <a:pt x="10874" y="7317"/>
                    <a:pt x="10874" y="7303"/>
                  </a:cubicBezTo>
                  <a:cubicBezTo>
                    <a:pt x="11075" y="4350"/>
                    <a:pt x="10298" y="3314"/>
                    <a:pt x="9376" y="2133"/>
                  </a:cubicBezTo>
                  <a:cubicBezTo>
                    <a:pt x="8350" y="820"/>
                    <a:pt x="6326" y="0"/>
                    <a:pt x="4441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0" name="Google Shape;271;p35">
              <a:extLst>
                <a:ext uri="{FF2B5EF4-FFF2-40B4-BE49-F238E27FC236}">
                  <a16:creationId xmlns:a16="http://schemas.microsoft.com/office/drawing/2014/main" id="{A5B09532-BABF-5D76-7B22-997BB50E379E}"/>
                </a:ext>
              </a:extLst>
            </p:cNvPr>
            <p:cNvSpPr/>
            <p:nvPr/>
          </p:nvSpPr>
          <p:spPr>
            <a:xfrm flipH="1">
              <a:off x="2744112" y="4761679"/>
              <a:ext cx="529556" cy="205629"/>
            </a:xfrm>
            <a:custGeom>
              <a:avLst/>
              <a:gdLst/>
              <a:ahLst/>
              <a:cxnLst/>
              <a:rect l="l" t="t" r="r" b="b"/>
              <a:pathLst>
                <a:path w="14244" h="5531" extrusionOk="0">
                  <a:moveTo>
                    <a:pt x="8411" y="0"/>
                  </a:moveTo>
                  <a:lnTo>
                    <a:pt x="8411" y="0"/>
                  </a:lnTo>
                  <a:cubicBezTo>
                    <a:pt x="8411" y="0"/>
                    <a:pt x="8569" y="1397"/>
                    <a:pt x="5862" y="2564"/>
                  </a:cubicBezTo>
                  <a:cubicBezTo>
                    <a:pt x="4940" y="2938"/>
                    <a:pt x="3990" y="3226"/>
                    <a:pt x="3025" y="3413"/>
                  </a:cubicBezTo>
                  <a:cubicBezTo>
                    <a:pt x="721" y="3889"/>
                    <a:pt x="1" y="5530"/>
                    <a:pt x="1" y="5530"/>
                  </a:cubicBezTo>
                  <a:lnTo>
                    <a:pt x="14243" y="5530"/>
                  </a:lnTo>
                  <a:lnTo>
                    <a:pt x="14200" y="3039"/>
                  </a:lnTo>
                  <a:lnTo>
                    <a:pt x="14171" y="418"/>
                  </a:lnTo>
                  <a:lnTo>
                    <a:pt x="8411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1" name="Google Shape;272;p35">
              <a:extLst>
                <a:ext uri="{FF2B5EF4-FFF2-40B4-BE49-F238E27FC236}">
                  <a16:creationId xmlns:a16="http://schemas.microsoft.com/office/drawing/2014/main" id="{9CA0E13D-AA2B-824D-8224-E023824689CA}"/>
                </a:ext>
              </a:extLst>
            </p:cNvPr>
            <p:cNvSpPr/>
            <p:nvPr/>
          </p:nvSpPr>
          <p:spPr>
            <a:xfrm flipH="1">
              <a:off x="2744112" y="4856444"/>
              <a:ext cx="529556" cy="110863"/>
            </a:xfrm>
            <a:custGeom>
              <a:avLst/>
              <a:gdLst/>
              <a:ahLst/>
              <a:cxnLst/>
              <a:rect l="l" t="t" r="r" b="b"/>
              <a:pathLst>
                <a:path w="14244" h="2982" extrusionOk="0">
                  <a:moveTo>
                    <a:pt x="5862" y="0"/>
                  </a:moveTo>
                  <a:cubicBezTo>
                    <a:pt x="4940" y="389"/>
                    <a:pt x="3990" y="677"/>
                    <a:pt x="3025" y="864"/>
                  </a:cubicBezTo>
                  <a:cubicBezTo>
                    <a:pt x="721" y="1340"/>
                    <a:pt x="1" y="2981"/>
                    <a:pt x="1" y="2981"/>
                  </a:cubicBezTo>
                  <a:lnTo>
                    <a:pt x="14243" y="2981"/>
                  </a:lnTo>
                  <a:lnTo>
                    <a:pt x="14200" y="490"/>
                  </a:lnTo>
                  <a:cubicBezTo>
                    <a:pt x="12918" y="850"/>
                    <a:pt x="10960" y="1685"/>
                    <a:pt x="7590" y="1959"/>
                  </a:cubicBezTo>
                  <a:cubicBezTo>
                    <a:pt x="7201" y="1268"/>
                    <a:pt x="6510" y="576"/>
                    <a:pt x="586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2" name="Google Shape;273;p35">
              <a:extLst>
                <a:ext uri="{FF2B5EF4-FFF2-40B4-BE49-F238E27FC236}">
                  <a16:creationId xmlns:a16="http://schemas.microsoft.com/office/drawing/2014/main" id="{43759981-AF9A-DC19-919D-C9F450576C07}"/>
                </a:ext>
              </a:extLst>
            </p:cNvPr>
            <p:cNvSpPr/>
            <p:nvPr/>
          </p:nvSpPr>
          <p:spPr>
            <a:xfrm flipH="1">
              <a:off x="2678270" y="2912396"/>
              <a:ext cx="409622" cy="1923192"/>
            </a:xfrm>
            <a:custGeom>
              <a:avLst/>
              <a:gdLst/>
              <a:ahLst/>
              <a:cxnLst/>
              <a:rect l="l" t="t" r="r" b="b"/>
              <a:pathLst>
                <a:path w="11018" h="51730" extrusionOk="0">
                  <a:moveTo>
                    <a:pt x="4292" y="0"/>
                  </a:moveTo>
                  <a:cubicBezTo>
                    <a:pt x="2478" y="0"/>
                    <a:pt x="793" y="764"/>
                    <a:pt x="289" y="2578"/>
                  </a:cubicBezTo>
                  <a:cubicBezTo>
                    <a:pt x="102" y="3284"/>
                    <a:pt x="15" y="4983"/>
                    <a:pt x="1" y="7345"/>
                  </a:cubicBezTo>
                  <a:cubicBezTo>
                    <a:pt x="1" y="7719"/>
                    <a:pt x="1" y="8108"/>
                    <a:pt x="15" y="8511"/>
                  </a:cubicBezTo>
                  <a:cubicBezTo>
                    <a:pt x="116" y="21516"/>
                    <a:pt x="2175" y="50102"/>
                    <a:pt x="2175" y="50102"/>
                  </a:cubicBezTo>
                  <a:lnTo>
                    <a:pt x="9794" y="51730"/>
                  </a:lnTo>
                  <a:cubicBezTo>
                    <a:pt x="9794" y="51730"/>
                    <a:pt x="10615" y="16029"/>
                    <a:pt x="10845" y="8511"/>
                  </a:cubicBezTo>
                  <a:cubicBezTo>
                    <a:pt x="10859" y="7964"/>
                    <a:pt x="10874" y="7561"/>
                    <a:pt x="10888" y="7345"/>
                  </a:cubicBezTo>
                  <a:cubicBezTo>
                    <a:pt x="10888" y="7331"/>
                    <a:pt x="10888" y="7316"/>
                    <a:pt x="10888" y="7302"/>
                  </a:cubicBezTo>
                  <a:cubicBezTo>
                    <a:pt x="11018" y="4349"/>
                    <a:pt x="10226" y="3313"/>
                    <a:pt x="9275" y="2132"/>
                  </a:cubicBezTo>
                  <a:cubicBezTo>
                    <a:pt x="8209" y="821"/>
                    <a:pt x="6179" y="0"/>
                    <a:pt x="4292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3" name="Google Shape;274;p35">
              <a:extLst>
                <a:ext uri="{FF2B5EF4-FFF2-40B4-BE49-F238E27FC236}">
                  <a16:creationId xmlns:a16="http://schemas.microsoft.com/office/drawing/2014/main" id="{B4787DCA-C507-0AC1-0065-25A792B516E2}"/>
                </a:ext>
              </a:extLst>
            </p:cNvPr>
            <p:cNvSpPr/>
            <p:nvPr/>
          </p:nvSpPr>
          <p:spPr>
            <a:xfrm flipH="1">
              <a:off x="2678270" y="2912359"/>
              <a:ext cx="409622" cy="272585"/>
            </a:xfrm>
            <a:custGeom>
              <a:avLst/>
              <a:gdLst/>
              <a:ahLst/>
              <a:cxnLst/>
              <a:rect l="l" t="t" r="r" b="b"/>
              <a:pathLst>
                <a:path w="11018" h="7332" extrusionOk="0">
                  <a:moveTo>
                    <a:pt x="4291" y="0"/>
                  </a:moveTo>
                  <a:cubicBezTo>
                    <a:pt x="2473" y="0"/>
                    <a:pt x="798" y="762"/>
                    <a:pt x="289" y="2579"/>
                  </a:cubicBezTo>
                  <a:cubicBezTo>
                    <a:pt x="102" y="3285"/>
                    <a:pt x="15" y="4984"/>
                    <a:pt x="1" y="7332"/>
                  </a:cubicBezTo>
                  <a:lnTo>
                    <a:pt x="10888" y="7332"/>
                  </a:lnTo>
                  <a:cubicBezTo>
                    <a:pt x="10888" y="7332"/>
                    <a:pt x="10888" y="7317"/>
                    <a:pt x="10888" y="7303"/>
                  </a:cubicBezTo>
                  <a:cubicBezTo>
                    <a:pt x="11018" y="4350"/>
                    <a:pt x="10226" y="3314"/>
                    <a:pt x="9275" y="2133"/>
                  </a:cubicBezTo>
                  <a:cubicBezTo>
                    <a:pt x="8219" y="820"/>
                    <a:pt x="6178" y="0"/>
                    <a:pt x="4291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4" name="Google Shape;275;p35">
              <a:extLst>
                <a:ext uri="{FF2B5EF4-FFF2-40B4-BE49-F238E27FC236}">
                  <a16:creationId xmlns:a16="http://schemas.microsoft.com/office/drawing/2014/main" id="{FA6B0F29-D84F-1AA2-D799-FF5AE3E8B26E}"/>
                </a:ext>
              </a:extLst>
            </p:cNvPr>
            <p:cNvSpPr/>
            <p:nvPr/>
          </p:nvSpPr>
          <p:spPr>
            <a:xfrm flipH="1">
              <a:off x="3343227" y="2144085"/>
              <a:ext cx="599710" cy="525207"/>
            </a:xfrm>
            <a:custGeom>
              <a:avLst/>
              <a:gdLst/>
              <a:ahLst/>
              <a:cxnLst/>
              <a:rect l="l" t="t" r="r" b="b"/>
              <a:pathLst>
                <a:path w="16131" h="14127" extrusionOk="0">
                  <a:moveTo>
                    <a:pt x="1585" y="0"/>
                  </a:moveTo>
                  <a:lnTo>
                    <a:pt x="1" y="1829"/>
                  </a:lnTo>
                  <a:cubicBezTo>
                    <a:pt x="1" y="1829"/>
                    <a:pt x="5848" y="13451"/>
                    <a:pt x="8656" y="14099"/>
                  </a:cubicBezTo>
                  <a:cubicBezTo>
                    <a:pt x="8736" y="14118"/>
                    <a:pt x="8819" y="14127"/>
                    <a:pt x="8907" y="14127"/>
                  </a:cubicBezTo>
                  <a:cubicBezTo>
                    <a:pt x="11211" y="14127"/>
                    <a:pt x="16130" y="7964"/>
                    <a:pt x="16130" y="7964"/>
                  </a:cubicBezTo>
                  <a:lnTo>
                    <a:pt x="12184" y="4695"/>
                  </a:lnTo>
                  <a:lnTo>
                    <a:pt x="9319" y="7129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5" name="Google Shape;276;p35">
              <a:extLst>
                <a:ext uri="{FF2B5EF4-FFF2-40B4-BE49-F238E27FC236}">
                  <a16:creationId xmlns:a16="http://schemas.microsoft.com/office/drawing/2014/main" id="{F6B36FE6-4DDF-F6E0-B6C4-407921A4C36A}"/>
                </a:ext>
              </a:extLst>
            </p:cNvPr>
            <p:cNvSpPr/>
            <p:nvPr/>
          </p:nvSpPr>
          <p:spPr>
            <a:xfrm flipH="1">
              <a:off x="3882375" y="2115161"/>
              <a:ext cx="240985" cy="118373"/>
            </a:xfrm>
            <a:custGeom>
              <a:avLst/>
              <a:gdLst/>
              <a:ahLst/>
              <a:cxnLst/>
              <a:rect l="l" t="t" r="r" b="b"/>
              <a:pathLst>
                <a:path w="6482" h="3184" extrusionOk="0">
                  <a:moveTo>
                    <a:pt x="418" y="1"/>
                  </a:moveTo>
                  <a:cubicBezTo>
                    <a:pt x="73" y="87"/>
                    <a:pt x="1" y="548"/>
                    <a:pt x="303" y="735"/>
                  </a:cubicBezTo>
                  <a:cubicBezTo>
                    <a:pt x="505" y="822"/>
                    <a:pt x="3011" y="980"/>
                    <a:pt x="3011" y="980"/>
                  </a:cubicBezTo>
                  <a:lnTo>
                    <a:pt x="3011" y="3155"/>
                  </a:lnTo>
                  <a:lnTo>
                    <a:pt x="5012" y="3183"/>
                  </a:lnTo>
                  <a:cubicBezTo>
                    <a:pt x="5019" y="3184"/>
                    <a:pt x="5025" y="3184"/>
                    <a:pt x="5032" y="3184"/>
                  </a:cubicBezTo>
                  <a:cubicBezTo>
                    <a:pt x="5423" y="3184"/>
                    <a:pt x="6067" y="2758"/>
                    <a:pt x="6251" y="2305"/>
                  </a:cubicBezTo>
                  <a:cubicBezTo>
                    <a:pt x="6452" y="1743"/>
                    <a:pt x="6481" y="1138"/>
                    <a:pt x="6352" y="562"/>
                  </a:cubicBezTo>
                  <a:cubicBezTo>
                    <a:pt x="6265" y="231"/>
                    <a:pt x="5977" y="1"/>
                    <a:pt x="564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6" name="Google Shape;277;p35">
              <a:extLst>
                <a:ext uri="{FF2B5EF4-FFF2-40B4-BE49-F238E27FC236}">
                  <a16:creationId xmlns:a16="http://schemas.microsoft.com/office/drawing/2014/main" id="{0DC7F050-059A-04B4-4887-3341F97C2B98}"/>
                </a:ext>
              </a:extLst>
            </p:cNvPr>
            <p:cNvSpPr/>
            <p:nvPr/>
          </p:nvSpPr>
          <p:spPr>
            <a:xfrm flipH="1">
              <a:off x="3880776" y="2073411"/>
              <a:ext cx="127482" cy="89003"/>
            </a:xfrm>
            <a:custGeom>
              <a:avLst/>
              <a:gdLst/>
              <a:ahLst/>
              <a:cxnLst/>
              <a:rect l="l" t="t" r="r" b="b"/>
              <a:pathLst>
                <a:path w="3429" h="2394" extrusionOk="0">
                  <a:moveTo>
                    <a:pt x="318" y="0"/>
                  </a:moveTo>
                  <a:cubicBezTo>
                    <a:pt x="275" y="0"/>
                    <a:pt x="231" y="0"/>
                    <a:pt x="188" y="15"/>
                  </a:cubicBezTo>
                  <a:cubicBezTo>
                    <a:pt x="1" y="87"/>
                    <a:pt x="188" y="605"/>
                    <a:pt x="390" y="764"/>
                  </a:cubicBezTo>
                  <a:cubicBezTo>
                    <a:pt x="548" y="893"/>
                    <a:pt x="793" y="1138"/>
                    <a:pt x="1110" y="1196"/>
                  </a:cubicBezTo>
                  <a:cubicBezTo>
                    <a:pt x="1192" y="1206"/>
                    <a:pt x="1275" y="1211"/>
                    <a:pt x="1359" y="1211"/>
                  </a:cubicBezTo>
                  <a:cubicBezTo>
                    <a:pt x="1512" y="1211"/>
                    <a:pt x="1667" y="1195"/>
                    <a:pt x="1816" y="1167"/>
                  </a:cubicBezTo>
                  <a:cubicBezTo>
                    <a:pt x="1816" y="1167"/>
                    <a:pt x="1902" y="1973"/>
                    <a:pt x="2075" y="2218"/>
                  </a:cubicBezTo>
                  <a:cubicBezTo>
                    <a:pt x="2161" y="2362"/>
                    <a:pt x="2377" y="2377"/>
                    <a:pt x="2737" y="2391"/>
                  </a:cubicBezTo>
                  <a:cubicBezTo>
                    <a:pt x="2755" y="2393"/>
                    <a:pt x="2773" y="2394"/>
                    <a:pt x="2791" y="2394"/>
                  </a:cubicBezTo>
                  <a:cubicBezTo>
                    <a:pt x="3072" y="2394"/>
                    <a:pt x="3315" y="2186"/>
                    <a:pt x="3342" y="1901"/>
                  </a:cubicBezTo>
                  <a:cubicBezTo>
                    <a:pt x="3428" y="1282"/>
                    <a:pt x="3184" y="533"/>
                    <a:pt x="2708" y="173"/>
                  </a:cubicBezTo>
                  <a:cubicBezTo>
                    <a:pt x="2661" y="141"/>
                    <a:pt x="2579" y="128"/>
                    <a:pt x="2476" y="128"/>
                  </a:cubicBezTo>
                  <a:cubicBezTo>
                    <a:pt x="2172" y="128"/>
                    <a:pt x="1685" y="238"/>
                    <a:pt x="1384" y="260"/>
                  </a:cubicBezTo>
                  <a:cubicBezTo>
                    <a:pt x="836" y="116"/>
                    <a:pt x="519" y="0"/>
                    <a:pt x="318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7" name="Google Shape;278;p35">
              <a:extLst>
                <a:ext uri="{FF2B5EF4-FFF2-40B4-BE49-F238E27FC236}">
                  <a16:creationId xmlns:a16="http://schemas.microsoft.com/office/drawing/2014/main" id="{7870AD00-5B2C-E4D7-CF4D-772A4260E78B}"/>
                </a:ext>
              </a:extLst>
            </p:cNvPr>
            <p:cNvSpPr/>
            <p:nvPr/>
          </p:nvSpPr>
          <p:spPr>
            <a:xfrm flipH="1">
              <a:off x="3958403" y="2148175"/>
              <a:ext cx="75545" cy="90341"/>
            </a:xfrm>
            <a:custGeom>
              <a:avLst/>
              <a:gdLst/>
              <a:ahLst/>
              <a:cxnLst/>
              <a:rect l="l" t="t" r="r" b="b"/>
              <a:pathLst>
                <a:path w="2032" h="2430" extrusionOk="0">
                  <a:moveTo>
                    <a:pt x="672" y="0"/>
                  </a:moveTo>
                  <a:cubicBezTo>
                    <a:pt x="555" y="0"/>
                    <a:pt x="437" y="2"/>
                    <a:pt x="318" y="6"/>
                  </a:cubicBezTo>
                  <a:cubicBezTo>
                    <a:pt x="159" y="6"/>
                    <a:pt x="30" y="135"/>
                    <a:pt x="30" y="294"/>
                  </a:cubicBezTo>
                  <a:lnTo>
                    <a:pt x="15" y="625"/>
                  </a:lnTo>
                  <a:lnTo>
                    <a:pt x="15" y="884"/>
                  </a:lnTo>
                  <a:lnTo>
                    <a:pt x="1" y="1662"/>
                  </a:lnTo>
                  <a:lnTo>
                    <a:pt x="1" y="1935"/>
                  </a:lnTo>
                  <a:lnTo>
                    <a:pt x="1" y="2022"/>
                  </a:lnTo>
                  <a:cubicBezTo>
                    <a:pt x="1" y="2238"/>
                    <a:pt x="130" y="2425"/>
                    <a:pt x="274" y="2425"/>
                  </a:cubicBezTo>
                  <a:cubicBezTo>
                    <a:pt x="334" y="2428"/>
                    <a:pt x="399" y="2430"/>
                    <a:pt x="466" y="2430"/>
                  </a:cubicBezTo>
                  <a:cubicBezTo>
                    <a:pt x="721" y="2430"/>
                    <a:pt x="998" y="2404"/>
                    <a:pt x="1066" y="2324"/>
                  </a:cubicBezTo>
                  <a:cubicBezTo>
                    <a:pt x="1124" y="2223"/>
                    <a:pt x="1153" y="2108"/>
                    <a:pt x="1153" y="1993"/>
                  </a:cubicBezTo>
                  <a:cubicBezTo>
                    <a:pt x="1153" y="1878"/>
                    <a:pt x="1153" y="1763"/>
                    <a:pt x="1138" y="1662"/>
                  </a:cubicBezTo>
                  <a:lnTo>
                    <a:pt x="1138" y="1662"/>
                  </a:lnTo>
                  <a:cubicBezTo>
                    <a:pt x="1138" y="1662"/>
                    <a:pt x="1160" y="1664"/>
                    <a:pt x="1194" y="1664"/>
                  </a:cubicBezTo>
                  <a:cubicBezTo>
                    <a:pt x="1286" y="1664"/>
                    <a:pt x="1472" y="1648"/>
                    <a:pt x="1556" y="1532"/>
                  </a:cubicBezTo>
                  <a:cubicBezTo>
                    <a:pt x="1671" y="1374"/>
                    <a:pt x="1570" y="884"/>
                    <a:pt x="1570" y="884"/>
                  </a:cubicBezTo>
                  <a:cubicBezTo>
                    <a:pt x="1570" y="884"/>
                    <a:pt x="1945" y="884"/>
                    <a:pt x="2003" y="755"/>
                  </a:cubicBezTo>
                  <a:cubicBezTo>
                    <a:pt x="2031" y="683"/>
                    <a:pt x="2031" y="596"/>
                    <a:pt x="2031" y="524"/>
                  </a:cubicBezTo>
                  <a:cubicBezTo>
                    <a:pt x="2031" y="452"/>
                    <a:pt x="2031" y="395"/>
                    <a:pt x="2031" y="322"/>
                  </a:cubicBezTo>
                  <a:cubicBezTo>
                    <a:pt x="2031" y="193"/>
                    <a:pt x="1930" y="78"/>
                    <a:pt x="1801" y="63"/>
                  </a:cubicBezTo>
                  <a:cubicBezTo>
                    <a:pt x="1427" y="19"/>
                    <a:pt x="1053" y="0"/>
                    <a:pt x="672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8" name="Google Shape;279;p35">
              <a:extLst>
                <a:ext uri="{FF2B5EF4-FFF2-40B4-BE49-F238E27FC236}">
                  <a16:creationId xmlns:a16="http://schemas.microsoft.com/office/drawing/2014/main" id="{8DBB0CBD-9E51-336B-9C21-DFEA6D078DEB}"/>
                </a:ext>
              </a:extLst>
            </p:cNvPr>
            <p:cNvSpPr/>
            <p:nvPr/>
          </p:nvSpPr>
          <p:spPr>
            <a:xfrm flipH="1">
              <a:off x="3958403" y="2167247"/>
              <a:ext cx="74987" cy="13830"/>
            </a:xfrm>
            <a:custGeom>
              <a:avLst/>
              <a:gdLst/>
              <a:ahLst/>
              <a:cxnLst/>
              <a:rect l="l" t="t" r="r" b="b"/>
              <a:pathLst>
                <a:path w="2017" h="372" extrusionOk="0">
                  <a:moveTo>
                    <a:pt x="1746" y="1"/>
                  </a:moveTo>
                  <a:cubicBezTo>
                    <a:pt x="1227" y="1"/>
                    <a:pt x="371" y="76"/>
                    <a:pt x="0" y="112"/>
                  </a:cubicBezTo>
                  <a:lnTo>
                    <a:pt x="0" y="371"/>
                  </a:lnTo>
                  <a:lnTo>
                    <a:pt x="1555" y="371"/>
                  </a:lnTo>
                  <a:cubicBezTo>
                    <a:pt x="1555" y="371"/>
                    <a:pt x="1930" y="371"/>
                    <a:pt x="1988" y="242"/>
                  </a:cubicBezTo>
                  <a:cubicBezTo>
                    <a:pt x="2016" y="170"/>
                    <a:pt x="2016" y="83"/>
                    <a:pt x="2016" y="11"/>
                  </a:cubicBezTo>
                  <a:cubicBezTo>
                    <a:pt x="1945" y="4"/>
                    <a:pt x="1853" y="1"/>
                    <a:pt x="1746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39" name="Google Shape;280;p35">
              <a:extLst>
                <a:ext uri="{FF2B5EF4-FFF2-40B4-BE49-F238E27FC236}">
                  <a16:creationId xmlns:a16="http://schemas.microsoft.com/office/drawing/2014/main" id="{940F4760-6070-2726-987C-3C76C790DBC7}"/>
                </a:ext>
              </a:extLst>
            </p:cNvPr>
            <p:cNvSpPr/>
            <p:nvPr/>
          </p:nvSpPr>
          <p:spPr>
            <a:xfrm flipH="1">
              <a:off x="3990524" y="2208886"/>
              <a:ext cx="43423" cy="11785"/>
            </a:xfrm>
            <a:custGeom>
              <a:avLst/>
              <a:gdLst/>
              <a:ahLst/>
              <a:cxnLst/>
              <a:rect l="l" t="t" r="r" b="b"/>
              <a:pathLst>
                <a:path w="1168" h="317" extrusionOk="0">
                  <a:moveTo>
                    <a:pt x="1" y="0"/>
                  </a:moveTo>
                  <a:lnTo>
                    <a:pt x="1" y="259"/>
                  </a:lnTo>
                  <a:lnTo>
                    <a:pt x="1167" y="317"/>
                  </a:lnTo>
                  <a:cubicBezTo>
                    <a:pt x="1167" y="216"/>
                    <a:pt x="1167" y="101"/>
                    <a:pt x="1153" y="1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0" name="Google Shape;281;p35">
              <a:extLst>
                <a:ext uri="{FF2B5EF4-FFF2-40B4-BE49-F238E27FC236}">
                  <a16:creationId xmlns:a16="http://schemas.microsoft.com/office/drawing/2014/main" id="{D5B60588-8B12-1020-D78C-2E1E4CAFC49E}"/>
                </a:ext>
              </a:extLst>
            </p:cNvPr>
            <p:cNvSpPr/>
            <p:nvPr/>
          </p:nvSpPr>
          <p:spPr>
            <a:xfrm flipH="1">
              <a:off x="3082501" y="2071255"/>
              <a:ext cx="466355" cy="449773"/>
            </a:xfrm>
            <a:custGeom>
              <a:avLst/>
              <a:gdLst/>
              <a:ahLst/>
              <a:cxnLst/>
              <a:rect l="l" t="t" r="r" b="b"/>
              <a:pathLst>
                <a:path w="12544" h="12098" extrusionOk="0">
                  <a:moveTo>
                    <a:pt x="9188" y="1"/>
                  </a:moveTo>
                  <a:cubicBezTo>
                    <a:pt x="9131" y="1"/>
                    <a:pt x="9059" y="1"/>
                    <a:pt x="8987" y="30"/>
                  </a:cubicBezTo>
                  <a:cubicBezTo>
                    <a:pt x="7561" y="534"/>
                    <a:pt x="3327" y="4220"/>
                    <a:pt x="0" y="7331"/>
                  </a:cubicBezTo>
                  <a:lnTo>
                    <a:pt x="5228" y="12098"/>
                  </a:lnTo>
                  <a:cubicBezTo>
                    <a:pt x="6855" y="10499"/>
                    <a:pt x="9836" y="7475"/>
                    <a:pt x="10326" y="6611"/>
                  </a:cubicBezTo>
                  <a:cubicBezTo>
                    <a:pt x="12544" y="2708"/>
                    <a:pt x="10340" y="1"/>
                    <a:pt x="9188" y="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1" name="Google Shape;282;p35">
              <a:extLst>
                <a:ext uri="{FF2B5EF4-FFF2-40B4-BE49-F238E27FC236}">
                  <a16:creationId xmlns:a16="http://schemas.microsoft.com/office/drawing/2014/main" id="{FCA66CF0-9969-8E40-8757-1B5839792092}"/>
                </a:ext>
              </a:extLst>
            </p:cNvPr>
            <p:cNvSpPr/>
            <p:nvPr/>
          </p:nvSpPr>
          <p:spPr>
            <a:xfrm flipH="1">
              <a:off x="2678270" y="2050324"/>
              <a:ext cx="763514" cy="1050041"/>
            </a:xfrm>
            <a:custGeom>
              <a:avLst/>
              <a:gdLst/>
              <a:ahLst/>
              <a:cxnLst/>
              <a:rect l="l" t="t" r="r" b="b"/>
              <a:pathLst>
                <a:path w="20537" h="28244" extrusionOk="0">
                  <a:moveTo>
                    <a:pt x="12355" y="0"/>
                  </a:moveTo>
                  <a:cubicBezTo>
                    <a:pt x="12269" y="0"/>
                    <a:pt x="12183" y="1"/>
                    <a:pt x="12098" y="2"/>
                  </a:cubicBezTo>
                  <a:cubicBezTo>
                    <a:pt x="9865" y="2"/>
                    <a:pt x="7561" y="247"/>
                    <a:pt x="7561" y="247"/>
                  </a:cubicBezTo>
                  <a:lnTo>
                    <a:pt x="7576" y="247"/>
                  </a:lnTo>
                  <a:cubicBezTo>
                    <a:pt x="7273" y="276"/>
                    <a:pt x="6985" y="319"/>
                    <a:pt x="6712" y="391"/>
                  </a:cubicBezTo>
                  <a:cubicBezTo>
                    <a:pt x="6496" y="449"/>
                    <a:pt x="6308" y="521"/>
                    <a:pt x="6107" y="593"/>
                  </a:cubicBezTo>
                  <a:cubicBezTo>
                    <a:pt x="5588" y="780"/>
                    <a:pt x="5142" y="1140"/>
                    <a:pt x="4854" y="1601"/>
                  </a:cubicBezTo>
                  <a:cubicBezTo>
                    <a:pt x="4566" y="2119"/>
                    <a:pt x="4364" y="4265"/>
                    <a:pt x="4249" y="6684"/>
                  </a:cubicBezTo>
                  <a:cubicBezTo>
                    <a:pt x="4076" y="9997"/>
                    <a:pt x="4033" y="13799"/>
                    <a:pt x="4033" y="14620"/>
                  </a:cubicBezTo>
                  <a:cubicBezTo>
                    <a:pt x="3428" y="17413"/>
                    <a:pt x="1009" y="23087"/>
                    <a:pt x="1" y="28243"/>
                  </a:cubicBezTo>
                  <a:lnTo>
                    <a:pt x="20537" y="28243"/>
                  </a:lnTo>
                  <a:cubicBezTo>
                    <a:pt x="20321" y="26731"/>
                    <a:pt x="19442" y="20610"/>
                    <a:pt x="18650" y="17413"/>
                  </a:cubicBezTo>
                  <a:cubicBezTo>
                    <a:pt x="18535" y="16909"/>
                    <a:pt x="18391" y="16405"/>
                    <a:pt x="18204" y="15916"/>
                  </a:cubicBezTo>
                  <a:cubicBezTo>
                    <a:pt x="18938" y="11077"/>
                    <a:pt x="19399" y="7059"/>
                    <a:pt x="19471" y="4553"/>
                  </a:cubicBezTo>
                  <a:cubicBezTo>
                    <a:pt x="19500" y="3127"/>
                    <a:pt x="19399" y="2191"/>
                    <a:pt x="19154" y="1874"/>
                  </a:cubicBezTo>
                  <a:cubicBezTo>
                    <a:pt x="18722" y="1313"/>
                    <a:pt x="18017" y="938"/>
                    <a:pt x="16922" y="636"/>
                  </a:cubicBezTo>
                  <a:cubicBezTo>
                    <a:pt x="16692" y="564"/>
                    <a:pt x="16461" y="506"/>
                    <a:pt x="16216" y="449"/>
                  </a:cubicBezTo>
                  <a:cubicBezTo>
                    <a:pt x="16015" y="405"/>
                    <a:pt x="15799" y="362"/>
                    <a:pt x="15568" y="319"/>
                  </a:cubicBezTo>
                  <a:cubicBezTo>
                    <a:pt x="15280" y="276"/>
                    <a:pt x="14963" y="218"/>
                    <a:pt x="14632" y="161"/>
                  </a:cubicBezTo>
                  <a:cubicBezTo>
                    <a:pt x="13868" y="57"/>
                    <a:pt x="13116" y="0"/>
                    <a:pt x="12355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2" name="Google Shape;283;p35">
              <a:extLst>
                <a:ext uri="{FF2B5EF4-FFF2-40B4-BE49-F238E27FC236}">
                  <a16:creationId xmlns:a16="http://schemas.microsoft.com/office/drawing/2014/main" id="{2B5446F3-6E51-F1F8-D549-5FBCA29B0352}"/>
                </a:ext>
              </a:extLst>
            </p:cNvPr>
            <p:cNvSpPr/>
            <p:nvPr/>
          </p:nvSpPr>
          <p:spPr>
            <a:xfrm flipH="1">
              <a:off x="2854417" y="2050361"/>
              <a:ext cx="345379" cy="254926"/>
            </a:xfrm>
            <a:custGeom>
              <a:avLst/>
              <a:gdLst/>
              <a:ahLst/>
              <a:cxnLst/>
              <a:rect l="l" t="t" r="r" b="b"/>
              <a:pathLst>
                <a:path w="9290" h="6857" extrusionOk="0">
                  <a:moveTo>
                    <a:pt x="5579" y="0"/>
                  </a:moveTo>
                  <a:cubicBezTo>
                    <a:pt x="3357" y="0"/>
                    <a:pt x="1067" y="246"/>
                    <a:pt x="1067" y="246"/>
                  </a:cubicBezTo>
                  <a:cubicBezTo>
                    <a:pt x="764" y="275"/>
                    <a:pt x="476" y="318"/>
                    <a:pt x="188" y="390"/>
                  </a:cubicBezTo>
                  <a:cubicBezTo>
                    <a:pt x="1" y="448"/>
                    <a:pt x="1513" y="5315"/>
                    <a:pt x="2809" y="6856"/>
                  </a:cubicBezTo>
                  <a:cubicBezTo>
                    <a:pt x="5805" y="3414"/>
                    <a:pt x="9290" y="361"/>
                    <a:pt x="9059" y="318"/>
                  </a:cubicBezTo>
                  <a:cubicBezTo>
                    <a:pt x="8771" y="275"/>
                    <a:pt x="8454" y="217"/>
                    <a:pt x="8123" y="160"/>
                  </a:cubicBezTo>
                  <a:cubicBezTo>
                    <a:pt x="7397" y="42"/>
                    <a:pt x="6493" y="0"/>
                    <a:pt x="5579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3" name="Google Shape;284;p35">
              <a:extLst>
                <a:ext uri="{FF2B5EF4-FFF2-40B4-BE49-F238E27FC236}">
                  <a16:creationId xmlns:a16="http://schemas.microsoft.com/office/drawing/2014/main" id="{495F1758-8CAE-BD54-963D-531A3EE18E5B}"/>
                </a:ext>
              </a:extLst>
            </p:cNvPr>
            <p:cNvSpPr/>
            <p:nvPr/>
          </p:nvSpPr>
          <p:spPr>
            <a:xfrm flipH="1">
              <a:off x="2879029" y="2319154"/>
              <a:ext cx="152093" cy="174139"/>
            </a:xfrm>
            <a:custGeom>
              <a:avLst/>
              <a:gdLst/>
              <a:ahLst/>
              <a:cxnLst/>
              <a:rect l="l" t="t" r="r" b="b"/>
              <a:pathLst>
                <a:path w="4091" h="4684" extrusionOk="0">
                  <a:moveTo>
                    <a:pt x="0" y="1"/>
                  </a:moveTo>
                  <a:lnTo>
                    <a:pt x="0" y="3270"/>
                  </a:lnTo>
                  <a:cubicBezTo>
                    <a:pt x="0" y="3270"/>
                    <a:pt x="101" y="4220"/>
                    <a:pt x="1368" y="4580"/>
                  </a:cubicBezTo>
                  <a:cubicBezTo>
                    <a:pt x="1621" y="4652"/>
                    <a:pt x="1870" y="4684"/>
                    <a:pt x="2108" y="4684"/>
                  </a:cubicBezTo>
                  <a:cubicBezTo>
                    <a:pt x="3069" y="4684"/>
                    <a:pt x="3857" y="4169"/>
                    <a:pt x="3961" y="3673"/>
                  </a:cubicBezTo>
                  <a:cubicBezTo>
                    <a:pt x="4090" y="2996"/>
                    <a:pt x="4018" y="145"/>
                    <a:pt x="4004" y="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4" name="Google Shape;285;p35">
              <a:extLst>
                <a:ext uri="{FF2B5EF4-FFF2-40B4-BE49-F238E27FC236}">
                  <a16:creationId xmlns:a16="http://schemas.microsoft.com/office/drawing/2014/main" id="{CC69F7DC-2101-5988-5A89-666EF29B73EB}"/>
                </a:ext>
              </a:extLst>
            </p:cNvPr>
            <p:cNvSpPr/>
            <p:nvPr/>
          </p:nvSpPr>
          <p:spPr>
            <a:xfrm flipH="1">
              <a:off x="2274560" y="2309005"/>
              <a:ext cx="547216" cy="882371"/>
            </a:xfrm>
            <a:custGeom>
              <a:avLst/>
              <a:gdLst/>
              <a:ahLst/>
              <a:cxnLst/>
              <a:rect l="l" t="t" r="r" b="b"/>
              <a:pathLst>
                <a:path w="14719" h="23734" extrusionOk="0">
                  <a:moveTo>
                    <a:pt x="8324" y="0"/>
                  </a:moveTo>
                  <a:lnTo>
                    <a:pt x="3788" y="3946"/>
                  </a:lnTo>
                  <a:lnTo>
                    <a:pt x="7158" y="7402"/>
                  </a:lnTo>
                  <a:cubicBezTo>
                    <a:pt x="7158" y="7402"/>
                    <a:pt x="922" y="18232"/>
                    <a:pt x="735" y="18390"/>
                  </a:cubicBezTo>
                  <a:cubicBezTo>
                    <a:pt x="547" y="18549"/>
                    <a:pt x="605" y="20191"/>
                    <a:pt x="605" y="20191"/>
                  </a:cubicBezTo>
                  <a:cubicBezTo>
                    <a:pt x="605" y="20191"/>
                    <a:pt x="0" y="20738"/>
                    <a:pt x="115" y="20939"/>
                  </a:cubicBezTo>
                  <a:cubicBezTo>
                    <a:pt x="187" y="21094"/>
                    <a:pt x="252" y="21153"/>
                    <a:pt x="378" y="21153"/>
                  </a:cubicBezTo>
                  <a:cubicBezTo>
                    <a:pt x="428" y="21153"/>
                    <a:pt x="488" y="21143"/>
                    <a:pt x="562" y="21127"/>
                  </a:cubicBezTo>
                  <a:cubicBezTo>
                    <a:pt x="821" y="21069"/>
                    <a:pt x="1296" y="20752"/>
                    <a:pt x="1368" y="20565"/>
                  </a:cubicBezTo>
                  <a:cubicBezTo>
                    <a:pt x="1455" y="20234"/>
                    <a:pt x="1512" y="19888"/>
                    <a:pt x="1556" y="19543"/>
                  </a:cubicBezTo>
                  <a:lnTo>
                    <a:pt x="2088" y="19543"/>
                  </a:lnTo>
                  <a:cubicBezTo>
                    <a:pt x="2088" y="19543"/>
                    <a:pt x="3096" y="21184"/>
                    <a:pt x="3240" y="21501"/>
                  </a:cubicBezTo>
                  <a:cubicBezTo>
                    <a:pt x="3240" y="21919"/>
                    <a:pt x="3500" y="23733"/>
                    <a:pt x="4047" y="23733"/>
                  </a:cubicBezTo>
                  <a:cubicBezTo>
                    <a:pt x="4407" y="23733"/>
                    <a:pt x="4249" y="22164"/>
                    <a:pt x="4177" y="21746"/>
                  </a:cubicBezTo>
                  <a:cubicBezTo>
                    <a:pt x="4090" y="21328"/>
                    <a:pt x="3572" y="19456"/>
                    <a:pt x="3572" y="19456"/>
                  </a:cubicBezTo>
                  <a:cubicBezTo>
                    <a:pt x="3572" y="19456"/>
                    <a:pt x="13869" y="9001"/>
                    <a:pt x="14301" y="6970"/>
                  </a:cubicBezTo>
                  <a:cubicBezTo>
                    <a:pt x="14718" y="4954"/>
                    <a:pt x="8324" y="0"/>
                    <a:pt x="8324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5" name="Google Shape;286;p35">
              <a:extLst>
                <a:ext uri="{FF2B5EF4-FFF2-40B4-BE49-F238E27FC236}">
                  <a16:creationId xmlns:a16="http://schemas.microsoft.com/office/drawing/2014/main" id="{7D755D07-C54B-6865-F0A8-0801F3D0AD8A}"/>
                </a:ext>
              </a:extLst>
            </p:cNvPr>
            <p:cNvSpPr/>
            <p:nvPr/>
          </p:nvSpPr>
          <p:spPr>
            <a:xfrm flipH="1">
              <a:off x="2408956" y="2098580"/>
              <a:ext cx="466912" cy="449773"/>
            </a:xfrm>
            <a:custGeom>
              <a:avLst/>
              <a:gdLst/>
              <a:ahLst/>
              <a:cxnLst/>
              <a:rect l="l" t="t" r="r" b="b"/>
              <a:pathLst>
                <a:path w="12559" h="12098" extrusionOk="0">
                  <a:moveTo>
                    <a:pt x="3356" y="0"/>
                  </a:moveTo>
                  <a:cubicBezTo>
                    <a:pt x="2204" y="0"/>
                    <a:pt x="1" y="2708"/>
                    <a:pt x="2218" y="6611"/>
                  </a:cubicBezTo>
                  <a:cubicBezTo>
                    <a:pt x="2708" y="7475"/>
                    <a:pt x="5704" y="10499"/>
                    <a:pt x="7317" y="12097"/>
                  </a:cubicBezTo>
                  <a:lnTo>
                    <a:pt x="12559" y="7331"/>
                  </a:lnTo>
                  <a:cubicBezTo>
                    <a:pt x="9232" y="4220"/>
                    <a:pt x="4998" y="533"/>
                    <a:pt x="3558" y="29"/>
                  </a:cubicBezTo>
                  <a:cubicBezTo>
                    <a:pt x="3500" y="15"/>
                    <a:pt x="3428" y="0"/>
                    <a:pt x="3356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6" name="Google Shape;287;p35">
              <a:extLst>
                <a:ext uri="{FF2B5EF4-FFF2-40B4-BE49-F238E27FC236}">
                  <a16:creationId xmlns:a16="http://schemas.microsoft.com/office/drawing/2014/main" id="{1A70D524-863C-0548-B60E-196A6066015B}"/>
                </a:ext>
              </a:extLst>
            </p:cNvPr>
            <p:cNvSpPr/>
            <p:nvPr/>
          </p:nvSpPr>
          <p:spPr>
            <a:xfrm flipH="1">
              <a:off x="2897766" y="1683084"/>
              <a:ext cx="336270" cy="560079"/>
            </a:xfrm>
            <a:custGeom>
              <a:avLst/>
              <a:gdLst/>
              <a:ahLst/>
              <a:cxnLst/>
              <a:rect l="l" t="t" r="r" b="b"/>
              <a:pathLst>
                <a:path w="9045" h="15065" extrusionOk="0">
                  <a:moveTo>
                    <a:pt x="1066" y="1"/>
                  </a:moveTo>
                  <a:cubicBezTo>
                    <a:pt x="778" y="318"/>
                    <a:pt x="591" y="865"/>
                    <a:pt x="562" y="1931"/>
                  </a:cubicBezTo>
                  <a:cubicBezTo>
                    <a:pt x="663" y="3616"/>
                    <a:pt x="792" y="3961"/>
                    <a:pt x="591" y="4408"/>
                  </a:cubicBezTo>
                  <a:cubicBezTo>
                    <a:pt x="389" y="4825"/>
                    <a:pt x="0" y="4797"/>
                    <a:pt x="29" y="4998"/>
                  </a:cubicBezTo>
                  <a:cubicBezTo>
                    <a:pt x="43" y="5200"/>
                    <a:pt x="691" y="5272"/>
                    <a:pt x="706" y="5848"/>
                  </a:cubicBezTo>
                  <a:cubicBezTo>
                    <a:pt x="706" y="6453"/>
                    <a:pt x="691" y="7360"/>
                    <a:pt x="908" y="7533"/>
                  </a:cubicBezTo>
                  <a:cubicBezTo>
                    <a:pt x="1113" y="7710"/>
                    <a:pt x="1470" y="7803"/>
                    <a:pt x="1931" y="7803"/>
                  </a:cubicBezTo>
                  <a:cubicBezTo>
                    <a:pt x="2181" y="7803"/>
                    <a:pt x="2462" y="7776"/>
                    <a:pt x="2765" y="7720"/>
                  </a:cubicBezTo>
                  <a:cubicBezTo>
                    <a:pt x="2866" y="7706"/>
                    <a:pt x="2952" y="7691"/>
                    <a:pt x="3024" y="7691"/>
                  </a:cubicBezTo>
                  <a:cubicBezTo>
                    <a:pt x="3077" y="7686"/>
                    <a:pt x="3125" y="7684"/>
                    <a:pt x="3170" y="7684"/>
                  </a:cubicBezTo>
                  <a:cubicBezTo>
                    <a:pt x="3653" y="7684"/>
                    <a:pt x="3703" y="7954"/>
                    <a:pt x="3716" y="8152"/>
                  </a:cubicBezTo>
                  <a:cubicBezTo>
                    <a:pt x="3759" y="8671"/>
                    <a:pt x="3586" y="9189"/>
                    <a:pt x="3241" y="9578"/>
                  </a:cubicBezTo>
                  <a:cubicBezTo>
                    <a:pt x="2924" y="9938"/>
                    <a:pt x="2016" y="10082"/>
                    <a:pt x="2016" y="10082"/>
                  </a:cubicBezTo>
                  <a:cubicBezTo>
                    <a:pt x="2016" y="10082"/>
                    <a:pt x="3039" y="14834"/>
                    <a:pt x="3989" y="15065"/>
                  </a:cubicBezTo>
                  <a:cubicBezTo>
                    <a:pt x="4781" y="14474"/>
                    <a:pt x="7532" y="11508"/>
                    <a:pt x="9044" y="10039"/>
                  </a:cubicBezTo>
                  <a:cubicBezTo>
                    <a:pt x="8065" y="9722"/>
                    <a:pt x="7100" y="9203"/>
                    <a:pt x="6783" y="8267"/>
                  </a:cubicBezTo>
                  <a:cubicBezTo>
                    <a:pt x="6466" y="7331"/>
                    <a:pt x="6740" y="4998"/>
                    <a:pt x="6740" y="4998"/>
                  </a:cubicBezTo>
                  <a:lnTo>
                    <a:pt x="6740" y="4998"/>
                  </a:lnTo>
                  <a:cubicBezTo>
                    <a:pt x="6740" y="4998"/>
                    <a:pt x="6817" y="5037"/>
                    <a:pt x="6957" y="5037"/>
                  </a:cubicBezTo>
                  <a:cubicBezTo>
                    <a:pt x="7074" y="5037"/>
                    <a:pt x="7235" y="5010"/>
                    <a:pt x="7431" y="4912"/>
                  </a:cubicBezTo>
                  <a:cubicBezTo>
                    <a:pt x="7863" y="4681"/>
                    <a:pt x="8223" y="2651"/>
                    <a:pt x="7518" y="2478"/>
                  </a:cubicBezTo>
                  <a:cubicBezTo>
                    <a:pt x="7437" y="2459"/>
                    <a:pt x="7359" y="2449"/>
                    <a:pt x="7285" y="2449"/>
                  </a:cubicBezTo>
                  <a:cubicBezTo>
                    <a:pt x="6752" y="2449"/>
                    <a:pt x="6395" y="2935"/>
                    <a:pt x="6193" y="3731"/>
                  </a:cubicBezTo>
                  <a:cubicBezTo>
                    <a:pt x="5545" y="3155"/>
                    <a:pt x="5401" y="2478"/>
                    <a:pt x="4652" y="2363"/>
                  </a:cubicBezTo>
                  <a:cubicBezTo>
                    <a:pt x="3903" y="2248"/>
                    <a:pt x="2204" y="2046"/>
                    <a:pt x="1512" y="1095"/>
                  </a:cubicBezTo>
                  <a:cubicBezTo>
                    <a:pt x="1282" y="764"/>
                    <a:pt x="1138" y="390"/>
                    <a:pt x="106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7" name="Google Shape;288;p35">
              <a:extLst>
                <a:ext uri="{FF2B5EF4-FFF2-40B4-BE49-F238E27FC236}">
                  <a16:creationId xmlns:a16="http://schemas.microsoft.com/office/drawing/2014/main" id="{45557A5C-6E67-F88C-B8C1-FAA85E0B9E10}"/>
                </a:ext>
              </a:extLst>
            </p:cNvPr>
            <p:cNvSpPr/>
            <p:nvPr/>
          </p:nvSpPr>
          <p:spPr>
            <a:xfrm flipH="1">
              <a:off x="3146744" y="1892989"/>
              <a:ext cx="44464" cy="28775"/>
            </a:xfrm>
            <a:custGeom>
              <a:avLst/>
              <a:gdLst/>
              <a:ahLst/>
              <a:cxnLst/>
              <a:rect l="l" t="t" r="r" b="b"/>
              <a:pathLst>
                <a:path w="1196" h="774" extrusionOk="0">
                  <a:moveTo>
                    <a:pt x="1196" y="0"/>
                  </a:moveTo>
                  <a:lnTo>
                    <a:pt x="0" y="605"/>
                  </a:lnTo>
                  <a:cubicBezTo>
                    <a:pt x="145" y="719"/>
                    <a:pt x="328" y="773"/>
                    <a:pt x="510" y="773"/>
                  </a:cubicBezTo>
                  <a:cubicBezTo>
                    <a:pt x="581" y="773"/>
                    <a:pt x="652" y="765"/>
                    <a:pt x="720" y="749"/>
                  </a:cubicBezTo>
                  <a:cubicBezTo>
                    <a:pt x="1152" y="620"/>
                    <a:pt x="1196" y="0"/>
                    <a:pt x="11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8" name="Google Shape;289;p35">
              <a:extLst>
                <a:ext uri="{FF2B5EF4-FFF2-40B4-BE49-F238E27FC236}">
                  <a16:creationId xmlns:a16="http://schemas.microsoft.com/office/drawing/2014/main" id="{5337CEDD-8F28-0D52-C020-59A624B9C44A}"/>
                </a:ext>
              </a:extLst>
            </p:cNvPr>
            <p:cNvSpPr/>
            <p:nvPr/>
          </p:nvSpPr>
          <p:spPr>
            <a:xfrm flipH="1">
              <a:off x="3001640" y="1770117"/>
              <a:ext cx="219570" cy="94394"/>
            </a:xfrm>
            <a:custGeom>
              <a:avLst/>
              <a:gdLst/>
              <a:ahLst/>
              <a:cxnLst/>
              <a:rect l="l" t="t" r="r" b="b"/>
              <a:pathLst>
                <a:path w="5906" h="2539" extrusionOk="0">
                  <a:moveTo>
                    <a:pt x="1813" y="345"/>
                  </a:moveTo>
                  <a:cubicBezTo>
                    <a:pt x="2037" y="345"/>
                    <a:pt x="2265" y="428"/>
                    <a:pt x="2449" y="612"/>
                  </a:cubicBezTo>
                  <a:cubicBezTo>
                    <a:pt x="3040" y="1203"/>
                    <a:pt x="2622" y="2196"/>
                    <a:pt x="1801" y="2196"/>
                  </a:cubicBezTo>
                  <a:cubicBezTo>
                    <a:pt x="1297" y="2196"/>
                    <a:pt x="879" y="1779"/>
                    <a:pt x="879" y="1275"/>
                  </a:cubicBezTo>
                  <a:cubicBezTo>
                    <a:pt x="879" y="717"/>
                    <a:pt x="1338" y="345"/>
                    <a:pt x="1813" y="345"/>
                  </a:cubicBezTo>
                  <a:close/>
                  <a:moveTo>
                    <a:pt x="1803" y="0"/>
                  </a:moveTo>
                  <a:cubicBezTo>
                    <a:pt x="1250" y="0"/>
                    <a:pt x="699" y="339"/>
                    <a:pt x="563" y="1015"/>
                  </a:cubicBezTo>
                  <a:cubicBezTo>
                    <a:pt x="548" y="1073"/>
                    <a:pt x="491" y="1116"/>
                    <a:pt x="433" y="1116"/>
                  </a:cubicBezTo>
                  <a:lnTo>
                    <a:pt x="145" y="1116"/>
                  </a:lnTo>
                  <a:cubicBezTo>
                    <a:pt x="73" y="1116"/>
                    <a:pt x="15" y="1174"/>
                    <a:pt x="15" y="1246"/>
                  </a:cubicBezTo>
                  <a:cubicBezTo>
                    <a:pt x="1" y="1318"/>
                    <a:pt x="73" y="1390"/>
                    <a:pt x="145" y="1390"/>
                  </a:cubicBezTo>
                  <a:lnTo>
                    <a:pt x="433" y="1390"/>
                  </a:lnTo>
                  <a:cubicBezTo>
                    <a:pt x="491" y="1390"/>
                    <a:pt x="534" y="1433"/>
                    <a:pt x="548" y="1491"/>
                  </a:cubicBezTo>
                  <a:cubicBezTo>
                    <a:pt x="671" y="2189"/>
                    <a:pt x="1236" y="2538"/>
                    <a:pt x="1801" y="2538"/>
                  </a:cubicBezTo>
                  <a:cubicBezTo>
                    <a:pt x="2366" y="2538"/>
                    <a:pt x="2932" y="2189"/>
                    <a:pt x="3054" y="1491"/>
                  </a:cubicBezTo>
                  <a:cubicBezTo>
                    <a:pt x="3068" y="1433"/>
                    <a:pt x="3112" y="1390"/>
                    <a:pt x="3184" y="1390"/>
                  </a:cubicBezTo>
                  <a:lnTo>
                    <a:pt x="5761" y="1390"/>
                  </a:lnTo>
                  <a:cubicBezTo>
                    <a:pt x="5833" y="1390"/>
                    <a:pt x="5905" y="1318"/>
                    <a:pt x="5905" y="1246"/>
                  </a:cubicBezTo>
                  <a:cubicBezTo>
                    <a:pt x="5891" y="1174"/>
                    <a:pt x="5833" y="1116"/>
                    <a:pt x="5761" y="1116"/>
                  </a:cubicBezTo>
                  <a:lnTo>
                    <a:pt x="3169" y="1116"/>
                  </a:lnTo>
                  <a:cubicBezTo>
                    <a:pt x="3112" y="1116"/>
                    <a:pt x="3054" y="1073"/>
                    <a:pt x="3054" y="1015"/>
                  </a:cubicBezTo>
                  <a:cubicBezTo>
                    <a:pt x="2910" y="339"/>
                    <a:pt x="2355" y="0"/>
                    <a:pt x="1803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49" name="Google Shape;290;p35">
              <a:extLst>
                <a:ext uri="{FF2B5EF4-FFF2-40B4-BE49-F238E27FC236}">
                  <a16:creationId xmlns:a16="http://schemas.microsoft.com/office/drawing/2014/main" id="{73BAA161-C6AF-6F66-C8F6-3F47BFDFA9DB}"/>
                </a:ext>
              </a:extLst>
            </p:cNvPr>
            <p:cNvSpPr/>
            <p:nvPr/>
          </p:nvSpPr>
          <p:spPr>
            <a:xfrm flipH="1">
              <a:off x="2897766" y="1846405"/>
              <a:ext cx="261321" cy="396758"/>
            </a:xfrm>
            <a:custGeom>
              <a:avLst/>
              <a:gdLst/>
              <a:ahLst/>
              <a:cxnLst/>
              <a:rect l="l" t="t" r="r" b="b"/>
              <a:pathLst>
                <a:path w="7029" h="10672" extrusionOk="0">
                  <a:moveTo>
                    <a:pt x="4292" y="0"/>
                  </a:moveTo>
                  <a:cubicBezTo>
                    <a:pt x="4234" y="303"/>
                    <a:pt x="4177" y="490"/>
                    <a:pt x="4148" y="634"/>
                  </a:cubicBezTo>
                  <a:cubicBezTo>
                    <a:pt x="3500" y="2665"/>
                    <a:pt x="1685" y="3169"/>
                    <a:pt x="1008" y="3298"/>
                  </a:cubicBezTo>
                  <a:cubicBezTo>
                    <a:pt x="1061" y="3293"/>
                    <a:pt x="1109" y="3291"/>
                    <a:pt x="1154" y="3291"/>
                  </a:cubicBezTo>
                  <a:cubicBezTo>
                    <a:pt x="1637" y="3291"/>
                    <a:pt x="1687" y="3561"/>
                    <a:pt x="1700" y="3759"/>
                  </a:cubicBezTo>
                  <a:cubicBezTo>
                    <a:pt x="1743" y="4278"/>
                    <a:pt x="1570" y="4796"/>
                    <a:pt x="1225" y="5185"/>
                  </a:cubicBezTo>
                  <a:cubicBezTo>
                    <a:pt x="908" y="5545"/>
                    <a:pt x="0" y="5689"/>
                    <a:pt x="0" y="5689"/>
                  </a:cubicBezTo>
                  <a:cubicBezTo>
                    <a:pt x="0" y="5689"/>
                    <a:pt x="1023" y="10441"/>
                    <a:pt x="1973" y="10672"/>
                  </a:cubicBezTo>
                  <a:cubicBezTo>
                    <a:pt x="2765" y="10081"/>
                    <a:pt x="5516" y="7115"/>
                    <a:pt x="7028" y="5646"/>
                  </a:cubicBezTo>
                  <a:cubicBezTo>
                    <a:pt x="6049" y="5329"/>
                    <a:pt x="5084" y="4810"/>
                    <a:pt x="4767" y="3874"/>
                  </a:cubicBezTo>
                  <a:cubicBezTo>
                    <a:pt x="4450" y="2938"/>
                    <a:pt x="4724" y="605"/>
                    <a:pt x="4724" y="605"/>
                  </a:cubicBezTo>
                  <a:cubicBezTo>
                    <a:pt x="4724" y="605"/>
                    <a:pt x="4393" y="519"/>
                    <a:pt x="429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0" name="Google Shape;291;p35">
              <a:extLst>
                <a:ext uri="{FF2B5EF4-FFF2-40B4-BE49-F238E27FC236}">
                  <a16:creationId xmlns:a16="http://schemas.microsoft.com/office/drawing/2014/main" id="{D876E3F8-1D2E-B9AE-FC1B-8CDF5AD911B4}"/>
                </a:ext>
              </a:extLst>
            </p:cNvPr>
            <p:cNvSpPr/>
            <p:nvPr/>
          </p:nvSpPr>
          <p:spPr>
            <a:xfrm flipH="1">
              <a:off x="2955057" y="1790490"/>
              <a:ext cx="35913" cy="59707"/>
            </a:xfrm>
            <a:custGeom>
              <a:avLst/>
              <a:gdLst/>
              <a:ahLst/>
              <a:cxnLst/>
              <a:rect l="l" t="t" r="r" b="b"/>
              <a:pathLst>
                <a:path w="966" h="1606" extrusionOk="0">
                  <a:moveTo>
                    <a:pt x="772" y="1"/>
                  </a:moveTo>
                  <a:cubicBezTo>
                    <a:pt x="694" y="1"/>
                    <a:pt x="595" y="29"/>
                    <a:pt x="476" y="122"/>
                  </a:cubicBezTo>
                  <a:cubicBezTo>
                    <a:pt x="58" y="424"/>
                    <a:pt x="0" y="1605"/>
                    <a:pt x="432" y="1605"/>
                  </a:cubicBezTo>
                  <a:cubicBezTo>
                    <a:pt x="879" y="1605"/>
                    <a:pt x="893" y="871"/>
                    <a:pt x="591" y="799"/>
                  </a:cubicBezTo>
                  <a:cubicBezTo>
                    <a:pt x="533" y="784"/>
                    <a:pt x="461" y="770"/>
                    <a:pt x="389" y="755"/>
                  </a:cubicBezTo>
                  <a:cubicBezTo>
                    <a:pt x="389" y="755"/>
                    <a:pt x="461" y="79"/>
                    <a:pt x="965" y="79"/>
                  </a:cubicBezTo>
                  <a:cubicBezTo>
                    <a:pt x="965" y="79"/>
                    <a:pt x="898" y="1"/>
                    <a:pt x="772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1" name="Google Shape;292;p35">
              <a:extLst>
                <a:ext uri="{FF2B5EF4-FFF2-40B4-BE49-F238E27FC236}">
                  <a16:creationId xmlns:a16="http://schemas.microsoft.com/office/drawing/2014/main" id="{FD6C0EEF-B641-919C-334F-3E0364EE42AD}"/>
                </a:ext>
              </a:extLst>
            </p:cNvPr>
            <p:cNvSpPr/>
            <p:nvPr/>
          </p:nvSpPr>
          <p:spPr>
            <a:xfrm flipH="1">
              <a:off x="3137635" y="1740263"/>
              <a:ext cx="45542" cy="18886"/>
            </a:xfrm>
            <a:custGeom>
              <a:avLst/>
              <a:gdLst/>
              <a:ahLst/>
              <a:cxnLst/>
              <a:rect l="l" t="t" r="r" b="b"/>
              <a:pathLst>
                <a:path w="1225" h="508" extrusionOk="0">
                  <a:moveTo>
                    <a:pt x="643" y="0"/>
                  </a:moveTo>
                  <a:cubicBezTo>
                    <a:pt x="352" y="0"/>
                    <a:pt x="65" y="231"/>
                    <a:pt x="0" y="508"/>
                  </a:cubicBezTo>
                  <a:cubicBezTo>
                    <a:pt x="199" y="427"/>
                    <a:pt x="414" y="387"/>
                    <a:pt x="627" y="387"/>
                  </a:cubicBezTo>
                  <a:cubicBezTo>
                    <a:pt x="831" y="387"/>
                    <a:pt x="1035" y="423"/>
                    <a:pt x="1224" y="494"/>
                  </a:cubicBezTo>
                  <a:cubicBezTo>
                    <a:pt x="1093" y="137"/>
                    <a:pt x="866" y="0"/>
                    <a:pt x="643" y="0"/>
                  </a:cubicBezTo>
                  <a:close/>
                </a:path>
              </a:pathLst>
            </a:custGeom>
            <a:solidFill>
              <a:srgbClr val="1D2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2" name="Google Shape;293;p35">
              <a:extLst>
                <a:ext uri="{FF2B5EF4-FFF2-40B4-BE49-F238E27FC236}">
                  <a16:creationId xmlns:a16="http://schemas.microsoft.com/office/drawing/2014/main" id="{49D2C0C4-5B3C-352C-EAD7-BA9253C74C04}"/>
                </a:ext>
              </a:extLst>
            </p:cNvPr>
            <p:cNvSpPr/>
            <p:nvPr/>
          </p:nvSpPr>
          <p:spPr>
            <a:xfrm flipH="1">
              <a:off x="1477883" y="1608692"/>
              <a:ext cx="622723" cy="706707"/>
            </a:xfrm>
            <a:custGeom>
              <a:avLst/>
              <a:gdLst/>
              <a:ahLst/>
              <a:cxnLst/>
              <a:rect l="l" t="t" r="r" b="b"/>
              <a:pathLst>
                <a:path w="16750" h="19009" extrusionOk="0">
                  <a:moveTo>
                    <a:pt x="5344" y="0"/>
                  </a:moveTo>
                  <a:cubicBezTo>
                    <a:pt x="4494" y="0"/>
                    <a:pt x="3601" y="115"/>
                    <a:pt x="2967" y="475"/>
                  </a:cubicBezTo>
                  <a:cubicBezTo>
                    <a:pt x="2723" y="605"/>
                    <a:pt x="2521" y="792"/>
                    <a:pt x="2377" y="1023"/>
                  </a:cubicBezTo>
                  <a:cubicBezTo>
                    <a:pt x="1614" y="2189"/>
                    <a:pt x="1902" y="4335"/>
                    <a:pt x="1585" y="5674"/>
                  </a:cubicBezTo>
                  <a:cubicBezTo>
                    <a:pt x="1412" y="6452"/>
                    <a:pt x="735" y="6913"/>
                    <a:pt x="375" y="7590"/>
                  </a:cubicBezTo>
                  <a:cubicBezTo>
                    <a:pt x="73" y="8195"/>
                    <a:pt x="1" y="8871"/>
                    <a:pt x="174" y="9519"/>
                  </a:cubicBezTo>
                  <a:cubicBezTo>
                    <a:pt x="332" y="10182"/>
                    <a:pt x="778" y="10513"/>
                    <a:pt x="1110" y="11075"/>
                  </a:cubicBezTo>
                  <a:cubicBezTo>
                    <a:pt x="1844" y="12299"/>
                    <a:pt x="951" y="13624"/>
                    <a:pt x="778" y="14862"/>
                  </a:cubicBezTo>
                  <a:cubicBezTo>
                    <a:pt x="548" y="16461"/>
                    <a:pt x="1671" y="18074"/>
                    <a:pt x="3183" y="18679"/>
                  </a:cubicBezTo>
                  <a:cubicBezTo>
                    <a:pt x="3746" y="18906"/>
                    <a:pt x="4345" y="19009"/>
                    <a:pt x="4949" y="19009"/>
                  </a:cubicBezTo>
                  <a:cubicBezTo>
                    <a:pt x="5954" y="19009"/>
                    <a:pt x="6973" y="18723"/>
                    <a:pt x="7864" y="18247"/>
                  </a:cubicBezTo>
                  <a:cubicBezTo>
                    <a:pt x="8551" y="17873"/>
                    <a:pt x="9348" y="17767"/>
                    <a:pt x="10183" y="17767"/>
                  </a:cubicBezTo>
                  <a:cubicBezTo>
                    <a:pt x="10731" y="17767"/>
                    <a:pt x="11294" y="17812"/>
                    <a:pt x="11853" y="17858"/>
                  </a:cubicBezTo>
                  <a:cubicBezTo>
                    <a:pt x="12412" y="17901"/>
                    <a:pt x="12972" y="17944"/>
                    <a:pt x="13510" y="17944"/>
                  </a:cubicBezTo>
                  <a:cubicBezTo>
                    <a:pt x="13872" y="17944"/>
                    <a:pt x="14224" y="17924"/>
                    <a:pt x="14560" y="17872"/>
                  </a:cubicBezTo>
                  <a:cubicBezTo>
                    <a:pt x="16749" y="17512"/>
                    <a:pt x="16519" y="15424"/>
                    <a:pt x="16505" y="13537"/>
                  </a:cubicBezTo>
                  <a:cubicBezTo>
                    <a:pt x="16490" y="11982"/>
                    <a:pt x="16461" y="10355"/>
                    <a:pt x="15828" y="8929"/>
                  </a:cubicBezTo>
                  <a:cubicBezTo>
                    <a:pt x="15237" y="7647"/>
                    <a:pt x="14200" y="6625"/>
                    <a:pt x="13365" y="5487"/>
                  </a:cubicBezTo>
                  <a:cubicBezTo>
                    <a:pt x="12371" y="4133"/>
                    <a:pt x="11637" y="2535"/>
                    <a:pt x="10326" y="1484"/>
                  </a:cubicBezTo>
                  <a:cubicBezTo>
                    <a:pt x="9390" y="763"/>
                    <a:pt x="8281" y="303"/>
                    <a:pt x="7115" y="144"/>
                  </a:cubicBezTo>
                  <a:cubicBezTo>
                    <a:pt x="6524" y="43"/>
                    <a:pt x="5934" y="0"/>
                    <a:pt x="5344" y="0"/>
                  </a:cubicBezTo>
                  <a:close/>
                </a:path>
              </a:pathLst>
            </a:custGeom>
            <a:solidFill>
              <a:srgbClr val="ED3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3" name="Google Shape;294;p35">
              <a:extLst>
                <a:ext uri="{FF2B5EF4-FFF2-40B4-BE49-F238E27FC236}">
                  <a16:creationId xmlns:a16="http://schemas.microsoft.com/office/drawing/2014/main" id="{C39B3A50-5520-3EDE-CDBA-9448F22F7BE1}"/>
                </a:ext>
              </a:extLst>
            </p:cNvPr>
            <p:cNvSpPr/>
            <p:nvPr/>
          </p:nvSpPr>
          <p:spPr>
            <a:xfrm flipH="1">
              <a:off x="1627783" y="1680742"/>
              <a:ext cx="436389" cy="443044"/>
            </a:xfrm>
            <a:custGeom>
              <a:avLst/>
              <a:gdLst/>
              <a:ahLst/>
              <a:cxnLst/>
              <a:rect l="l" t="t" r="r" b="b"/>
              <a:pathLst>
                <a:path w="11738" h="11917" extrusionOk="0">
                  <a:moveTo>
                    <a:pt x="6866" y="1"/>
                  </a:moveTo>
                  <a:cubicBezTo>
                    <a:pt x="6555" y="1"/>
                    <a:pt x="6192" y="58"/>
                    <a:pt x="5761" y="194"/>
                  </a:cubicBezTo>
                  <a:cubicBezTo>
                    <a:pt x="4864" y="479"/>
                    <a:pt x="4205" y="578"/>
                    <a:pt x="3722" y="578"/>
                  </a:cubicBezTo>
                  <a:cubicBezTo>
                    <a:pt x="2622" y="578"/>
                    <a:pt x="2434" y="64"/>
                    <a:pt x="2434" y="64"/>
                  </a:cubicBezTo>
                  <a:lnTo>
                    <a:pt x="2434" y="64"/>
                  </a:lnTo>
                  <a:cubicBezTo>
                    <a:pt x="2319" y="1663"/>
                    <a:pt x="2880" y="3290"/>
                    <a:pt x="1714" y="4644"/>
                  </a:cubicBezTo>
                  <a:cubicBezTo>
                    <a:pt x="1152" y="5234"/>
                    <a:pt x="706" y="5896"/>
                    <a:pt x="389" y="6631"/>
                  </a:cubicBezTo>
                  <a:cubicBezTo>
                    <a:pt x="0" y="7466"/>
                    <a:pt x="216" y="8503"/>
                    <a:pt x="821" y="9180"/>
                  </a:cubicBezTo>
                  <a:cubicBezTo>
                    <a:pt x="1426" y="9871"/>
                    <a:pt x="1656" y="10318"/>
                    <a:pt x="2563" y="10318"/>
                  </a:cubicBezTo>
                  <a:cubicBezTo>
                    <a:pt x="3365" y="10306"/>
                    <a:pt x="4273" y="9711"/>
                    <a:pt x="5058" y="9711"/>
                  </a:cubicBezTo>
                  <a:cubicBezTo>
                    <a:pt x="5274" y="9711"/>
                    <a:pt x="5481" y="9756"/>
                    <a:pt x="5674" y="9871"/>
                  </a:cubicBezTo>
                  <a:cubicBezTo>
                    <a:pt x="6351" y="10274"/>
                    <a:pt x="6855" y="11052"/>
                    <a:pt x="7503" y="11542"/>
                  </a:cubicBezTo>
                  <a:cubicBezTo>
                    <a:pt x="7848" y="11797"/>
                    <a:pt x="8218" y="11917"/>
                    <a:pt x="8585" y="11917"/>
                  </a:cubicBezTo>
                  <a:cubicBezTo>
                    <a:pt x="9045" y="11917"/>
                    <a:pt x="9501" y="11728"/>
                    <a:pt x="9894" y="11383"/>
                  </a:cubicBezTo>
                  <a:cubicBezTo>
                    <a:pt x="10182" y="11124"/>
                    <a:pt x="10412" y="10807"/>
                    <a:pt x="10585" y="10447"/>
                  </a:cubicBezTo>
                  <a:cubicBezTo>
                    <a:pt x="10844" y="10001"/>
                    <a:pt x="11204" y="9641"/>
                    <a:pt x="11420" y="9166"/>
                  </a:cubicBezTo>
                  <a:cubicBezTo>
                    <a:pt x="11679" y="8647"/>
                    <a:pt x="11737" y="8057"/>
                    <a:pt x="11579" y="7509"/>
                  </a:cubicBezTo>
                  <a:cubicBezTo>
                    <a:pt x="11363" y="6876"/>
                    <a:pt x="10815" y="6444"/>
                    <a:pt x="10355" y="5968"/>
                  </a:cubicBezTo>
                  <a:cubicBezTo>
                    <a:pt x="9678" y="5292"/>
                    <a:pt x="9476" y="4456"/>
                    <a:pt x="9404" y="3535"/>
                  </a:cubicBezTo>
                  <a:cubicBezTo>
                    <a:pt x="9361" y="2901"/>
                    <a:pt x="9462" y="1735"/>
                    <a:pt x="8958" y="1259"/>
                  </a:cubicBezTo>
                  <a:cubicBezTo>
                    <a:pt x="8448" y="772"/>
                    <a:pt x="8010" y="1"/>
                    <a:pt x="6866" y="1"/>
                  </a:cubicBezTo>
                  <a:close/>
                </a:path>
              </a:pathLst>
            </a:custGeom>
            <a:solidFill>
              <a:srgbClr val="CD2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4" name="Google Shape;295;p35">
              <a:extLst>
                <a:ext uri="{FF2B5EF4-FFF2-40B4-BE49-F238E27FC236}">
                  <a16:creationId xmlns:a16="http://schemas.microsoft.com/office/drawing/2014/main" id="{A0F16C77-50CB-F00F-317D-51026BBDB71B}"/>
                </a:ext>
              </a:extLst>
            </p:cNvPr>
            <p:cNvSpPr/>
            <p:nvPr/>
          </p:nvSpPr>
          <p:spPr>
            <a:xfrm flipH="1">
              <a:off x="1882895" y="2098506"/>
              <a:ext cx="929252" cy="619637"/>
            </a:xfrm>
            <a:custGeom>
              <a:avLst/>
              <a:gdLst/>
              <a:ahLst/>
              <a:cxnLst/>
              <a:rect l="l" t="t" r="r" b="b"/>
              <a:pathLst>
                <a:path w="24995" h="16667" extrusionOk="0">
                  <a:moveTo>
                    <a:pt x="21890" y="0"/>
                  </a:moveTo>
                  <a:cubicBezTo>
                    <a:pt x="21377" y="0"/>
                    <a:pt x="20882" y="160"/>
                    <a:pt x="20565" y="492"/>
                  </a:cubicBezTo>
                  <a:cubicBezTo>
                    <a:pt x="17340" y="3862"/>
                    <a:pt x="12371" y="10213"/>
                    <a:pt x="12371" y="10213"/>
                  </a:cubicBezTo>
                  <a:lnTo>
                    <a:pt x="87" y="4481"/>
                  </a:lnTo>
                  <a:lnTo>
                    <a:pt x="0" y="8168"/>
                  </a:lnTo>
                  <a:cubicBezTo>
                    <a:pt x="0" y="8168"/>
                    <a:pt x="8641" y="15945"/>
                    <a:pt x="12717" y="16636"/>
                  </a:cubicBezTo>
                  <a:cubicBezTo>
                    <a:pt x="12841" y="16657"/>
                    <a:pt x="12969" y="16667"/>
                    <a:pt x="13099" y="16667"/>
                  </a:cubicBezTo>
                  <a:cubicBezTo>
                    <a:pt x="17417" y="16667"/>
                    <a:pt x="24995" y="5616"/>
                    <a:pt x="23835" y="1226"/>
                  </a:cubicBezTo>
                  <a:cubicBezTo>
                    <a:pt x="23620" y="430"/>
                    <a:pt x="22732" y="0"/>
                    <a:pt x="21890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5" name="Google Shape;296;p35">
              <a:extLst>
                <a:ext uri="{FF2B5EF4-FFF2-40B4-BE49-F238E27FC236}">
                  <a16:creationId xmlns:a16="http://schemas.microsoft.com/office/drawing/2014/main" id="{D3C3888C-1292-29E8-2ABB-C7A3A947E30B}"/>
                </a:ext>
              </a:extLst>
            </p:cNvPr>
            <p:cNvSpPr/>
            <p:nvPr/>
          </p:nvSpPr>
          <p:spPr>
            <a:xfrm flipH="1">
              <a:off x="1860700" y="2064786"/>
              <a:ext cx="431036" cy="529073"/>
            </a:xfrm>
            <a:custGeom>
              <a:avLst/>
              <a:gdLst/>
              <a:ahLst/>
              <a:cxnLst/>
              <a:rect l="l" t="t" r="r" b="b"/>
              <a:pathLst>
                <a:path w="11594" h="14231" extrusionOk="0">
                  <a:moveTo>
                    <a:pt x="8553" y="0"/>
                  </a:moveTo>
                  <a:cubicBezTo>
                    <a:pt x="8292" y="0"/>
                    <a:pt x="6901" y="151"/>
                    <a:pt x="4422" y="3070"/>
                  </a:cubicBezTo>
                  <a:cubicBezTo>
                    <a:pt x="1657" y="6310"/>
                    <a:pt x="0" y="8456"/>
                    <a:pt x="0" y="8456"/>
                  </a:cubicBezTo>
                  <a:lnTo>
                    <a:pt x="5934" y="14231"/>
                  </a:lnTo>
                  <a:cubicBezTo>
                    <a:pt x="5934" y="14231"/>
                    <a:pt x="11377" y="7448"/>
                    <a:pt x="11478" y="4726"/>
                  </a:cubicBezTo>
                  <a:cubicBezTo>
                    <a:pt x="11593" y="1860"/>
                    <a:pt x="10528" y="2"/>
                    <a:pt x="8814" y="2"/>
                  </a:cubicBezTo>
                  <a:lnTo>
                    <a:pt x="8598" y="2"/>
                  </a:lnTo>
                  <a:cubicBezTo>
                    <a:pt x="8598" y="2"/>
                    <a:pt x="8583" y="0"/>
                    <a:pt x="8553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6" name="Google Shape;297;p35">
              <a:extLst>
                <a:ext uri="{FF2B5EF4-FFF2-40B4-BE49-F238E27FC236}">
                  <a16:creationId xmlns:a16="http://schemas.microsoft.com/office/drawing/2014/main" id="{60531B38-ED8E-7341-740E-9AA3C6DA41CC}"/>
                </a:ext>
              </a:extLst>
            </p:cNvPr>
            <p:cNvSpPr/>
            <p:nvPr/>
          </p:nvSpPr>
          <p:spPr>
            <a:xfrm flipH="1">
              <a:off x="1523388" y="4761679"/>
              <a:ext cx="529556" cy="205629"/>
            </a:xfrm>
            <a:custGeom>
              <a:avLst/>
              <a:gdLst/>
              <a:ahLst/>
              <a:cxnLst/>
              <a:rect l="l" t="t" r="r" b="b"/>
              <a:pathLst>
                <a:path w="14244" h="5531" extrusionOk="0">
                  <a:moveTo>
                    <a:pt x="8411" y="0"/>
                  </a:moveTo>
                  <a:cubicBezTo>
                    <a:pt x="8411" y="0"/>
                    <a:pt x="8569" y="1397"/>
                    <a:pt x="5862" y="2564"/>
                  </a:cubicBezTo>
                  <a:cubicBezTo>
                    <a:pt x="4940" y="2938"/>
                    <a:pt x="3990" y="3226"/>
                    <a:pt x="3010" y="3413"/>
                  </a:cubicBezTo>
                  <a:cubicBezTo>
                    <a:pt x="720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00" y="3039"/>
                  </a:lnTo>
                  <a:lnTo>
                    <a:pt x="14157" y="418"/>
                  </a:lnTo>
                  <a:lnTo>
                    <a:pt x="8411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7" name="Google Shape;298;p35">
              <a:extLst>
                <a:ext uri="{FF2B5EF4-FFF2-40B4-BE49-F238E27FC236}">
                  <a16:creationId xmlns:a16="http://schemas.microsoft.com/office/drawing/2014/main" id="{9D393E7C-BCFA-4E3C-9C69-E16E3D12B735}"/>
                </a:ext>
              </a:extLst>
            </p:cNvPr>
            <p:cNvSpPr/>
            <p:nvPr/>
          </p:nvSpPr>
          <p:spPr>
            <a:xfrm flipH="1">
              <a:off x="1523388" y="4856444"/>
              <a:ext cx="529556" cy="110863"/>
            </a:xfrm>
            <a:custGeom>
              <a:avLst/>
              <a:gdLst/>
              <a:ahLst/>
              <a:cxnLst/>
              <a:rect l="l" t="t" r="r" b="b"/>
              <a:pathLst>
                <a:path w="14244" h="2982" extrusionOk="0">
                  <a:moveTo>
                    <a:pt x="5862" y="0"/>
                  </a:moveTo>
                  <a:cubicBezTo>
                    <a:pt x="4940" y="389"/>
                    <a:pt x="3990" y="677"/>
                    <a:pt x="3010" y="864"/>
                  </a:cubicBezTo>
                  <a:cubicBezTo>
                    <a:pt x="720" y="1340"/>
                    <a:pt x="0" y="2981"/>
                    <a:pt x="0" y="2981"/>
                  </a:cubicBezTo>
                  <a:lnTo>
                    <a:pt x="14243" y="2981"/>
                  </a:lnTo>
                  <a:lnTo>
                    <a:pt x="14200" y="490"/>
                  </a:lnTo>
                  <a:cubicBezTo>
                    <a:pt x="12918" y="850"/>
                    <a:pt x="10960" y="1685"/>
                    <a:pt x="7590" y="1959"/>
                  </a:cubicBezTo>
                  <a:cubicBezTo>
                    <a:pt x="7201" y="1268"/>
                    <a:pt x="6510" y="576"/>
                    <a:pt x="586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8" name="Google Shape;299;p35">
              <a:extLst>
                <a:ext uri="{FF2B5EF4-FFF2-40B4-BE49-F238E27FC236}">
                  <a16:creationId xmlns:a16="http://schemas.microsoft.com/office/drawing/2014/main" id="{7F81F867-9809-8859-0F0E-300C3B0C6005}"/>
                </a:ext>
              </a:extLst>
            </p:cNvPr>
            <p:cNvSpPr/>
            <p:nvPr/>
          </p:nvSpPr>
          <p:spPr>
            <a:xfrm flipH="1">
              <a:off x="1457547" y="2912396"/>
              <a:ext cx="409622" cy="1923192"/>
            </a:xfrm>
            <a:custGeom>
              <a:avLst/>
              <a:gdLst/>
              <a:ahLst/>
              <a:cxnLst/>
              <a:rect l="l" t="t" r="r" b="b"/>
              <a:pathLst>
                <a:path w="11018" h="51730" extrusionOk="0">
                  <a:moveTo>
                    <a:pt x="4292" y="0"/>
                  </a:moveTo>
                  <a:cubicBezTo>
                    <a:pt x="2463" y="0"/>
                    <a:pt x="793" y="764"/>
                    <a:pt x="289" y="2578"/>
                  </a:cubicBezTo>
                  <a:cubicBezTo>
                    <a:pt x="101" y="3284"/>
                    <a:pt x="15" y="4983"/>
                    <a:pt x="1" y="7345"/>
                  </a:cubicBezTo>
                  <a:lnTo>
                    <a:pt x="1" y="7575"/>
                  </a:lnTo>
                  <a:cubicBezTo>
                    <a:pt x="1" y="7878"/>
                    <a:pt x="1" y="8195"/>
                    <a:pt x="15" y="8511"/>
                  </a:cubicBezTo>
                  <a:cubicBezTo>
                    <a:pt x="116" y="21516"/>
                    <a:pt x="2175" y="50102"/>
                    <a:pt x="2175" y="50102"/>
                  </a:cubicBezTo>
                  <a:lnTo>
                    <a:pt x="9794" y="51730"/>
                  </a:lnTo>
                  <a:cubicBezTo>
                    <a:pt x="9794" y="51730"/>
                    <a:pt x="10614" y="16029"/>
                    <a:pt x="10845" y="8511"/>
                  </a:cubicBezTo>
                  <a:cubicBezTo>
                    <a:pt x="10859" y="8123"/>
                    <a:pt x="10859" y="7806"/>
                    <a:pt x="10874" y="7575"/>
                  </a:cubicBezTo>
                  <a:cubicBezTo>
                    <a:pt x="10874" y="7489"/>
                    <a:pt x="10874" y="7403"/>
                    <a:pt x="10888" y="7345"/>
                  </a:cubicBezTo>
                  <a:cubicBezTo>
                    <a:pt x="10888" y="7331"/>
                    <a:pt x="10888" y="7316"/>
                    <a:pt x="10888" y="7302"/>
                  </a:cubicBezTo>
                  <a:cubicBezTo>
                    <a:pt x="11018" y="4349"/>
                    <a:pt x="10226" y="3313"/>
                    <a:pt x="9275" y="2132"/>
                  </a:cubicBezTo>
                  <a:cubicBezTo>
                    <a:pt x="8209" y="821"/>
                    <a:pt x="6179" y="0"/>
                    <a:pt x="4292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59" name="Google Shape;300;p35">
              <a:extLst>
                <a:ext uri="{FF2B5EF4-FFF2-40B4-BE49-F238E27FC236}">
                  <a16:creationId xmlns:a16="http://schemas.microsoft.com/office/drawing/2014/main" id="{8BF48BA2-375C-9D33-93BA-00176F120B9A}"/>
                </a:ext>
              </a:extLst>
            </p:cNvPr>
            <p:cNvSpPr/>
            <p:nvPr/>
          </p:nvSpPr>
          <p:spPr>
            <a:xfrm flipH="1">
              <a:off x="1457547" y="2912359"/>
              <a:ext cx="409622" cy="281694"/>
            </a:xfrm>
            <a:custGeom>
              <a:avLst/>
              <a:gdLst/>
              <a:ahLst/>
              <a:cxnLst/>
              <a:rect l="l" t="t" r="r" b="b"/>
              <a:pathLst>
                <a:path w="11018" h="7577" extrusionOk="0">
                  <a:moveTo>
                    <a:pt x="4291" y="0"/>
                  </a:moveTo>
                  <a:cubicBezTo>
                    <a:pt x="2473" y="0"/>
                    <a:pt x="798" y="762"/>
                    <a:pt x="289" y="2579"/>
                  </a:cubicBezTo>
                  <a:cubicBezTo>
                    <a:pt x="101" y="3285"/>
                    <a:pt x="15" y="4984"/>
                    <a:pt x="1" y="7332"/>
                  </a:cubicBezTo>
                  <a:lnTo>
                    <a:pt x="1" y="7576"/>
                  </a:lnTo>
                  <a:lnTo>
                    <a:pt x="10874" y="7576"/>
                  </a:lnTo>
                  <a:cubicBezTo>
                    <a:pt x="10874" y="7476"/>
                    <a:pt x="10874" y="7404"/>
                    <a:pt x="10888" y="7332"/>
                  </a:cubicBezTo>
                  <a:cubicBezTo>
                    <a:pt x="10888" y="7332"/>
                    <a:pt x="10888" y="7317"/>
                    <a:pt x="10888" y="7303"/>
                  </a:cubicBezTo>
                  <a:cubicBezTo>
                    <a:pt x="11018" y="4350"/>
                    <a:pt x="10226" y="3314"/>
                    <a:pt x="9275" y="2133"/>
                  </a:cubicBezTo>
                  <a:cubicBezTo>
                    <a:pt x="8219" y="820"/>
                    <a:pt x="6178" y="0"/>
                    <a:pt x="4291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60" name="Google Shape;301;p35">
              <a:extLst>
                <a:ext uri="{FF2B5EF4-FFF2-40B4-BE49-F238E27FC236}">
                  <a16:creationId xmlns:a16="http://schemas.microsoft.com/office/drawing/2014/main" id="{4B6CC8CF-7405-F69B-2015-B5264E7B4256}"/>
                </a:ext>
              </a:extLst>
            </p:cNvPr>
            <p:cNvSpPr/>
            <p:nvPr/>
          </p:nvSpPr>
          <p:spPr>
            <a:xfrm flipH="1">
              <a:off x="1982791" y="4761679"/>
              <a:ext cx="537549" cy="205629"/>
            </a:xfrm>
            <a:custGeom>
              <a:avLst/>
              <a:gdLst/>
              <a:ahLst/>
              <a:cxnLst/>
              <a:rect l="l" t="t" r="r" b="b"/>
              <a:pathLst>
                <a:path w="14459" h="5531" extrusionOk="0">
                  <a:moveTo>
                    <a:pt x="8727" y="0"/>
                  </a:moveTo>
                  <a:cubicBezTo>
                    <a:pt x="8727" y="0"/>
                    <a:pt x="8799" y="1397"/>
                    <a:pt x="6034" y="2564"/>
                  </a:cubicBezTo>
                  <a:cubicBezTo>
                    <a:pt x="5098" y="2938"/>
                    <a:pt x="4133" y="3226"/>
                    <a:pt x="3140" y="3413"/>
                  </a:cubicBezTo>
                  <a:cubicBezTo>
                    <a:pt x="821" y="3889"/>
                    <a:pt x="0" y="5530"/>
                    <a:pt x="0" y="5530"/>
                  </a:cubicBezTo>
                  <a:lnTo>
                    <a:pt x="14257" y="5530"/>
                  </a:lnTo>
                  <a:lnTo>
                    <a:pt x="14344" y="3039"/>
                  </a:lnTo>
                  <a:lnTo>
                    <a:pt x="14459" y="418"/>
                  </a:lnTo>
                  <a:lnTo>
                    <a:pt x="8727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61" name="Google Shape;302;p35">
              <a:extLst>
                <a:ext uri="{FF2B5EF4-FFF2-40B4-BE49-F238E27FC236}">
                  <a16:creationId xmlns:a16="http://schemas.microsoft.com/office/drawing/2014/main" id="{DF8316CD-905F-BAD1-F3D0-90EC991895F8}"/>
                </a:ext>
              </a:extLst>
            </p:cNvPr>
            <p:cNvSpPr/>
            <p:nvPr/>
          </p:nvSpPr>
          <p:spPr>
            <a:xfrm flipH="1">
              <a:off x="1987066" y="4856444"/>
              <a:ext cx="533274" cy="110863"/>
            </a:xfrm>
            <a:custGeom>
              <a:avLst/>
              <a:gdLst/>
              <a:ahLst/>
              <a:cxnLst/>
              <a:rect l="l" t="t" r="r" b="b"/>
              <a:pathLst>
                <a:path w="14344" h="2982" extrusionOk="0">
                  <a:moveTo>
                    <a:pt x="6034" y="0"/>
                  </a:moveTo>
                  <a:cubicBezTo>
                    <a:pt x="5098" y="389"/>
                    <a:pt x="4133" y="677"/>
                    <a:pt x="3140" y="864"/>
                  </a:cubicBezTo>
                  <a:cubicBezTo>
                    <a:pt x="821" y="1340"/>
                    <a:pt x="0" y="2981"/>
                    <a:pt x="0" y="2981"/>
                  </a:cubicBezTo>
                  <a:lnTo>
                    <a:pt x="14257" y="2981"/>
                  </a:lnTo>
                  <a:lnTo>
                    <a:pt x="14344" y="490"/>
                  </a:lnTo>
                  <a:lnTo>
                    <a:pt x="14344" y="490"/>
                  </a:lnTo>
                  <a:cubicBezTo>
                    <a:pt x="13048" y="850"/>
                    <a:pt x="11046" y="1685"/>
                    <a:pt x="7647" y="1959"/>
                  </a:cubicBezTo>
                  <a:cubicBezTo>
                    <a:pt x="7302" y="1268"/>
                    <a:pt x="6654" y="576"/>
                    <a:pt x="60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62" name="Google Shape;303;p35">
              <a:extLst>
                <a:ext uri="{FF2B5EF4-FFF2-40B4-BE49-F238E27FC236}">
                  <a16:creationId xmlns:a16="http://schemas.microsoft.com/office/drawing/2014/main" id="{E18F1735-E7BF-0397-C03B-E158C428E5B1}"/>
                </a:ext>
              </a:extLst>
            </p:cNvPr>
            <p:cNvSpPr/>
            <p:nvPr/>
          </p:nvSpPr>
          <p:spPr>
            <a:xfrm flipH="1">
              <a:off x="1776121" y="2999651"/>
              <a:ext cx="486170" cy="1834338"/>
            </a:xfrm>
            <a:custGeom>
              <a:avLst/>
              <a:gdLst/>
              <a:ahLst/>
              <a:cxnLst/>
              <a:rect l="l" t="t" r="r" b="b"/>
              <a:pathLst>
                <a:path w="13077" h="49340" extrusionOk="0">
                  <a:moveTo>
                    <a:pt x="13077" y="1"/>
                  </a:moveTo>
                  <a:lnTo>
                    <a:pt x="3514" y="289"/>
                  </a:lnTo>
                  <a:cubicBezTo>
                    <a:pt x="3514" y="289"/>
                    <a:pt x="3154" y="2362"/>
                    <a:pt x="2665" y="5315"/>
                  </a:cubicBezTo>
                  <a:cubicBezTo>
                    <a:pt x="2550" y="5992"/>
                    <a:pt x="2420" y="6726"/>
                    <a:pt x="2305" y="7489"/>
                  </a:cubicBezTo>
                  <a:cubicBezTo>
                    <a:pt x="1369" y="13264"/>
                    <a:pt x="217" y="20897"/>
                    <a:pt x="145" y="24036"/>
                  </a:cubicBezTo>
                  <a:cubicBezTo>
                    <a:pt x="1" y="29379"/>
                    <a:pt x="562" y="47510"/>
                    <a:pt x="562" y="47510"/>
                  </a:cubicBezTo>
                  <a:lnTo>
                    <a:pt x="9001" y="49339"/>
                  </a:lnTo>
                  <a:cubicBezTo>
                    <a:pt x="9001" y="49339"/>
                    <a:pt x="9837" y="29797"/>
                    <a:pt x="9837" y="25304"/>
                  </a:cubicBezTo>
                  <a:cubicBezTo>
                    <a:pt x="10182" y="22510"/>
                    <a:pt x="11277" y="13898"/>
                    <a:pt x="12098" y="7504"/>
                  </a:cubicBezTo>
                  <a:cubicBezTo>
                    <a:pt x="12198" y="6740"/>
                    <a:pt x="12299" y="6006"/>
                    <a:pt x="12386" y="5315"/>
                  </a:cubicBezTo>
                  <a:cubicBezTo>
                    <a:pt x="12789" y="2204"/>
                    <a:pt x="13077" y="1"/>
                    <a:pt x="13077" y="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0" name="Google Shape;304;p35">
              <a:extLst>
                <a:ext uri="{FF2B5EF4-FFF2-40B4-BE49-F238E27FC236}">
                  <a16:creationId xmlns:a16="http://schemas.microsoft.com/office/drawing/2014/main" id="{A55AD251-C868-343D-99BE-5C3D39B68A50}"/>
                </a:ext>
              </a:extLst>
            </p:cNvPr>
            <p:cNvSpPr/>
            <p:nvPr/>
          </p:nvSpPr>
          <p:spPr>
            <a:xfrm flipH="1">
              <a:off x="1776121" y="2999651"/>
              <a:ext cx="386572" cy="194401"/>
            </a:xfrm>
            <a:custGeom>
              <a:avLst/>
              <a:gdLst/>
              <a:ahLst/>
              <a:cxnLst/>
              <a:rect l="l" t="t" r="r" b="b"/>
              <a:pathLst>
                <a:path w="10398" h="5229" extrusionOk="0">
                  <a:moveTo>
                    <a:pt x="10398" y="1"/>
                  </a:moveTo>
                  <a:lnTo>
                    <a:pt x="835" y="289"/>
                  </a:lnTo>
                  <a:cubicBezTo>
                    <a:pt x="835" y="289"/>
                    <a:pt x="475" y="2319"/>
                    <a:pt x="0" y="5228"/>
                  </a:cubicBezTo>
                  <a:lnTo>
                    <a:pt x="9721" y="5228"/>
                  </a:lnTo>
                  <a:cubicBezTo>
                    <a:pt x="10110" y="2161"/>
                    <a:pt x="10398" y="1"/>
                    <a:pt x="10398" y="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1" name="Google Shape;305;p35">
              <a:extLst>
                <a:ext uri="{FF2B5EF4-FFF2-40B4-BE49-F238E27FC236}">
                  <a16:creationId xmlns:a16="http://schemas.microsoft.com/office/drawing/2014/main" id="{A255C2F2-ACB0-65D6-AB28-BC428FC575E7}"/>
                </a:ext>
              </a:extLst>
            </p:cNvPr>
            <p:cNvSpPr/>
            <p:nvPr/>
          </p:nvSpPr>
          <p:spPr>
            <a:xfrm flipH="1">
              <a:off x="1457547" y="2050324"/>
              <a:ext cx="763514" cy="1050041"/>
            </a:xfrm>
            <a:custGeom>
              <a:avLst/>
              <a:gdLst/>
              <a:ahLst/>
              <a:cxnLst/>
              <a:rect l="l" t="t" r="r" b="b"/>
              <a:pathLst>
                <a:path w="20537" h="28244" extrusionOk="0">
                  <a:moveTo>
                    <a:pt x="12355" y="0"/>
                  </a:moveTo>
                  <a:cubicBezTo>
                    <a:pt x="12269" y="0"/>
                    <a:pt x="12183" y="1"/>
                    <a:pt x="12097" y="2"/>
                  </a:cubicBezTo>
                  <a:cubicBezTo>
                    <a:pt x="9865" y="2"/>
                    <a:pt x="7561" y="247"/>
                    <a:pt x="7561" y="247"/>
                  </a:cubicBezTo>
                  <a:cubicBezTo>
                    <a:pt x="7273" y="276"/>
                    <a:pt x="6985" y="319"/>
                    <a:pt x="6697" y="391"/>
                  </a:cubicBezTo>
                  <a:cubicBezTo>
                    <a:pt x="6495" y="449"/>
                    <a:pt x="6308" y="521"/>
                    <a:pt x="6107" y="593"/>
                  </a:cubicBezTo>
                  <a:cubicBezTo>
                    <a:pt x="5588" y="780"/>
                    <a:pt x="5142" y="1140"/>
                    <a:pt x="4839" y="1601"/>
                  </a:cubicBezTo>
                  <a:cubicBezTo>
                    <a:pt x="4551" y="2119"/>
                    <a:pt x="4364" y="4265"/>
                    <a:pt x="4249" y="6684"/>
                  </a:cubicBezTo>
                  <a:cubicBezTo>
                    <a:pt x="4076" y="9997"/>
                    <a:pt x="4033" y="13799"/>
                    <a:pt x="4033" y="14620"/>
                  </a:cubicBezTo>
                  <a:cubicBezTo>
                    <a:pt x="3428" y="17413"/>
                    <a:pt x="1009" y="23087"/>
                    <a:pt x="0" y="28243"/>
                  </a:cubicBezTo>
                  <a:lnTo>
                    <a:pt x="20537" y="28243"/>
                  </a:lnTo>
                  <a:cubicBezTo>
                    <a:pt x="20321" y="26731"/>
                    <a:pt x="19428" y="20610"/>
                    <a:pt x="18650" y="17413"/>
                  </a:cubicBezTo>
                  <a:cubicBezTo>
                    <a:pt x="18535" y="16909"/>
                    <a:pt x="18391" y="16405"/>
                    <a:pt x="18204" y="15916"/>
                  </a:cubicBezTo>
                  <a:cubicBezTo>
                    <a:pt x="18938" y="11077"/>
                    <a:pt x="19399" y="7059"/>
                    <a:pt x="19457" y="4553"/>
                  </a:cubicBezTo>
                  <a:cubicBezTo>
                    <a:pt x="19500" y="3127"/>
                    <a:pt x="19399" y="2191"/>
                    <a:pt x="19154" y="1874"/>
                  </a:cubicBezTo>
                  <a:cubicBezTo>
                    <a:pt x="18722" y="1313"/>
                    <a:pt x="18016" y="938"/>
                    <a:pt x="16922" y="636"/>
                  </a:cubicBezTo>
                  <a:cubicBezTo>
                    <a:pt x="16692" y="564"/>
                    <a:pt x="16461" y="506"/>
                    <a:pt x="16216" y="449"/>
                  </a:cubicBezTo>
                  <a:cubicBezTo>
                    <a:pt x="16015" y="405"/>
                    <a:pt x="15799" y="362"/>
                    <a:pt x="15568" y="319"/>
                  </a:cubicBezTo>
                  <a:cubicBezTo>
                    <a:pt x="15280" y="276"/>
                    <a:pt x="14963" y="218"/>
                    <a:pt x="14618" y="161"/>
                  </a:cubicBezTo>
                  <a:cubicBezTo>
                    <a:pt x="13867" y="57"/>
                    <a:pt x="13116" y="0"/>
                    <a:pt x="12355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2" name="Google Shape;306;p35">
              <a:extLst>
                <a:ext uri="{FF2B5EF4-FFF2-40B4-BE49-F238E27FC236}">
                  <a16:creationId xmlns:a16="http://schemas.microsoft.com/office/drawing/2014/main" id="{020F0315-F1BA-B115-F9E5-9A7D724CF5D3}"/>
                </a:ext>
              </a:extLst>
            </p:cNvPr>
            <p:cNvSpPr/>
            <p:nvPr/>
          </p:nvSpPr>
          <p:spPr>
            <a:xfrm flipH="1">
              <a:off x="1633694" y="2050361"/>
              <a:ext cx="345379" cy="254926"/>
            </a:xfrm>
            <a:custGeom>
              <a:avLst/>
              <a:gdLst/>
              <a:ahLst/>
              <a:cxnLst/>
              <a:rect l="l" t="t" r="r" b="b"/>
              <a:pathLst>
                <a:path w="9290" h="6857" extrusionOk="0">
                  <a:moveTo>
                    <a:pt x="5571" y="0"/>
                  </a:moveTo>
                  <a:cubicBezTo>
                    <a:pt x="3350" y="0"/>
                    <a:pt x="1052" y="246"/>
                    <a:pt x="1052" y="246"/>
                  </a:cubicBezTo>
                  <a:cubicBezTo>
                    <a:pt x="764" y="275"/>
                    <a:pt x="476" y="318"/>
                    <a:pt x="188" y="390"/>
                  </a:cubicBezTo>
                  <a:cubicBezTo>
                    <a:pt x="1" y="448"/>
                    <a:pt x="1513" y="5315"/>
                    <a:pt x="2809" y="6856"/>
                  </a:cubicBezTo>
                  <a:cubicBezTo>
                    <a:pt x="5805" y="3414"/>
                    <a:pt x="9290" y="361"/>
                    <a:pt x="9059" y="318"/>
                  </a:cubicBezTo>
                  <a:cubicBezTo>
                    <a:pt x="8771" y="275"/>
                    <a:pt x="8454" y="217"/>
                    <a:pt x="8109" y="160"/>
                  </a:cubicBezTo>
                  <a:cubicBezTo>
                    <a:pt x="7386" y="42"/>
                    <a:pt x="6485" y="0"/>
                    <a:pt x="5571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3" name="Google Shape;307;p35">
              <a:extLst>
                <a:ext uri="{FF2B5EF4-FFF2-40B4-BE49-F238E27FC236}">
                  <a16:creationId xmlns:a16="http://schemas.microsoft.com/office/drawing/2014/main" id="{302A6029-3B8A-3A4D-64EE-58DE8ECE1002}"/>
                </a:ext>
              </a:extLst>
            </p:cNvPr>
            <p:cNvSpPr/>
            <p:nvPr/>
          </p:nvSpPr>
          <p:spPr>
            <a:xfrm flipH="1">
              <a:off x="1658306" y="2319154"/>
              <a:ext cx="152093" cy="174139"/>
            </a:xfrm>
            <a:custGeom>
              <a:avLst/>
              <a:gdLst/>
              <a:ahLst/>
              <a:cxnLst/>
              <a:rect l="l" t="t" r="r" b="b"/>
              <a:pathLst>
                <a:path w="4091" h="4684" extrusionOk="0">
                  <a:moveTo>
                    <a:pt x="0" y="1"/>
                  </a:moveTo>
                  <a:lnTo>
                    <a:pt x="0" y="3270"/>
                  </a:lnTo>
                  <a:cubicBezTo>
                    <a:pt x="0" y="3270"/>
                    <a:pt x="87" y="4220"/>
                    <a:pt x="1368" y="4580"/>
                  </a:cubicBezTo>
                  <a:cubicBezTo>
                    <a:pt x="1620" y="4652"/>
                    <a:pt x="1870" y="4684"/>
                    <a:pt x="2108" y="4684"/>
                  </a:cubicBezTo>
                  <a:cubicBezTo>
                    <a:pt x="3069" y="4684"/>
                    <a:pt x="3857" y="4169"/>
                    <a:pt x="3961" y="3673"/>
                  </a:cubicBezTo>
                  <a:cubicBezTo>
                    <a:pt x="4090" y="2996"/>
                    <a:pt x="4004" y="145"/>
                    <a:pt x="4004" y="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4" name="Google Shape;308;p35">
              <a:extLst>
                <a:ext uri="{FF2B5EF4-FFF2-40B4-BE49-F238E27FC236}">
                  <a16:creationId xmlns:a16="http://schemas.microsoft.com/office/drawing/2014/main" id="{2FF4566B-B0B3-E3EE-966F-EEE1792ADAE5}"/>
                </a:ext>
              </a:extLst>
            </p:cNvPr>
            <p:cNvSpPr/>
            <p:nvPr/>
          </p:nvSpPr>
          <p:spPr>
            <a:xfrm flipH="1">
              <a:off x="1677601" y="1683084"/>
              <a:ext cx="335713" cy="560079"/>
            </a:xfrm>
            <a:custGeom>
              <a:avLst/>
              <a:gdLst/>
              <a:ahLst/>
              <a:cxnLst/>
              <a:rect l="l" t="t" r="r" b="b"/>
              <a:pathLst>
                <a:path w="9030" h="15065" extrusionOk="0">
                  <a:moveTo>
                    <a:pt x="1066" y="1"/>
                  </a:moveTo>
                  <a:cubicBezTo>
                    <a:pt x="778" y="318"/>
                    <a:pt x="591" y="865"/>
                    <a:pt x="562" y="1931"/>
                  </a:cubicBezTo>
                  <a:cubicBezTo>
                    <a:pt x="648" y="3616"/>
                    <a:pt x="792" y="3961"/>
                    <a:pt x="591" y="4408"/>
                  </a:cubicBezTo>
                  <a:cubicBezTo>
                    <a:pt x="389" y="4825"/>
                    <a:pt x="0" y="4797"/>
                    <a:pt x="29" y="4998"/>
                  </a:cubicBezTo>
                  <a:cubicBezTo>
                    <a:pt x="43" y="5200"/>
                    <a:pt x="691" y="5272"/>
                    <a:pt x="691" y="5848"/>
                  </a:cubicBezTo>
                  <a:cubicBezTo>
                    <a:pt x="706" y="6453"/>
                    <a:pt x="691" y="7360"/>
                    <a:pt x="907" y="7533"/>
                  </a:cubicBezTo>
                  <a:cubicBezTo>
                    <a:pt x="1113" y="7710"/>
                    <a:pt x="1470" y="7803"/>
                    <a:pt x="1931" y="7803"/>
                  </a:cubicBezTo>
                  <a:cubicBezTo>
                    <a:pt x="2181" y="7803"/>
                    <a:pt x="2461" y="7776"/>
                    <a:pt x="2765" y="7720"/>
                  </a:cubicBezTo>
                  <a:cubicBezTo>
                    <a:pt x="2866" y="7706"/>
                    <a:pt x="2952" y="7691"/>
                    <a:pt x="3024" y="7691"/>
                  </a:cubicBezTo>
                  <a:cubicBezTo>
                    <a:pt x="3077" y="7686"/>
                    <a:pt x="3125" y="7684"/>
                    <a:pt x="3170" y="7684"/>
                  </a:cubicBezTo>
                  <a:cubicBezTo>
                    <a:pt x="3653" y="7684"/>
                    <a:pt x="3702" y="7954"/>
                    <a:pt x="3716" y="8152"/>
                  </a:cubicBezTo>
                  <a:cubicBezTo>
                    <a:pt x="3759" y="8671"/>
                    <a:pt x="3586" y="9189"/>
                    <a:pt x="3240" y="9578"/>
                  </a:cubicBezTo>
                  <a:cubicBezTo>
                    <a:pt x="2924" y="9938"/>
                    <a:pt x="2016" y="10082"/>
                    <a:pt x="2016" y="10082"/>
                  </a:cubicBezTo>
                  <a:cubicBezTo>
                    <a:pt x="2016" y="10082"/>
                    <a:pt x="3039" y="14834"/>
                    <a:pt x="3989" y="15065"/>
                  </a:cubicBezTo>
                  <a:cubicBezTo>
                    <a:pt x="4781" y="14474"/>
                    <a:pt x="7518" y="11508"/>
                    <a:pt x="9030" y="10039"/>
                  </a:cubicBezTo>
                  <a:cubicBezTo>
                    <a:pt x="8065" y="9722"/>
                    <a:pt x="7100" y="9203"/>
                    <a:pt x="6783" y="8267"/>
                  </a:cubicBezTo>
                  <a:cubicBezTo>
                    <a:pt x="6466" y="7331"/>
                    <a:pt x="6740" y="4998"/>
                    <a:pt x="6740" y="4998"/>
                  </a:cubicBezTo>
                  <a:lnTo>
                    <a:pt x="6740" y="4998"/>
                  </a:lnTo>
                  <a:cubicBezTo>
                    <a:pt x="6740" y="4998"/>
                    <a:pt x="6817" y="5037"/>
                    <a:pt x="6955" y="5037"/>
                  </a:cubicBezTo>
                  <a:cubicBezTo>
                    <a:pt x="7070" y="5037"/>
                    <a:pt x="7227" y="5010"/>
                    <a:pt x="7417" y="4912"/>
                  </a:cubicBezTo>
                  <a:cubicBezTo>
                    <a:pt x="7849" y="4681"/>
                    <a:pt x="8223" y="2651"/>
                    <a:pt x="7518" y="2478"/>
                  </a:cubicBezTo>
                  <a:cubicBezTo>
                    <a:pt x="7436" y="2459"/>
                    <a:pt x="7359" y="2449"/>
                    <a:pt x="7284" y="2449"/>
                  </a:cubicBezTo>
                  <a:cubicBezTo>
                    <a:pt x="6752" y="2449"/>
                    <a:pt x="6395" y="2935"/>
                    <a:pt x="6193" y="3731"/>
                  </a:cubicBezTo>
                  <a:cubicBezTo>
                    <a:pt x="5530" y="3155"/>
                    <a:pt x="5401" y="2478"/>
                    <a:pt x="4652" y="2363"/>
                  </a:cubicBezTo>
                  <a:cubicBezTo>
                    <a:pt x="3903" y="2248"/>
                    <a:pt x="2204" y="2046"/>
                    <a:pt x="1512" y="1095"/>
                  </a:cubicBezTo>
                  <a:cubicBezTo>
                    <a:pt x="1282" y="764"/>
                    <a:pt x="1138" y="390"/>
                    <a:pt x="106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5" name="Google Shape;309;p35">
              <a:extLst>
                <a:ext uri="{FF2B5EF4-FFF2-40B4-BE49-F238E27FC236}">
                  <a16:creationId xmlns:a16="http://schemas.microsoft.com/office/drawing/2014/main" id="{4DF20A35-4374-5BF7-7209-E99917AAA92C}"/>
                </a:ext>
              </a:extLst>
            </p:cNvPr>
            <p:cNvSpPr/>
            <p:nvPr/>
          </p:nvSpPr>
          <p:spPr>
            <a:xfrm flipH="1">
              <a:off x="1677601" y="1846405"/>
              <a:ext cx="260763" cy="396758"/>
            </a:xfrm>
            <a:custGeom>
              <a:avLst/>
              <a:gdLst/>
              <a:ahLst/>
              <a:cxnLst/>
              <a:rect l="l" t="t" r="r" b="b"/>
              <a:pathLst>
                <a:path w="7014" h="10672" extrusionOk="0">
                  <a:moveTo>
                    <a:pt x="4292" y="0"/>
                  </a:moveTo>
                  <a:cubicBezTo>
                    <a:pt x="4234" y="303"/>
                    <a:pt x="4177" y="490"/>
                    <a:pt x="4148" y="634"/>
                  </a:cubicBezTo>
                  <a:cubicBezTo>
                    <a:pt x="3500" y="2665"/>
                    <a:pt x="1685" y="3169"/>
                    <a:pt x="1008" y="3298"/>
                  </a:cubicBezTo>
                  <a:cubicBezTo>
                    <a:pt x="1061" y="3293"/>
                    <a:pt x="1109" y="3291"/>
                    <a:pt x="1154" y="3291"/>
                  </a:cubicBezTo>
                  <a:cubicBezTo>
                    <a:pt x="1637" y="3291"/>
                    <a:pt x="1686" y="3561"/>
                    <a:pt x="1700" y="3759"/>
                  </a:cubicBezTo>
                  <a:cubicBezTo>
                    <a:pt x="1743" y="4278"/>
                    <a:pt x="1570" y="4796"/>
                    <a:pt x="1224" y="5185"/>
                  </a:cubicBezTo>
                  <a:cubicBezTo>
                    <a:pt x="908" y="5545"/>
                    <a:pt x="0" y="5689"/>
                    <a:pt x="0" y="5689"/>
                  </a:cubicBezTo>
                  <a:cubicBezTo>
                    <a:pt x="0" y="5689"/>
                    <a:pt x="1023" y="10441"/>
                    <a:pt x="1973" y="10672"/>
                  </a:cubicBezTo>
                  <a:cubicBezTo>
                    <a:pt x="2765" y="10081"/>
                    <a:pt x="5502" y="7115"/>
                    <a:pt x="7014" y="5646"/>
                  </a:cubicBezTo>
                  <a:cubicBezTo>
                    <a:pt x="6049" y="5329"/>
                    <a:pt x="5084" y="4810"/>
                    <a:pt x="4767" y="3874"/>
                  </a:cubicBezTo>
                  <a:cubicBezTo>
                    <a:pt x="4450" y="2938"/>
                    <a:pt x="4724" y="605"/>
                    <a:pt x="4724" y="605"/>
                  </a:cubicBezTo>
                  <a:cubicBezTo>
                    <a:pt x="4724" y="605"/>
                    <a:pt x="4378" y="519"/>
                    <a:pt x="429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6" name="Google Shape;310;p35">
              <a:extLst>
                <a:ext uri="{FF2B5EF4-FFF2-40B4-BE49-F238E27FC236}">
                  <a16:creationId xmlns:a16="http://schemas.microsoft.com/office/drawing/2014/main" id="{791B210B-CDF8-89D7-92BB-33861902D5B0}"/>
                </a:ext>
              </a:extLst>
            </p:cNvPr>
            <p:cNvSpPr/>
            <p:nvPr/>
          </p:nvSpPr>
          <p:spPr>
            <a:xfrm flipH="1">
              <a:off x="1734334" y="1790490"/>
              <a:ext cx="36471" cy="59707"/>
            </a:xfrm>
            <a:custGeom>
              <a:avLst/>
              <a:gdLst/>
              <a:ahLst/>
              <a:cxnLst/>
              <a:rect l="l" t="t" r="r" b="b"/>
              <a:pathLst>
                <a:path w="981" h="1606" extrusionOk="0">
                  <a:moveTo>
                    <a:pt x="786" y="1"/>
                  </a:moveTo>
                  <a:cubicBezTo>
                    <a:pt x="709" y="1"/>
                    <a:pt x="610" y="29"/>
                    <a:pt x="491" y="122"/>
                  </a:cubicBezTo>
                  <a:cubicBezTo>
                    <a:pt x="59" y="424"/>
                    <a:pt x="1" y="1605"/>
                    <a:pt x="447" y="1605"/>
                  </a:cubicBezTo>
                  <a:cubicBezTo>
                    <a:pt x="879" y="1605"/>
                    <a:pt x="908" y="871"/>
                    <a:pt x="606" y="799"/>
                  </a:cubicBezTo>
                  <a:cubicBezTo>
                    <a:pt x="548" y="784"/>
                    <a:pt x="476" y="770"/>
                    <a:pt x="404" y="755"/>
                  </a:cubicBezTo>
                  <a:cubicBezTo>
                    <a:pt x="404" y="755"/>
                    <a:pt x="476" y="79"/>
                    <a:pt x="980" y="79"/>
                  </a:cubicBezTo>
                  <a:cubicBezTo>
                    <a:pt x="980" y="79"/>
                    <a:pt x="913" y="1"/>
                    <a:pt x="786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7" name="Google Shape;311;p35">
              <a:extLst>
                <a:ext uri="{FF2B5EF4-FFF2-40B4-BE49-F238E27FC236}">
                  <a16:creationId xmlns:a16="http://schemas.microsoft.com/office/drawing/2014/main" id="{A76F3895-08B1-4851-9BA2-01843104865F}"/>
                </a:ext>
              </a:extLst>
            </p:cNvPr>
            <p:cNvSpPr/>
            <p:nvPr/>
          </p:nvSpPr>
          <p:spPr>
            <a:xfrm flipH="1">
              <a:off x="2416466" y="1943290"/>
              <a:ext cx="492044" cy="734627"/>
            </a:xfrm>
            <a:custGeom>
              <a:avLst/>
              <a:gdLst/>
              <a:ahLst/>
              <a:cxnLst/>
              <a:rect l="l" t="t" r="r" b="b"/>
              <a:pathLst>
                <a:path w="13235" h="19760" extrusionOk="0">
                  <a:moveTo>
                    <a:pt x="0" y="1"/>
                  </a:moveTo>
                  <a:lnTo>
                    <a:pt x="576" y="1988"/>
                  </a:lnTo>
                  <a:cubicBezTo>
                    <a:pt x="2088" y="7101"/>
                    <a:pt x="2751" y="12444"/>
                    <a:pt x="2535" y="17772"/>
                  </a:cubicBezTo>
                  <a:lnTo>
                    <a:pt x="13235" y="19760"/>
                  </a:lnTo>
                  <a:lnTo>
                    <a:pt x="12904" y="3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8" name="Google Shape;312;p35">
              <a:extLst>
                <a:ext uri="{FF2B5EF4-FFF2-40B4-BE49-F238E27FC236}">
                  <a16:creationId xmlns:a16="http://schemas.microsoft.com/office/drawing/2014/main" id="{F00ED8DD-072E-0A66-5BF6-6D0F5DEB8835}"/>
                </a:ext>
              </a:extLst>
            </p:cNvPr>
            <p:cNvSpPr/>
            <p:nvPr/>
          </p:nvSpPr>
          <p:spPr>
            <a:xfrm flipH="1">
              <a:off x="2465689" y="2009168"/>
              <a:ext cx="368950" cy="574504"/>
            </a:xfrm>
            <a:custGeom>
              <a:avLst/>
              <a:gdLst/>
              <a:ahLst/>
              <a:cxnLst/>
              <a:rect l="l" t="t" r="r" b="b"/>
              <a:pathLst>
                <a:path w="9924" h="15453" extrusionOk="0">
                  <a:moveTo>
                    <a:pt x="1" y="0"/>
                  </a:moveTo>
                  <a:lnTo>
                    <a:pt x="1" y="0"/>
                  </a:lnTo>
                  <a:cubicBezTo>
                    <a:pt x="2089" y="4076"/>
                    <a:pt x="2204" y="14560"/>
                    <a:pt x="2204" y="14560"/>
                  </a:cubicBezTo>
                  <a:lnTo>
                    <a:pt x="9923" y="15453"/>
                  </a:lnTo>
                  <a:lnTo>
                    <a:pt x="9592" y="3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09" name="Google Shape;313;p35">
              <a:extLst>
                <a:ext uri="{FF2B5EF4-FFF2-40B4-BE49-F238E27FC236}">
                  <a16:creationId xmlns:a16="http://schemas.microsoft.com/office/drawing/2014/main" id="{C72413E7-7074-4317-1717-791B139DC582}"/>
                </a:ext>
              </a:extLst>
            </p:cNvPr>
            <p:cNvSpPr/>
            <p:nvPr/>
          </p:nvSpPr>
          <p:spPr>
            <a:xfrm flipH="1">
              <a:off x="2758574" y="2220113"/>
              <a:ext cx="124768" cy="152614"/>
            </a:xfrm>
            <a:custGeom>
              <a:avLst/>
              <a:gdLst/>
              <a:ahLst/>
              <a:cxnLst/>
              <a:rect l="l" t="t" r="r" b="b"/>
              <a:pathLst>
                <a:path w="3356" h="4105" extrusionOk="0">
                  <a:moveTo>
                    <a:pt x="302" y="0"/>
                  </a:moveTo>
                  <a:cubicBezTo>
                    <a:pt x="259" y="0"/>
                    <a:pt x="245" y="0"/>
                    <a:pt x="245" y="15"/>
                  </a:cubicBezTo>
                  <a:cubicBezTo>
                    <a:pt x="0" y="346"/>
                    <a:pt x="418" y="1210"/>
                    <a:pt x="418" y="1210"/>
                  </a:cubicBezTo>
                  <a:cubicBezTo>
                    <a:pt x="418" y="1210"/>
                    <a:pt x="259" y="1700"/>
                    <a:pt x="202" y="1930"/>
                  </a:cubicBezTo>
                  <a:cubicBezTo>
                    <a:pt x="158" y="2161"/>
                    <a:pt x="547" y="2362"/>
                    <a:pt x="547" y="2362"/>
                  </a:cubicBezTo>
                  <a:cubicBezTo>
                    <a:pt x="533" y="2578"/>
                    <a:pt x="533" y="2794"/>
                    <a:pt x="576" y="3010"/>
                  </a:cubicBezTo>
                  <a:cubicBezTo>
                    <a:pt x="619" y="3126"/>
                    <a:pt x="1008" y="3212"/>
                    <a:pt x="1008" y="3212"/>
                  </a:cubicBezTo>
                  <a:lnTo>
                    <a:pt x="1023" y="3514"/>
                  </a:lnTo>
                  <a:lnTo>
                    <a:pt x="1066" y="3975"/>
                  </a:lnTo>
                  <a:cubicBezTo>
                    <a:pt x="1282" y="4047"/>
                    <a:pt x="1527" y="4090"/>
                    <a:pt x="1757" y="4105"/>
                  </a:cubicBezTo>
                  <a:cubicBezTo>
                    <a:pt x="2016" y="4090"/>
                    <a:pt x="3125" y="3975"/>
                    <a:pt x="3269" y="3817"/>
                  </a:cubicBezTo>
                  <a:cubicBezTo>
                    <a:pt x="3341" y="3702"/>
                    <a:pt x="3356" y="3572"/>
                    <a:pt x="3312" y="3457"/>
                  </a:cubicBezTo>
                  <a:cubicBezTo>
                    <a:pt x="3284" y="3327"/>
                    <a:pt x="3226" y="3212"/>
                    <a:pt x="3140" y="3111"/>
                  </a:cubicBezTo>
                  <a:cubicBezTo>
                    <a:pt x="3124" y="3102"/>
                    <a:pt x="3096" y="3099"/>
                    <a:pt x="3060" y="3099"/>
                  </a:cubicBezTo>
                  <a:cubicBezTo>
                    <a:pt x="2859" y="3099"/>
                    <a:pt x="2396" y="3214"/>
                    <a:pt x="2347" y="3226"/>
                  </a:cubicBezTo>
                  <a:lnTo>
                    <a:pt x="2333" y="3226"/>
                  </a:lnTo>
                  <a:cubicBezTo>
                    <a:pt x="2333" y="3226"/>
                    <a:pt x="2506" y="3068"/>
                    <a:pt x="2650" y="2938"/>
                  </a:cubicBezTo>
                  <a:cubicBezTo>
                    <a:pt x="2751" y="2809"/>
                    <a:pt x="2780" y="2636"/>
                    <a:pt x="2751" y="2477"/>
                  </a:cubicBezTo>
                  <a:cubicBezTo>
                    <a:pt x="2751" y="2405"/>
                    <a:pt x="2736" y="2333"/>
                    <a:pt x="2736" y="2261"/>
                  </a:cubicBezTo>
                  <a:cubicBezTo>
                    <a:pt x="2852" y="2161"/>
                    <a:pt x="2650" y="1340"/>
                    <a:pt x="2650" y="1340"/>
                  </a:cubicBezTo>
                  <a:cubicBezTo>
                    <a:pt x="2794" y="1311"/>
                    <a:pt x="2952" y="1253"/>
                    <a:pt x="3068" y="1167"/>
                  </a:cubicBezTo>
                  <a:cubicBezTo>
                    <a:pt x="3096" y="1138"/>
                    <a:pt x="3111" y="1124"/>
                    <a:pt x="3140" y="1095"/>
                  </a:cubicBezTo>
                  <a:cubicBezTo>
                    <a:pt x="3240" y="850"/>
                    <a:pt x="3183" y="562"/>
                    <a:pt x="2981" y="389"/>
                  </a:cubicBezTo>
                  <a:cubicBezTo>
                    <a:pt x="2794" y="274"/>
                    <a:pt x="677" y="0"/>
                    <a:pt x="302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0" name="Google Shape;314;p35">
              <a:extLst>
                <a:ext uri="{FF2B5EF4-FFF2-40B4-BE49-F238E27FC236}">
                  <a16:creationId xmlns:a16="http://schemas.microsoft.com/office/drawing/2014/main" id="{1794EE88-0AC7-A5D0-0082-45E6C18CDBF9}"/>
                </a:ext>
              </a:extLst>
            </p:cNvPr>
            <p:cNvSpPr/>
            <p:nvPr/>
          </p:nvSpPr>
          <p:spPr>
            <a:xfrm flipH="1">
              <a:off x="2769281" y="2258183"/>
              <a:ext cx="72868" cy="11748"/>
            </a:xfrm>
            <a:custGeom>
              <a:avLst/>
              <a:gdLst/>
              <a:ahLst/>
              <a:cxnLst/>
              <a:rect l="l" t="t" r="r" b="b"/>
              <a:pathLst>
                <a:path w="1960" h="316" extrusionOk="0">
                  <a:moveTo>
                    <a:pt x="863" y="1"/>
                  </a:moveTo>
                  <a:cubicBezTo>
                    <a:pt x="563" y="1"/>
                    <a:pt x="268" y="70"/>
                    <a:pt x="1" y="186"/>
                  </a:cubicBezTo>
                  <a:lnTo>
                    <a:pt x="1542" y="316"/>
                  </a:lnTo>
                  <a:cubicBezTo>
                    <a:pt x="1686" y="287"/>
                    <a:pt x="1830" y="229"/>
                    <a:pt x="1960" y="143"/>
                  </a:cubicBezTo>
                  <a:cubicBezTo>
                    <a:pt x="1758" y="129"/>
                    <a:pt x="1470" y="28"/>
                    <a:pt x="1081" y="13"/>
                  </a:cubicBezTo>
                  <a:cubicBezTo>
                    <a:pt x="1008" y="5"/>
                    <a:pt x="935" y="1"/>
                    <a:pt x="86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1" name="Google Shape;315;p35">
              <a:extLst>
                <a:ext uri="{FF2B5EF4-FFF2-40B4-BE49-F238E27FC236}">
                  <a16:creationId xmlns:a16="http://schemas.microsoft.com/office/drawing/2014/main" id="{A36EE412-788A-0D7B-BDB4-CE279F09236C}"/>
                </a:ext>
              </a:extLst>
            </p:cNvPr>
            <p:cNvSpPr/>
            <p:nvPr/>
          </p:nvSpPr>
          <p:spPr>
            <a:xfrm flipH="1">
              <a:off x="2781066" y="2304172"/>
              <a:ext cx="61603" cy="14016"/>
            </a:xfrm>
            <a:custGeom>
              <a:avLst/>
              <a:gdLst/>
              <a:ahLst/>
              <a:cxnLst/>
              <a:rect l="l" t="t" r="r" b="b"/>
              <a:pathLst>
                <a:path w="1657" h="377" extrusionOk="0">
                  <a:moveTo>
                    <a:pt x="1642" y="0"/>
                  </a:moveTo>
                  <a:cubicBezTo>
                    <a:pt x="1642" y="0"/>
                    <a:pt x="762" y="60"/>
                    <a:pt x="169" y="60"/>
                  </a:cubicBezTo>
                  <a:cubicBezTo>
                    <a:pt x="109" y="60"/>
                    <a:pt x="53" y="59"/>
                    <a:pt x="1" y="58"/>
                  </a:cubicBezTo>
                  <a:lnTo>
                    <a:pt x="1" y="58"/>
                  </a:lnTo>
                  <a:cubicBezTo>
                    <a:pt x="355" y="202"/>
                    <a:pt x="626" y="377"/>
                    <a:pt x="997" y="377"/>
                  </a:cubicBezTo>
                  <a:cubicBezTo>
                    <a:pt x="1184" y="377"/>
                    <a:pt x="1396" y="332"/>
                    <a:pt x="1657" y="216"/>
                  </a:cubicBezTo>
                  <a:cubicBezTo>
                    <a:pt x="1657" y="144"/>
                    <a:pt x="1642" y="72"/>
                    <a:pt x="164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2" name="Google Shape;316;p35">
              <a:extLst>
                <a:ext uri="{FF2B5EF4-FFF2-40B4-BE49-F238E27FC236}">
                  <a16:creationId xmlns:a16="http://schemas.microsoft.com/office/drawing/2014/main" id="{60AA9BA6-13BC-11BB-4958-30BD580E9BBE}"/>
                </a:ext>
              </a:extLst>
            </p:cNvPr>
            <p:cNvSpPr/>
            <p:nvPr/>
          </p:nvSpPr>
          <p:spPr>
            <a:xfrm flipH="1">
              <a:off x="2765005" y="2335289"/>
              <a:ext cx="80861" cy="23533"/>
            </a:xfrm>
            <a:custGeom>
              <a:avLst/>
              <a:gdLst/>
              <a:ahLst/>
              <a:cxnLst/>
              <a:rect l="l" t="t" r="r" b="b"/>
              <a:pathLst>
                <a:path w="2175" h="633" extrusionOk="0">
                  <a:moveTo>
                    <a:pt x="2052" y="1"/>
                  </a:moveTo>
                  <a:cubicBezTo>
                    <a:pt x="1851" y="1"/>
                    <a:pt x="1388" y="116"/>
                    <a:pt x="1339" y="128"/>
                  </a:cubicBezTo>
                  <a:lnTo>
                    <a:pt x="1325" y="128"/>
                  </a:lnTo>
                  <a:cubicBezTo>
                    <a:pt x="1181" y="200"/>
                    <a:pt x="1037" y="258"/>
                    <a:pt x="879" y="301"/>
                  </a:cubicBezTo>
                  <a:cubicBezTo>
                    <a:pt x="856" y="305"/>
                    <a:pt x="832" y="307"/>
                    <a:pt x="805" y="307"/>
                  </a:cubicBezTo>
                  <a:cubicBezTo>
                    <a:pt x="518" y="307"/>
                    <a:pt x="0" y="114"/>
                    <a:pt x="0" y="114"/>
                  </a:cubicBezTo>
                  <a:lnTo>
                    <a:pt x="0" y="114"/>
                  </a:lnTo>
                  <a:lnTo>
                    <a:pt x="15" y="416"/>
                  </a:lnTo>
                  <a:cubicBezTo>
                    <a:pt x="245" y="503"/>
                    <a:pt x="490" y="575"/>
                    <a:pt x="720" y="632"/>
                  </a:cubicBezTo>
                  <a:cubicBezTo>
                    <a:pt x="722" y="633"/>
                    <a:pt x="724" y="633"/>
                    <a:pt x="726" y="633"/>
                  </a:cubicBezTo>
                  <a:cubicBezTo>
                    <a:pt x="909" y="633"/>
                    <a:pt x="2174" y="42"/>
                    <a:pt x="2132" y="13"/>
                  </a:cubicBezTo>
                  <a:cubicBezTo>
                    <a:pt x="2116" y="4"/>
                    <a:pt x="2088" y="1"/>
                    <a:pt x="2052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3" name="Google Shape;317;p35">
              <a:extLst>
                <a:ext uri="{FF2B5EF4-FFF2-40B4-BE49-F238E27FC236}">
                  <a16:creationId xmlns:a16="http://schemas.microsoft.com/office/drawing/2014/main" id="{254E3F02-4021-CFC6-44C5-924EF50F59ED}"/>
                </a:ext>
              </a:extLst>
            </p:cNvPr>
            <p:cNvSpPr/>
            <p:nvPr/>
          </p:nvSpPr>
          <p:spPr>
            <a:xfrm flipH="1">
              <a:off x="1628861" y="2189591"/>
              <a:ext cx="871143" cy="609897"/>
            </a:xfrm>
            <a:custGeom>
              <a:avLst/>
              <a:gdLst/>
              <a:ahLst/>
              <a:cxnLst/>
              <a:rect l="l" t="t" r="r" b="b"/>
              <a:pathLst>
                <a:path w="23432" h="16405" extrusionOk="0">
                  <a:moveTo>
                    <a:pt x="2161" y="1"/>
                  </a:moveTo>
                  <a:cubicBezTo>
                    <a:pt x="2132" y="1"/>
                    <a:pt x="2089" y="1"/>
                    <a:pt x="2060" y="15"/>
                  </a:cubicBezTo>
                  <a:cubicBezTo>
                    <a:pt x="1642" y="217"/>
                    <a:pt x="1873" y="994"/>
                    <a:pt x="1873" y="994"/>
                  </a:cubicBezTo>
                  <a:cubicBezTo>
                    <a:pt x="1845" y="994"/>
                    <a:pt x="943" y="660"/>
                    <a:pt x="698" y="660"/>
                  </a:cubicBezTo>
                  <a:cubicBezTo>
                    <a:pt x="684" y="660"/>
                    <a:pt x="672" y="661"/>
                    <a:pt x="663" y="663"/>
                  </a:cubicBezTo>
                  <a:cubicBezTo>
                    <a:pt x="490" y="692"/>
                    <a:pt x="735" y="1786"/>
                    <a:pt x="735" y="1786"/>
                  </a:cubicBezTo>
                  <a:cubicBezTo>
                    <a:pt x="735" y="1786"/>
                    <a:pt x="0" y="4321"/>
                    <a:pt x="447" y="4695"/>
                  </a:cubicBezTo>
                  <a:cubicBezTo>
                    <a:pt x="908" y="5070"/>
                    <a:pt x="3269" y="5646"/>
                    <a:pt x="3269" y="5646"/>
                  </a:cubicBezTo>
                  <a:lnTo>
                    <a:pt x="3284" y="5617"/>
                  </a:lnTo>
                  <a:cubicBezTo>
                    <a:pt x="4990" y="8026"/>
                    <a:pt x="11152" y="16404"/>
                    <a:pt x="14475" y="16404"/>
                  </a:cubicBezTo>
                  <a:cubicBezTo>
                    <a:pt x="14489" y="16404"/>
                    <a:pt x="14503" y="16404"/>
                    <a:pt x="14517" y="16404"/>
                  </a:cubicBezTo>
                  <a:cubicBezTo>
                    <a:pt x="18391" y="16317"/>
                    <a:pt x="23431" y="9765"/>
                    <a:pt x="23431" y="9765"/>
                  </a:cubicBezTo>
                  <a:lnTo>
                    <a:pt x="19053" y="5401"/>
                  </a:lnTo>
                  <a:lnTo>
                    <a:pt x="15021" y="9765"/>
                  </a:lnTo>
                  <a:lnTo>
                    <a:pt x="4479" y="3068"/>
                  </a:lnTo>
                  <a:cubicBezTo>
                    <a:pt x="4537" y="2838"/>
                    <a:pt x="4594" y="2578"/>
                    <a:pt x="4638" y="2334"/>
                  </a:cubicBezTo>
                  <a:cubicBezTo>
                    <a:pt x="4724" y="1873"/>
                    <a:pt x="4767" y="1455"/>
                    <a:pt x="4666" y="1383"/>
                  </a:cubicBezTo>
                  <a:cubicBezTo>
                    <a:pt x="4422" y="1210"/>
                    <a:pt x="2823" y="649"/>
                    <a:pt x="2823" y="649"/>
                  </a:cubicBezTo>
                  <a:cubicBezTo>
                    <a:pt x="2823" y="649"/>
                    <a:pt x="2477" y="1"/>
                    <a:pt x="2161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4" name="Google Shape;318;p35">
              <a:extLst>
                <a:ext uri="{FF2B5EF4-FFF2-40B4-BE49-F238E27FC236}">
                  <a16:creationId xmlns:a16="http://schemas.microsoft.com/office/drawing/2014/main" id="{2D2E2CBC-9882-0B82-A48D-87C59AE71E1D}"/>
                </a:ext>
              </a:extLst>
            </p:cNvPr>
            <p:cNvSpPr/>
            <p:nvPr/>
          </p:nvSpPr>
          <p:spPr>
            <a:xfrm flipH="1">
              <a:off x="1407209" y="2121593"/>
              <a:ext cx="493680" cy="593799"/>
            </a:xfrm>
            <a:custGeom>
              <a:avLst/>
              <a:gdLst/>
              <a:ahLst/>
              <a:cxnLst/>
              <a:rect l="l" t="t" r="r" b="b"/>
              <a:pathLst>
                <a:path w="13279" h="15972" extrusionOk="0">
                  <a:moveTo>
                    <a:pt x="10729" y="1"/>
                  </a:moveTo>
                  <a:cubicBezTo>
                    <a:pt x="10629" y="1"/>
                    <a:pt x="10542" y="15"/>
                    <a:pt x="10456" y="44"/>
                  </a:cubicBezTo>
                  <a:cubicBezTo>
                    <a:pt x="7143" y="1009"/>
                    <a:pt x="0" y="9419"/>
                    <a:pt x="0" y="9419"/>
                  </a:cubicBezTo>
                  <a:lnTo>
                    <a:pt x="6639" y="15972"/>
                  </a:lnTo>
                  <a:cubicBezTo>
                    <a:pt x="6639" y="15972"/>
                    <a:pt x="13278" y="6308"/>
                    <a:pt x="12947" y="3356"/>
                  </a:cubicBezTo>
                  <a:cubicBezTo>
                    <a:pt x="12645" y="764"/>
                    <a:pt x="11464" y="1"/>
                    <a:pt x="10729" y="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5" name="Google Shape;319;p35">
              <a:extLst>
                <a:ext uri="{FF2B5EF4-FFF2-40B4-BE49-F238E27FC236}">
                  <a16:creationId xmlns:a16="http://schemas.microsoft.com/office/drawing/2014/main" id="{0E51ED8D-2C43-2F2A-4A33-BBBB95D1A6C4}"/>
                </a:ext>
              </a:extLst>
            </p:cNvPr>
            <p:cNvSpPr/>
            <p:nvPr/>
          </p:nvSpPr>
          <p:spPr>
            <a:xfrm flipH="1">
              <a:off x="555398" y="2114083"/>
              <a:ext cx="724441" cy="1034984"/>
            </a:xfrm>
            <a:custGeom>
              <a:avLst/>
              <a:gdLst/>
              <a:ahLst/>
              <a:cxnLst/>
              <a:rect l="l" t="t" r="r" b="b"/>
              <a:pathLst>
                <a:path w="19486" h="27839" extrusionOk="0">
                  <a:moveTo>
                    <a:pt x="17902" y="1"/>
                  </a:moveTo>
                  <a:cubicBezTo>
                    <a:pt x="16260" y="188"/>
                    <a:pt x="15137" y="1571"/>
                    <a:pt x="14834" y="3428"/>
                  </a:cubicBezTo>
                  <a:cubicBezTo>
                    <a:pt x="14517" y="5272"/>
                    <a:pt x="9592" y="14921"/>
                    <a:pt x="9592" y="14921"/>
                  </a:cubicBezTo>
                  <a:lnTo>
                    <a:pt x="1" y="26110"/>
                  </a:lnTo>
                  <a:lnTo>
                    <a:pt x="3284" y="27839"/>
                  </a:lnTo>
                  <a:cubicBezTo>
                    <a:pt x="3284" y="27839"/>
                    <a:pt x="12775" y="21588"/>
                    <a:pt x="14719" y="18204"/>
                  </a:cubicBezTo>
                  <a:cubicBezTo>
                    <a:pt x="16663" y="14834"/>
                    <a:pt x="19486" y="1"/>
                    <a:pt x="17930" y="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6" name="Google Shape;320;p35">
              <a:extLst>
                <a:ext uri="{FF2B5EF4-FFF2-40B4-BE49-F238E27FC236}">
                  <a16:creationId xmlns:a16="http://schemas.microsoft.com/office/drawing/2014/main" id="{1CFEF71C-9B8A-C1AB-6727-AB9ECA3B9B90}"/>
                </a:ext>
              </a:extLst>
            </p:cNvPr>
            <p:cNvSpPr/>
            <p:nvPr/>
          </p:nvSpPr>
          <p:spPr>
            <a:xfrm flipH="1">
              <a:off x="1147003" y="3031996"/>
              <a:ext cx="186891" cy="144397"/>
            </a:xfrm>
            <a:custGeom>
              <a:avLst/>
              <a:gdLst/>
              <a:ahLst/>
              <a:cxnLst/>
              <a:rect l="l" t="t" r="r" b="b"/>
              <a:pathLst>
                <a:path w="5027" h="3884" extrusionOk="0">
                  <a:moveTo>
                    <a:pt x="2337" y="0"/>
                  </a:moveTo>
                  <a:cubicBezTo>
                    <a:pt x="1762" y="0"/>
                    <a:pt x="1241" y="120"/>
                    <a:pt x="1066" y="470"/>
                  </a:cubicBezTo>
                  <a:cubicBezTo>
                    <a:pt x="879" y="844"/>
                    <a:pt x="936" y="2025"/>
                    <a:pt x="504" y="2213"/>
                  </a:cubicBezTo>
                  <a:cubicBezTo>
                    <a:pt x="245" y="2328"/>
                    <a:pt x="0" y="2472"/>
                    <a:pt x="15" y="2573"/>
                  </a:cubicBezTo>
                  <a:cubicBezTo>
                    <a:pt x="29" y="2774"/>
                    <a:pt x="389" y="2904"/>
                    <a:pt x="591" y="2947"/>
                  </a:cubicBezTo>
                  <a:cubicBezTo>
                    <a:pt x="618" y="2952"/>
                    <a:pt x="649" y="2955"/>
                    <a:pt x="683" y="2955"/>
                  </a:cubicBezTo>
                  <a:cubicBezTo>
                    <a:pt x="1021" y="2955"/>
                    <a:pt x="1628" y="2717"/>
                    <a:pt x="1628" y="2717"/>
                  </a:cubicBezTo>
                  <a:cubicBezTo>
                    <a:pt x="1628" y="2717"/>
                    <a:pt x="2161" y="3710"/>
                    <a:pt x="2348" y="3725"/>
                  </a:cubicBezTo>
                  <a:cubicBezTo>
                    <a:pt x="2477" y="3725"/>
                    <a:pt x="2621" y="3696"/>
                    <a:pt x="2751" y="3653"/>
                  </a:cubicBezTo>
                  <a:lnTo>
                    <a:pt x="3457" y="3523"/>
                  </a:lnTo>
                  <a:lnTo>
                    <a:pt x="3730" y="3883"/>
                  </a:lnTo>
                  <a:cubicBezTo>
                    <a:pt x="3730" y="3883"/>
                    <a:pt x="4364" y="2861"/>
                    <a:pt x="4580" y="2501"/>
                  </a:cubicBezTo>
                  <a:cubicBezTo>
                    <a:pt x="4609" y="2443"/>
                    <a:pt x="4638" y="2385"/>
                    <a:pt x="4666" y="2328"/>
                  </a:cubicBezTo>
                  <a:cubicBezTo>
                    <a:pt x="5026" y="1665"/>
                    <a:pt x="4839" y="844"/>
                    <a:pt x="4249" y="398"/>
                  </a:cubicBezTo>
                  <a:cubicBezTo>
                    <a:pt x="4031" y="231"/>
                    <a:pt x="3133" y="0"/>
                    <a:pt x="2337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7" name="Google Shape;321;p35">
              <a:extLst>
                <a:ext uri="{FF2B5EF4-FFF2-40B4-BE49-F238E27FC236}">
                  <a16:creationId xmlns:a16="http://schemas.microsoft.com/office/drawing/2014/main" id="{EBED98DB-D7FE-AD50-E405-662AC99A3150}"/>
                </a:ext>
              </a:extLst>
            </p:cNvPr>
            <p:cNvSpPr/>
            <p:nvPr/>
          </p:nvSpPr>
          <p:spPr>
            <a:xfrm flipH="1">
              <a:off x="500226" y="4761679"/>
              <a:ext cx="530634" cy="205629"/>
            </a:xfrm>
            <a:custGeom>
              <a:avLst/>
              <a:gdLst/>
              <a:ahLst/>
              <a:cxnLst/>
              <a:rect l="l" t="t" r="r" b="b"/>
              <a:pathLst>
                <a:path w="14273" h="5531" extrusionOk="0">
                  <a:moveTo>
                    <a:pt x="8540" y="0"/>
                  </a:moveTo>
                  <a:lnTo>
                    <a:pt x="8540" y="0"/>
                  </a:lnTo>
                  <a:cubicBezTo>
                    <a:pt x="8540" y="0"/>
                    <a:pt x="8656" y="1397"/>
                    <a:pt x="5919" y="2564"/>
                  </a:cubicBezTo>
                  <a:cubicBezTo>
                    <a:pt x="4998" y="2938"/>
                    <a:pt x="4033" y="3226"/>
                    <a:pt x="3054" y="3413"/>
                  </a:cubicBezTo>
                  <a:cubicBezTo>
                    <a:pt x="764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58" y="3039"/>
                  </a:lnTo>
                  <a:lnTo>
                    <a:pt x="14272" y="418"/>
                  </a:lnTo>
                  <a:lnTo>
                    <a:pt x="8540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8" name="Google Shape;322;p35">
              <a:extLst>
                <a:ext uri="{FF2B5EF4-FFF2-40B4-BE49-F238E27FC236}">
                  <a16:creationId xmlns:a16="http://schemas.microsoft.com/office/drawing/2014/main" id="{80221123-785D-B8AB-E260-1971479EE5DB}"/>
                </a:ext>
              </a:extLst>
            </p:cNvPr>
            <p:cNvSpPr/>
            <p:nvPr/>
          </p:nvSpPr>
          <p:spPr>
            <a:xfrm flipH="1">
              <a:off x="500784" y="4856444"/>
              <a:ext cx="530077" cy="110863"/>
            </a:xfrm>
            <a:custGeom>
              <a:avLst/>
              <a:gdLst/>
              <a:ahLst/>
              <a:cxnLst/>
              <a:rect l="l" t="t" r="r" b="b"/>
              <a:pathLst>
                <a:path w="14258" h="2982" extrusionOk="0">
                  <a:moveTo>
                    <a:pt x="5919" y="0"/>
                  </a:moveTo>
                  <a:cubicBezTo>
                    <a:pt x="4998" y="389"/>
                    <a:pt x="4033" y="677"/>
                    <a:pt x="3054" y="864"/>
                  </a:cubicBezTo>
                  <a:cubicBezTo>
                    <a:pt x="764" y="1340"/>
                    <a:pt x="0" y="2981"/>
                    <a:pt x="0" y="2981"/>
                  </a:cubicBezTo>
                  <a:lnTo>
                    <a:pt x="14243" y="2981"/>
                  </a:lnTo>
                  <a:lnTo>
                    <a:pt x="14258" y="490"/>
                  </a:lnTo>
                  <a:lnTo>
                    <a:pt x="14258" y="490"/>
                  </a:lnTo>
                  <a:cubicBezTo>
                    <a:pt x="12962" y="850"/>
                    <a:pt x="10989" y="1685"/>
                    <a:pt x="7604" y="1959"/>
                  </a:cubicBezTo>
                  <a:cubicBezTo>
                    <a:pt x="7230" y="1268"/>
                    <a:pt x="6567" y="576"/>
                    <a:pt x="591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19" name="Google Shape;323;p35">
              <a:extLst>
                <a:ext uri="{FF2B5EF4-FFF2-40B4-BE49-F238E27FC236}">
                  <a16:creationId xmlns:a16="http://schemas.microsoft.com/office/drawing/2014/main" id="{CC206FB3-67C8-F722-B947-BEAFB31207FE}"/>
                </a:ext>
              </a:extLst>
            </p:cNvPr>
            <p:cNvSpPr/>
            <p:nvPr/>
          </p:nvSpPr>
          <p:spPr>
            <a:xfrm flipH="1">
              <a:off x="392635" y="2912396"/>
              <a:ext cx="413897" cy="1923192"/>
            </a:xfrm>
            <a:custGeom>
              <a:avLst/>
              <a:gdLst/>
              <a:ahLst/>
              <a:cxnLst/>
              <a:rect l="l" t="t" r="r" b="b"/>
              <a:pathLst>
                <a:path w="11133" h="51730" extrusionOk="0">
                  <a:moveTo>
                    <a:pt x="4494" y="0"/>
                  </a:moveTo>
                  <a:cubicBezTo>
                    <a:pt x="2679" y="0"/>
                    <a:pt x="994" y="764"/>
                    <a:pt x="447" y="2578"/>
                  </a:cubicBezTo>
                  <a:cubicBezTo>
                    <a:pt x="231" y="3284"/>
                    <a:pt x="101" y="4983"/>
                    <a:pt x="44" y="7345"/>
                  </a:cubicBezTo>
                  <a:cubicBezTo>
                    <a:pt x="44" y="7719"/>
                    <a:pt x="29" y="8108"/>
                    <a:pt x="29" y="8511"/>
                  </a:cubicBezTo>
                  <a:cubicBezTo>
                    <a:pt x="15" y="9332"/>
                    <a:pt x="15" y="10211"/>
                    <a:pt x="15" y="11132"/>
                  </a:cubicBezTo>
                  <a:cubicBezTo>
                    <a:pt x="1" y="24986"/>
                    <a:pt x="1253" y="50102"/>
                    <a:pt x="1253" y="50102"/>
                  </a:cubicBezTo>
                  <a:lnTo>
                    <a:pt x="8829" y="51730"/>
                  </a:lnTo>
                  <a:cubicBezTo>
                    <a:pt x="8829" y="51730"/>
                    <a:pt x="10182" y="22077"/>
                    <a:pt x="10730" y="11132"/>
                  </a:cubicBezTo>
                  <a:cubicBezTo>
                    <a:pt x="10787" y="10067"/>
                    <a:pt x="10830" y="9188"/>
                    <a:pt x="10859" y="8511"/>
                  </a:cubicBezTo>
                  <a:cubicBezTo>
                    <a:pt x="10888" y="7964"/>
                    <a:pt x="10917" y="7561"/>
                    <a:pt x="10931" y="7345"/>
                  </a:cubicBezTo>
                  <a:cubicBezTo>
                    <a:pt x="10931" y="7331"/>
                    <a:pt x="10931" y="7316"/>
                    <a:pt x="10931" y="7302"/>
                  </a:cubicBezTo>
                  <a:cubicBezTo>
                    <a:pt x="11133" y="4349"/>
                    <a:pt x="10355" y="3313"/>
                    <a:pt x="9433" y="2132"/>
                  </a:cubicBezTo>
                  <a:cubicBezTo>
                    <a:pt x="8411" y="821"/>
                    <a:pt x="6380" y="0"/>
                    <a:pt x="4494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0" name="Google Shape;324;p35">
              <a:extLst>
                <a:ext uri="{FF2B5EF4-FFF2-40B4-BE49-F238E27FC236}">
                  <a16:creationId xmlns:a16="http://schemas.microsoft.com/office/drawing/2014/main" id="{C8EAF738-C280-5E3C-CCBF-8B320B60512F}"/>
                </a:ext>
              </a:extLst>
            </p:cNvPr>
            <p:cNvSpPr/>
            <p:nvPr/>
          </p:nvSpPr>
          <p:spPr>
            <a:xfrm flipH="1">
              <a:off x="392635" y="2912359"/>
              <a:ext cx="413377" cy="413934"/>
            </a:xfrm>
            <a:custGeom>
              <a:avLst/>
              <a:gdLst/>
              <a:ahLst/>
              <a:cxnLst/>
              <a:rect l="l" t="t" r="r" b="b"/>
              <a:pathLst>
                <a:path w="11119" h="11134" extrusionOk="0">
                  <a:moveTo>
                    <a:pt x="4484" y="0"/>
                  </a:moveTo>
                  <a:cubicBezTo>
                    <a:pt x="2667" y="0"/>
                    <a:pt x="977" y="762"/>
                    <a:pt x="433" y="2579"/>
                  </a:cubicBezTo>
                  <a:cubicBezTo>
                    <a:pt x="217" y="3285"/>
                    <a:pt x="102" y="4984"/>
                    <a:pt x="30" y="7332"/>
                  </a:cubicBezTo>
                  <a:cubicBezTo>
                    <a:pt x="30" y="7720"/>
                    <a:pt x="15" y="8109"/>
                    <a:pt x="15" y="8512"/>
                  </a:cubicBezTo>
                  <a:cubicBezTo>
                    <a:pt x="1" y="9333"/>
                    <a:pt x="1" y="10212"/>
                    <a:pt x="1" y="11133"/>
                  </a:cubicBezTo>
                  <a:lnTo>
                    <a:pt x="10716" y="11133"/>
                  </a:lnTo>
                  <a:cubicBezTo>
                    <a:pt x="10773" y="10068"/>
                    <a:pt x="10816" y="9175"/>
                    <a:pt x="10845" y="8512"/>
                  </a:cubicBezTo>
                  <a:cubicBezTo>
                    <a:pt x="10874" y="7965"/>
                    <a:pt x="10903" y="7562"/>
                    <a:pt x="10917" y="7332"/>
                  </a:cubicBezTo>
                  <a:cubicBezTo>
                    <a:pt x="10917" y="7332"/>
                    <a:pt x="10917" y="7317"/>
                    <a:pt x="10917" y="7303"/>
                  </a:cubicBezTo>
                  <a:cubicBezTo>
                    <a:pt x="11119" y="4350"/>
                    <a:pt x="10341" y="3314"/>
                    <a:pt x="9419" y="2133"/>
                  </a:cubicBezTo>
                  <a:cubicBezTo>
                    <a:pt x="8393" y="820"/>
                    <a:pt x="6370" y="0"/>
                    <a:pt x="4484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1" name="Google Shape;325;p35">
              <a:extLst>
                <a:ext uri="{FF2B5EF4-FFF2-40B4-BE49-F238E27FC236}">
                  <a16:creationId xmlns:a16="http://schemas.microsoft.com/office/drawing/2014/main" id="{399A351C-BF75-B6E8-9092-37C0C621C4E2}"/>
                </a:ext>
              </a:extLst>
            </p:cNvPr>
            <p:cNvSpPr/>
            <p:nvPr/>
          </p:nvSpPr>
          <p:spPr>
            <a:xfrm flipH="1">
              <a:off x="-132051" y="4578580"/>
              <a:ext cx="445684" cy="424939"/>
            </a:xfrm>
            <a:custGeom>
              <a:avLst/>
              <a:gdLst/>
              <a:ahLst/>
              <a:cxnLst/>
              <a:rect l="l" t="t" r="r" b="b"/>
              <a:pathLst>
                <a:path w="11988" h="11430" extrusionOk="0">
                  <a:moveTo>
                    <a:pt x="9439" y="0"/>
                  </a:moveTo>
                  <a:lnTo>
                    <a:pt x="4370" y="2707"/>
                  </a:lnTo>
                  <a:cubicBezTo>
                    <a:pt x="4370" y="2707"/>
                    <a:pt x="5176" y="3845"/>
                    <a:pt x="3448" y="6308"/>
                  </a:cubicBezTo>
                  <a:cubicBezTo>
                    <a:pt x="2858" y="7114"/>
                    <a:pt x="2195" y="7878"/>
                    <a:pt x="1461" y="8569"/>
                  </a:cubicBezTo>
                  <a:cubicBezTo>
                    <a:pt x="856" y="9130"/>
                    <a:pt x="395" y="9850"/>
                    <a:pt x="136" y="10643"/>
                  </a:cubicBezTo>
                  <a:cubicBezTo>
                    <a:pt x="1" y="11058"/>
                    <a:pt x="331" y="11430"/>
                    <a:pt x="708" y="11430"/>
                  </a:cubicBezTo>
                  <a:cubicBezTo>
                    <a:pt x="814" y="11430"/>
                    <a:pt x="924" y="11400"/>
                    <a:pt x="1029" y="11334"/>
                  </a:cubicBezTo>
                  <a:lnTo>
                    <a:pt x="11988" y="4436"/>
                  </a:lnTo>
                  <a:lnTo>
                    <a:pt x="10750" y="2275"/>
                  </a:lnTo>
                  <a:lnTo>
                    <a:pt x="9439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2" name="Google Shape;326;p35">
              <a:extLst>
                <a:ext uri="{FF2B5EF4-FFF2-40B4-BE49-F238E27FC236}">
                  <a16:creationId xmlns:a16="http://schemas.microsoft.com/office/drawing/2014/main" id="{0F944B6F-7C07-0E69-ABE1-214B11C3BAA5}"/>
                </a:ext>
              </a:extLst>
            </p:cNvPr>
            <p:cNvSpPr/>
            <p:nvPr/>
          </p:nvSpPr>
          <p:spPr>
            <a:xfrm flipH="1">
              <a:off x="-132051" y="4663159"/>
              <a:ext cx="445684" cy="340360"/>
            </a:xfrm>
            <a:custGeom>
              <a:avLst/>
              <a:gdLst/>
              <a:ahLst/>
              <a:cxnLst/>
              <a:rect l="l" t="t" r="r" b="b"/>
              <a:pathLst>
                <a:path w="11988" h="9155" extrusionOk="0">
                  <a:moveTo>
                    <a:pt x="10750" y="0"/>
                  </a:moveTo>
                  <a:cubicBezTo>
                    <a:pt x="9828" y="1009"/>
                    <a:pt x="8575" y="2780"/>
                    <a:pt x="5867" y="4825"/>
                  </a:cubicBezTo>
                  <a:cubicBezTo>
                    <a:pt x="5205" y="4422"/>
                    <a:pt x="4283" y="4177"/>
                    <a:pt x="3448" y="4033"/>
                  </a:cubicBezTo>
                  <a:cubicBezTo>
                    <a:pt x="2858" y="4839"/>
                    <a:pt x="2195" y="5603"/>
                    <a:pt x="1461" y="6294"/>
                  </a:cubicBezTo>
                  <a:cubicBezTo>
                    <a:pt x="856" y="6855"/>
                    <a:pt x="395" y="7575"/>
                    <a:pt x="136" y="8368"/>
                  </a:cubicBezTo>
                  <a:cubicBezTo>
                    <a:pt x="1" y="8783"/>
                    <a:pt x="331" y="9155"/>
                    <a:pt x="708" y="9155"/>
                  </a:cubicBezTo>
                  <a:cubicBezTo>
                    <a:pt x="814" y="9155"/>
                    <a:pt x="924" y="9125"/>
                    <a:pt x="1029" y="9059"/>
                  </a:cubicBezTo>
                  <a:lnTo>
                    <a:pt x="11988" y="2161"/>
                  </a:lnTo>
                  <a:lnTo>
                    <a:pt x="10750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3" name="Google Shape;327;p35">
              <a:extLst>
                <a:ext uri="{FF2B5EF4-FFF2-40B4-BE49-F238E27FC236}">
                  <a16:creationId xmlns:a16="http://schemas.microsoft.com/office/drawing/2014/main" id="{BBEA43F8-C070-F4C5-0122-C595FC0701C3}"/>
                </a:ext>
              </a:extLst>
            </p:cNvPr>
            <p:cNvSpPr/>
            <p:nvPr/>
          </p:nvSpPr>
          <p:spPr>
            <a:xfrm flipH="1">
              <a:off x="-86026" y="3008760"/>
              <a:ext cx="691241" cy="1695108"/>
            </a:xfrm>
            <a:custGeom>
              <a:avLst/>
              <a:gdLst/>
              <a:ahLst/>
              <a:cxnLst/>
              <a:rect l="l" t="t" r="r" b="b"/>
              <a:pathLst>
                <a:path w="18593" h="45595" extrusionOk="0">
                  <a:moveTo>
                    <a:pt x="2766" y="1"/>
                  </a:moveTo>
                  <a:cubicBezTo>
                    <a:pt x="2766" y="1"/>
                    <a:pt x="2463" y="1988"/>
                    <a:pt x="2074" y="4825"/>
                  </a:cubicBezTo>
                  <a:cubicBezTo>
                    <a:pt x="1988" y="5516"/>
                    <a:pt x="1887" y="6251"/>
                    <a:pt x="1772" y="7028"/>
                  </a:cubicBezTo>
                  <a:cubicBezTo>
                    <a:pt x="1714" y="7518"/>
                    <a:pt x="1642" y="8022"/>
                    <a:pt x="1585" y="8540"/>
                  </a:cubicBezTo>
                  <a:cubicBezTo>
                    <a:pt x="807" y="14503"/>
                    <a:pt x="0" y="21718"/>
                    <a:pt x="360" y="23518"/>
                  </a:cubicBezTo>
                  <a:cubicBezTo>
                    <a:pt x="879" y="26124"/>
                    <a:pt x="11262" y="45595"/>
                    <a:pt x="11262" y="45595"/>
                  </a:cubicBezTo>
                  <a:lnTo>
                    <a:pt x="18593" y="44500"/>
                  </a:lnTo>
                  <a:lnTo>
                    <a:pt x="10139" y="23331"/>
                  </a:lnTo>
                  <a:lnTo>
                    <a:pt x="11968" y="8540"/>
                  </a:lnTo>
                  <a:lnTo>
                    <a:pt x="12141" y="7158"/>
                  </a:lnTo>
                  <a:lnTo>
                    <a:pt x="12746" y="2305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4" name="Google Shape;328;p35">
              <a:extLst>
                <a:ext uri="{FF2B5EF4-FFF2-40B4-BE49-F238E27FC236}">
                  <a16:creationId xmlns:a16="http://schemas.microsoft.com/office/drawing/2014/main" id="{EC200487-73AA-DF70-5F82-DF4972D67379}"/>
                </a:ext>
              </a:extLst>
            </p:cNvPr>
            <p:cNvSpPr/>
            <p:nvPr/>
          </p:nvSpPr>
          <p:spPr>
            <a:xfrm flipH="1">
              <a:off x="131351" y="3008760"/>
              <a:ext cx="414975" cy="317533"/>
            </a:xfrm>
            <a:custGeom>
              <a:avLst/>
              <a:gdLst/>
              <a:ahLst/>
              <a:cxnLst/>
              <a:rect l="l" t="t" r="r" b="b"/>
              <a:pathLst>
                <a:path w="11162" h="8541" extrusionOk="0">
                  <a:moveTo>
                    <a:pt x="1182" y="1"/>
                  </a:moveTo>
                  <a:cubicBezTo>
                    <a:pt x="1182" y="1"/>
                    <a:pt x="879" y="1988"/>
                    <a:pt x="490" y="4825"/>
                  </a:cubicBezTo>
                  <a:cubicBezTo>
                    <a:pt x="404" y="5516"/>
                    <a:pt x="303" y="6251"/>
                    <a:pt x="188" y="7028"/>
                  </a:cubicBezTo>
                  <a:cubicBezTo>
                    <a:pt x="130" y="7518"/>
                    <a:pt x="58" y="8022"/>
                    <a:pt x="1" y="8540"/>
                  </a:cubicBezTo>
                  <a:lnTo>
                    <a:pt x="10384" y="8540"/>
                  </a:lnTo>
                  <a:lnTo>
                    <a:pt x="10557" y="7158"/>
                  </a:lnTo>
                  <a:lnTo>
                    <a:pt x="11162" y="2305"/>
                  </a:lnTo>
                  <a:lnTo>
                    <a:pt x="1182" y="1"/>
                  </a:ln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5" name="Google Shape;329;p35">
              <a:extLst>
                <a:ext uri="{FF2B5EF4-FFF2-40B4-BE49-F238E27FC236}">
                  <a16:creationId xmlns:a16="http://schemas.microsoft.com/office/drawing/2014/main" id="{A8C850EE-BEC2-65B8-682E-33909C5A9D56}"/>
                </a:ext>
              </a:extLst>
            </p:cNvPr>
            <p:cNvSpPr/>
            <p:nvPr/>
          </p:nvSpPr>
          <p:spPr>
            <a:xfrm flipH="1">
              <a:off x="236303" y="1648286"/>
              <a:ext cx="488326" cy="442933"/>
            </a:xfrm>
            <a:custGeom>
              <a:avLst/>
              <a:gdLst/>
              <a:ahLst/>
              <a:cxnLst/>
              <a:rect l="l" t="t" r="r" b="b"/>
              <a:pathLst>
                <a:path w="13135" h="11914" extrusionOk="0">
                  <a:moveTo>
                    <a:pt x="6784" y="1"/>
                  </a:moveTo>
                  <a:cubicBezTo>
                    <a:pt x="6366" y="1"/>
                    <a:pt x="5978" y="203"/>
                    <a:pt x="5718" y="534"/>
                  </a:cubicBezTo>
                  <a:cubicBezTo>
                    <a:pt x="5417" y="198"/>
                    <a:pt x="4994" y="11"/>
                    <a:pt x="4555" y="11"/>
                  </a:cubicBezTo>
                  <a:cubicBezTo>
                    <a:pt x="4449" y="11"/>
                    <a:pt x="4342" y="22"/>
                    <a:pt x="4235" y="44"/>
                  </a:cubicBezTo>
                  <a:cubicBezTo>
                    <a:pt x="3688" y="159"/>
                    <a:pt x="3256" y="548"/>
                    <a:pt x="3083" y="1067"/>
                  </a:cubicBezTo>
                  <a:cubicBezTo>
                    <a:pt x="2881" y="943"/>
                    <a:pt x="2652" y="881"/>
                    <a:pt x="2424" y="881"/>
                  </a:cubicBezTo>
                  <a:cubicBezTo>
                    <a:pt x="2148" y="881"/>
                    <a:pt x="1871" y="972"/>
                    <a:pt x="1643" y="1153"/>
                  </a:cubicBezTo>
                  <a:cubicBezTo>
                    <a:pt x="1254" y="1499"/>
                    <a:pt x="1139" y="2060"/>
                    <a:pt x="1355" y="2536"/>
                  </a:cubicBezTo>
                  <a:cubicBezTo>
                    <a:pt x="1293" y="2501"/>
                    <a:pt x="1229" y="2487"/>
                    <a:pt x="1164" y="2487"/>
                  </a:cubicBezTo>
                  <a:cubicBezTo>
                    <a:pt x="956" y="2487"/>
                    <a:pt x="738" y="2638"/>
                    <a:pt x="563" y="2780"/>
                  </a:cubicBezTo>
                  <a:cubicBezTo>
                    <a:pt x="332" y="2968"/>
                    <a:pt x="188" y="3241"/>
                    <a:pt x="159" y="3529"/>
                  </a:cubicBezTo>
                  <a:cubicBezTo>
                    <a:pt x="73" y="3947"/>
                    <a:pt x="203" y="4451"/>
                    <a:pt x="577" y="4667"/>
                  </a:cubicBezTo>
                  <a:cubicBezTo>
                    <a:pt x="203" y="4753"/>
                    <a:pt x="1" y="5185"/>
                    <a:pt x="15" y="5560"/>
                  </a:cubicBezTo>
                  <a:cubicBezTo>
                    <a:pt x="30" y="5949"/>
                    <a:pt x="303" y="6265"/>
                    <a:pt x="678" y="6352"/>
                  </a:cubicBezTo>
                  <a:cubicBezTo>
                    <a:pt x="664" y="6349"/>
                    <a:pt x="651" y="6348"/>
                    <a:pt x="638" y="6348"/>
                  </a:cubicBezTo>
                  <a:cubicBezTo>
                    <a:pt x="437" y="6348"/>
                    <a:pt x="258" y="6640"/>
                    <a:pt x="231" y="6856"/>
                  </a:cubicBezTo>
                  <a:cubicBezTo>
                    <a:pt x="217" y="7086"/>
                    <a:pt x="318" y="7317"/>
                    <a:pt x="505" y="7461"/>
                  </a:cubicBezTo>
                  <a:cubicBezTo>
                    <a:pt x="692" y="7605"/>
                    <a:pt x="908" y="7706"/>
                    <a:pt x="1124" y="7778"/>
                  </a:cubicBezTo>
                  <a:cubicBezTo>
                    <a:pt x="865" y="8224"/>
                    <a:pt x="1139" y="8843"/>
                    <a:pt x="1571" y="9131"/>
                  </a:cubicBezTo>
                  <a:cubicBezTo>
                    <a:pt x="1756" y="9244"/>
                    <a:pt x="1962" y="9306"/>
                    <a:pt x="2175" y="9306"/>
                  </a:cubicBezTo>
                  <a:cubicBezTo>
                    <a:pt x="2261" y="9306"/>
                    <a:pt x="2348" y="9296"/>
                    <a:pt x="2435" y="9275"/>
                  </a:cubicBezTo>
                  <a:lnTo>
                    <a:pt x="2435" y="9275"/>
                  </a:lnTo>
                  <a:cubicBezTo>
                    <a:pt x="2262" y="9563"/>
                    <a:pt x="2262" y="9923"/>
                    <a:pt x="2435" y="10226"/>
                  </a:cubicBezTo>
                  <a:cubicBezTo>
                    <a:pt x="2590" y="10441"/>
                    <a:pt x="2835" y="10557"/>
                    <a:pt x="3087" y="10557"/>
                  </a:cubicBezTo>
                  <a:cubicBezTo>
                    <a:pt x="3139" y="10557"/>
                    <a:pt x="3190" y="10552"/>
                    <a:pt x="3241" y="10543"/>
                  </a:cubicBezTo>
                  <a:cubicBezTo>
                    <a:pt x="3256" y="10931"/>
                    <a:pt x="3702" y="11335"/>
                    <a:pt x="4077" y="11435"/>
                  </a:cubicBezTo>
                  <a:cubicBezTo>
                    <a:pt x="4147" y="11451"/>
                    <a:pt x="4218" y="11459"/>
                    <a:pt x="4287" y="11459"/>
                  </a:cubicBezTo>
                  <a:cubicBezTo>
                    <a:pt x="4601" y="11459"/>
                    <a:pt x="4893" y="11303"/>
                    <a:pt x="5070" y="11032"/>
                  </a:cubicBezTo>
                  <a:cubicBezTo>
                    <a:pt x="5257" y="11234"/>
                    <a:pt x="5445" y="11421"/>
                    <a:pt x="5675" y="11594"/>
                  </a:cubicBezTo>
                  <a:cubicBezTo>
                    <a:pt x="5820" y="11683"/>
                    <a:pt x="5991" y="11738"/>
                    <a:pt x="6161" y="11738"/>
                  </a:cubicBezTo>
                  <a:cubicBezTo>
                    <a:pt x="6211" y="11738"/>
                    <a:pt x="6260" y="11733"/>
                    <a:pt x="6309" y="11724"/>
                  </a:cubicBezTo>
                  <a:cubicBezTo>
                    <a:pt x="6539" y="11680"/>
                    <a:pt x="6712" y="11507"/>
                    <a:pt x="6755" y="11277"/>
                  </a:cubicBezTo>
                  <a:cubicBezTo>
                    <a:pt x="6928" y="11580"/>
                    <a:pt x="7216" y="11810"/>
                    <a:pt x="7562" y="11896"/>
                  </a:cubicBezTo>
                  <a:cubicBezTo>
                    <a:pt x="7626" y="11908"/>
                    <a:pt x="7690" y="11914"/>
                    <a:pt x="7755" y="11914"/>
                  </a:cubicBezTo>
                  <a:cubicBezTo>
                    <a:pt x="8009" y="11914"/>
                    <a:pt x="8262" y="11824"/>
                    <a:pt x="8469" y="11652"/>
                  </a:cubicBezTo>
                  <a:cubicBezTo>
                    <a:pt x="8587" y="11769"/>
                    <a:pt x="8766" y="11823"/>
                    <a:pt x="8953" y="11823"/>
                  </a:cubicBezTo>
                  <a:cubicBezTo>
                    <a:pt x="9199" y="11823"/>
                    <a:pt x="9459" y="11729"/>
                    <a:pt x="9607" y="11565"/>
                  </a:cubicBezTo>
                  <a:cubicBezTo>
                    <a:pt x="9851" y="11277"/>
                    <a:pt x="9837" y="10744"/>
                    <a:pt x="9535" y="10514"/>
                  </a:cubicBezTo>
                  <a:lnTo>
                    <a:pt x="9535" y="10514"/>
                  </a:lnTo>
                  <a:cubicBezTo>
                    <a:pt x="9751" y="10629"/>
                    <a:pt x="9981" y="10701"/>
                    <a:pt x="10226" y="10701"/>
                  </a:cubicBezTo>
                  <a:cubicBezTo>
                    <a:pt x="10238" y="10702"/>
                    <a:pt x="10251" y="10702"/>
                    <a:pt x="10263" y="10702"/>
                  </a:cubicBezTo>
                  <a:cubicBezTo>
                    <a:pt x="10494" y="10702"/>
                    <a:pt x="10708" y="10575"/>
                    <a:pt x="10831" y="10370"/>
                  </a:cubicBezTo>
                  <a:cubicBezTo>
                    <a:pt x="10946" y="10154"/>
                    <a:pt x="10874" y="9880"/>
                    <a:pt x="10672" y="9751"/>
                  </a:cubicBezTo>
                  <a:cubicBezTo>
                    <a:pt x="10845" y="9751"/>
                    <a:pt x="11107" y="9799"/>
                    <a:pt x="11318" y="9799"/>
                  </a:cubicBezTo>
                  <a:cubicBezTo>
                    <a:pt x="11389" y="9799"/>
                    <a:pt x="11454" y="9794"/>
                    <a:pt x="11508" y="9779"/>
                  </a:cubicBezTo>
                  <a:cubicBezTo>
                    <a:pt x="11738" y="9736"/>
                    <a:pt x="11940" y="9592"/>
                    <a:pt x="12069" y="9391"/>
                  </a:cubicBezTo>
                  <a:cubicBezTo>
                    <a:pt x="12170" y="9189"/>
                    <a:pt x="12170" y="8930"/>
                    <a:pt x="12040" y="8742"/>
                  </a:cubicBezTo>
                  <a:lnTo>
                    <a:pt x="12040" y="8742"/>
                  </a:lnTo>
                  <a:cubicBezTo>
                    <a:pt x="12047" y="8743"/>
                    <a:pt x="12054" y="8743"/>
                    <a:pt x="12061" y="8743"/>
                  </a:cubicBezTo>
                  <a:cubicBezTo>
                    <a:pt x="12385" y="8743"/>
                    <a:pt x="12704" y="8405"/>
                    <a:pt x="12775" y="8080"/>
                  </a:cubicBezTo>
                  <a:cubicBezTo>
                    <a:pt x="12818" y="7734"/>
                    <a:pt x="12616" y="7403"/>
                    <a:pt x="12285" y="7288"/>
                  </a:cubicBezTo>
                  <a:cubicBezTo>
                    <a:pt x="12688" y="7245"/>
                    <a:pt x="13020" y="6942"/>
                    <a:pt x="13092" y="6539"/>
                  </a:cubicBezTo>
                  <a:cubicBezTo>
                    <a:pt x="13135" y="6150"/>
                    <a:pt x="12890" y="5776"/>
                    <a:pt x="12516" y="5646"/>
                  </a:cubicBezTo>
                  <a:cubicBezTo>
                    <a:pt x="12833" y="5416"/>
                    <a:pt x="12890" y="4883"/>
                    <a:pt x="12761" y="4508"/>
                  </a:cubicBezTo>
                  <a:cubicBezTo>
                    <a:pt x="12624" y="4154"/>
                    <a:pt x="12294" y="3916"/>
                    <a:pt x="11917" y="3916"/>
                  </a:cubicBezTo>
                  <a:cubicBezTo>
                    <a:pt x="11896" y="3916"/>
                    <a:pt x="11875" y="3916"/>
                    <a:pt x="11853" y="3918"/>
                  </a:cubicBezTo>
                  <a:cubicBezTo>
                    <a:pt x="12040" y="3472"/>
                    <a:pt x="11796" y="2766"/>
                    <a:pt x="11436" y="2464"/>
                  </a:cubicBezTo>
                  <a:cubicBezTo>
                    <a:pt x="11222" y="2289"/>
                    <a:pt x="10964" y="2202"/>
                    <a:pt x="10706" y="2202"/>
                  </a:cubicBezTo>
                  <a:cubicBezTo>
                    <a:pt x="10495" y="2202"/>
                    <a:pt x="10284" y="2260"/>
                    <a:pt x="10096" y="2377"/>
                  </a:cubicBezTo>
                  <a:cubicBezTo>
                    <a:pt x="10211" y="1830"/>
                    <a:pt x="9995" y="1254"/>
                    <a:pt x="9563" y="894"/>
                  </a:cubicBezTo>
                  <a:cubicBezTo>
                    <a:pt x="9310" y="720"/>
                    <a:pt x="9017" y="632"/>
                    <a:pt x="8724" y="632"/>
                  </a:cubicBezTo>
                  <a:cubicBezTo>
                    <a:pt x="8484" y="632"/>
                    <a:pt x="8243" y="691"/>
                    <a:pt x="8022" y="807"/>
                  </a:cubicBezTo>
                  <a:cubicBezTo>
                    <a:pt x="7806" y="375"/>
                    <a:pt x="7389" y="73"/>
                    <a:pt x="691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6" name="Google Shape;330;p35">
              <a:extLst>
                <a:ext uri="{FF2B5EF4-FFF2-40B4-BE49-F238E27FC236}">
                  <a16:creationId xmlns:a16="http://schemas.microsoft.com/office/drawing/2014/main" id="{455770C4-EDC9-1B9E-EF45-19D4760F31A3}"/>
                </a:ext>
              </a:extLst>
            </p:cNvPr>
            <p:cNvSpPr/>
            <p:nvPr/>
          </p:nvSpPr>
          <p:spPr>
            <a:xfrm flipH="1">
              <a:off x="86924" y="2097948"/>
              <a:ext cx="767269" cy="1113764"/>
            </a:xfrm>
            <a:custGeom>
              <a:avLst/>
              <a:gdLst/>
              <a:ahLst/>
              <a:cxnLst/>
              <a:rect l="l" t="t" r="r" b="b"/>
              <a:pathLst>
                <a:path w="20638" h="29958" extrusionOk="0">
                  <a:moveTo>
                    <a:pt x="12225" y="1"/>
                  </a:moveTo>
                  <a:cubicBezTo>
                    <a:pt x="12140" y="1"/>
                    <a:pt x="12054" y="1"/>
                    <a:pt x="11968" y="3"/>
                  </a:cubicBezTo>
                  <a:cubicBezTo>
                    <a:pt x="9736" y="3"/>
                    <a:pt x="7432" y="248"/>
                    <a:pt x="7432" y="248"/>
                  </a:cubicBezTo>
                  <a:cubicBezTo>
                    <a:pt x="7144" y="277"/>
                    <a:pt x="6856" y="320"/>
                    <a:pt x="6568" y="406"/>
                  </a:cubicBezTo>
                  <a:cubicBezTo>
                    <a:pt x="6525" y="406"/>
                    <a:pt x="6496" y="421"/>
                    <a:pt x="6453" y="435"/>
                  </a:cubicBezTo>
                  <a:cubicBezTo>
                    <a:pt x="5833" y="608"/>
                    <a:pt x="5085" y="953"/>
                    <a:pt x="4710" y="1601"/>
                  </a:cubicBezTo>
                  <a:cubicBezTo>
                    <a:pt x="4422" y="2120"/>
                    <a:pt x="4235" y="4266"/>
                    <a:pt x="4120" y="6685"/>
                  </a:cubicBezTo>
                  <a:cubicBezTo>
                    <a:pt x="4048" y="7837"/>
                    <a:pt x="4552" y="13915"/>
                    <a:pt x="4552" y="14447"/>
                  </a:cubicBezTo>
                  <a:cubicBezTo>
                    <a:pt x="4364" y="15340"/>
                    <a:pt x="663" y="26343"/>
                    <a:pt x="1" y="29958"/>
                  </a:cubicBezTo>
                  <a:lnTo>
                    <a:pt x="20638" y="29958"/>
                  </a:lnTo>
                  <a:cubicBezTo>
                    <a:pt x="20638" y="29958"/>
                    <a:pt x="18146" y="19099"/>
                    <a:pt x="17671" y="16176"/>
                  </a:cubicBezTo>
                  <a:cubicBezTo>
                    <a:pt x="18420" y="11337"/>
                    <a:pt x="19270" y="7060"/>
                    <a:pt x="19327" y="4554"/>
                  </a:cubicBezTo>
                  <a:cubicBezTo>
                    <a:pt x="19371" y="3128"/>
                    <a:pt x="19270" y="2192"/>
                    <a:pt x="19025" y="1875"/>
                  </a:cubicBezTo>
                  <a:cubicBezTo>
                    <a:pt x="18449" y="1126"/>
                    <a:pt x="17383" y="694"/>
                    <a:pt x="15540" y="349"/>
                  </a:cubicBezTo>
                  <a:cubicBezTo>
                    <a:pt x="15511" y="334"/>
                    <a:pt x="15482" y="334"/>
                    <a:pt x="15439" y="320"/>
                  </a:cubicBezTo>
                  <a:cubicBezTo>
                    <a:pt x="15151" y="277"/>
                    <a:pt x="14834" y="219"/>
                    <a:pt x="14489" y="161"/>
                  </a:cubicBezTo>
                  <a:cubicBezTo>
                    <a:pt x="13738" y="58"/>
                    <a:pt x="12987" y="1"/>
                    <a:pt x="12225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7" name="Google Shape;331;p35">
              <a:extLst>
                <a:ext uri="{FF2B5EF4-FFF2-40B4-BE49-F238E27FC236}">
                  <a16:creationId xmlns:a16="http://schemas.microsoft.com/office/drawing/2014/main" id="{6FD29D00-1EEE-5370-1535-3CD1F84BBAA7}"/>
                </a:ext>
              </a:extLst>
            </p:cNvPr>
            <p:cNvSpPr/>
            <p:nvPr/>
          </p:nvSpPr>
          <p:spPr>
            <a:xfrm flipH="1">
              <a:off x="276455" y="2098023"/>
              <a:ext cx="337869" cy="227080"/>
            </a:xfrm>
            <a:custGeom>
              <a:avLst/>
              <a:gdLst/>
              <a:ahLst/>
              <a:cxnLst/>
              <a:rect l="l" t="t" r="r" b="b"/>
              <a:pathLst>
                <a:path w="9088" h="6108" extrusionOk="0">
                  <a:moveTo>
                    <a:pt x="5498" y="0"/>
                  </a:moveTo>
                  <a:cubicBezTo>
                    <a:pt x="3278" y="0"/>
                    <a:pt x="980" y="246"/>
                    <a:pt x="980" y="246"/>
                  </a:cubicBezTo>
                  <a:cubicBezTo>
                    <a:pt x="692" y="275"/>
                    <a:pt x="404" y="318"/>
                    <a:pt x="116" y="404"/>
                  </a:cubicBezTo>
                  <a:cubicBezTo>
                    <a:pt x="73" y="404"/>
                    <a:pt x="44" y="419"/>
                    <a:pt x="1" y="433"/>
                  </a:cubicBezTo>
                  <a:cubicBezTo>
                    <a:pt x="505" y="2219"/>
                    <a:pt x="1902" y="5877"/>
                    <a:pt x="2751" y="6107"/>
                  </a:cubicBezTo>
                  <a:cubicBezTo>
                    <a:pt x="4566" y="5445"/>
                    <a:pt x="7475" y="2320"/>
                    <a:pt x="9088" y="347"/>
                  </a:cubicBezTo>
                  <a:cubicBezTo>
                    <a:pt x="9059" y="332"/>
                    <a:pt x="9016" y="332"/>
                    <a:pt x="8987" y="318"/>
                  </a:cubicBezTo>
                  <a:cubicBezTo>
                    <a:pt x="8699" y="275"/>
                    <a:pt x="8382" y="217"/>
                    <a:pt x="8037" y="159"/>
                  </a:cubicBezTo>
                  <a:cubicBezTo>
                    <a:pt x="7314" y="42"/>
                    <a:pt x="6413" y="0"/>
                    <a:pt x="5498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8" name="Google Shape;332;p35">
              <a:extLst>
                <a:ext uri="{FF2B5EF4-FFF2-40B4-BE49-F238E27FC236}">
                  <a16:creationId xmlns:a16="http://schemas.microsoft.com/office/drawing/2014/main" id="{54CF7E08-F11D-3831-9F27-1B67C8BB7E1F}"/>
                </a:ext>
              </a:extLst>
            </p:cNvPr>
            <p:cNvSpPr/>
            <p:nvPr/>
          </p:nvSpPr>
          <p:spPr>
            <a:xfrm flipH="1">
              <a:off x="296271" y="2386631"/>
              <a:ext cx="152056" cy="174660"/>
            </a:xfrm>
            <a:custGeom>
              <a:avLst/>
              <a:gdLst/>
              <a:ahLst/>
              <a:cxnLst/>
              <a:rect l="l" t="t" r="r" b="b"/>
              <a:pathLst>
                <a:path w="4090" h="4698" extrusionOk="0">
                  <a:moveTo>
                    <a:pt x="0" y="0"/>
                  </a:moveTo>
                  <a:lnTo>
                    <a:pt x="0" y="3269"/>
                  </a:lnTo>
                  <a:cubicBezTo>
                    <a:pt x="0" y="3269"/>
                    <a:pt x="86" y="4234"/>
                    <a:pt x="1368" y="4594"/>
                  </a:cubicBezTo>
                  <a:cubicBezTo>
                    <a:pt x="1620" y="4666"/>
                    <a:pt x="1869" y="4698"/>
                    <a:pt x="2108" y="4698"/>
                  </a:cubicBezTo>
                  <a:cubicBezTo>
                    <a:pt x="3069" y="4698"/>
                    <a:pt x="3857" y="4183"/>
                    <a:pt x="3960" y="3687"/>
                  </a:cubicBezTo>
                  <a:cubicBezTo>
                    <a:pt x="4090" y="2996"/>
                    <a:pt x="4004" y="159"/>
                    <a:pt x="4004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29" name="Google Shape;333;p35">
              <a:extLst>
                <a:ext uri="{FF2B5EF4-FFF2-40B4-BE49-F238E27FC236}">
                  <a16:creationId xmlns:a16="http://schemas.microsoft.com/office/drawing/2014/main" id="{9F5D161B-0972-2895-3785-D803BD5C574A}"/>
                </a:ext>
              </a:extLst>
            </p:cNvPr>
            <p:cNvSpPr/>
            <p:nvPr/>
          </p:nvSpPr>
          <p:spPr>
            <a:xfrm flipH="1">
              <a:off x="315529" y="1776809"/>
              <a:ext cx="335750" cy="514016"/>
            </a:xfrm>
            <a:custGeom>
              <a:avLst/>
              <a:gdLst/>
              <a:ahLst/>
              <a:cxnLst/>
              <a:rect l="l" t="t" r="r" b="b"/>
              <a:pathLst>
                <a:path w="9031" h="13826" extrusionOk="0">
                  <a:moveTo>
                    <a:pt x="1038" y="0"/>
                  </a:moveTo>
                  <a:lnTo>
                    <a:pt x="1038" y="0"/>
                  </a:lnTo>
                  <a:cubicBezTo>
                    <a:pt x="692" y="418"/>
                    <a:pt x="519" y="951"/>
                    <a:pt x="563" y="1498"/>
                  </a:cubicBezTo>
                  <a:cubicBezTo>
                    <a:pt x="649" y="2290"/>
                    <a:pt x="793" y="2722"/>
                    <a:pt x="591" y="3168"/>
                  </a:cubicBezTo>
                  <a:cubicBezTo>
                    <a:pt x="390" y="3586"/>
                    <a:pt x="1" y="3557"/>
                    <a:pt x="30" y="3759"/>
                  </a:cubicBezTo>
                  <a:cubicBezTo>
                    <a:pt x="44" y="3961"/>
                    <a:pt x="692" y="4033"/>
                    <a:pt x="692" y="4609"/>
                  </a:cubicBezTo>
                  <a:cubicBezTo>
                    <a:pt x="707" y="5213"/>
                    <a:pt x="692" y="6121"/>
                    <a:pt x="908" y="6308"/>
                  </a:cubicBezTo>
                  <a:cubicBezTo>
                    <a:pt x="1112" y="6475"/>
                    <a:pt x="1466" y="6564"/>
                    <a:pt x="1923" y="6564"/>
                  </a:cubicBezTo>
                  <a:cubicBezTo>
                    <a:pt x="2175" y="6564"/>
                    <a:pt x="2459" y="6537"/>
                    <a:pt x="2766" y="6481"/>
                  </a:cubicBezTo>
                  <a:cubicBezTo>
                    <a:pt x="2867" y="6466"/>
                    <a:pt x="2939" y="6452"/>
                    <a:pt x="3025" y="6452"/>
                  </a:cubicBezTo>
                  <a:cubicBezTo>
                    <a:pt x="3077" y="6447"/>
                    <a:pt x="3126" y="6445"/>
                    <a:pt x="3170" y="6445"/>
                  </a:cubicBezTo>
                  <a:cubicBezTo>
                    <a:pt x="3654" y="6445"/>
                    <a:pt x="3703" y="6715"/>
                    <a:pt x="3716" y="6913"/>
                  </a:cubicBezTo>
                  <a:cubicBezTo>
                    <a:pt x="3760" y="7431"/>
                    <a:pt x="3587" y="7950"/>
                    <a:pt x="3241" y="8353"/>
                  </a:cubicBezTo>
                  <a:cubicBezTo>
                    <a:pt x="2924" y="8699"/>
                    <a:pt x="1974" y="8886"/>
                    <a:pt x="1974" y="8886"/>
                  </a:cubicBezTo>
                  <a:cubicBezTo>
                    <a:pt x="1974" y="8886"/>
                    <a:pt x="3040" y="13595"/>
                    <a:pt x="3990" y="13825"/>
                  </a:cubicBezTo>
                  <a:cubicBezTo>
                    <a:pt x="4782" y="13235"/>
                    <a:pt x="7518" y="10268"/>
                    <a:pt x="9031" y="8799"/>
                  </a:cubicBezTo>
                  <a:cubicBezTo>
                    <a:pt x="8066" y="8483"/>
                    <a:pt x="7101" y="7964"/>
                    <a:pt x="6784" y="7028"/>
                  </a:cubicBezTo>
                  <a:cubicBezTo>
                    <a:pt x="6467" y="6092"/>
                    <a:pt x="6741" y="3759"/>
                    <a:pt x="6741" y="3759"/>
                  </a:cubicBezTo>
                  <a:lnTo>
                    <a:pt x="6741" y="3759"/>
                  </a:lnTo>
                  <a:cubicBezTo>
                    <a:pt x="6741" y="3759"/>
                    <a:pt x="6814" y="3797"/>
                    <a:pt x="6950" y="3797"/>
                  </a:cubicBezTo>
                  <a:cubicBezTo>
                    <a:pt x="7064" y="3797"/>
                    <a:pt x="7221" y="3771"/>
                    <a:pt x="7418" y="3673"/>
                  </a:cubicBezTo>
                  <a:cubicBezTo>
                    <a:pt x="7850" y="3442"/>
                    <a:pt x="8224" y="1412"/>
                    <a:pt x="7518" y="1239"/>
                  </a:cubicBezTo>
                  <a:cubicBezTo>
                    <a:pt x="7444" y="1221"/>
                    <a:pt x="7373" y="1213"/>
                    <a:pt x="7305" y="1213"/>
                  </a:cubicBezTo>
                  <a:cubicBezTo>
                    <a:pt x="6923" y="1213"/>
                    <a:pt x="6634" y="1472"/>
                    <a:pt x="6438" y="1815"/>
                  </a:cubicBezTo>
                  <a:cubicBezTo>
                    <a:pt x="6352" y="1988"/>
                    <a:pt x="6294" y="2448"/>
                    <a:pt x="6093" y="2506"/>
                  </a:cubicBezTo>
                  <a:cubicBezTo>
                    <a:pt x="6076" y="2510"/>
                    <a:pt x="6060" y="2512"/>
                    <a:pt x="6044" y="2512"/>
                  </a:cubicBezTo>
                  <a:cubicBezTo>
                    <a:pt x="5831" y="2512"/>
                    <a:pt x="5629" y="2177"/>
                    <a:pt x="5589" y="2016"/>
                  </a:cubicBezTo>
                  <a:cubicBezTo>
                    <a:pt x="5531" y="1743"/>
                    <a:pt x="5661" y="1469"/>
                    <a:pt x="5905" y="1325"/>
                  </a:cubicBezTo>
                  <a:lnTo>
                    <a:pt x="5905" y="1325"/>
                  </a:lnTo>
                  <a:cubicBezTo>
                    <a:pt x="5823" y="1359"/>
                    <a:pt x="5739" y="1374"/>
                    <a:pt x="5658" y="1374"/>
                  </a:cubicBezTo>
                  <a:cubicBezTo>
                    <a:pt x="5287" y="1374"/>
                    <a:pt x="4968" y="1050"/>
                    <a:pt x="5027" y="648"/>
                  </a:cubicBezTo>
                  <a:lnTo>
                    <a:pt x="5027" y="648"/>
                  </a:lnTo>
                  <a:cubicBezTo>
                    <a:pt x="4943" y="1070"/>
                    <a:pt x="4587" y="1304"/>
                    <a:pt x="4228" y="1304"/>
                  </a:cubicBezTo>
                  <a:cubicBezTo>
                    <a:pt x="3974" y="1304"/>
                    <a:pt x="3719" y="1187"/>
                    <a:pt x="3558" y="936"/>
                  </a:cubicBezTo>
                  <a:cubicBezTo>
                    <a:pt x="3531" y="1313"/>
                    <a:pt x="3216" y="1589"/>
                    <a:pt x="2846" y="1589"/>
                  </a:cubicBezTo>
                  <a:cubicBezTo>
                    <a:pt x="2820" y="1589"/>
                    <a:pt x="2793" y="1587"/>
                    <a:pt x="2766" y="1584"/>
                  </a:cubicBezTo>
                  <a:cubicBezTo>
                    <a:pt x="2377" y="1527"/>
                    <a:pt x="2104" y="1138"/>
                    <a:pt x="2190" y="749"/>
                  </a:cubicBezTo>
                  <a:lnTo>
                    <a:pt x="2190" y="749"/>
                  </a:lnTo>
                  <a:cubicBezTo>
                    <a:pt x="2059" y="896"/>
                    <a:pt x="1877" y="974"/>
                    <a:pt x="1694" y="974"/>
                  </a:cubicBezTo>
                  <a:cubicBezTo>
                    <a:pt x="1555" y="974"/>
                    <a:pt x="1415" y="929"/>
                    <a:pt x="1297" y="835"/>
                  </a:cubicBezTo>
                  <a:cubicBezTo>
                    <a:pt x="1009" y="591"/>
                    <a:pt x="1225" y="187"/>
                    <a:pt x="1038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0" name="Google Shape;334;p35">
              <a:extLst>
                <a:ext uri="{FF2B5EF4-FFF2-40B4-BE49-F238E27FC236}">
                  <a16:creationId xmlns:a16="http://schemas.microsoft.com/office/drawing/2014/main" id="{AE42B892-5C41-5DE8-DDD6-9F2C52D569F3}"/>
                </a:ext>
              </a:extLst>
            </p:cNvPr>
            <p:cNvSpPr/>
            <p:nvPr/>
          </p:nvSpPr>
          <p:spPr>
            <a:xfrm flipH="1">
              <a:off x="315529" y="1894067"/>
              <a:ext cx="262399" cy="396758"/>
            </a:xfrm>
            <a:custGeom>
              <a:avLst/>
              <a:gdLst/>
              <a:ahLst/>
              <a:cxnLst/>
              <a:rect l="l" t="t" r="r" b="b"/>
              <a:pathLst>
                <a:path w="7058" h="10672" extrusionOk="0">
                  <a:moveTo>
                    <a:pt x="4336" y="0"/>
                  </a:moveTo>
                  <a:cubicBezTo>
                    <a:pt x="4278" y="302"/>
                    <a:pt x="4220" y="490"/>
                    <a:pt x="4192" y="634"/>
                  </a:cubicBezTo>
                  <a:cubicBezTo>
                    <a:pt x="3544" y="2664"/>
                    <a:pt x="1729" y="3168"/>
                    <a:pt x="1052" y="3298"/>
                  </a:cubicBezTo>
                  <a:cubicBezTo>
                    <a:pt x="1104" y="3293"/>
                    <a:pt x="1153" y="3291"/>
                    <a:pt x="1197" y="3291"/>
                  </a:cubicBezTo>
                  <a:cubicBezTo>
                    <a:pt x="1681" y="3291"/>
                    <a:pt x="1730" y="3561"/>
                    <a:pt x="1743" y="3759"/>
                  </a:cubicBezTo>
                  <a:cubicBezTo>
                    <a:pt x="1787" y="4277"/>
                    <a:pt x="1614" y="4796"/>
                    <a:pt x="1268" y="5185"/>
                  </a:cubicBezTo>
                  <a:cubicBezTo>
                    <a:pt x="951" y="5545"/>
                    <a:pt x="1" y="5732"/>
                    <a:pt x="1" y="5732"/>
                  </a:cubicBezTo>
                  <a:cubicBezTo>
                    <a:pt x="1" y="5732"/>
                    <a:pt x="1067" y="10441"/>
                    <a:pt x="2017" y="10671"/>
                  </a:cubicBezTo>
                  <a:cubicBezTo>
                    <a:pt x="2809" y="10081"/>
                    <a:pt x="5545" y="7114"/>
                    <a:pt x="7058" y="5645"/>
                  </a:cubicBezTo>
                  <a:cubicBezTo>
                    <a:pt x="6093" y="5329"/>
                    <a:pt x="5128" y="4810"/>
                    <a:pt x="4811" y="3874"/>
                  </a:cubicBezTo>
                  <a:cubicBezTo>
                    <a:pt x="4494" y="2938"/>
                    <a:pt x="4768" y="605"/>
                    <a:pt x="4768" y="605"/>
                  </a:cubicBezTo>
                  <a:cubicBezTo>
                    <a:pt x="4768" y="605"/>
                    <a:pt x="4422" y="519"/>
                    <a:pt x="4336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1" name="Google Shape;335;p35">
              <a:extLst>
                <a:ext uri="{FF2B5EF4-FFF2-40B4-BE49-F238E27FC236}">
                  <a16:creationId xmlns:a16="http://schemas.microsoft.com/office/drawing/2014/main" id="{EB20A87D-D55D-535A-D81B-3AFB9C4494FB}"/>
                </a:ext>
              </a:extLst>
            </p:cNvPr>
            <p:cNvSpPr/>
            <p:nvPr/>
          </p:nvSpPr>
          <p:spPr>
            <a:xfrm flipH="1">
              <a:off x="372299" y="1838301"/>
              <a:ext cx="36434" cy="59521"/>
            </a:xfrm>
            <a:custGeom>
              <a:avLst/>
              <a:gdLst/>
              <a:ahLst/>
              <a:cxnLst/>
              <a:rect l="l" t="t" r="r" b="b"/>
              <a:pathLst>
                <a:path w="980" h="1601" extrusionOk="0">
                  <a:moveTo>
                    <a:pt x="773" y="1"/>
                  </a:moveTo>
                  <a:cubicBezTo>
                    <a:pt x="695" y="1"/>
                    <a:pt x="596" y="29"/>
                    <a:pt x="476" y="118"/>
                  </a:cubicBezTo>
                  <a:cubicBezTo>
                    <a:pt x="58" y="420"/>
                    <a:pt x="1" y="1601"/>
                    <a:pt x="447" y="1601"/>
                  </a:cubicBezTo>
                  <a:cubicBezTo>
                    <a:pt x="879" y="1601"/>
                    <a:pt x="908" y="866"/>
                    <a:pt x="606" y="794"/>
                  </a:cubicBezTo>
                  <a:cubicBezTo>
                    <a:pt x="534" y="780"/>
                    <a:pt x="476" y="766"/>
                    <a:pt x="404" y="751"/>
                  </a:cubicBezTo>
                  <a:cubicBezTo>
                    <a:pt x="404" y="751"/>
                    <a:pt x="474" y="89"/>
                    <a:pt x="964" y="89"/>
                  </a:cubicBezTo>
                  <a:cubicBezTo>
                    <a:pt x="969" y="89"/>
                    <a:pt x="975" y="89"/>
                    <a:pt x="980" y="89"/>
                  </a:cubicBezTo>
                  <a:cubicBezTo>
                    <a:pt x="980" y="89"/>
                    <a:pt x="910" y="1"/>
                    <a:pt x="77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2" name="Google Shape;336;p35">
              <a:extLst>
                <a:ext uri="{FF2B5EF4-FFF2-40B4-BE49-F238E27FC236}">
                  <a16:creationId xmlns:a16="http://schemas.microsoft.com/office/drawing/2014/main" id="{72C78C81-DABE-8A0F-10D7-8D46DE63CEA9}"/>
                </a:ext>
              </a:extLst>
            </p:cNvPr>
            <p:cNvSpPr/>
            <p:nvPr/>
          </p:nvSpPr>
          <p:spPr>
            <a:xfrm flipH="1">
              <a:off x="276455" y="2098580"/>
              <a:ext cx="341066" cy="538665"/>
            </a:xfrm>
            <a:custGeom>
              <a:avLst/>
              <a:gdLst/>
              <a:ahLst/>
              <a:cxnLst/>
              <a:rect l="l" t="t" r="r" b="b"/>
              <a:pathLst>
                <a:path w="9174" h="14489" extrusionOk="0">
                  <a:moveTo>
                    <a:pt x="864" y="0"/>
                  </a:moveTo>
                  <a:lnTo>
                    <a:pt x="0" y="202"/>
                  </a:lnTo>
                  <a:lnTo>
                    <a:pt x="2549" y="14488"/>
                  </a:lnTo>
                  <a:lnTo>
                    <a:pt x="9174" y="332"/>
                  </a:lnTo>
                  <a:lnTo>
                    <a:pt x="8425" y="72"/>
                  </a:lnTo>
                  <a:lnTo>
                    <a:pt x="2780" y="12544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3" name="Google Shape;337;p35">
              <a:extLst>
                <a:ext uri="{FF2B5EF4-FFF2-40B4-BE49-F238E27FC236}">
                  <a16:creationId xmlns:a16="http://schemas.microsoft.com/office/drawing/2014/main" id="{DF56BB6B-EC45-11B7-C5EC-605D747F7BDB}"/>
                </a:ext>
              </a:extLst>
            </p:cNvPr>
            <p:cNvSpPr/>
            <p:nvPr/>
          </p:nvSpPr>
          <p:spPr>
            <a:xfrm flipH="1">
              <a:off x="466506" y="2600774"/>
              <a:ext cx="104432" cy="125883"/>
            </a:xfrm>
            <a:custGeom>
              <a:avLst/>
              <a:gdLst/>
              <a:ahLst/>
              <a:cxnLst/>
              <a:rect l="l" t="t" r="r" b="b"/>
              <a:pathLst>
                <a:path w="2809" h="3386" extrusionOk="0">
                  <a:moveTo>
                    <a:pt x="245" y="1"/>
                  </a:moveTo>
                  <a:lnTo>
                    <a:pt x="0" y="3385"/>
                  </a:lnTo>
                  <a:lnTo>
                    <a:pt x="2808" y="3385"/>
                  </a:lnTo>
                  <a:lnTo>
                    <a:pt x="2808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4" name="Google Shape;338;p35">
              <a:extLst>
                <a:ext uri="{FF2B5EF4-FFF2-40B4-BE49-F238E27FC236}">
                  <a16:creationId xmlns:a16="http://schemas.microsoft.com/office/drawing/2014/main" id="{79A472AE-3144-C04B-D8E0-75177AFD6FD7}"/>
                </a:ext>
              </a:extLst>
            </p:cNvPr>
            <p:cNvSpPr/>
            <p:nvPr/>
          </p:nvSpPr>
          <p:spPr>
            <a:xfrm flipH="1">
              <a:off x="487400" y="2625423"/>
              <a:ext cx="63202" cy="76065"/>
            </a:xfrm>
            <a:custGeom>
              <a:avLst/>
              <a:gdLst/>
              <a:ahLst/>
              <a:cxnLst/>
              <a:rect l="l" t="t" r="r" b="b"/>
              <a:pathLst>
                <a:path w="1700" h="2046" extrusionOk="0">
                  <a:moveTo>
                    <a:pt x="159" y="0"/>
                  </a:moveTo>
                  <a:lnTo>
                    <a:pt x="0" y="2045"/>
                  </a:lnTo>
                  <a:lnTo>
                    <a:pt x="1700" y="2045"/>
                  </a:lnTo>
                  <a:lnTo>
                    <a:pt x="1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5" name="Google Shape;339;p35">
              <a:extLst>
                <a:ext uri="{FF2B5EF4-FFF2-40B4-BE49-F238E27FC236}">
                  <a16:creationId xmlns:a16="http://schemas.microsoft.com/office/drawing/2014/main" id="{3D896CC9-6893-2A15-C62D-24E335ADBE44}"/>
                </a:ext>
              </a:extLst>
            </p:cNvPr>
            <p:cNvSpPr/>
            <p:nvPr/>
          </p:nvSpPr>
          <p:spPr>
            <a:xfrm flipH="1">
              <a:off x="2323299" y="3069248"/>
              <a:ext cx="234516" cy="337349"/>
            </a:xfrm>
            <a:custGeom>
              <a:avLst/>
              <a:gdLst/>
              <a:ahLst/>
              <a:cxnLst/>
              <a:rect l="l" t="t" r="r" b="b"/>
              <a:pathLst>
                <a:path w="6308" h="9074" extrusionOk="0">
                  <a:moveTo>
                    <a:pt x="1411" y="1"/>
                  </a:moveTo>
                  <a:lnTo>
                    <a:pt x="1411" y="1182"/>
                  </a:lnTo>
                  <a:cubicBezTo>
                    <a:pt x="605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20" y="9074"/>
                    <a:pt x="1627" y="9074"/>
                  </a:cubicBezTo>
                  <a:lnTo>
                    <a:pt x="4666" y="9074"/>
                  </a:lnTo>
                  <a:cubicBezTo>
                    <a:pt x="5573" y="9074"/>
                    <a:pt x="6308" y="8339"/>
                    <a:pt x="6308" y="7432"/>
                  </a:cubicBezTo>
                  <a:lnTo>
                    <a:pt x="6308" y="2795"/>
                  </a:lnTo>
                  <a:cubicBezTo>
                    <a:pt x="6308" y="1974"/>
                    <a:pt x="5703" y="1283"/>
                    <a:pt x="4882" y="1182"/>
                  </a:cubicBezTo>
                  <a:lnTo>
                    <a:pt x="48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6" name="Google Shape;340;p35">
              <a:extLst>
                <a:ext uri="{FF2B5EF4-FFF2-40B4-BE49-F238E27FC236}">
                  <a16:creationId xmlns:a16="http://schemas.microsoft.com/office/drawing/2014/main" id="{9823E7DC-FAF5-B988-3942-617E66ED6BDE}"/>
                </a:ext>
              </a:extLst>
            </p:cNvPr>
            <p:cNvSpPr/>
            <p:nvPr/>
          </p:nvSpPr>
          <p:spPr>
            <a:xfrm flipH="1">
              <a:off x="2376277" y="3069248"/>
              <a:ext cx="129080" cy="43944"/>
            </a:xfrm>
            <a:custGeom>
              <a:avLst/>
              <a:gdLst/>
              <a:ahLst/>
              <a:cxnLst/>
              <a:rect l="l" t="t" r="r" b="b"/>
              <a:pathLst>
                <a:path w="3472" h="1182" extrusionOk="0">
                  <a:moveTo>
                    <a:pt x="0" y="1"/>
                  </a:moveTo>
                  <a:lnTo>
                    <a:pt x="0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7" name="Google Shape;341;p35">
              <a:extLst>
                <a:ext uri="{FF2B5EF4-FFF2-40B4-BE49-F238E27FC236}">
                  <a16:creationId xmlns:a16="http://schemas.microsoft.com/office/drawing/2014/main" id="{5D01D44A-FC06-7653-CE9D-CE7E82C1720E}"/>
                </a:ext>
              </a:extLst>
            </p:cNvPr>
            <p:cNvSpPr/>
            <p:nvPr/>
          </p:nvSpPr>
          <p:spPr>
            <a:xfrm flipH="1">
              <a:off x="2354343" y="3049990"/>
              <a:ext cx="172429" cy="39668"/>
            </a:xfrm>
            <a:custGeom>
              <a:avLst/>
              <a:gdLst/>
              <a:ahLst/>
              <a:cxnLst/>
              <a:rect l="l" t="t" r="r" b="b"/>
              <a:pathLst>
                <a:path w="4638" h="1067" extrusionOk="0">
                  <a:moveTo>
                    <a:pt x="404" y="0"/>
                  </a:moveTo>
                  <a:cubicBezTo>
                    <a:pt x="173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73" y="1066"/>
                    <a:pt x="404" y="1066"/>
                  </a:cubicBezTo>
                  <a:lnTo>
                    <a:pt x="4234" y="1066"/>
                  </a:lnTo>
                  <a:cubicBezTo>
                    <a:pt x="4450" y="1066"/>
                    <a:pt x="4638" y="879"/>
                    <a:pt x="4638" y="663"/>
                  </a:cubicBezTo>
                  <a:lnTo>
                    <a:pt x="4638" y="404"/>
                  </a:lnTo>
                  <a:cubicBezTo>
                    <a:pt x="4638" y="173"/>
                    <a:pt x="4450" y="0"/>
                    <a:pt x="42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8" name="Google Shape;342;p35">
              <a:extLst>
                <a:ext uri="{FF2B5EF4-FFF2-40B4-BE49-F238E27FC236}">
                  <a16:creationId xmlns:a16="http://schemas.microsoft.com/office/drawing/2014/main" id="{D5C375A7-9A94-F800-C444-D48DAB93C56B}"/>
                </a:ext>
              </a:extLst>
            </p:cNvPr>
            <p:cNvSpPr/>
            <p:nvPr/>
          </p:nvSpPr>
          <p:spPr>
            <a:xfrm flipH="1">
              <a:off x="2378954" y="3179553"/>
              <a:ext cx="123206" cy="156369"/>
            </a:xfrm>
            <a:custGeom>
              <a:avLst/>
              <a:gdLst/>
              <a:ahLst/>
              <a:cxnLst/>
              <a:rect l="l" t="t" r="r" b="b"/>
              <a:pathLst>
                <a:path w="3314" h="4206" extrusionOk="0">
                  <a:moveTo>
                    <a:pt x="793" y="1"/>
                  </a:moveTo>
                  <a:cubicBezTo>
                    <a:pt x="361" y="1"/>
                    <a:pt x="1" y="361"/>
                    <a:pt x="1" y="793"/>
                  </a:cubicBezTo>
                  <a:lnTo>
                    <a:pt x="1" y="3414"/>
                  </a:lnTo>
                  <a:cubicBezTo>
                    <a:pt x="1" y="3860"/>
                    <a:pt x="361" y="4206"/>
                    <a:pt x="793" y="4206"/>
                  </a:cubicBezTo>
                  <a:lnTo>
                    <a:pt x="2521" y="4206"/>
                  </a:lnTo>
                  <a:cubicBezTo>
                    <a:pt x="2953" y="4206"/>
                    <a:pt x="3313" y="3860"/>
                    <a:pt x="3313" y="3414"/>
                  </a:cubicBezTo>
                  <a:lnTo>
                    <a:pt x="3313" y="793"/>
                  </a:lnTo>
                  <a:cubicBezTo>
                    <a:pt x="3313" y="361"/>
                    <a:pt x="2953" y="1"/>
                    <a:pt x="252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39" name="Google Shape;343;p35">
              <a:extLst>
                <a:ext uri="{FF2B5EF4-FFF2-40B4-BE49-F238E27FC236}">
                  <a16:creationId xmlns:a16="http://schemas.microsoft.com/office/drawing/2014/main" id="{4EFB6441-12AF-3574-6B76-85E7F99F577C}"/>
                </a:ext>
              </a:extLst>
            </p:cNvPr>
            <p:cNvSpPr/>
            <p:nvPr/>
          </p:nvSpPr>
          <p:spPr>
            <a:xfrm flipH="1">
              <a:off x="2065213" y="3069248"/>
              <a:ext cx="235073" cy="337349"/>
            </a:xfrm>
            <a:custGeom>
              <a:avLst/>
              <a:gdLst/>
              <a:ahLst/>
              <a:cxnLst/>
              <a:rect l="l" t="t" r="r" b="b"/>
              <a:pathLst>
                <a:path w="6323" h="9074" extrusionOk="0">
                  <a:moveTo>
                    <a:pt x="1426" y="1"/>
                  </a:moveTo>
                  <a:lnTo>
                    <a:pt x="1426" y="1182"/>
                  </a:lnTo>
                  <a:cubicBezTo>
                    <a:pt x="605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35" y="9074"/>
                    <a:pt x="1642" y="9074"/>
                  </a:cubicBezTo>
                  <a:lnTo>
                    <a:pt x="4680" y="9074"/>
                  </a:lnTo>
                  <a:cubicBezTo>
                    <a:pt x="5588" y="9074"/>
                    <a:pt x="6322" y="8339"/>
                    <a:pt x="6322" y="7432"/>
                  </a:cubicBezTo>
                  <a:lnTo>
                    <a:pt x="6322" y="2795"/>
                  </a:lnTo>
                  <a:cubicBezTo>
                    <a:pt x="6322" y="1974"/>
                    <a:pt x="5703" y="1283"/>
                    <a:pt x="4896" y="1182"/>
                  </a:cubicBezTo>
                  <a:lnTo>
                    <a:pt x="4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0" name="Google Shape;344;p35">
              <a:extLst>
                <a:ext uri="{FF2B5EF4-FFF2-40B4-BE49-F238E27FC236}">
                  <a16:creationId xmlns:a16="http://schemas.microsoft.com/office/drawing/2014/main" id="{24AB5245-0695-257D-1D7C-BBD802F98715}"/>
                </a:ext>
              </a:extLst>
            </p:cNvPr>
            <p:cNvSpPr/>
            <p:nvPr/>
          </p:nvSpPr>
          <p:spPr>
            <a:xfrm flipH="1">
              <a:off x="2118228" y="3069248"/>
              <a:ext cx="129080" cy="43944"/>
            </a:xfrm>
            <a:custGeom>
              <a:avLst/>
              <a:gdLst/>
              <a:ahLst/>
              <a:cxnLst/>
              <a:rect l="l" t="t" r="r" b="b"/>
              <a:pathLst>
                <a:path w="3472" h="1182" extrusionOk="0">
                  <a:moveTo>
                    <a:pt x="1" y="1"/>
                  </a:moveTo>
                  <a:lnTo>
                    <a:pt x="1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1" name="Google Shape;345;p35">
              <a:extLst>
                <a:ext uri="{FF2B5EF4-FFF2-40B4-BE49-F238E27FC236}">
                  <a16:creationId xmlns:a16="http://schemas.microsoft.com/office/drawing/2014/main" id="{4467A243-737E-9E38-9FC0-41022759A79F}"/>
                </a:ext>
              </a:extLst>
            </p:cNvPr>
            <p:cNvSpPr/>
            <p:nvPr/>
          </p:nvSpPr>
          <p:spPr>
            <a:xfrm flipH="1">
              <a:off x="2096814" y="3049990"/>
              <a:ext cx="172429" cy="39668"/>
            </a:xfrm>
            <a:custGeom>
              <a:avLst/>
              <a:gdLst/>
              <a:ahLst/>
              <a:cxnLst/>
              <a:rect l="l" t="t" r="r" b="b"/>
              <a:pathLst>
                <a:path w="4638" h="1067" extrusionOk="0">
                  <a:moveTo>
                    <a:pt x="404" y="0"/>
                  </a:moveTo>
                  <a:cubicBezTo>
                    <a:pt x="188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88" y="1066"/>
                    <a:pt x="404" y="1066"/>
                  </a:cubicBezTo>
                  <a:lnTo>
                    <a:pt x="4234" y="1066"/>
                  </a:lnTo>
                  <a:cubicBezTo>
                    <a:pt x="4465" y="1066"/>
                    <a:pt x="4638" y="879"/>
                    <a:pt x="4638" y="663"/>
                  </a:cubicBezTo>
                  <a:lnTo>
                    <a:pt x="4638" y="404"/>
                  </a:lnTo>
                  <a:cubicBezTo>
                    <a:pt x="4638" y="173"/>
                    <a:pt x="4465" y="0"/>
                    <a:pt x="42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2" name="Google Shape;346;p35">
              <a:extLst>
                <a:ext uri="{FF2B5EF4-FFF2-40B4-BE49-F238E27FC236}">
                  <a16:creationId xmlns:a16="http://schemas.microsoft.com/office/drawing/2014/main" id="{DA633796-DFE5-3BBA-1CC4-11E3DE1B252D}"/>
                </a:ext>
              </a:extLst>
            </p:cNvPr>
            <p:cNvSpPr/>
            <p:nvPr/>
          </p:nvSpPr>
          <p:spPr>
            <a:xfrm flipH="1">
              <a:off x="2121426" y="3179553"/>
              <a:ext cx="123206" cy="156369"/>
            </a:xfrm>
            <a:custGeom>
              <a:avLst/>
              <a:gdLst/>
              <a:ahLst/>
              <a:cxnLst/>
              <a:rect l="l" t="t" r="r" b="b"/>
              <a:pathLst>
                <a:path w="3314" h="4206" extrusionOk="0">
                  <a:moveTo>
                    <a:pt x="793" y="1"/>
                  </a:moveTo>
                  <a:cubicBezTo>
                    <a:pt x="361" y="1"/>
                    <a:pt x="1" y="361"/>
                    <a:pt x="1" y="793"/>
                  </a:cubicBezTo>
                  <a:lnTo>
                    <a:pt x="1" y="3414"/>
                  </a:lnTo>
                  <a:cubicBezTo>
                    <a:pt x="1" y="3860"/>
                    <a:pt x="361" y="4206"/>
                    <a:pt x="793" y="4206"/>
                  </a:cubicBezTo>
                  <a:lnTo>
                    <a:pt x="2521" y="4206"/>
                  </a:lnTo>
                  <a:cubicBezTo>
                    <a:pt x="2953" y="4206"/>
                    <a:pt x="3313" y="3860"/>
                    <a:pt x="3313" y="3414"/>
                  </a:cubicBezTo>
                  <a:lnTo>
                    <a:pt x="3313" y="793"/>
                  </a:lnTo>
                  <a:cubicBezTo>
                    <a:pt x="3313" y="361"/>
                    <a:pt x="2953" y="1"/>
                    <a:pt x="252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3" name="Google Shape;347;p35">
              <a:extLst>
                <a:ext uri="{FF2B5EF4-FFF2-40B4-BE49-F238E27FC236}">
                  <a16:creationId xmlns:a16="http://schemas.microsoft.com/office/drawing/2014/main" id="{F9C611E9-1323-8602-4F9B-F33A2B3A7E45}"/>
                </a:ext>
              </a:extLst>
            </p:cNvPr>
            <p:cNvSpPr/>
            <p:nvPr/>
          </p:nvSpPr>
          <p:spPr>
            <a:xfrm flipH="1">
              <a:off x="1807685" y="3069248"/>
              <a:ext cx="235073" cy="337349"/>
            </a:xfrm>
            <a:custGeom>
              <a:avLst/>
              <a:gdLst/>
              <a:ahLst/>
              <a:cxnLst/>
              <a:rect l="l" t="t" r="r" b="b"/>
              <a:pathLst>
                <a:path w="6323" h="9074" extrusionOk="0">
                  <a:moveTo>
                    <a:pt x="1426" y="1"/>
                  </a:moveTo>
                  <a:lnTo>
                    <a:pt x="1426" y="1182"/>
                  </a:lnTo>
                  <a:cubicBezTo>
                    <a:pt x="619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35" y="9074"/>
                    <a:pt x="1642" y="9074"/>
                  </a:cubicBezTo>
                  <a:lnTo>
                    <a:pt x="4680" y="9074"/>
                  </a:lnTo>
                  <a:cubicBezTo>
                    <a:pt x="5588" y="9074"/>
                    <a:pt x="6322" y="8339"/>
                    <a:pt x="6322" y="7432"/>
                  </a:cubicBezTo>
                  <a:lnTo>
                    <a:pt x="6322" y="2795"/>
                  </a:lnTo>
                  <a:cubicBezTo>
                    <a:pt x="6322" y="1974"/>
                    <a:pt x="5717" y="1283"/>
                    <a:pt x="4896" y="1182"/>
                  </a:cubicBezTo>
                  <a:lnTo>
                    <a:pt x="4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4" name="Google Shape;348;p35">
              <a:extLst>
                <a:ext uri="{FF2B5EF4-FFF2-40B4-BE49-F238E27FC236}">
                  <a16:creationId xmlns:a16="http://schemas.microsoft.com/office/drawing/2014/main" id="{0DF4EB7C-2B97-E045-01E1-0FC0641936C0}"/>
                </a:ext>
              </a:extLst>
            </p:cNvPr>
            <p:cNvSpPr/>
            <p:nvPr/>
          </p:nvSpPr>
          <p:spPr>
            <a:xfrm flipH="1">
              <a:off x="1860700" y="3069248"/>
              <a:ext cx="129080" cy="43944"/>
            </a:xfrm>
            <a:custGeom>
              <a:avLst/>
              <a:gdLst/>
              <a:ahLst/>
              <a:cxnLst/>
              <a:rect l="l" t="t" r="r" b="b"/>
              <a:pathLst>
                <a:path w="3472" h="1182" extrusionOk="0">
                  <a:moveTo>
                    <a:pt x="1" y="1"/>
                  </a:moveTo>
                  <a:lnTo>
                    <a:pt x="1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5" name="Google Shape;349;p35">
              <a:extLst>
                <a:ext uri="{FF2B5EF4-FFF2-40B4-BE49-F238E27FC236}">
                  <a16:creationId xmlns:a16="http://schemas.microsoft.com/office/drawing/2014/main" id="{EE76EFA9-D55B-C0F6-C6D1-C06A9BF523D2}"/>
                </a:ext>
              </a:extLst>
            </p:cNvPr>
            <p:cNvSpPr/>
            <p:nvPr/>
          </p:nvSpPr>
          <p:spPr>
            <a:xfrm flipH="1">
              <a:off x="1838765" y="3049990"/>
              <a:ext cx="172950" cy="39668"/>
            </a:xfrm>
            <a:custGeom>
              <a:avLst/>
              <a:gdLst/>
              <a:ahLst/>
              <a:cxnLst/>
              <a:rect l="l" t="t" r="r" b="b"/>
              <a:pathLst>
                <a:path w="4652" h="1067" extrusionOk="0">
                  <a:moveTo>
                    <a:pt x="418" y="0"/>
                  </a:moveTo>
                  <a:cubicBezTo>
                    <a:pt x="188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88" y="1066"/>
                    <a:pt x="418" y="1066"/>
                  </a:cubicBezTo>
                  <a:lnTo>
                    <a:pt x="4249" y="1066"/>
                  </a:lnTo>
                  <a:cubicBezTo>
                    <a:pt x="4465" y="1066"/>
                    <a:pt x="4652" y="879"/>
                    <a:pt x="4652" y="663"/>
                  </a:cubicBezTo>
                  <a:lnTo>
                    <a:pt x="4652" y="404"/>
                  </a:lnTo>
                  <a:cubicBezTo>
                    <a:pt x="4652" y="173"/>
                    <a:pt x="4465" y="0"/>
                    <a:pt x="424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6" name="Google Shape;350;p35">
              <a:extLst>
                <a:ext uri="{FF2B5EF4-FFF2-40B4-BE49-F238E27FC236}">
                  <a16:creationId xmlns:a16="http://schemas.microsoft.com/office/drawing/2014/main" id="{A6AC7168-B353-79BE-AEAF-6FBBCCC250B9}"/>
                </a:ext>
              </a:extLst>
            </p:cNvPr>
            <p:cNvSpPr/>
            <p:nvPr/>
          </p:nvSpPr>
          <p:spPr>
            <a:xfrm flipH="1">
              <a:off x="1863897" y="3179553"/>
              <a:ext cx="122649" cy="156369"/>
            </a:xfrm>
            <a:custGeom>
              <a:avLst/>
              <a:gdLst/>
              <a:ahLst/>
              <a:cxnLst/>
              <a:rect l="l" t="t" r="r" b="b"/>
              <a:pathLst>
                <a:path w="3299" h="4206" extrusionOk="0">
                  <a:moveTo>
                    <a:pt x="792" y="1"/>
                  </a:moveTo>
                  <a:cubicBezTo>
                    <a:pt x="346" y="1"/>
                    <a:pt x="0" y="361"/>
                    <a:pt x="0" y="793"/>
                  </a:cubicBezTo>
                  <a:lnTo>
                    <a:pt x="0" y="3414"/>
                  </a:lnTo>
                  <a:cubicBezTo>
                    <a:pt x="0" y="3860"/>
                    <a:pt x="346" y="4206"/>
                    <a:pt x="792" y="4206"/>
                  </a:cubicBezTo>
                  <a:lnTo>
                    <a:pt x="2520" y="4206"/>
                  </a:lnTo>
                  <a:cubicBezTo>
                    <a:pt x="2952" y="4206"/>
                    <a:pt x="3298" y="3860"/>
                    <a:pt x="3298" y="3414"/>
                  </a:cubicBezTo>
                  <a:lnTo>
                    <a:pt x="3298" y="793"/>
                  </a:lnTo>
                  <a:cubicBezTo>
                    <a:pt x="3298" y="361"/>
                    <a:pt x="2952" y="1"/>
                    <a:pt x="2520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7" name="Google Shape;351;p35">
              <a:extLst>
                <a:ext uri="{FF2B5EF4-FFF2-40B4-BE49-F238E27FC236}">
                  <a16:creationId xmlns:a16="http://schemas.microsoft.com/office/drawing/2014/main" id="{8482E39B-D301-7BD4-3282-85E3722CFD90}"/>
                </a:ext>
              </a:extLst>
            </p:cNvPr>
            <p:cNvSpPr/>
            <p:nvPr/>
          </p:nvSpPr>
          <p:spPr>
            <a:xfrm flipH="1">
              <a:off x="2238163" y="4405109"/>
              <a:ext cx="26805" cy="551491"/>
            </a:xfrm>
            <a:custGeom>
              <a:avLst/>
              <a:gdLst/>
              <a:ahLst/>
              <a:cxnLst/>
              <a:rect l="l" t="t" r="r" b="b"/>
              <a:pathLst>
                <a:path w="721" h="14834" extrusionOk="0">
                  <a:moveTo>
                    <a:pt x="332" y="0"/>
                  </a:moveTo>
                  <a:cubicBezTo>
                    <a:pt x="145" y="0"/>
                    <a:pt x="1" y="144"/>
                    <a:pt x="1" y="331"/>
                  </a:cubicBezTo>
                  <a:lnTo>
                    <a:pt x="58" y="14488"/>
                  </a:lnTo>
                  <a:cubicBezTo>
                    <a:pt x="58" y="14675"/>
                    <a:pt x="202" y="14833"/>
                    <a:pt x="389" y="14833"/>
                  </a:cubicBezTo>
                  <a:cubicBezTo>
                    <a:pt x="577" y="14833"/>
                    <a:pt x="721" y="14675"/>
                    <a:pt x="721" y="14488"/>
                  </a:cubicBezTo>
                  <a:lnTo>
                    <a:pt x="663" y="331"/>
                  </a:lnTo>
                  <a:cubicBezTo>
                    <a:pt x="663" y="144"/>
                    <a:pt x="519" y="0"/>
                    <a:pt x="33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8" name="Google Shape;352;p35">
              <a:extLst>
                <a:ext uri="{FF2B5EF4-FFF2-40B4-BE49-F238E27FC236}">
                  <a16:creationId xmlns:a16="http://schemas.microsoft.com/office/drawing/2014/main" id="{732D8452-BA22-8CF0-2CB7-FE9201B3FB8D}"/>
                </a:ext>
              </a:extLst>
            </p:cNvPr>
            <p:cNvSpPr/>
            <p:nvPr/>
          </p:nvSpPr>
          <p:spPr>
            <a:xfrm flipH="1">
              <a:off x="2048521" y="4481212"/>
              <a:ext cx="405458" cy="398803"/>
            </a:xfrm>
            <a:custGeom>
              <a:avLst/>
              <a:gdLst/>
              <a:ahLst/>
              <a:cxnLst/>
              <a:rect l="l" t="t" r="r" b="b"/>
              <a:pathLst>
                <a:path w="10906" h="10727" extrusionOk="0">
                  <a:moveTo>
                    <a:pt x="10427" y="0"/>
                  </a:moveTo>
                  <a:cubicBezTo>
                    <a:pt x="10350" y="0"/>
                    <a:pt x="10270" y="29"/>
                    <a:pt x="10197" y="99"/>
                  </a:cubicBezTo>
                  <a:lnTo>
                    <a:pt x="217" y="10151"/>
                  </a:lnTo>
                  <a:cubicBezTo>
                    <a:pt x="1" y="10367"/>
                    <a:pt x="159" y="10727"/>
                    <a:pt x="462" y="10727"/>
                  </a:cubicBezTo>
                  <a:cubicBezTo>
                    <a:pt x="548" y="10727"/>
                    <a:pt x="635" y="10684"/>
                    <a:pt x="692" y="10626"/>
                  </a:cubicBezTo>
                  <a:lnTo>
                    <a:pt x="10672" y="574"/>
                  </a:lnTo>
                  <a:cubicBezTo>
                    <a:pt x="10905" y="330"/>
                    <a:pt x="10685" y="0"/>
                    <a:pt x="1042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49" name="Google Shape;353;p35">
              <a:extLst>
                <a:ext uri="{FF2B5EF4-FFF2-40B4-BE49-F238E27FC236}">
                  <a16:creationId xmlns:a16="http://schemas.microsoft.com/office/drawing/2014/main" id="{92BA28ED-55D0-9F70-D367-FDE436424C30}"/>
                </a:ext>
              </a:extLst>
            </p:cNvPr>
            <p:cNvSpPr/>
            <p:nvPr/>
          </p:nvSpPr>
          <p:spPr>
            <a:xfrm flipH="1">
              <a:off x="1971526" y="4666913"/>
              <a:ext cx="560079" cy="27325"/>
            </a:xfrm>
            <a:custGeom>
              <a:avLst/>
              <a:gdLst/>
              <a:ahLst/>
              <a:cxnLst/>
              <a:rect l="l" t="t" r="r" b="b"/>
              <a:pathLst>
                <a:path w="15065" h="735" extrusionOk="0">
                  <a:moveTo>
                    <a:pt x="14618" y="0"/>
                  </a:moveTo>
                  <a:lnTo>
                    <a:pt x="447" y="58"/>
                  </a:lnTo>
                  <a:cubicBezTo>
                    <a:pt x="1" y="58"/>
                    <a:pt x="1" y="735"/>
                    <a:pt x="447" y="735"/>
                  </a:cubicBezTo>
                  <a:lnTo>
                    <a:pt x="14618" y="677"/>
                  </a:lnTo>
                  <a:cubicBezTo>
                    <a:pt x="15064" y="677"/>
                    <a:pt x="15064" y="0"/>
                    <a:pt x="14618" y="0"/>
                  </a:cubicBezTo>
                  <a:close/>
                </a:path>
              </a:pathLst>
            </a:custGeom>
            <a:solidFill>
              <a:srgbClr val="C0D5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0" name="Google Shape;354;p35">
              <a:extLst>
                <a:ext uri="{FF2B5EF4-FFF2-40B4-BE49-F238E27FC236}">
                  <a16:creationId xmlns:a16="http://schemas.microsoft.com/office/drawing/2014/main" id="{F64A07BA-7C5F-683A-61C0-BFB8B3C7183C}"/>
                </a:ext>
              </a:extLst>
            </p:cNvPr>
            <p:cNvSpPr/>
            <p:nvPr/>
          </p:nvSpPr>
          <p:spPr>
            <a:xfrm flipH="1">
              <a:off x="2048074" y="4482587"/>
              <a:ext cx="407986" cy="395829"/>
            </a:xfrm>
            <a:custGeom>
              <a:avLst/>
              <a:gdLst/>
              <a:ahLst/>
              <a:cxnLst/>
              <a:rect l="l" t="t" r="r" b="b"/>
              <a:pathLst>
                <a:path w="10974" h="10647" extrusionOk="0">
                  <a:moveTo>
                    <a:pt x="472" y="1"/>
                  </a:moveTo>
                  <a:cubicBezTo>
                    <a:pt x="216" y="1"/>
                    <a:pt x="1" y="337"/>
                    <a:pt x="244" y="580"/>
                  </a:cubicBezTo>
                  <a:lnTo>
                    <a:pt x="10296" y="10560"/>
                  </a:lnTo>
                  <a:cubicBezTo>
                    <a:pt x="10354" y="10618"/>
                    <a:pt x="10440" y="10647"/>
                    <a:pt x="10527" y="10647"/>
                  </a:cubicBezTo>
                  <a:cubicBezTo>
                    <a:pt x="10829" y="10647"/>
                    <a:pt x="10973" y="10287"/>
                    <a:pt x="10757" y="10071"/>
                  </a:cubicBezTo>
                  <a:lnTo>
                    <a:pt x="705" y="105"/>
                  </a:lnTo>
                  <a:cubicBezTo>
                    <a:pt x="631" y="31"/>
                    <a:pt x="550" y="1"/>
                    <a:pt x="472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1" name="Google Shape;355;p35">
              <a:extLst>
                <a:ext uri="{FF2B5EF4-FFF2-40B4-BE49-F238E27FC236}">
                  <a16:creationId xmlns:a16="http://schemas.microsoft.com/office/drawing/2014/main" id="{5C00B7FD-1750-E847-9D9D-1B66B3044459}"/>
                </a:ext>
              </a:extLst>
            </p:cNvPr>
            <p:cNvSpPr/>
            <p:nvPr/>
          </p:nvSpPr>
          <p:spPr>
            <a:xfrm flipH="1">
              <a:off x="1988144" y="4417415"/>
              <a:ext cx="547216" cy="526545"/>
            </a:xfrm>
            <a:custGeom>
              <a:avLst/>
              <a:gdLst/>
              <a:ahLst/>
              <a:cxnLst/>
              <a:rect l="l" t="t" r="r" b="b"/>
              <a:pathLst>
                <a:path w="14719" h="14163" extrusionOk="0">
                  <a:moveTo>
                    <a:pt x="7597" y="2174"/>
                  </a:moveTo>
                  <a:cubicBezTo>
                    <a:pt x="10114" y="2174"/>
                    <a:pt x="12530" y="4131"/>
                    <a:pt x="12530" y="7086"/>
                  </a:cubicBezTo>
                  <a:cubicBezTo>
                    <a:pt x="12530" y="9779"/>
                    <a:pt x="10341" y="11982"/>
                    <a:pt x="7634" y="11982"/>
                  </a:cubicBezTo>
                  <a:cubicBezTo>
                    <a:pt x="3270" y="11982"/>
                    <a:pt x="1095" y="6697"/>
                    <a:pt x="4177" y="3615"/>
                  </a:cubicBezTo>
                  <a:cubicBezTo>
                    <a:pt x="5173" y="2620"/>
                    <a:pt x="6396" y="2174"/>
                    <a:pt x="7597" y="2174"/>
                  </a:cubicBezTo>
                  <a:close/>
                  <a:moveTo>
                    <a:pt x="7634" y="0"/>
                  </a:moveTo>
                  <a:cubicBezTo>
                    <a:pt x="4768" y="0"/>
                    <a:pt x="2190" y="1728"/>
                    <a:pt x="1095" y="4378"/>
                  </a:cubicBezTo>
                  <a:cubicBezTo>
                    <a:pt x="1" y="7014"/>
                    <a:pt x="606" y="10067"/>
                    <a:pt x="2622" y="12083"/>
                  </a:cubicBezTo>
                  <a:cubicBezTo>
                    <a:pt x="3981" y="13442"/>
                    <a:pt x="5791" y="14162"/>
                    <a:pt x="7634" y="14162"/>
                  </a:cubicBezTo>
                  <a:cubicBezTo>
                    <a:pt x="8545" y="14162"/>
                    <a:pt x="9464" y="13986"/>
                    <a:pt x="10341" y="13624"/>
                  </a:cubicBezTo>
                  <a:cubicBezTo>
                    <a:pt x="12991" y="12529"/>
                    <a:pt x="14719" y="9952"/>
                    <a:pt x="14719" y="7086"/>
                  </a:cubicBezTo>
                  <a:cubicBezTo>
                    <a:pt x="14719" y="3169"/>
                    <a:pt x="11551" y="0"/>
                    <a:pt x="7634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2" name="Google Shape;356;p35">
              <a:extLst>
                <a:ext uri="{FF2B5EF4-FFF2-40B4-BE49-F238E27FC236}">
                  <a16:creationId xmlns:a16="http://schemas.microsoft.com/office/drawing/2014/main" id="{0A1F1185-6281-DAC1-B685-FDFF3DD35C11}"/>
                </a:ext>
              </a:extLst>
            </p:cNvPr>
            <p:cNvSpPr/>
            <p:nvPr/>
          </p:nvSpPr>
          <p:spPr>
            <a:xfrm flipH="1">
              <a:off x="1937248" y="4398306"/>
              <a:ext cx="610417" cy="566845"/>
            </a:xfrm>
            <a:custGeom>
              <a:avLst/>
              <a:gdLst/>
              <a:ahLst/>
              <a:cxnLst/>
              <a:rect l="l" t="t" r="r" b="b"/>
              <a:pathLst>
                <a:path w="16419" h="15247" extrusionOk="0">
                  <a:moveTo>
                    <a:pt x="7965" y="1090"/>
                  </a:moveTo>
                  <a:cubicBezTo>
                    <a:pt x="8829" y="1090"/>
                    <a:pt x="9693" y="1263"/>
                    <a:pt x="10499" y="1594"/>
                  </a:cubicBezTo>
                  <a:cubicBezTo>
                    <a:pt x="13567" y="2890"/>
                    <a:pt x="15151" y="6304"/>
                    <a:pt x="14172" y="9486"/>
                  </a:cubicBezTo>
                  <a:cubicBezTo>
                    <a:pt x="13322" y="12246"/>
                    <a:pt x="10774" y="14052"/>
                    <a:pt x="7990" y="14052"/>
                  </a:cubicBezTo>
                  <a:cubicBezTo>
                    <a:pt x="7563" y="14052"/>
                    <a:pt x="7130" y="14010"/>
                    <a:pt x="6697" y="13922"/>
                  </a:cubicBezTo>
                  <a:cubicBezTo>
                    <a:pt x="3428" y="13259"/>
                    <a:pt x="1196" y="10249"/>
                    <a:pt x="1527" y="6937"/>
                  </a:cubicBezTo>
                  <a:cubicBezTo>
                    <a:pt x="1844" y="3625"/>
                    <a:pt x="4638" y="1090"/>
                    <a:pt x="7965" y="1090"/>
                  </a:cubicBezTo>
                  <a:close/>
                  <a:moveTo>
                    <a:pt x="7993" y="1"/>
                  </a:moveTo>
                  <a:cubicBezTo>
                    <a:pt x="7489" y="1"/>
                    <a:pt x="6978" y="51"/>
                    <a:pt x="6467" y="154"/>
                  </a:cubicBezTo>
                  <a:cubicBezTo>
                    <a:pt x="2622" y="917"/>
                    <a:pt x="1" y="4475"/>
                    <a:pt x="389" y="8377"/>
                  </a:cubicBezTo>
                  <a:cubicBezTo>
                    <a:pt x="764" y="12266"/>
                    <a:pt x="4047" y="15247"/>
                    <a:pt x="7965" y="15247"/>
                  </a:cubicBezTo>
                  <a:cubicBezTo>
                    <a:pt x="8987" y="15247"/>
                    <a:pt x="9995" y="15045"/>
                    <a:pt x="10946" y="14642"/>
                  </a:cubicBezTo>
                  <a:cubicBezTo>
                    <a:pt x="14546" y="13130"/>
                    <a:pt x="16418" y="9112"/>
                    <a:pt x="15266" y="5367"/>
                  </a:cubicBezTo>
                  <a:cubicBezTo>
                    <a:pt x="14267" y="2121"/>
                    <a:pt x="11277" y="1"/>
                    <a:pt x="799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3" name="Google Shape;357;p35">
              <a:extLst>
                <a:ext uri="{FF2B5EF4-FFF2-40B4-BE49-F238E27FC236}">
                  <a16:creationId xmlns:a16="http://schemas.microsoft.com/office/drawing/2014/main" id="{A4EE4753-4341-4CC8-4AB5-D8CDF84C0AC2}"/>
                </a:ext>
              </a:extLst>
            </p:cNvPr>
            <p:cNvSpPr/>
            <p:nvPr/>
          </p:nvSpPr>
          <p:spPr>
            <a:xfrm flipH="1">
              <a:off x="2166410" y="4617096"/>
              <a:ext cx="148896" cy="127556"/>
            </a:xfrm>
            <a:custGeom>
              <a:avLst/>
              <a:gdLst/>
              <a:ahLst/>
              <a:cxnLst/>
              <a:rect l="l" t="t" r="r" b="b"/>
              <a:pathLst>
                <a:path w="4005" h="3431" extrusionOk="0">
                  <a:moveTo>
                    <a:pt x="1715" y="1"/>
                  </a:moveTo>
                  <a:cubicBezTo>
                    <a:pt x="764" y="1"/>
                    <a:pt x="1" y="764"/>
                    <a:pt x="1" y="1715"/>
                  </a:cubicBezTo>
                  <a:cubicBezTo>
                    <a:pt x="1" y="2747"/>
                    <a:pt x="844" y="3430"/>
                    <a:pt x="1724" y="3430"/>
                  </a:cubicBezTo>
                  <a:cubicBezTo>
                    <a:pt x="2145" y="3430"/>
                    <a:pt x="2575" y="3274"/>
                    <a:pt x="2924" y="2924"/>
                  </a:cubicBezTo>
                  <a:cubicBezTo>
                    <a:pt x="4004" y="1844"/>
                    <a:pt x="3241" y="1"/>
                    <a:pt x="171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4" name="Google Shape;358;p35">
              <a:extLst>
                <a:ext uri="{FF2B5EF4-FFF2-40B4-BE49-F238E27FC236}">
                  <a16:creationId xmlns:a16="http://schemas.microsoft.com/office/drawing/2014/main" id="{2D8DDAD4-9EBB-E68B-01EE-2267E6828735}"/>
                </a:ext>
              </a:extLst>
            </p:cNvPr>
            <p:cNvSpPr/>
            <p:nvPr/>
          </p:nvSpPr>
          <p:spPr>
            <a:xfrm flipH="1">
              <a:off x="1038334" y="3061217"/>
              <a:ext cx="596996" cy="477099"/>
            </a:xfrm>
            <a:custGeom>
              <a:avLst/>
              <a:gdLst/>
              <a:ahLst/>
              <a:cxnLst/>
              <a:rect l="l" t="t" r="r" b="b"/>
              <a:pathLst>
                <a:path w="16058" h="12833" extrusionOk="0">
                  <a:moveTo>
                    <a:pt x="3932" y="1"/>
                  </a:moveTo>
                  <a:cubicBezTo>
                    <a:pt x="1772" y="1"/>
                    <a:pt x="0" y="1758"/>
                    <a:pt x="0" y="3932"/>
                  </a:cubicBezTo>
                  <a:lnTo>
                    <a:pt x="0" y="12832"/>
                  </a:lnTo>
                  <a:lnTo>
                    <a:pt x="1685" y="12832"/>
                  </a:lnTo>
                  <a:lnTo>
                    <a:pt x="1685" y="3932"/>
                  </a:lnTo>
                  <a:cubicBezTo>
                    <a:pt x="1685" y="2694"/>
                    <a:pt x="2693" y="1686"/>
                    <a:pt x="3932" y="1686"/>
                  </a:cubicBezTo>
                  <a:lnTo>
                    <a:pt x="15208" y="1686"/>
                  </a:lnTo>
                  <a:cubicBezTo>
                    <a:pt x="15669" y="1686"/>
                    <a:pt x="16058" y="1311"/>
                    <a:pt x="16058" y="850"/>
                  </a:cubicBezTo>
                  <a:cubicBezTo>
                    <a:pt x="16058" y="375"/>
                    <a:pt x="15669" y="1"/>
                    <a:pt x="15208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5" name="Google Shape;359;p35">
              <a:extLst>
                <a:ext uri="{FF2B5EF4-FFF2-40B4-BE49-F238E27FC236}">
                  <a16:creationId xmlns:a16="http://schemas.microsoft.com/office/drawing/2014/main" id="{3626FDBB-C32F-21BE-F06E-7D02A877DD6A}"/>
                </a:ext>
              </a:extLst>
            </p:cNvPr>
            <p:cNvSpPr/>
            <p:nvPr/>
          </p:nvSpPr>
          <p:spPr>
            <a:xfrm flipH="1">
              <a:off x="1241769" y="3252384"/>
              <a:ext cx="651090" cy="140308"/>
            </a:xfrm>
            <a:custGeom>
              <a:avLst/>
              <a:gdLst/>
              <a:ahLst/>
              <a:cxnLst/>
              <a:rect l="l" t="t" r="r" b="b"/>
              <a:pathLst>
                <a:path w="17513" h="3774" extrusionOk="0">
                  <a:moveTo>
                    <a:pt x="1037" y="0"/>
                  </a:moveTo>
                  <a:cubicBezTo>
                    <a:pt x="461" y="0"/>
                    <a:pt x="0" y="461"/>
                    <a:pt x="0" y="1051"/>
                  </a:cubicBezTo>
                  <a:lnTo>
                    <a:pt x="0" y="2736"/>
                  </a:lnTo>
                  <a:cubicBezTo>
                    <a:pt x="0" y="3312"/>
                    <a:pt x="461" y="3773"/>
                    <a:pt x="1037" y="3773"/>
                  </a:cubicBezTo>
                  <a:lnTo>
                    <a:pt x="16461" y="3773"/>
                  </a:lnTo>
                  <a:cubicBezTo>
                    <a:pt x="17052" y="3773"/>
                    <a:pt x="17512" y="3312"/>
                    <a:pt x="17512" y="2736"/>
                  </a:cubicBezTo>
                  <a:lnTo>
                    <a:pt x="17512" y="1051"/>
                  </a:lnTo>
                  <a:cubicBezTo>
                    <a:pt x="17512" y="461"/>
                    <a:pt x="17052" y="0"/>
                    <a:pt x="1646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6" name="Google Shape;360;p35">
              <a:extLst>
                <a:ext uri="{FF2B5EF4-FFF2-40B4-BE49-F238E27FC236}">
                  <a16:creationId xmlns:a16="http://schemas.microsoft.com/office/drawing/2014/main" id="{AE6BD440-8FC8-4CA5-15EE-E1361543A1A2}"/>
                </a:ext>
              </a:extLst>
            </p:cNvPr>
            <p:cNvSpPr/>
            <p:nvPr/>
          </p:nvSpPr>
          <p:spPr>
            <a:xfrm flipH="1">
              <a:off x="1160387" y="3068727"/>
              <a:ext cx="171388" cy="119228"/>
            </a:xfrm>
            <a:custGeom>
              <a:avLst/>
              <a:gdLst/>
              <a:ahLst/>
              <a:cxnLst/>
              <a:rect l="l" t="t" r="r" b="b"/>
              <a:pathLst>
                <a:path w="4610" h="3207" extrusionOk="0">
                  <a:moveTo>
                    <a:pt x="1427" y="0"/>
                  </a:moveTo>
                  <a:cubicBezTo>
                    <a:pt x="1311" y="0"/>
                    <a:pt x="1182" y="29"/>
                    <a:pt x="1095" y="116"/>
                  </a:cubicBezTo>
                  <a:cubicBezTo>
                    <a:pt x="937" y="274"/>
                    <a:pt x="1" y="2621"/>
                    <a:pt x="44" y="2679"/>
                  </a:cubicBezTo>
                  <a:cubicBezTo>
                    <a:pt x="166" y="2814"/>
                    <a:pt x="421" y="2852"/>
                    <a:pt x="665" y="2852"/>
                  </a:cubicBezTo>
                  <a:cubicBezTo>
                    <a:pt x="967" y="2852"/>
                    <a:pt x="1254" y="2794"/>
                    <a:pt x="1254" y="2794"/>
                  </a:cubicBezTo>
                  <a:cubicBezTo>
                    <a:pt x="1254" y="2794"/>
                    <a:pt x="1686" y="3082"/>
                    <a:pt x="1888" y="3183"/>
                  </a:cubicBezTo>
                  <a:cubicBezTo>
                    <a:pt x="1918" y="3200"/>
                    <a:pt x="1951" y="3207"/>
                    <a:pt x="1983" y="3207"/>
                  </a:cubicBezTo>
                  <a:cubicBezTo>
                    <a:pt x="2180" y="3207"/>
                    <a:pt x="2392" y="2953"/>
                    <a:pt x="2392" y="2953"/>
                  </a:cubicBezTo>
                  <a:cubicBezTo>
                    <a:pt x="2608" y="3025"/>
                    <a:pt x="2824" y="3082"/>
                    <a:pt x="3040" y="3097"/>
                  </a:cubicBezTo>
                  <a:cubicBezTo>
                    <a:pt x="3155" y="3068"/>
                    <a:pt x="3342" y="2737"/>
                    <a:pt x="3342" y="2737"/>
                  </a:cubicBezTo>
                  <a:lnTo>
                    <a:pt x="3630" y="2780"/>
                  </a:lnTo>
                  <a:lnTo>
                    <a:pt x="4091" y="2866"/>
                  </a:lnTo>
                  <a:cubicBezTo>
                    <a:pt x="4221" y="2665"/>
                    <a:pt x="4321" y="2449"/>
                    <a:pt x="4393" y="2218"/>
                  </a:cubicBezTo>
                  <a:cubicBezTo>
                    <a:pt x="4437" y="1973"/>
                    <a:pt x="4609" y="879"/>
                    <a:pt x="4480" y="677"/>
                  </a:cubicBezTo>
                  <a:cubicBezTo>
                    <a:pt x="4404" y="602"/>
                    <a:pt x="4307" y="559"/>
                    <a:pt x="4197" y="559"/>
                  </a:cubicBezTo>
                  <a:cubicBezTo>
                    <a:pt x="4181" y="559"/>
                    <a:pt x="4165" y="560"/>
                    <a:pt x="4149" y="562"/>
                  </a:cubicBezTo>
                  <a:cubicBezTo>
                    <a:pt x="4127" y="560"/>
                    <a:pt x="4105" y="558"/>
                    <a:pt x="4084" y="558"/>
                  </a:cubicBezTo>
                  <a:cubicBezTo>
                    <a:pt x="3976" y="558"/>
                    <a:pt x="3870" y="588"/>
                    <a:pt x="3774" y="648"/>
                  </a:cubicBezTo>
                  <a:cubicBezTo>
                    <a:pt x="3688" y="721"/>
                    <a:pt x="3673" y="1383"/>
                    <a:pt x="3673" y="1441"/>
                  </a:cubicBezTo>
                  <a:cubicBezTo>
                    <a:pt x="3673" y="1441"/>
                    <a:pt x="3572" y="1239"/>
                    <a:pt x="3486" y="1081"/>
                  </a:cubicBezTo>
                  <a:cubicBezTo>
                    <a:pt x="3385" y="951"/>
                    <a:pt x="3227" y="865"/>
                    <a:pt x="3054" y="850"/>
                  </a:cubicBezTo>
                  <a:cubicBezTo>
                    <a:pt x="2996" y="836"/>
                    <a:pt x="2924" y="836"/>
                    <a:pt x="2852" y="821"/>
                  </a:cubicBezTo>
                  <a:cubicBezTo>
                    <a:pt x="2780" y="677"/>
                    <a:pt x="1931" y="677"/>
                    <a:pt x="1931" y="677"/>
                  </a:cubicBezTo>
                  <a:cubicBezTo>
                    <a:pt x="1945" y="519"/>
                    <a:pt x="1916" y="360"/>
                    <a:pt x="1873" y="216"/>
                  </a:cubicBezTo>
                  <a:cubicBezTo>
                    <a:pt x="1859" y="188"/>
                    <a:pt x="1844" y="159"/>
                    <a:pt x="1830" y="144"/>
                  </a:cubicBezTo>
                  <a:cubicBezTo>
                    <a:pt x="1715" y="44"/>
                    <a:pt x="1571" y="0"/>
                    <a:pt x="1427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7" name="Google Shape;361;p35">
              <a:extLst>
                <a:ext uri="{FF2B5EF4-FFF2-40B4-BE49-F238E27FC236}">
                  <a16:creationId xmlns:a16="http://schemas.microsoft.com/office/drawing/2014/main" id="{7FA94E18-2349-BED3-C778-E217CD66F7A5}"/>
                </a:ext>
              </a:extLst>
            </p:cNvPr>
            <p:cNvSpPr/>
            <p:nvPr/>
          </p:nvSpPr>
          <p:spPr>
            <a:xfrm flipH="1">
              <a:off x="1259428" y="3076757"/>
              <a:ext cx="21451" cy="71232"/>
            </a:xfrm>
            <a:custGeom>
              <a:avLst/>
              <a:gdLst/>
              <a:ahLst/>
              <a:cxnLst/>
              <a:rect l="l" t="t" r="r" b="b"/>
              <a:pathLst>
                <a:path w="577" h="1916" extrusionOk="0">
                  <a:moveTo>
                    <a:pt x="504" y="0"/>
                  </a:moveTo>
                  <a:cubicBezTo>
                    <a:pt x="432" y="188"/>
                    <a:pt x="274" y="447"/>
                    <a:pt x="158" y="821"/>
                  </a:cubicBezTo>
                  <a:cubicBezTo>
                    <a:pt x="29" y="1181"/>
                    <a:pt x="0" y="1556"/>
                    <a:pt x="58" y="1916"/>
                  </a:cubicBezTo>
                  <a:lnTo>
                    <a:pt x="562" y="461"/>
                  </a:lnTo>
                  <a:cubicBezTo>
                    <a:pt x="576" y="303"/>
                    <a:pt x="547" y="144"/>
                    <a:pt x="504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8" name="Google Shape;362;p35">
              <a:extLst>
                <a:ext uri="{FF2B5EF4-FFF2-40B4-BE49-F238E27FC236}">
                  <a16:creationId xmlns:a16="http://schemas.microsoft.com/office/drawing/2014/main" id="{EF6502D2-1336-1C00-B1BF-13366B7F7724}"/>
                </a:ext>
              </a:extLst>
            </p:cNvPr>
            <p:cNvSpPr/>
            <p:nvPr/>
          </p:nvSpPr>
          <p:spPr>
            <a:xfrm flipH="1">
              <a:off x="1212324" y="3099250"/>
              <a:ext cx="26805" cy="58926"/>
            </a:xfrm>
            <a:custGeom>
              <a:avLst/>
              <a:gdLst/>
              <a:ahLst/>
              <a:cxnLst/>
              <a:rect l="l" t="t" r="r" b="b"/>
              <a:pathLst>
                <a:path w="721" h="1585" extrusionOk="0">
                  <a:moveTo>
                    <a:pt x="360" y="0"/>
                  </a:moveTo>
                  <a:cubicBezTo>
                    <a:pt x="360" y="0"/>
                    <a:pt x="159" y="1037"/>
                    <a:pt x="0" y="1584"/>
                  </a:cubicBezTo>
                  <a:cubicBezTo>
                    <a:pt x="346" y="1138"/>
                    <a:pt x="720" y="879"/>
                    <a:pt x="562" y="29"/>
                  </a:cubicBezTo>
                  <a:cubicBezTo>
                    <a:pt x="504" y="15"/>
                    <a:pt x="432" y="15"/>
                    <a:pt x="360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59" name="Google Shape;363;p35">
              <a:extLst>
                <a:ext uri="{FF2B5EF4-FFF2-40B4-BE49-F238E27FC236}">
                  <a16:creationId xmlns:a16="http://schemas.microsoft.com/office/drawing/2014/main" id="{6A84488C-ACFF-5090-86DD-DE899DD372D7}"/>
                </a:ext>
              </a:extLst>
            </p:cNvPr>
            <p:cNvSpPr/>
            <p:nvPr/>
          </p:nvSpPr>
          <p:spPr>
            <a:xfrm flipH="1">
              <a:off x="1180240" y="3092744"/>
              <a:ext cx="27288" cy="79337"/>
            </a:xfrm>
            <a:custGeom>
              <a:avLst/>
              <a:gdLst/>
              <a:ahLst/>
              <a:cxnLst/>
              <a:rect l="l" t="t" r="r" b="b"/>
              <a:pathLst>
                <a:path w="734" h="2134" extrusionOk="0">
                  <a:moveTo>
                    <a:pt x="435" y="1"/>
                  </a:moveTo>
                  <a:cubicBezTo>
                    <a:pt x="434" y="1"/>
                    <a:pt x="433" y="1"/>
                    <a:pt x="432" y="2"/>
                  </a:cubicBezTo>
                  <a:cubicBezTo>
                    <a:pt x="360" y="75"/>
                    <a:pt x="346" y="737"/>
                    <a:pt x="346" y="795"/>
                  </a:cubicBezTo>
                  <a:cubicBezTo>
                    <a:pt x="374" y="953"/>
                    <a:pt x="403" y="1126"/>
                    <a:pt x="389" y="1284"/>
                  </a:cubicBezTo>
                  <a:cubicBezTo>
                    <a:pt x="389" y="1529"/>
                    <a:pt x="0" y="2091"/>
                    <a:pt x="0" y="2091"/>
                  </a:cubicBezTo>
                  <a:lnTo>
                    <a:pt x="288" y="2134"/>
                  </a:lnTo>
                  <a:cubicBezTo>
                    <a:pt x="446" y="1947"/>
                    <a:pt x="562" y="1731"/>
                    <a:pt x="677" y="1515"/>
                  </a:cubicBezTo>
                  <a:cubicBezTo>
                    <a:pt x="733" y="1373"/>
                    <a:pt x="485" y="1"/>
                    <a:pt x="435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0" name="Google Shape;364;p35">
              <a:extLst>
                <a:ext uri="{FF2B5EF4-FFF2-40B4-BE49-F238E27FC236}">
                  <a16:creationId xmlns:a16="http://schemas.microsoft.com/office/drawing/2014/main" id="{F065705B-CA8B-64D8-72EA-0656ADC8FB65}"/>
                </a:ext>
              </a:extLst>
            </p:cNvPr>
            <p:cNvSpPr/>
            <p:nvPr/>
          </p:nvSpPr>
          <p:spPr>
            <a:xfrm flipH="1">
              <a:off x="617484" y="3061217"/>
              <a:ext cx="596476" cy="477099"/>
            </a:xfrm>
            <a:custGeom>
              <a:avLst/>
              <a:gdLst/>
              <a:ahLst/>
              <a:cxnLst/>
              <a:rect l="l" t="t" r="r" b="b"/>
              <a:pathLst>
                <a:path w="16044" h="12833" extrusionOk="0">
                  <a:moveTo>
                    <a:pt x="3932" y="1"/>
                  </a:moveTo>
                  <a:cubicBezTo>
                    <a:pt x="1757" y="1"/>
                    <a:pt x="0" y="1758"/>
                    <a:pt x="0" y="3932"/>
                  </a:cubicBezTo>
                  <a:lnTo>
                    <a:pt x="0" y="12832"/>
                  </a:lnTo>
                  <a:lnTo>
                    <a:pt x="1671" y="12832"/>
                  </a:lnTo>
                  <a:lnTo>
                    <a:pt x="1671" y="3932"/>
                  </a:lnTo>
                  <a:cubicBezTo>
                    <a:pt x="1671" y="2694"/>
                    <a:pt x="2679" y="1686"/>
                    <a:pt x="3932" y="1686"/>
                  </a:cubicBezTo>
                  <a:lnTo>
                    <a:pt x="15194" y="1686"/>
                  </a:lnTo>
                  <a:cubicBezTo>
                    <a:pt x="15669" y="1686"/>
                    <a:pt x="16043" y="1311"/>
                    <a:pt x="16043" y="850"/>
                  </a:cubicBezTo>
                  <a:cubicBezTo>
                    <a:pt x="16043" y="375"/>
                    <a:pt x="15669" y="1"/>
                    <a:pt x="15194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1" name="Google Shape;365;p35">
              <a:extLst>
                <a:ext uri="{FF2B5EF4-FFF2-40B4-BE49-F238E27FC236}">
                  <a16:creationId xmlns:a16="http://schemas.microsoft.com/office/drawing/2014/main" id="{DB8A155B-514D-99FA-9E4E-5D6EE3CE141A}"/>
                </a:ext>
              </a:extLst>
            </p:cNvPr>
            <p:cNvSpPr/>
            <p:nvPr/>
          </p:nvSpPr>
          <p:spPr>
            <a:xfrm flipH="1">
              <a:off x="1557666" y="3316069"/>
              <a:ext cx="1085843" cy="1411369"/>
            </a:xfrm>
            <a:custGeom>
              <a:avLst/>
              <a:gdLst/>
              <a:ahLst/>
              <a:cxnLst/>
              <a:rect l="l" t="t" r="r" b="b"/>
              <a:pathLst>
                <a:path w="29207" h="37963" extrusionOk="0">
                  <a:moveTo>
                    <a:pt x="26686" y="2521"/>
                  </a:moveTo>
                  <a:lnTo>
                    <a:pt x="26686" y="35442"/>
                  </a:lnTo>
                  <a:lnTo>
                    <a:pt x="4609" y="35442"/>
                  </a:lnTo>
                  <a:cubicBezTo>
                    <a:pt x="3457" y="35442"/>
                    <a:pt x="2521" y="34506"/>
                    <a:pt x="2521" y="33354"/>
                  </a:cubicBezTo>
                  <a:lnTo>
                    <a:pt x="2521" y="2521"/>
                  </a:lnTo>
                  <a:close/>
                  <a:moveTo>
                    <a:pt x="1" y="1"/>
                  </a:moveTo>
                  <a:lnTo>
                    <a:pt x="1" y="35932"/>
                  </a:lnTo>
                  <a:cubicBezTo>
                    <a:pt x="1" y="37055"/>
                    <a:pt x="923" y="37963"/>
                    <a:pt x="2046" y="37963"/>
                  </a:cubicBezTo>
                  <a:lnTo>
                    <a:pt x="29207" y="37963"/>
                  </a:lnTo>
                  <a:lnTo>
                    <a:pt x="29207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2" name="Google Shape;366;p35">
              <a:extLst>
                <a:ext uri="{FF2B5EF4-FFF2-40B4-BE49-F238E27FC236}">
                  <a16:creationId xmlns:a16="http://schemas.microsoft.com/office/drawing/2014/main" id="{38AB9B95-C849-77E5-F50F-25F07BB9E909}"/>
                </a:ext>
              </a:extLst>
            </p:cNvPr>
            <p:cNvSpPr/>
            <p:nvPr/>
          </p:nvSpPr>
          <p:spPr>
            <a:xfrm flipH="1">
              <a:off x="1137374" y="3316069"/>
              <a:ext cx="1086364" cy="1411369"/>
            </a:xfrm>
            <a:custGeom>
              <a:avLst/>
              <a:gdLst/>
              <a:ahLst/>
              <a:cxnLst/>
              <a:rect l="l" t="t" r="r" b="b"/>
              <a:pathLst>
                <a:path w="29221" h="37963" extrusionOk="0">
                  <a:moveTo>
                    <a:pt x="26686" y="2521"/>
                  </a:moveTo>
                  <a:lnTo>
                    <a:pt x="26686" y="33873"/>
                  </a:lnTo>
                  <a:cubicBezTo>
                    <a:pt x="26686" y="34737"/>
                    <a:pt x="25995" y="35442"/>
                    <a:pt x="25116" y="35442"/>
                  </a:cubicBezTo>
                  <a:lnTo>
                    <a:pt x="2521" y="35442"/>
                  </a:lnTo>
                  <a:lnTo>
                    <a:pt x="2535" y="2521"/>
                  </a:lnTo>
                  <a:close/>
                  <a:moveTo>
                    <a:pt x="0" y="1"/>
                  </a:moveTo>
                  <a:lnTo>
                    <a:pt x="0" y="37963"/>
                  </a:lnTo>
                  <a:lnTo>
                    <a:pt x="26988" y="37963"/>
                  </a:lnTo>
                  <a:cubicBezTo>
                    <a:pt x="28213" y="37963"/>
                    <a:pt x="29206" y="36969"/>
                    <a:pt x="29221" y="35745"/>
                  </a:cubicBezTo>
                  <a:lnTo>
                    <a:pt x="29221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3" name="Google Shape;367;p35">
              <a:extLst>
                <a:ext uri="{FF2B5EF4-FFF2-40B4-BE49-F238E27FC236}">
                  <a16:creationId xmlns:a16="http://schemas.microsoft.com/office/drawing/2014/main" id="{C3360382-8831-5FCD-E962-9AD31F3D3396}"/>
                </a:ext>
              </a:extLst>
            </p:cNvPr>
            <p:cNvSpPr/>
            <p:nvPr/>
          </p:nvSpPr>
          <p:spPr>
            <a:xfrm flipH="1">
              <a:off x="1137895" y="3316069"/>
              <a:ext cx="1505614" cy="304707"/>
            </a:xfrm>
            <a:custGeom>
              <a:avLst/>
              <a:gdLst/>
              <a:ahLst/>
              <a:cxnLst/>
              <a:rect l="l" t="t" r="r" b="b"/>
              <a:pathLst>
                <a:path w="40498" h="8196" extrusionOk="0">
                  <a:moveTo>
                    <a:pt x="1" y="1"/>
                  </a:moveTo>
                  <a:lnTo>
                    <a:pt x="1" y="8195"/>
                  </a:lnTo>
                  <a:lnTo>
                    <a:pt x="40497" y="8195"/>
                  </a:lnTo>
                  <a:lnTo>
                    <a:pt x="40497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4" name="Google Shape;368;p35">
              <a:extLst>
                <a:ext uri="{FF2B5EF4-FFF2-40B4-BE49-F238E27FC236}">
                  <a16:creationId xmlns:a16="http://schemas.microsoft.com/office/drawing/2014/main" id="{97507465-D0C3-B7C5-6CE3-AB2C8EE018F3}"/>
                </a:ext>
              </a:extLst>
            </p:cNvPr>
            <p:cNvSpPr/>
            <p:nvPr/>
          </p:nvSpPr>
          <p:spPr>
            <a:xfrm flipH="1">
              <a:off x="1137895" y="3316069"/>
              <a:ext cx="989479" cy="304707"/>
            </a:xfrm>
            <a:custGeom>
              <a:avLst/>
              <a:gdLst/>
              <a:ahLst/>
              <a:cxnLst/>
              <a:rect l="l" t="t" r="r" b="b"/>
              <a:pathLst>
                <a:path w="26615" h="8196" extrusionOk="0">
                  <a:moveTo>
                    <a:pt x="1" y="1"/>
                  </a:moveTo>
                  <a:lnTo>
                    <a:pt x="1" y="8195"/>
                  </a:lnTo>
                  <a:lnTo>
                    <a:pt x="26614" y="8195"/>
                  </a:lnTo>
                  <a:lnTo>
                    <a:pt x="26614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5" name="Google Shape;369;p35">
              <a:extLst>
                <a:ext uri="{FF2B5EF4-FFF2-40B4-BE49-F238E27FC236}">
                  <a16:creationId xmlns:a16="http://schemas.microsoft.com/office/drawing/2014/main" id="{CCFAC303-D99A-D954-5C0B-B654AF4E6D9E}"/>
                </a:ext>
              </a:extLst>
            </p:cNvPr>
            <p:cNvSpPr/>
            <p:nvPr/>
          </p:nvSpPr>
          <p:spPr>
            <a:xfrm flipH="1">
              <a:off x="1695260" y="4405109"/>
              <a:ext cx="26805" cy="551491"/>
            </a:xfrm>
            <a:custGeom>
              <a:avLst/>
              <a:gdLst/>
              <a:ahLst/>
              <a:cxnLst/>
              <a:rect l="l" t="t" r="r" b="b"/>
              <a:pathLst>
                <a:path w="721" h="14834" extrusionOk="0">
                  <a:moveTo>
                    <a:pt x="332" y="0"/>
                  </a:moveTo>
                  <a:cubicBezTo>
                    <a:pt x="144" y="0"/>
                    <a:pt x="0" y="144"/>
                    <a:pt x="0" y="331"/>
                  </a:cubicBezTo>
                  <a:lnTo>
                    <a:pt x="58" y="14488"/>
                  </a:lnTo>
                  <a:cubicBezTo>
                    <a:pt x="58" y="14675"/>
                    <a:pt x="202" y="14833"/>
                    <a:pt x="389" y="14833"/>
                  </a:cubicBezTo>
                  <a:cubicBezTo>
                    <a:pt x="576" y="14833"/>
                    <a:pt x="720" y="14675"/>
                    <a:pt x="720" y="14488"/>
                  </a:cubicBezTo>
                  <a:lnTo>
                    <a:pt x="663" y="331"/>
                  </a:lnTo>
                  <a:cubicBezTo>
                    <a:pt x="663" y="144"/>
                    <a:pt x="519" y="0"/>
                    <a:pt x="33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6" name="Google Shape;370;p35">
              <a:extLst>
                <a:ext uri="{FF2B5EF4-FFF2-40B4-BE49-F238E27FC236}">
                  <a16:creationId xmlns:a16="http://schemas.microsoft.com/office/drawing/2014/main" id="{4FFD5BD8-C962-4A85-592C-33269845621E}"/>
                </a:ext>
              </a:extLst>
            </p:cNvPr>
            <p:cNvSpPr/>
            <p:nvPr/>
          </p:nvSpPr>
          <p:spPr>
            <a:xfrm flipH="1">
              <a:off x="1505246" y="4480989"/>
              <a:ext cx="405272" cy="399026"/>
            </a:xfrm>
            <a:custGeom>
              <a:avLst/>
              <a:gdLst/>
              <a:ahLst/>
              <a:cxnLst/>
              <a:rect l="l" t="t" r="r" b="b"/>
              <a:pathLst>
                <a:path w="10901" h="10733" extrusionOk="0">
                  <a:moveTo>
                    <a:pt x="10417" y="0"/>
                  </a:moveTo>
                  <a:cubicBezTo>
                    <a:pt x="10338" y="0"/>
                    <a:pt x="10255" y="31"/>
                    <a:pt x="10182" y="105"/>
                  </a:cubicBezTo>
                  <a:lnTo>
                    <a:pt x="202" y="10157"/>
                  </a:lnTo>
                  <a:cubicBezTo>
                    <a:pt x="0" y="10373"/>
                    <a:pt x="144" y="10733"/>
                    <a:pt x="447" y="10733"/>
                  </a:cubicBezTo>
                  <a:cubicBezTo>
                    <a:pt x="533" y="10733"/>
                    <a:pt x="619" y="10690"/>
                    <a:pt x="677" y="10632"/>
                  </a:cubicBezTo>
                  <a:lnTo>
                    <a:pt x="10657" y="580"/>
                  </a:lnTo>
                  <a:cubicBezTo>
                    <a:pt x="10900" y="337"/>
                    <a:pt x="10677" y="0"/>
                    <a:pt x="1041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7" name="Google Shape;371;p35">
              <a:extLst>
                <a:ext uri="{FF2B5EF4-FFF2-40B4-BE49-F238E27FC236}">
                  <a16:creationId xmlns:a16="http://schemas.microsoft.com/office/drawing/2014/main" id="{1D43FEF7-6773-127F-B6FF-2A40F5DF409E}"/>
                </a:ext>
              </a:extLst>
            </p:cNvPr>
            <p:cNvSpPr/>
            <p:nvPr/>
          </p:nvSpPr>
          <p:spPr>
            <a:xfrm flipH="1">
              <a:off x="1428623" y="4666913"/>
              <a:ext cx="560079" cy="27325"/>
            </a:xfrm>
            <a:custGeom>
              <a:avLst/>
              <a:gdLst/>
              <a:ahLst/>
              <a:cxnLst/>
              <a:rect l="l" t="t" r="r" b="b"/>
              <a:pathLst>
                <a:path w="15065" h="735" extrusionOk="0">
                  <a:moveTo>
                    <a:pt x="14618" y="0"/>
                  </a:moveTo>
                  <a:lnTo>
                    <a:pt x="447" y="58"/>
                  </a:lnTo>
                  <a:cubicBezTo>
                    <a:pt x="1" y="58"/>
                    <a:pt x="1" y="735"/>
                    <a:pt x="447" y="735"/>
                  </a:cubicBezTo>
                  <a:lnTo>
                    <a:pt x="14618" y="677"/>
                  </a:lnTo>
                  <a:cubicBezTo>
                    <a:pt x="15064" y="677"/>
                    <a:pt x="15064" y="0"/>
                    <a:pt x="14618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8" name="Google Shape;372;p35">
              <a:extLst>
                <a:ext uri="{FF2B5EF4-FFF2-40B4-BE49-F238E27FC236}">
                  <a16:creationId xmlns:a16="http://schemas.microsoft.com/office/drawing/2014/main" id="{5B604A71-EAAC-52B8-9EA5-E37FE0B4E9C1}"/>
                </a:ext>
              </a:extLst>
            </p:cNvPr>
            <p:cNvSpPr/>
            <p:nvPr/>
          </p:nvSpPr>
          <p:spPr>
            <a:xfrm flipH="1">
              <a:off x="1505209" y="4482587"/>
              <a:ext cx="408358" cy="395829"/>
            </a:xfrm>
            <a:custGeom>
              <a:avLst/>
              <a:gdLst/>
              <a:ahLst/>
              <a:cxnLst/>
              <a:rect l="l" t="t" r="r" b="b"/>
              <a:pathLst>
                <a:path w="10984" h="10647" extrusionOk="0">
                  <a:moveTo>
                    <a:pt x="481" y="1"/>
                  </a:moveTo>
                  <a:cubicBezTo>
                    <a:pt x="222" y="1"/>
                    <a:pt x="1" y="337"/>
                    <a:pt x="255" y="580"/>
                  </a:cubicBezTo>
                  <a:lnTo>
                    <a:pt x="10307" y="10560"/>
                  </a:lnTo>
                  <a:cubicBezTo>
                    <a:pt x="10365" y="10618"/>
                    <a:pt x="10451" y="10647"/>
                    <a:pt x="10537" y="10647"/>
                  </a:cubicBezTo>
                  <a:cubicBezTo>
                    <a:pt x="10840" y="10647"/>
                    <a:pt x="10984" y="10287"/>
                    <a:pt x="10768" y="10071"/>
                  </a:cubicBezTo>
                  <a:lnTo>
                    <a:pt x="716" y="105"/>
                  </a:lnTo>
                  <a:cubicBezTo>
                    <a:pt x="642" y="31"/>
                    <a:pt x="560" y="1"/>
                    <a:pt x="48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69" name="Google Shape;373;p35">
              <a:extLst>
                <a:ext uri="{FF2B5EF4-FFF2-40B4-BE49-F238E27FC236}">
                  <a16:creationId xmlns:a16="http://schemas.microsoft.com/office/drawing/2014/main" id="{680E2BB9-D682-70E5-62D6-F5C1A164D622}"/>
                </a:ext>
              </a:extLst>
            </p:cNvPr>
            <p:cNvSpPr/>
            <p:nvPr/>
          </p:nvSpPr>
          <p:spPr>
            <a:xfrm flipH="1">
              <a:off x="1445241" y="4417415"/>
              <a:ext cx="547216" cy="526545"/>
            </a:xfrm>
            <a:custGeom>
              <a:avLst/>
              <a:gdLst/>
              <a:ahLst/>
              <a:cxnLst/>
              <a:rect l="l" t="t" r="r" b="b"/>
              <a:pathLst>
                <a:path w="14719" h="14163" extrusionOk="0">
                  <a:moveTo>
                    <a:pt x="7597" y="2174"/>
                  </a:moveTo>
                  <a:cubicBezTo>
                    <a:pt x="10114" y="2174"/>
                    <a:pt x="12530" y="4131"/>
                    <a:pt x="12530" y="7086"/>
                  </a:cubicBezTo>
                  <a:cubicBezTo>
                    <a:pt x="12530" y="9779"/>
                    <a:pt x="10341" y="11982"/>
                    <a:pt x="7633" y="11982"/>
                  </a:cubicBezTo>
                  <a:cubicBezTo>
                    <a:pt x="3270" y="11982"/>
                    <a:pt x="1095" y="6697"/>
                    <a:pt x="4177" y="3615"/>
                  </a:cubicBezTo>
                  <a:cubicBezTo>
                    <a:pt x="5173" y="2620"/>
                    <a:pt x="6396" y="2174"/>
                    <a:pt x="7597" y="2174"/>
                  </a:cubicBezTo>
                  <a:close/>
                  <a:moveTo>
                    <a:pt x="7633" y="0"/>
                  </a:moveTo>
                  <a:cubicBezTo>
                    <a:pt x="4768" y="0"/>
                    <a:pt x="2190" y="1728"/>
                    <a:pt x="1095" y="4378"/>
                  </a:cubicBezTo>
                  <a:cubicBezTo>
                    <a:pt x="1" y="7014"/>
                    <a:pt x="606" y="10067"/>
                    <a:pt x="2622" y="12083"/>
                  </a:cubicBezTo>
                  <a:cubicBezTo>
                    <a:pt x="3981" y="13442"/>
                    <a:pt x="5791" y="14162"/>
                    <a:pt x="7634" y="14162"/>
                  </a:cubicBezTo>
                  <a:cubicBezTo>
                    <a:pt x="8545" y="14162"/>
                    <a:pt x="9464" y="13986"/>
                    <a:pt x="10341" y="13624"/>
                  </a:cubicBezTo>
                  <a:cubicBezTo>
                    <a:pt x="12991" y="12529"/>
                    <a:pt x="14719" y="9952"/>
                    <a:pt x="14719" y="7086"/>
                  </a:cubicBezTo>
                  <a:cubicBezTo>
                    <a:pt x="14719" y="3169"/>
                    <a:pt x="11551" y="0"/>
                    <a:pt x="7633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0" name="Google Shape;374;p35">
              <a:extLst>
                <a:ext uri="{FF2B5EF4-FFF2-40B4-BE49-F238E27FC236}">
                  <a16:creationId xmlns:a16="http://schemas.microsoft.com/office/drawing/2014/main" id="{6C674542-9A22-3CFE-E997-A4F64DE5D278}"/>
                </a:ext>
              </a:extLst>
            </p:cNvPr>
            <p:cNvSpPr/>
            <p:nvPr/>
          </p:nvSpPr>
          <p:spPr>
            <a:xfrm flipH="1">
              <a:off x="1394382" y="4398306"/>
              <a:ext cx="610380" cy="566845"/>
            </a:xfrm>
            <a:custGeom>
              <a:avLst/>
              <a:gdLst/>
              <a:ahLst/>
              <a:cxnLst/>
              <a:rect l="l" t="t" r="r" b="b"/>
              <a:pathLst>
                <a:path w="16418" h="15247" extrusionOk="0">
                  <a:moveTo>
                    <a:pt x="7964" y="1090"/>
                  </a:moveTo>
                  <a:cubicBezTo>
                    <a:pt x="8829" y="1090"/>
                    <a:pt x="9693" y="1263"/>
                    <a:pt x="10499" y="1594"/>
                  </a:cubicBezTo>
                  <a:cubicBezTo>
                    <a:pt x="13567" y="2890"/>
                    <a:pt x="15151" y="6304"/>
                    <a:pt x="14171" y="9486"/>
                  </a:cubicBezTo>
                  <a:cubicBezTo>
                    <a:pt x="13322" y="12246"/>
                    <a:pt x="10774" y="14052"/>
                    <a:pt x="7990" y="14052"/>
                  </a:cubicBezTo>
                  <a:cubicBezTo>
                    <a:pt x="7563" y="14052"/>
                    <a:pt x="7130" y="14010"/>
                    <a:pt x="6697" y="13922"/>
                  </a:cubicBezTo>
                  <a:cubicBezTo>
                    <a:pt x="3428" y="13259"/>
                    <a:pt x="1196" y="10249"/>
                    <a:pt x="1527" y="6937"/>
                  </a:cubicBezTo>
                  <a:cubicBezTo>
                    <a:pt x="1858" y="3625"/>
                    <a:pt x="4638" y="1090"/>
                    <a:pt x="7964" y="1090"/>
                  </a:cubicBezTo>
                  <a:close/>
                  <a:moveTo>
                    <a:pt x="7993" y="1"/>
                  </a:moveTo>
                  <a:cubicBezTo>
                    <a:pt x="7489" y="1"/>
                    <a:pt x="6978" y="51"/>
                    <a:pt x="6467" y="154"/>
                  </a:cubicBezTo>
                  <a:cubicBezTo>
                    <a:pt x="2622" y="917"/>
                    <a:pt x="1" y="4475"/>
                    <a:pt x="389" y="8377"/>
                  </a:cubicBezTo>
                  <a:cubicBezTo>
                    <a:pt x="764" y="12266"/>
                    <a:pt x="4047" y="15247"/>
                    <a:pt x="7964" y="15247"/>
                  </a:cubicBezTo>
                  <a:cubicBezTo>
                    <a:pt x="8987" y="15247"/>
                    <a:pt x="10009" y="15045"/>
                    <a:pt x="10946" y="14642"/>
                  </a:cubicBezTo>
                  <a:cubicBezTo>
                    <a:pt x="14560" y="13130"/>
                    <a:pt x="16418" y="9112"/>
                    <a:pt x="15266" y="5367"/>
                  </a:cubicBezTo>
                  <a:cubicBezTo>
                    <a:pt x="14267" y="2121"/>
                    <a:pt x="11277" y="1"/>
                    <a:pt x="799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1" name="Google Shape;375;p35">
              <a:extLst>
                <a:ext uri="{FF2B5EF4-FFF2-40B4-BE49-F238E27FC236}">
                  <a16:creationId xmlns:a16="http://schemas.microsoft.com/office/drawing/2014/main" id="{435B3E67-C9C5-D885-C54E-A49938383169}"/>
                </a:ext>
              </a:extLst>
            </p:cNvPr>
            <p:cNvSpPr/>
            <p:nvPr/>
          </p:nvSpPr>
          <p:spPr>
            <a:xfrm flipH="1">
              <a:off x="1623507" y="4617096"/>
              <a:ext cx="148896" cy="127556"/>
            </a:xfrm>
            <a:custGeom>
              <a:avLst/>
              <a:gdLst/>
              <a:ahLst/>
              <a:cxnLst/>
              <a:rect l="l" t="t" r="r" b="b"/>
              <a:pathLst>
                <a:path w="4005" h="3431" extrusionOk="0">
                  <a:moveTo>
                    <a:pt x="1714" y="1"/>
                  </a:moveTo>
                  <a:cubicBezTo>
                    <a:pt x="764" y="1"/>
                    <a:pt x="1" y="764"/>
                    <a:pt x="1" y="1715"/>
                  </a:cubicBezTo>
                  <a:cubicBezTo>
                    <a:pt x="1" y="2747"/>
                    <a:pt x="844" y="3430"/>
                    <a:pt x="1724" y="3430"/>
                  </a:cubicBezTo>
                  <a:cubicBezTo>
                    <a:pt x="2145" y="3430"/>
                    <a:pt x="2575" y="3274"/>
                    <a:pt x="2924" y="2924"/>
                  </a:cubicBezTo>
                  <a:cubicBezTo>
                    <a:pt x="4004" y="1844"/>
                    <a:pt x="3241" y="1"/>
                    <a:pt x="171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2" name="Google Shape;376;p35">
              <a:extLst>
                <a:ext uri="{FF2B5EF4-FFF2-40B4-BE49-F238E27FC236}">
                  <a16:creationId xmlns:a16="http://schemas.microsoft.com/office/drawing/2014/main" id="{88532193-31CC-2305-43ED-9D3D1354DF68}"/>
                </a:ext>
              </a:extLst>
            </p:cNvPr>
            <p:cNvSpPr/>
            <p:nvPr/>
          </p:nvSpPr>
          <p:spPr>
            <a:xfrm flipH="1">
              <a:off x="1678679" y="4650853"/>
              <a:ext cx="69633" cy="59633"/>
            </a:xfrm>
            <a:custGeom>
              <a:avLst/>
              <a:gdLst/>
              <a:ahLst/>
              <a:cxnLst/>
              <a:rect l="l" t="t" r="r" b="b"/>
              <a:pathLst>
                <a:path w="1873" h="1604" extrusionOk="0">
                  <a:moveTo>
                    <a:pt x="1066" y="0"/>
                  </a:moveTo>
                  <a:cubicBezTo>
                    <a:pt x="346" y="0"/>
                    <a:pt x="1" y="864"/>
                    <a:pt x="505" y="1368"/>
                  </a:cubicBezTo>
                  <a:cubicBezTo>
                    <a:pt x="668" y="1531"/>
                    <a:pt x="868" y="1604"/>
                    <a:pt x="1065" y="1604"/>
                  </a:cubicBezTo>
                  <a:cubicBezTo>
                    <a:pt x="1477" y="1604"/>
                    <a:pt x="1873" y="1284"/>
                    <a:pt x="1873" y="807"/>
                  </a:cubicBezTo>
                  <a:cubicBezTo>
                    <a:pt x="1873" y="360"/>
                    <a:pt x="1513" y="0"/>
                    <a:pt x="10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3" name="Google Shape;377;p35">
              <a:extLst>
                <a:ext uri="{FF2B5EF4-FFF2-40B4-BE49-F238E27FC236}">
                  <a16:creationId xmlns:a16="http://schemas.microsoft.com/office/drawing/2014/main" id="{E889928B-94E6-3B0D-E8A9-5267A838C097}"/>
                </a:ext>
              </a:extLst>
            </p:cNvPr>
            <p:cNvSpPr/>
            <p:nvPr/>
          </p:nvSpPr>
          <p:spPr>
            <a:xfrm flipH="1">
              <a:off x="819358" y="4651894"/>
              <a:ext cx="366236" cy="313778"/>
            </a:xfrm>
            <a:custGeom>
              <a:avLst/>
              <a:gdLst/>
              <a:ahLst/>
              <a:cxnLst/>
              <a:rect l="l" t="t" r="r" b="b"/>
              <a:pathLst>
                <a:path w="9851" h="8440" extrusionOk="0">
                  <a:moveTo>
                    <a:pt x="5631" y="1"/>
                  </a:moveTo>
                  <a:cubicBezTo>
                    <a:pt x="1887" y="1"/>
                    <a:pt x="0" y="4537"/>
                    <a:pt x="2665" y="7202"/>
                  </a:cubicBezTo>
                  <a:cubicBezTo>
                    <a:pt x="3520" y="8057"/>
                    <a:pt x="4572" y="8440"/>
                    <a:pt x="5605" y="8440"/>
                  </a:cubicBezTo>
                  <a:cubicBezTo>
                    <a:pt x="7771" y="8440"/>
                    <a:pt x="9851" y="6756"/>
                    <a:pt x="9851" y="4221"/>
                  </a:cubicBezTo>
                  <a:cubicBezTo>
                    <a:pt x="9851" y="1888"/>
                    <a:pt x="7964" y="1"/>
                    <a:pt x="563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4" name="Google Shape;378;p35">
              <a:extLst>
                <a:ext uri="{FF2B5EF4-FFF2-40B4-BE49-F238E27FC236}">
                  <a16:creationId xmlns:a16="http://schemas.microsoft.com/office/drawing/2014/main" id="{EDEBEBDF-9966-BDBD-8C67-E0BEA3A33A2E}"/>
                </a:ext>
              </a:extLst>
            </p:cNvPr>
            <p:cNvSpPr/>
            <p:nvPr/>
          </p:nvSpPr>
          <p:spPr>
            <a:xfrm flipH="1">
              <a:off x="886798" y="4741863"/>
              <a:ext cx="155848" cy="133653"/>
            </a:xfrm>
            <a:custGeom>
              <a:avLst/>
              <a:gdLst/>
              <a:ahLst/>
              <a:cxnLst/>
              <a:rect l="l" t="t" r="r" b="b"/>
              <a:pathLst>
                <a:path w="4192" h="3595" extrusionOk="0">
                  <a:moveTo>
                    <a:pt x="1786" y="0"/>
                  </a:moveTo>
                  <a:cubicBezTo>
                    <a:pt x="807" y="0"/>
                    <a:pt x="1" y="807"/>
                    <a:pt x="1" y="1801"/>
                  </a:cubicBezTo>
                  <a:cubicBezTo>
                    <a:pt x="1" y="2882"/>
                    <a:pt x="884" y="3594"/>
                    <a:pt x="1803" y="3594"/>
                  </a:cubicBezTo>
                  <a:cubicBezTo>
                    <a:pt x="2242" y="3594"/>
                    <a:pt x="2690" y="3431"/>
                    <a:pt x="3054" y="3068"/>
                  </a:cubicBezTo>
                  <a:cubicBezTo>
                    <a:pt x="4191" y="1930"/>
                    <a:pt x="3385" y="0"/>
                    <a:pt x="1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5" name="Google Shape;379;p35">
              <a:extLst>
                <a:ext uri="{FF2B5EF4-FFF2-40B4-BE49-F238E27FC236}">
                  <a16:creationId xmlns:a16="http://schemas.microsoft.com/office/drawing/2014/main" id="{AB11BEE1-1D67-F5E7-4F6B-F8C14E8D9411}"/>
                </a:ext>
              </a:extLst>
            </p:cNvPr>
            <p:cNvSpPr/>
            <p:nvPr/>
          </p:nvSpPr>
          <p:spPr>
            <a:xfrm flipH="1">
              <a:off x="934980" y="4673866"/>
              <a:ext cx="319689" cy="165477"/>
            </a:xfrm>
            <a:custGeom>
              <a:avLst/>
              <a:gdLst/>
              <a:ahLst/>
              <a:cxnLst/>
              <a:rect l="l" t="t" r="r" b="b"/>
              <a:pathLst>
                <a:path w="8599" h="4451" extrusionOk="0">
                  <a:moveTo>
                    <a:pt x="1081" y="0"/>
                  </a:moveTo>
                  <a:cubicBezTo>
                    <a:pt x="476" y="0"/>
                    <a:pt x="1" y="504"/>
                    <a:pt x="1" y="1109"/>
                  </a:cubicBezTo>
                  <a:lnTo>
                    <a:pt x="1" y="3370"/>
                  </a:lnTo>
                  <a:cubicBezTo>
                    <a:pt x="1" y="3975"/>
                    <a:pt x="490" y="4450"/>
                    <a:pt x="1081" y="4450"/>
                  </a:cubicBezTo>
                  <a:lnTo>
                    <a:pt x="7489" y="4450"/>
                  </a:lnTo>
                  <a:cubicBezTo>
                    <a:pt x="8109" y="4450"/>
                    <a:pt x="8598" y="3946"/>
                    <a:pt x="8584" y="3342"/>
                  </a:cubicBezTo>
                  <a:cubicBezTo>
                    <a:pt x="8556" y="2760"/>
                    <a:pt x="8080" y="2290"/>
                    <a:pt x="7501" y="2290"/>
                  </a:cubicBezTo>
                  <a:cubicBezTo>
                    <a:pt x="7492" y="2290"/>
                    <a:pt x="7484" y="2290"/>
                    <a:pt x="7475" y="2290"/>
                  </a:cubicBezTo>
                  <a:lnTo>
                    <a:pt x="2175" y="2290"/>
                  </a:lnTo>
                  <a:lnTo>
                    <a:pt x="2175" y="1109"/>
                  </a:lnTo>
                  <a:cubicBezTo>
                    <a:pt x="2175" y="504"/>
                    <a:pt x="1686" y="0"/>
                    <a:pt x="108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6" name="Google Shape;380;p35">
              <a:extLst>
                <a:ext uri="{FF2B5EF4-FFF2-40B4-BE49-F238E27FC236}">
                  <a16:creationId xmlns:a16="http://schemas.microsoft.com/office/drawing/2014/main" id="{A5E3FB04-0D93-A3E2-F86B-72E3AB261F82}"/>
                </a:ext>
              </a:extLst>
            </p:cNvPr>
            <p:cNvSpPr/>
            <p:nvPr/>
          </p:nvSpPr>
          <p:spPr>
            <a:xfrm flipH="1">
              <a:off x="513090" y="3034449"/>
              <a:ext cx="228121" cy="145885"/>
            </a:xfrm>
            <a:custGeom>
              <a:avLst/>
              <a:gdLst/>
              <a:ahLst/>
              <a:cxnLst/>
              <a:rect l="l" t="t" r="r" b="b"/>
              <a:pathLst>
                <a:path w="6136" h="3924" extrusionOk="0">
                  <a:moveTo>
                    <a:pt x="2636" y="1"/>
                  </a:moveTo>
                  <a:cubicBezTo>
                    <a:pt x="1974" y="1"/>
                    <a:pt x="1484" y="44"/>
                    <a:pt x="1412" y="174"/>
                  </a:cubicBezTo>
                  <a:cubicBezTo>
                    <a:pt x="1124" y="606"/>
                    <a:pt x="692" y="922"/>
                    <a:pt x="375" y="1354"/>
                  </a:cubicBezTo>
                  <a:cubicBezTo>
                    <a:pt x="1" y="1887"/>
                    <a:pt x="58" y="2521"/>
                    <a:pt x="15" y="3155"/>
                  </a:cubicBezTo>
                  <a:cubicBezTo>
                    <a:pt x="1" y="3396"/>
                    <a:pt x="1" y="3846"/>
                    <a:pt x="344" y="3846"/>
                  </a:cubicBezTo>
                  <a:cubicBezTo>
                    <a:pt x="350" y="3846"/>
                    <a:pt x="355" y="3846"/>
                    <a:pt x="361" y="3846"/>
                  </a:cubicBezTo>
                  <a:cubicBezTo>
                    <a:pt x="389" y="3846"/>
                    <a:pt x="418" y="3846"/>
                    <a:pt x="433" y="3831"/>
                  </a:cubicBezTo>
                  <a:cubicBezTo>
                    <a:pt x="649" y="3759"/>
                    <a:pt x="735" y="3428"/>
                    <a:pt x="793" y="3255"/>
                  </a:cubicBezTo>
                  <a:cubicBezTo>
                    <a:pt x="922" y="3500"/>
                    <a:pt x="1124" y="3846"/>
                    <a:pt x="1412" y="3904"/>
                  </a:cubicBezTo>
                  <a:cubicBezTo>
                    <a:pt x="1453" y="3914"/>
                    <a:pt x="1501" y="3924"/>
                    <a:pt x="1545" y="3924"/>
                  </a:cubicBezTo>
                  <a:cubicBezTo>
                    <a:pt x="1564" y="3924"/>
                    <a:pt x="1582" y="3922"/>
                    <a:pt x="1599" y="3918"/>
                  </a:cubicBezTo>
                  <a:cubicBezTo>
                    <a:pt x="1714" y="3918"/>
                    <a:pt x="1830" y="3860"/>
                    <a:pt x="1916" y="3774"/>
                  </a:cubicBezTo>
                  <a:cubicBezTo>
                    <a:pt x="2031" y="3846"/>
                    <a:pt x="2175" y="3889"/>
                    <a:pt x="2319" y="3889"/>
                  </a:cubicBezTo>
                  <a:lnTo>
                    <a:pt x="2348" y="3889"/>
                  </a:lnTo>
                  <a:cubicBezTo>
                    <a:pt x="2535" y="3860"/>
                    <a:pt x="2550" y="3644"/>
                    <a:pt x="2550" y="3630"/>
                  </a:cubicBezTo>
                  <a:cubicBezTo>
                    <a:pt x="2651" y="3640"/>
                    <a:pt x="2753" y="3650"/>
                    <a:pt x="2855" y="3650"/>
                  </a:cubicBezTo>
                  <a:cubicBezTo>
                    <a:pt x="2897" y="3650"/>
                    <a:pt x="2939" y="3648"/>
                    <a:pt x="2982" y="3644"/>
                  </a:cubicBezTo>
                  <a:cubicBezTo>
                    <a:pt x="2998" y="3646"/>
                    <a:pt x="3015" y="3647"/>
                    <a:pt x="3032" y="3647"/>
                  </a:cubicBezTo>
                  <a:cubicBezTo>
                    <a:pt x="3144" y="3647"/>
                    <a:pt x="3256" y="3606"/>
                    <a:pt x="3356" y="3543"/>
                  </a:cubicBezTo>
                  <a:cubicBezTo>
                    <a:pt x="3500" y="3399"/>
                    <a:pt x="3990" y="2579"/>
                    <a:pt x="3932" y="2363"/>
                  </a:cubicBezTo>
                  <a:cubicBezTo>
                    <a:pt x="3932" y="2363"/>
                    <a:pt x="5012" y="2219"/>
                    <a:pt x="5171" y="2132"/>
                  </a:cubicBezTo>
                  <a:cubicBezTo>
                    <a:pt x="5185" y="2118"/>
                    <a:pt x="5214" y="2103"/>
                    <a:pt x="5228" y="2103"/>
                  </a:cubicBezTo>
                  <a:cubicBezTo>
                    <a:pt x="6135" y="1556"/>
                    <a:pt x="5775" y="159"/>
                    <a:pt x="4724" y="87"/>
                  </a:cubicBezTo>
                  <a:cubicBezTo>
                    <a:pt x="4018" y="44"/>
                    <a:pt x="3255" y="1"/>
                    <a:pt x="263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7" name="Google Shape;381;p35">
              <a:extLst>
                <a:ext uri="{FF2B5EF4-FFF2-40B4-BE49-F238E27FC236}">
                  <a16:creationId xmlns:a16="http://schemas.microsoft.com/office/drawing/2014/main" id="{0552D7D0-99B3-E4DF-D8B2-DBEFE21681D8}"/>
                </a:ext>
              </a:extLst>
            </p:cNvPr>
            <p:cNvSpPr/>
            <p:nvPr/>
          </p:nvSpPr>
          <p:spPr>
            <a:xfrm flipH="1">
              <a:off x="669979" y="3109957"/>
              <a:ext cx="32679" cy="68221"/>
            </a:xfrm>
            <a:custGeom>
              <a:avLst/>
              <a:gdLst/>
              <a:ahLst/>
              <a:cxnLst/>
              <a:rect l="l" t="t" r="r" b="b"/>
              <a:pathLst>
                <a:path w="879" h="1835" extrusionOk="0">
                  <a:moveTo>
                    <a:pt x="332" y="0"/>
                  </a:moveTo>
                  <a:lnTo>
                    <a:pt x="332" y="0"/>
                  </a:lnTo>
                  <a:cubicBezTo>
                    <a:pt x="332" y="15"/>
                    <a:pt x="0" y="634"/>
                    <a:pt x="58" y="1008"/>
                  </a:cubicBezTo>
                  <a:cubicBezTo>
                    <a:pt x="130" y="1268"/>
                    <a:pt x="260" y="1512"/>
                    <a:pt x="432" y="1714"/>
                  </a:cubicBezTo>
                  <a:cubicBezTo>
                    <a:pt x="488" y="1794"/>
                    <a:pt x="576" y="1834"/>
                    <a:pt x="664" y="1834"/>
                  </a:cubicBezTo>
                  <a:cubicBezTo>
                    <a:pt x="735" y="1834"/>
                    <a:pt x="807" y="1808"/>
                    <a:pt x="865" y="1757"/>
                  </a:cubicBezTo>
                  <a:cubicBezTo>
                    <a:pt x="865" y="1757"/>
                    <a:pt x="879" y="1757"/>
                    <a:pt x="879" y="1743"/>
                  </a:cubicBezTo>
                  <a:cubicBezTo>
                    <a:pt x="648" y="1570"/>
                    <a:pt x="476" y="1340"/>
                    <a:pt x="360" y="1080"/>
                  </a:cubicBezTo>
                  <a:cubicBezTo>
                    <a:pt x="245" y="692"/>
                    <a:pt x="332" y="15"/>
                    <a:pt x="33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8" name="Google Shape;382;p35">
              <a:extLst>
                <a:ext uri="{FF2B5EF4-FFF2-40B4-BE49-F238E27FC236}">
                  <a16:creationId xmlns:a16="http://schemas.microsoft.com/office/drawing/2014/main" id="{D70D65F8-E82A-9559-B9DC-801DF008FF0D}"/>
                </a:ext>
              </a:extLst>
            </p:cNvPr>
            <p:cNvSpPr/>
            <p:nvPr/>
          </p:nvSpPr>
          <p:spPr>
            <a:xfrm flipH="1">
              <a:off x="646408" y="3130293"/>
              <a:ext cx="17696" cy="48777"/>
            </a:xfrm>
            <a:custGeom>
              <a:avLst/>
              <a:gdLst/>
              <a:ahLst/>
              <a:cxnLst/>
              <a:rect l="l" t="t" r="r" b="b"/>
              <a:pathLst>
                <a:path w="476" h="1312" extrusionOk="0">
                  <a:moveTo>
                    <a:pt x="87" y="1"/>
                  </a:moveTo>
                  <a:lnTo>
                    <a:pt x="87" y="1"/>
                  </a:lnTo>
                  <a:cubicBezTo>
                    <a:pt x="0" y="447"/>
                    <a:pt x="44" y="908"/>
                    <a:pt x="245" y="1311"/>
                  </a:cubicBezTo>
                  <a:lnTo>
                    <a:pt x="274" y="1311"/>
                  </a:lnTo>
                  <a:cubicBezTo>
                    <a:pt x="461" y="1282"/>
                    <a:pt x="476" y="1066"/>
                    <a:pt x="476" y="1052"/>
                  </a:cubicBezTo>
                  <a:cubicBezTo>
                    <a:pt x="288" y="721"/>
                    <a:pt x="159" y="375"/>
                    <a:pt x="87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79" name="Google Shape;383;p35">
              <a:extLst>
                <a:ext uri="{FF2B5EF4-FFF2-40B4-BE49-F238E27FC236}">
                  <a16:creationId xmlns:a16="http://schemas.microsoft.com/office/drawing/2014/main" id="{B5F4471F-F026-2E8F-AC5D-3EC02D21F7A4}"/>
                </a:ext>
              </a:extLst>
            </p:cNvPr>
            <p:cNvSpPr/>
            <p:nvPr/>
          </p:nvSpPr>
          <p:spPr>
            <a:xfrm flipH="1">
              <a:off x="592873" y="3103005"/>
              <a:ext cx="37512" cy="66957"/>
            </a:xfrm>
            <a:custGeom>
              <a:avLst/>
              <a:gdLst/>
              <a:ahLst/>
              <a:cxnLst/>
              <a:rect l="l" t="t" r="r" b="b"/>
              <a:pathLst>
                <a:path w="1009" h="1801" extrusionOk="0">
                  <a:moveTo>
                    <a:pt x="663" y="0"/>
                  </a:moveTo>
                  <a:lnTo>
                    <a:pt x="44" y="792"/>
                  </a:lnTo>
                  <a:cubicBezTo>
                    <a:pt x="44" y="792"/>
                    <a:pt x="1" y="1383"/>
                    <a:pt x="1" y="1800"/>
                  </a:cubicBezTo>
                  <a:cubicBezTo>
                    <a:pt x="130" y="1800"/>
                    <a:pt x="260" y="1771"/>
                    <a:pt x="375" y="1699"/>
                  </a:cubicBezTo>
                  <a:cubicBezTo>
                    <a:pt x="519" y="1555"/>
                    <a:pt x="1009" y="735"/>
                    <a:pt x="951" y="519"/>
                  </a:cubicBezTo>
                  <a:cubicBezTo>
                    <a:pt x="879" y="331"/>
                    <a:pt x="793" y="159"/>
                    <a:pt x="663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0" name="Google Shape;384;p35">
              <a:extLst>
                <a:ext uri="{FF2B5EF4-FFF2-40B4-BE49-F238E27FC236}">
                  <a16:creationId xmlns:a16="http://schemas.microsoft.com/office/drawing/2014/main" id="{88E76DB6-A797-4C47-120F-A2247BDE93CF}"/>
                </a:ext>
              </a:extLst>
            </p:cNvPr>
            <p:cNvSpPr/>
            <p:nvPr/>
          </p:nvSpPr>
          <p:spPr>
            <a:xfrm flipH="1">
              <a:off x="710131" y="3100328"/>
              <a:ext cx="17176" cy="76586"/>
            </a:xfrm>
            <a:custGeom>
              <a:avLst/>
              <a:gdLst/>
              <a:ahLst/>
              <a:cxnLst/>
              <a:rect l="l" t="t" r="r" b="b"/>
              <a:pathLst>
                <a:path w="462" h="2060" extrusionOk="0">
                  <a:moveTo>
                    <a:pt x="462" y="0"/>
                  </a:moveTo>
                  <a:cubicBezTo>
                    <a:pt x="462" y="0"/>
                    <a:pt x="44" y="591"/>
                    <a:pt x="30" y="749"/>
                  </a:cubicBezTo>
                  <a:cubicBezTo>
                    <a:pt x="1" y="1066"/>
                    <a:pt x="1" y="1368"/>
                    <a:pt x="44" y="1671"/>
                  </a:cubicBezTo>
                  <a:cubicBezTo>
                    <a:pt x="59" y="1800"/>
                    <a:pt x="73" y="1930"/>
                    <a:pt x="59" y="2059"/>
                  </a:cubicBezTo>
                  <a:cubicBezTo>
                    <a:pt x="275" y="1987"/>
                    <a:pt x="361" y="1656"/>
                    <a:pt x="419" y="1483"/>
                  </a:cubicBezTo>
                  <a:cubicBezTo>
                    <a:pt x="419" y="1483"/>
                    <a:pt x="203" y="835"/>
                    <a:pt x="231" y="605"/>
                  </a:cubicBezTo>
                  <a:cubicBezTo>
                    <a:pt x="289" y="403"/>
                    <a:pt x="375" y="202"/>
                    <a:pt x="46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1" name="Google Shape;385;p35">
              <a:extLst>
                <a:ext uri="{FF2B5EF4-FFF2-40B4-BE49-F238E27FC236}">
                  <a16:creationId xmlns:a16="http://schemas.microsoft.com/office/drawing/2014/main" id="{61FAA95F-116A-F910-2814-DEE1C916F40D}"/>
                </a:ext>
              </a:extLst>
            </p:cNvPr>
            <p:cNvSpPr/>
            <p:nvPr/>
          </p:nvSpPr>
          <p:spPr>
            <a:xfrm flipH="1">
              <a:off x="-12674" y="2161224"/>
              <a:ext cx="600231" cy="999629"/>
            </a:xfrm>
            <a:custGeom>
              <a:avLst/>
              <a:gdLst/>
              <a:ahLst/>
              <a:cxnLst/>
              <a:rect l="l" t="t" r="r" b="b"/>
              <a:pathLst>
                <a:path w="16145" h="26888" extrusionOk="0">
                  <a:moveTo>
                    <a:pt x="11234" y="0"/>
                  </a:moveTo>
                  <a:cubicBezTo>
                    <a:pt x="11190" y="0"/>
                    <a:pt x="11133" y="0"/>
                    <a:pt x="11075" y="15"/>
                  </a:cubicBezTo>
                  <a:cubicBezTo>
                    <a:pt x="8397" y="260"/>
                    <a:pt x="7605" y="4638"/>
                    <a:pt x="8209" y="9390"/>
                  </a:cubicBezTo>
                  <a:cubicBezTo>
                    <a:pt x="8872" y="14762"/>
                    <a:pt x="9160" y="16965"/>
                    <a:pt x="9160" y="16965"/>
                  </a:cubicBezTo>
                  <a:lnTo>
                    <a:pt x="1" y="23129"/>
                  </a:lnTo>
                  <a:lnTo>
                    <a:pt x="1470" y="26887"/>
                  </a:lnTo>
                  <a:cubicBezTo>
                    <a:pt x="1470" y="26887"/>
                    <a:pt x="15194" y="23762"/>
                    <a:pt x="15669" y="18967"/>
                  </a:cubicBezTo>
                  <a:cubicBezTo>
                    <a:pt x="16145" y="14243"/>
                    <a:pt x="15309" y="0"/>
                    <a:pt x="11234" y="0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2" name="Google Shape;386;p35">
              <a:extLst>
                <a:ext uri="{FF2B5EF4-FFF2-40B4-BE49-F238E27FC236}">
                  <a16:creationId xmlns:a16="http://schemas.microsoft.com/office/drawing/2014/main" id="{D10B6A1C-FCC5-C566-8DE2-7F6250935DB4}"/>
                </a:ext>
              </a:extLst>
            </p:cNvPr>
            <p:cNvSpPr/>
            <p:nvPr/>
          </p:nvSpPr>
          <p:spPr>
            <a:xfrm flipH="1">
              <a:off x="557517" y="1839304"/>
              <a:ext cx="36471" cy="17845"/>
            </a:xfrm>
            <a:custGeom>
              <a:avLst/>
              <a:gdLst/>
              <a:ahLst/>
              <a:cxnLst/>
              <a:rect l="l" t="t" r="r" b="b"/>
              <a:pathLst>
                <a:path w="981" h="480" extrusionOk="0">
                  <a:moveTo>
                    <a:pt x="507" y="1"/>
                  </a:moveTo>
                  <a:cubicBezTo>
                    <a:pt x="300" y="1"/>
                    <a:pt x="87" y="134"/>
                    <a:pt x="1" y="321"/>
                  </a:cubicBezTo>
                  <a:cubicBezTo>
                    <a:pt x="98" y="301"/>
                    <a:pt x="196" y="291"/>
                    <a:pt x="292" y="291"/>
                  </a:cubicBezTo>
                  <a:cubicBezTo>
                    <a:pt x="537" y="291"/>
                    <a:pt x="773" y="355"/>
                    <a:pt x="980" y="479"/>
                  </a:cubicBezTo>
                  <a:cubicBezTo>
                    <a:pt x="915" y="134"/>
                    <a:pt x="714" y="1"/>
                    <a:pt x="50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3" name="Google Shape;387;p35">
              <a:extLst>
                <a:ext uri="{FF2B5EF4-FFF2-40B4-BE49-F238E27FC236}">
                  <a16:creationId xmlns:a16="http://schemas.microsoft.com/office/drawing/2014/main" id="{90E8B65C-7875-7661-E2C2-E3DF5CBD6152}"/>
                </a:ext>
              </a:extLst>
            </p:cNvPr>
            <p:cNvSpPr/>
            <p:nvPr/>
          </p:nvSpPr>
          <p:spPr>
            <a:xfrm flipH="1">
              <a:off x="569860" y="1872653"/>
              <a:ext cx="23571" cy="23571"/>
            </a:xfrm>
            <a:custGeom>
              <a:avLst/>
              <a:gdLst/>
              <a:ahLst/>
              <a:cxnLst/>
              <a:rect l="l" t="t" r="r" b="b"/>
              <a:pathLst>
                <a:path w="634" h="634" extrusionOk="0">
                  <a:moveTo>
                    <a:pt x="317" y="0"/>
                  </a:moveTo>
                  <a:cubicBezTo>
                    <a:pt x="274" y="0"/>
                    <a:pt x="231" y="0"/>
                    <a:pt x="188" y="29"/>
                  </a:cubicBezTo>
                  <a:cubicBezTo>
                    <a:pt x="72" y="72"/>
                    <a:pt x="0" y="187"/>
                    <a:pt x="0" y="317"/>
                  </a:cubicBezTo>
                  <a:cubicBezTo>
                    <a:pt x="0" y="346"/>
                    <a:pt x="15" y="374"/>
                    <a:pt x="15" y="403"/>
                  </a:cubicBezTo>
                  <a:cubicBezTo>
                    <a:pt x="29" y="461"/>
                    <a:pt x="58" y="504"/>
                    <a:pt x="101" y="547"/>
                  </a:cubicBezTo>
                  <a:lnTo>
                    <a:pt x="173" y="590"/>
                  </a:lnTo>
                  <a:cubicBezTo>
                    <a:pt x="216" y="619"/>
                    <a:pt x="274" y="634"/>
                    <a:pt x="332" y="634"/>
                  </a:cubicBezTo>
                  <a:cubicBezTo>
                    <a:pt x="504" y="619"/>
                    <a:pt x="634" y="475"/>
                    <a:pt x="634" y="302"/>
                  </a:cubicBezTo>
                  <a:cubicBezTo>
                    <a:pt x="634" y="274"/>
                    <a:pt x="634" y="259"/>
                    <a:pt x="620" y="230"/>
                  </a:cubicBezTo>
                  <a:cubicBezTo>
                    <a:pt x="605" y="173"/>
                    <a:pt x="576" y="130"/>
                    <a:pt x="533" y="86"/>
                  </a:cubicBezTo>
                  <a:cubicBezTo>
                    <a:pt x="519" y="72"/>
                    <a:pt x="490" y="58"/>
                    <a:pt x="476" y="29"/>
                  </a:cubicBezTo>
                  <a:cubicBezTo>
                    <a:pt x="418" y="14"/>
                    <a:pt x="375" y="0"/>
                    <a:pt x="31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4" name="Google Shape;388;p35">
              <a:extLst>
                <a:ext uri="{FF2B5EF4-FFF2-40B4-BE49-F238E27FC236}">
                  <a16:creationId xmlns:a16="http://schemas.microsoft.com/office/drawing/2014/main" id="{05E3B3BA-DC0D-8703-03E7-3CC4D445E371}"/>
                </a:ext>
              </a:extLst>
            </p:cNvPr>
            <p:cNvSpPr/>
            <p:nvPr/>
          </p:nvSpPr>
          <p:spPr>
            <a:xfrm flipH="1">
              <a:off x="563949" y="1933661"/>
              <a:ext cx="43423" cy="21042"/>
            </a:xfrm>
            <a:custGeom>
              <a:avLst/>
              <a:gdLst/>
              <a:ahLst/>
              <a:cxnLst/>
              <a:rect l="l" t="t" r="r" b="b"/>
              <a:pathLst>
                <a:path w="1168" h="566" extrusionOk="0">
                  <a:moveTo>
                    <a:pt x="1167" y="1"/>
                  </a:moveTo>
                  <a:lnTo>
                    <a:pt x="1167" y="1"/>
                  </a:lnTo>
                  <a:cubicBezTo>
                    <a:pt x="980" y="73"/>
                    <a:pt x="793" y="130"/>
                    <a:pt x="606" y="145"/>
                  </a:cubicBezTo>
                  <a:cubicBezTo>
                    <a:pt x="260" y="188"/>
                    <a:pt x="1" y="202"/>
                    <a:pt x="1" y="202"/>
                  </a:cubicBezTo>
                  <a:cubicBezTo>
                    <a:pt x="1" y="202"/>
                    <a:pt x="234" y="566"/>
                    <a:pt x="578" y="566"/>
                  </a:cubicBezTo>
                  <a:cubicBezTo>
                    <a:pt x="597" y="566"/>
                    <a:pt x="615" y="565"/>
                    <a:pt x="635" y="562"/>
                  </a:cubicBezTo>
                  <a:cubicBezTo>
                    <a:pt x="923" y="505"/>
                    <a:pt x="1139" y="289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5" name="Google Shape;389;p35">
              <a:extLst>
                <a:ext uri="{FF2B5EF4-FFF2-40B4-BE49-F238E27FC236}">
                  <a16:creationId xmlns:a16="http://schemas.microsoft.com/office/drawing/2014/main" id="{F45BDD62-34EC-340D-9C6D-D79CF8CBE582}"/>
                </a:ext>
              </a:extLst>
            </p:cNvPr>
            <p:cNvSpPr/>
            <p:nvPr/>
          </p:nvSpPr>
          <p:spPr>
            <a:xfrm flipH="1">
              <a:off x="1921745" y="1772162"/>
              <a:ext cx="36434" cy="15391"/>
            </a:xfrm>
            <a:custGeom>
              <a:avLst/>
              <a:gdLst/>
              <a:ahLst/>
              <a:cxnLst/>
              <a:rect l="l" t="t" r="r" b="b"/>
              <a:pathLst>
                <a:path w="980" h="414" extrusionOk="0">
                  <a:moveTo>
                    <a:pt x="513" y="1"/>
                  </a:moveTo>
                  <a:cubicBezTo>
                    <a:pt x="283" y="1"/>
                    <a:pt x="57" y="182"/>
                    <a:pt x="0" y="399"/>
                  </a:cubicBezTo>
                  <a:cubicBezTo>
                    <a:pt x="154" y="343"/>
                    <a:pt x="315" y="314"/>
                    <a:pt x="475" y="314"/>
                  </a:cubicBezTo>
                  <a:cubicBezTo>
                    <a:pt x="646" y="314"/>
                    <a:pt x="817" y="346"/>
                    <a:pt x="980" y="413"/>
                  </a:cubicBezTo>
                  <a:cubicBezTo>
                    <a:pt x="878" y="114"/>
                    <a:pt x="695" y="1"/>
                    <a:pt x="51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6" name="Google Shape;390;p35">
              <a:extLst>
                <a:ext uri="{FF2B5EF4-FFF2-40B4-BE49-F238E27FC236}">
                  <a16:creationId xmlns:a16="http://schemas.microsoft.com/office/drawing/2014/main" id="{C625E4B7-5418-7F4B-0ECD-5CB39D54DFFC}"/>
                </a:ext>
              </a:extLst>
            </p:cNvPr>
            <p:cNvSpPr/>
            <p:nvPr/>
          </p:nvSpPr>
          <p:spPr>
            <a:xfrm flipH="1">
              <a:off x="1928177" y="1812128"/>
              <a:ext cx="23571" cy="23794"/>
            </a:xfrm>
            <a:custGeom>
              <a:avLst/>
              <a:gdLst/>
              <a:ahLst/>
              <a:cxnLst/>
              <a:rect l="l" t="t" r="r" b="b"/>
              <a:pathLst>
                <a:path w="634" h="640" extrusionOk="0">
                  <a:moveTo>
                    <a:pt x="303" y="1"/>
                  </a:moveTo>
                  <a:cubicBezTo>
                    <a:pt x="259" y="1"/>
                    <a:pt x="216" y="15"/>
                    <a:pt x="187" y="29"/>
                  </a:cubicBezTo>
                  <a:cubicBezTo>
                    <a:pt x="72" y="87"/>
                    <a:pt x="0" y="202"/>
                    <a:pt x="0" y="332"/>
                  </a:cubicBezTo>
                  <a:cubicBezTo>
                    <a:pt x="0" y="361"/>
                    <a:pt x="0" y="390"/>
                    <a:pt x="0" y="404"/>
                  </a:cubicBezTo>
                  <a:cubicBezTo>
                    <a:pt x="15" y="462"/>
                    <a:pt x="58" y="519"/>
                    <a:pt x="87" y="548"/>
                  </a:cubicBezTo>
                  <a:lnTo>
                    <a:pt x="159" y="606"/>
                  </a:lnTo>
                  <a:cubicBezTo>
                    <a:pt x="201" y="627"/>
                    <a:pt x="235" y="640"/>
                    <a:pt x="273" y="640"/>
                  </a:cubicBezTo>
                  <a:cubicBezTo>
                    <a:pt x="287" y="640"/>
                    <a:pt x="302" y="638"/>
                    <a:pt x="317" y="634"/>
                  </a:cubicBezTo>
                  <a:cubicBezTo>
                    <a:pt x="490" y="634"/>
                    <a:pt x="634" y="490"/>
                    <a:pt x="634" y="317"/>
                  </a:cubicBezTo>
                  <a:cubicBezTo>
                    <a:pt x="634" y="289"/>
                    <a:pt x="620" y="260"/>
                    <a:pt x="620" y="231"/>
                  </a:cubicBezTo>
                  <a:cubicBezTo>
                    <a:pt x="605" y="173"/>
                    <a:pt x="576" y="130"/>
                    <a:pt x="533" y="87"/>
                  </a:cubicBezTo>
                  <a:cubicBezTo>
                    <a:pt x="504" y="73"/>
                    <a:pt x="490" y="58"/>
                    <a:pt x="461" y="44"/>
                  </a:cubicBezTo>
                  <a:cubicBezTo>
                    <a:pt x="418" y="15"/>
                    <a:pt x="360" y="1"/>
                    <a:pt x="30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7" name="Google Shape;391;p35">
              <a:extLst>
                <a:ext uri="{FF2B5EF4-FFF2-40B4-BE49-F238E27FC236}">
                  <a16:creationId xmlns:a16="http://schemas.microsoft.com/office/drawing/2014/main" id="{4D8CB4A4-7B26-CFBD-494F-0DC831354D7F}"/>
                </a:ext>
              </a:extLst>
            </p:cNvPr>
            <p:cNvSpPr/>
            <p:nvPr/>
          </p:nvSpPr>
          <p:spPr>
            <a:xfrm flipH="1">
              <a:off x="1922823" y="1880125"/>
              <a:ext cx="43386" cy="21042"/>
            </a:xfrm>
            <a:custGeom>
              <a:avLst/>
              <a:gdLst/>
              <a:ahLst/>
              <a:cxnLst/>
              <a:rect l="l" t="t" r="r" b="b"/>
              <a:pathLst>
                <a:path w="1167" h="566" extrusionOk="0">
                  <a:moveTo>
                    <a:pt x="1167" y="1"/>
                  </a:moveTo>
                  <a:lnTo>
                    <a:pt x="1167" y="1"/>
                  </a:lnTo>
                  <a:cubicBezTo>
                    <a:pt x="994" y="73"/>
                    <a:pt x="807" y="130"/>
                    <a:pt x="605" y="145"/>
                  </a:cubicBezTo>
                  <a:cubicBezTo>
                    <a:pt x="260" y="188"/>
                    <a:pt x="0" y="202"/>
                    <a:pt x="0" y="202"/>
                  </a:cubicBezTo>
                  <a:cubicBezTo>
                    <a:pt x="0" y="202"/>
                    <a:pt x="247" y="566"/>
                    <a:pt x="592" y="566"/>
                  </a:cubicBezTo>
                  <a:cubicBezTo>
                    <a:pt x="611" y="566"/>
                    <a:pt x="629" y="564"/>
                    <a:pt x="648" y="562"/>
                  </a:cubicBezTo>
                  <a:cubicBezTo>
                    <a:pt x="922" y="505"/>
                    <a:pt x="1138" y="289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88" name="Google Shape;392;p35">
              <a:extLst>
                <a:ext uri="{FF2B5EF4-FFF2-40B4-BE49-F238E27FC236}">
                  <a16:creationId xmlns:a16="http://schemas.microsoft.com/office/drawing/2014/main" id="{76FB8F00-1FAA-7207-F0DF-90262FD1A05B}"/>
                </a:ext>
              </a:extLst>
            </p:cNvPr>
            <p:cNvSpPr/>
            <p:nvPr/>
          </p:nvSpPr>
          <p:spPr>
            <a:xfrm flipH="1">
              <a:off x="3153176" y="1805696"/>
              <a:ext cx="23571" cy="23608"/>
            </a:xfrm>
            <a:custGeom>
              <a:avLst/>
              <a:gdLst/>
              <a:ahLst/>
              <a:cxnLst/>
              <a:rect l="l" t="t" r="r" b="b"/>
              <a:pathLst>
                <a:path w="634" h="635" extrusionOk="0">
                  <a:moveTo>
                    <a:pt x="317" y="1"/>
                  </a:moveTo>
                  <a:cubicBezTo>
                    <a:pt x="274" y="1"/>
                    <a:pt x="231" y="1"/>
                    <a:pt x="187" y="30"/>
                  </a:cubicBezTo>
                  <a:cubicBezTo>
                    <a:pt x="72" y="73"/>
                    <a:pt x="0" y="188"/>
                    <a:pt x="0" y="318"/>
                  </a:cubicBezTo>
                  <a:cubicBezTo>
                    <a:pt x="0" y="346"/>
                    <a:pt x="15" y="375"/>
                    <a:pt x="15" y="404"/>
                  </a:cubicBezTo>
                  <a:cubicBezTo>
                    <a:pt x="29" y="462"/>
                    <a:pt x="58" y="505"/>
                    <a:pt x="101" y="548"/>
                  </a:cubicBezTo>
                  <a:lnTo>
                    <a:pt x="173" y="591"/>
                  </a:lnTo>
                  <a:cubicBezTo>
                    <a:pt x="216" y="620"/>
                    <a:pt x="274" y="635"/>
                    <a:pt x="331" y="635"/>
                  </a:cubicBezTo>
                  <a:cubicBezTo>
                    <a:pt x="504" y="620"/>
                    <a:pt x="634" y="476"/>
                    <a:pt x="634" y="303"/>
                  </a:cubicBezTo>
                  <a:cubicBezTo>
                    <a:pt x="634" y="274"/>
                    <a:pt x="634" y="260"/>
                    <a:pt x="619" y="231"/>
                  </a:cubicBezTo>
                  <a:cubicBezTo>
                    <a:pt x="605" y="174"/>
                    <a:pt x="576" y="130"/>
                    <a:pt x="547" y="87"/>
                  </a:cubicBezTo>
                  <a:cubicBezTo>
                    <a:pt x="519" y="73"/>
                    <a:pt x="490" y="58"/>
                    <a:pt x="475" y="30"/>
                  </a:cubicBezTo>
                  <a:cubicBezTo>
                    <a:pt x="418" y="15"/>
                    <a:pt x="375" y="1"/>
                    <a:pt x="31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758649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40"/>
          <p:cNvSpPr txBox="1">
            <a:spLocks noGrp="1"/>
          </p:cNvSpPr>
          <p:nvPr>
            <p:ph type="title"/>
          </p:nvPr>
        </p:nvSpPr>
        <p:spPr>
          <a:xfrm>
            <a:off x="4919139" y="1673551"/>
            <a:ext cx="2360000" cy="1169200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800" dirty="0"/>
              <a:t>Ambiente de prática de enfermagem favorável</a:t>
            </a:r>
            <a:endParaRPr sz="1800" dirty="0"/>
          </a:p>
        </p:txBody>
      </p:sp>
      <p:sp>
        <p:nvSpPr>
          <p:cNvPr id="1040" name="Google Shape;1040;p40"/>
          <p:cNvSpPr txBox="1">
            <a:spLocks noGrp="1"/>
          </p:cNvSpPr>
          <p:nvPr>
            <p:ph type="ctrTitle" idx="7"/>
          </p:nvPr>
        </p:nvSpPr>
        <p:spPr>
          <a:xfrm>
            <a:off x="1609250" y="5702596"/>
            <a:ext cx="2508400" cy="859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pt-PT" dirty="0"/>
              <a:t>Menos infeções relacionadas com os cuidados de saúde</a:t>
            </a:r>
            <a:endParaRPr dirty="0"/>
          </a:p>
        </p:txBody>
      </p:sp>
      <p:sp>
        <p:nvSpPr>
          <p:cNvPr id="1135" name="Google Shape;1135;p40"/>
          <p:cNvSpPr txBox="1">
            <a:spLocks noGrp="1"/>
          </p:cNvSpPr>
          <p:nvPr>
            <p:ph type="ctrTitle" idx="3"/>
          </p:nvPr>
        </p:nvSpPr>
        <p:spPr>
          <a:xfrm>
            <a:off x="8536601" y="2258151"/>
            <a:ext cx="2508400" cy="859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dirty="0"/>
              <a:t>Menos erros de medicação</a:t>
            </a:r>
            <a:endParaRPr dirty="0"/>
          </a:p>
        </p:txBody>
      </p:sp>
      <p:cxnSp>
        <p:nvCxnSpPr>
          <p:cNvPr id="1137" name="Google Shape;1137;p40"/>
          <p:cNvCxnSpPr/>
          <p:nvPr/>
        </p:nvCxnSpPr>
        <p:spPr>
          <a:xfrm rot="10800000">
            <a:off x="6096000" y="2848386"/>
            <a:ext cx="0" cy="13048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138" name="Google Shape;1138;p40"/>
          <p:cNvSpPr txBox="1">
            <a:spLocks noGrp="1"/>
          </p:cNvSpPr>
          <p:nvPr>
            <p:ph type="ctrTitle" idx="2"/>
          </p:nvPr>
        </p:nvSpPr>
        <p:spPr>
          <a:xfrm>
            <a:off x="1536702" y="2427549"/>
            <a:ext cx="2508400" cy="48704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/>
              <a:t>Menos quedas</a:t>
            </a:r>
            <a:endParaRPr dirty="0"/>
          </a:p>
        </p:txBody>
      </p:sp>
      <p:sp>
        <p:nvSpPr>
          <p:cNvPr id="1141" name="Google Shape;1141;p40"/>
          <p:cNvSpPr txBox="1">
            <a:spLocks noGrp="1"/>
          </p:cNvSpPr>
          <p:nvPr>
            <p:ph type="ctrTitle" idx="9"/>
          </p:nvPr>
        </p:nvSpPr>
        <p:spPr>
          <a:xfrm>
            <a:off x="4808037" y="4153185"/>
            <a:ext cx="2495398" cy="1304799"/>
          </a:xfrm>
          <a:prstGeom prst="rect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pt-PT" sz="1800" dirty="0"/>
              <a:t>MELHORES RESULTADOS PARA AS PESSOAS INTERNADAS</a:t>
            </a:r>
          </a:p>
        </p:txBody>
      </p:sp>
      <p:sp>
        <p:nvSpPr>
          <p:cNvPr id="1142" name="Google Shape;1142;p40"/>
          <p:cNvSpPr txBox="1">
            <a:spLocks noGrp="1"/>
          </p:cNvSpPr>
          <p:nvPr>
            <p:ph type="ctrTitle" idx="5"/>
          </p:nvPr>
        </p:nvSpPr>
        <p:spPr>
          <a:xfrm>
            <a:off x="8594175" y="5554127"/>
            <a:ext cx="2508400" cy="859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/>
              <a:t>Menos lesões por pressão</a:t>
            </a:r>
            <a:endParaRPr dirty="0"/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7597307B-F6E9-B192-AA76-5BE035091AD1}"/>
              </a:ext>
            </a:extLst>
          </p:cNvPr>
          <p:cNvGrpSpPr/>
          <p:nvPr/>
        </p:nvGrpSpPr>
        <p:grpSpPr>
          <a:xfrm>
            <a:off x="8818209" y="833912"/>
            <a:ext cx="1839052" cy="1589126"/>
            <a:chOff x="8499641" y="744977"/>
            <a:chExt cx="1839052" cy="1589126"/>
          </a:xfrm>
        </p:grpSpPr>
        <p:sp>
          <p:nvSpPr>
            <p:cNvPr id="12" name="Google Shape;1043;p40">
              <a:extLst>
                <a:ext uri="{FF2B5EF4-FFF2-40B4-BE49-F238E27FC236}">
                  <a16:creationId xmlns:a16="http://schemas.microsoft.com/office/drawing/2014/main" id="{FD1EF780-84DF-4FE6-1F1C-EB067670FC73}"/>
                </a:ext>
              </a:extLst>
            </p:cNvPr>
            <p:cNvSpPr/>
            <p:nvPr/>
          </p:nvSpPr>
          <p:spPr>
            <a:xfrm>
              <a:off x="8499641" y="744977"/>
              <a:ext cx="1839052" cy="1589126"/>
            </a:xfrm>
            <a:custGeom>
              <a:avLst/>
              <a:gdLst/>
              <a:ahLst/>
              <a:cxnLst/>
              <a:rect l="l" t="t" r="r" b="b"/>
              <a:pathLst>
                <a:path w="12070" h="11613" extrusionOk="0">
                  <a:moveTo>
                    <a:pt x="6262" y="227"/>
                  </a:moveTo>
                  <a:cubicBezTo>
                    <a:pt x="9344" y="227"/>
                    <a:pt x="11841" y="2723"/>
                    <a:pt x="11845" y="5805"/>
                  </a:cubicBezTo>
                  <a:cubicBezTo>
                    <a:pt x="11845" y="8063"/>
                    <a:pt x="10482" y="10097"/>
                    <a:pt x="8399" y="10960"/>
                  </a:cubicBezTo>
                  <a:cubicBezTo>
                    <a:pt x="7708" y="11246"/>
                    <a:pt x="6983" y="11385"/>
                    <a:pt x="6264" y="11385"/>
                  </a:cubicBezTo>
                  <a:cubicBezTo>
                    <a:pt x="4811" y="11385"/>
                    <a:pt x="3385" y="10818"/>
                    <a:pt x="2317" y="9750"/>
                  </a:cubicBezTo>
                  <a:cubicBezTo>
                    <a:pt x="720" y="8153"/>
                    <a:pt x="243" y="5755"/>
                    <a:pt x="1107" y="3668"/>
                  </a:cubicBezTo>
                  <a:cubicBezTo>
                    <a:pt x="1971" y="1585"/>
                    <a:pt x="4004" y="227"/>
                    <a:pt x="6262" y="227"/>
                  </a:cubicBezTo>
                  <a:close/>
                  <a:moveTo>
                    <a:pt x="6267" y="0"/>
                  </a:moveTo>
                  <a:cubicBezTo>
                    <a:pt x="4756" y="0"/>
                    <a:pt x="3270" y="591"/>
                    <a:pt x="2160" y="1702"/>
                  </a:cubicBezTo>
                  <a:cubicBezTo>
                    <a:pt x="500" y="3362"/>
                    <a:pt x="0" y="5859"/>
                    <a:pt x="900" y="8027"/>
                  </a:cubicBezTo>
                  <a:cubicBezTo>
                    <a:pt x="1800" y="10196"/>
                    <a:pt x="3914" y="11613"/>
                    <a:pt x="6262" y="11613"/>
                  </a:cubicBezTo>
                  <a:cubicBezTo>
                    <a:pt x="9470" y="11608"/>
                    <a:pt x="12065" y="9012"/>
                    <a:pt x="12070" y="5805"/>
                  </a:cubicBezTo>
                  <a:cubicBezTo>
                    <a:pt x="12070" y="3457"/>
                    <a:pt x="10653" y="1342"/>
                    <a:pt x="8485" y="443"/>
                  </a:cubicBezTo>
                  <a:cubicBezTo>
                    <a:pt x="7767" y="145"/>
                    <a:pt x="7014" y="0"/>
                    <a:pt x="6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50188CD5-9882-E8FA-9239-8CF5898194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67" t="33239" r="24654" b="24793"/>
            <a:stretch/>
          </p:blipFill>
          <p:spPr>
            <a:xfrm>
              <a:off x="8716415" y="1007294"/>
              <a:ext cx="1511637" cy="11017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6C4D3D0B-ED01-AC3D-1E19-DA5B8B29DBAD}"/>
              </a:ext>
            </a:extLst>
          </p:cNvPr>
          <p:cNvGrpSpPr/>
          <p:nvPr/>
        </p:nvGrpSpPr>
        <p:grpSpPr>
          <a:xfrm>
            <a:off x="8991466" y="4043866"/>
            <a:ext cx="1665795" cy="1731481"/>
            <a:chOff x="8562257" y="3131212"/>
            <a:chExt cx="1665795" cy="1731481"/>
          </a:xfrm>
        </p:grpSpPr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F9628542-0BF0-D7FB-CBEC-621EE374D2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25"/>
            <a:stretch/>
          </p:blipFill>
          <p:spPr>
            <a:xfrm>
              <a:off x="9037442" y="3240532"/>
              <a:ext cx="763449" cy="16221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1" name="Google Shape;1065;p40">
              <a:extLst>
                <a:ext uri="{FF2B5EF4-FFF2-40B4-BE49-F238E27FC236}">
                  <a16:creationId xmlns:a16="http://schemas.microsoft.com/office/drawing/2014/main" id="{1A21F057-FD27-6F22-C9DD-A83BFF8C2263}"/>
                </a:ext>
              </a:extLst>
            </p:cNvPr>
            <p:cNvSpPr/>
            <p:nvPr/>
          </p:nvSpPr>
          <p:spPr>
            <a:xfrm>
              <a:off x="8562257" y="3131212"/>
              <a:ext cx="1665795" cy="1659032"/>
            </a:xfrm>
            <a:custGeom>
              <a:avLst/>
              <a:gdLst/>
              <a:ahLst/>
              <a:cxnLst/>
              <a:rect l="l" t="t" r="r" b="b"/>
              <a:pathLst>
                <a:path w="10964" h="11117" fill="none" extrusionOk="0">
                  <a:moveTo>
                    <a:pt x="10964" y="5561"/>
                  </a:moveTo>
                  <a:cubicBezTo>
                    <a:pt x="10964" y="8629"/>
                    <a:pt x="8512" y="11117"/>
                    <a:pt x="5480" y="11117"/>
                  </a:cubicBezTo>
                  <a:cubicBezTo>
                    <a:pt x="2453" y="11117"/>
                    <a:pt x="1" y="8629"/>
                    <a:pt x="1" y="5561"/>
                  </a:cubicBezTo>
                  <a:cubicBezTo>
                    <a:pt x="1" y="2489"/>
                    <a:pt x="2453" y="1"/>
                    <a:pt x="5480" y="1"/>
                  </a:cubicBezTo>
                  <a:cubicBezTo>
                    <a:pt x="8512" y="1"/>
                    <a:pt x="10964" y="2489"/>
                    <a:pt x="10964" y="5561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8B289E6A-9FA7-6ECE-40CC-31F6A6B759C3}"/>
              </a:ext>
            </a:extLst>
          </p:cNvPr>
          <p:cNvGrpSpPr/>
          <p:nvPr/>
        </p:nvGrpSpPr>
        <p:grpSpPr>
          <a:xfrm>
            <a:off x="1822626" y="788731"/>
            <a:ext cx="1839052" cy="1634307"/>
            <a:chOff x="5026020" y="699796"/>
            <a:chExt cx="1839052" cy="1634307"/>
          </a:xfrm>
        </p:grpSpPr>
        <p:pic>
          <p:nvPicPr>
            <p:cNvPr id="1028" name="Picture 4" descr="7 ideias de Prevenção de quedas para idosos | idosos, prevenção, atividades  para idosos">
              <a:extLst>
                <a:ext uri="{FF2B5EF4-FFF2-40B4-BE49-F238E27FC236}">
                  <a16:creationId xmlns:a16="http://schemas.microsoft.com/office/drawing/2014/main" id="{AE9C244E-6945-2E24-BDFA-4D76B1ADCF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1" t="26605" r="6617" b="4802"/>
            <a:stretch/>
          </p:blipFill>
          <p:spPr bwMode="auto">
            <a:xfrm>
              <a:off x="5233230" y="909864"/>
              <a:ext cx="1522133" cy="11992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Google Shape;1089;p40">
              <a:extLst>
                <a:ext uri="{FF2B5EF4-FFF2-40B4-BE49-F238E27FC236}">
                  <a16:creationId xmlns:a16="http://schemas.microsoft.com/office/drawing/2014/main" id="{F2F467B6-D3E5-BA42-AB91-0564D45C98BF}"/>
                </a:ext>
              </a:extLst>
            </p:cNvPr>
            <p:cNvSpPr/>
            <p:nvPr/>
          </p:nvSpPr>
          <p:spPr>
            <a:xfrm>
              <a:off x="5026020" y="699796"/>
              <a:ext cx="1839052" cy="1634307"/>
            </a:xfrm>
            <a:custGeom>
              <a:avLst/>
              <a:gdLst/>
              <a:ahLst/>
              <a:cxnLst/>
              <a:rect l="l" t="t" r="r" b="b"/>
              <a:pathLst>
                <a:path w="12070" h="11611" extrusionOk="0">
                  <a:moveTo>
                    <a:pt x="6262" y="224"/>
                  </a:moveTo>
                  <a:cubicBezTo>
                    <a:pt x="9344" y="229"/>
                    <a:pt x="11840" y="2726"/>
                    <a:pt x="11845" y="5807"/>
                  </a:cubicBezTo>
                  <a:cubicBezTo>
                    <a:pt x="11845" y="8061"/>
                    <a:pt x="10486" y="10099"/>
                    <a:pt x="8399" y="10963"/>
                  </a:cubicBezTo>
                  <a:cubicBezTo>
                    <a:pt x="7709" y="11248"/>
                    <a:pt x="6985" y="11387"/>
                    <a:pt x="6267" y="11387"/>
                  </a:cubicBezTo>
                  <a:cubicBezTo>
                    <a:pt x="4814" y="11387"/>
                    <a:pt x="3386" y="10818"/>
                    <a:pt x="2317" y="9752"/>
                  </a:cubicBezTo>
                  <a:cubicBezTo>
                    <a:pt x="720" y="8155"/>
                    <a:pt x="243" y="5753"/>
                    <a:pt x="1107" y="3670"/>
                  </a:cubicBezTo>
                  <a:cubicBezTo>
                    <a:pt x="1970" y="1583"/>
                    <a:pt x="4008" y="224"/>
                    <a:pt x="6262" y="224"/>
                  </a:cubicBezTo>
                  <a:close/>
                  <a:moveTo>
                    <a:pt x="6267" y="0"/>
                  </a:moveTo>
                  <a:cubicBezTo>
                    <a:pt x="4756" y="0"/>
                    <a:pt x="3270" y="589"/>
                    <a:pt x="2159" y="1700"/>
                  </a:cubicBezTo>
                  <a:cubicBezTo>
                    <a:pt x="499" y="3360"/>
                    <a:pt x="0" y="5857"/>
                    <a:pt x="900" y="8025"/>
                  </a:cubicBezTo>
                  <a:cubicBezTo>
                    <a:pt x="1799" y="10198"/>
                    <a:pt x="3914" y="11610"/>
                    <a:pt x="6262" y="11610"/>
                  </a:cubicBezTo>
                  <a:cubicBezTo>
                    <a:pt x="9470" y="11606"/>
                    <a:pt x="12065" y="9010"/>
                    <a:pt x="12070" y="5807"/>
                  </a:cubicBezTo>
                  <a:cubicBezTo>
                    <a:pt x="12070" y="3459"/>
                    <a:pt x="10653" y="1340"/>
                    <a:pt x="8484" y="440"/>
                  </a:cubicBezTo>
                  <a:cubicBezTo>
                    <a:pt x="7767" y="144"/>
                    <a:pt x="7014" y="0"/>
                    <a:pt x="6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B32C6471-468F-F19C-A265-F29B65D0714C}"/>
              </a:ext>
            </a:extLst>
          </p:cNvPr>
          <p:cNvGrpSpPr/>
          <p:nvPr/>
        </p:nvGrpSpPr>
        <p:grpSpPr>
          <a:xfrm>
            <a:off x="1794179" y="3964448"/>
            <a:ext cx="1853688" cy="1687000"/>
            <a:chOff x="5011384" y="3131212"/>
            <a:chExt cx="1853688" cy="1687000"/>
          </a:xfrm>
        </p:grpSpPr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32AA25B5-5D05-6F6A-82F3-9C5751029D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07" t="-198" r="3909" b="10151"/>
            <a:stretch/>
          </p:blipFill>
          <p:spPr>
            <a:xfrm>
              <a:off x="5163601" y="3299359"/>
              <a:ext cx="1591512" cy="13463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5" name="Google Shape;1089;p40">
              <a:extLst>
                <a:ext uri="{FF2B5EF4-FFF2-40B4-BE49-F238E27FC236}">
                  <a16:creationId xmlns:a16="http://schemas.microsoft.com/office/drawing/2014/main" id="{EA909CE6-FD9D-07A0-6296-EF0C43EDFDB8}"/>
                </a:ext>
              </a:extLst>
            </p:cNvPr>
            <p:cNvSpPr/>
            <p:nvPr/>
          </p:nvSpPr>
          <p:spPr>
            <a:xfrm>
              <a:off x="5011384" y="3131212"/>
              <a:ext cx="1853688" cy="1687000"/>
            </a:xfrm>
            <a:custGeom>
              <a:avLst/>
              <a:gdLst/>
              <a:ahLst/>
              <a:cxnLst/>
              <a:rect l="l" t="t" r="r" b="b"/>
              <a:pathLst>
                <a:path w="12070" h="11611" extrusionOk="0">
                  <a:moveTo>
                    <a:pt x="6262" y="224"/>
                  </a:moveTo>
                  <a:cubicBezTo>
                    <a:pt x="9344" y="229"/>
                    <a:pt x="11840" y="2726"/>
                    <a:pt x="11845" y="5807"/>
                  </a:cubicBezTo>
                  <a:cubicBezTo>
                    <a:pt x="11845" y="8061"/>
                    <a:pt x="10486" y="10099"/>
                    <a:pt x="8399" y="10963"/>
                  </a:cubicBezTo>
                  <a:cubicBezTo>
                    <a:pt x="7709" y="11248"/>
                    <a:pt x="6985" y="11387"/>
                    <a:pt x="6267" y="11387"/>
                  </a:cubicBezTo>
                  <a:cubicBezTo>
                    <a:pt x="4814" y="11387"/>
                    <a:pt x="3386" y="10818"/>
                    <a:pt x="2317" y="9752"/>
                  </a:cubicBezTo>
                  <a:cubicBezTo>
                    <a:pt x="720" y="8155"/>
                    <a:pt x="243" y="5753"/>
                    <a:pt x="1107" y="3670"/>
                  </a:cubicBezTo>
                  <a:cubicBezTo>
                    <a:pt x="1970" y="1583"/>
                    <a:pt x="4008" y="224"/>
                    <a:pt x="6262" y="224"/>
                  </a:cubicBezTo>
                  <a:close/>
                  <a:moveTo>
                    <a:pt x="6267" y="0"/>
                  </a:moveTo>
                  <a:cubicBezTo>
                    <a:pt x="4756" y="0"/>
                    <a:pt x="3270" y="589"/>
                    <a:pt x="2159" y="1700"/>
                  </a:cubicBezTo>
                  <a:cubicBezTo>
                    <a:pt x="499" y="3360"/>
                    <a:pt x="0" y="5857"/>
                    <a:pt x="900" y="8025"/>
                  </a:cubicBezTo>
                  <a:cubicBezTo>
                    <a:pt x="1799" y="10198"/>
                    <a:pt x="3914" y="11610"/>
                    <a:pt x="6262" y="11610"/>
                  </a:cubicBezTo>
                  <a:cubicBezTo>
                    <a:pt x="9470" y="11606"/>
                    <a:pt x="12065" y="9010"/>
                    <a:pt x="12070" y="5807"/>
                  </a:cubicBezTo>
                  <a:cubicBezTo>
                    <a:pt x="12070" y="3459"/>
                    <a:pt x="10653" y="1340"/>
                    <a:pt x="8484" y="440"/>
                  </a:cubicBezTo>
                  <a:cubicBezTo>
                    <a:pt x="7767" y="144"/>
                    <a:pt x="7014" y="0"/>
                    <a:pt x="6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linical Case 04-2019 by Slidesgo">
  <a:themeElements>
    <a:clrScheme name="Simple Light">
      <a:dk1>
        <a:srgbClr val="8C543B"/>
      </a:dk1>
      <a:lt1>
        <a:srgbClr val="FFFFFF"/>
      </a:lt1>
      <a:dk2>
        <a:srgbClr val="434343"/>
      </a:dk2>
      <a:lt2>
        <a:srgbClr val="8F9199"/>
      </a:lt2>
      <a:accent1>
        <a:srgbClr val="5777B2"/>
      </a:accent1>
      <a:accent2>
        <a:srgbClr val="96D6E0"/>
      </a:accent2>
      <a:accent3>
        <a:srgbClr val="F9BDA5"/>
      </a:accent3>
      <a:accent4>
        <a:srgbClr val="DFEBEF"/>
      </a:accent4>
      <a:accent5>
        <a:srgbClr val="4A160E"/>
      </a:accent5>
      <a:accent6>
        <a:srgbClr val="FF948E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4337</TotalTime>
  <Words>1561</Words>
  <Application>Microsoft Office PowerPoint</Application>
  <PresentationFormat>Ecrã Panorâmico</PresentationFormat>
  <Paragraphs>118</Paragraphs>
  <Slides>22</Slides>
  <Notes>18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22</vt:i4>
      </vt:variant>
    </vt:vector>
  </HeadingPairs>
  <TitlesOfParts>
    <vt:vector size="32" baseType="lpstr">
      <vt:lpstr>Arial</vt:lpstr>
      <vt:lpstr>Assistant</vt:lpstr>
      <vt:lpstr>Assistant Light</vt:lpstr>
      <vt:lpstr>Calibri</vt:lpstr>
      <vt:lpstr>Courier New</vt:lpstr>
      <vt:lpstr>Lexend Deca</vt:lpstr>
      <vt:lpstr>Palanquin Dark</vt:lpstr>
      <vt:lpstr>Roboto Slab Light</vt:lpstr>
      <vt:lpstr>Wingdings</vt:lpstr>
      <vt:lpstr>Clinical Case 04-2019 by Slidesgo</vt:lpstr>
      <vt:lpstr>JOURNAL CLUB: “A influência do ambiente de prática de  enfermagem nos cuidados omissos e na individualização dos  cuidados” </vt:lpstr>
      <vt:lpstr>Artigo: “A influência do ambiente de prática de enfermagem nos cuidados omissos e na individualização dos cuidados” </vt:lpstr>
      <vt:lpstr>DESCRIÇÃO DO ESTUDO</vt:lpstr>
      <vt:lpstr>Ambiente de prática de enfermagem </vt:lpstr>
      <vt:lpstr>Ambiente de prática de enfermagem</vt:lpstr>
      <vt:lpstr>Cuidados de enfermagem omissos</vt:lpstr>
      <vt:lpstr>Cuidados de enfermagem omissos</vt:lpstr>
      <vt:lpstr>Individualização dos cuidados</vt:lpstr>
      <vt:lpstr>Ambiente de prática de enfermagem favorável</vt:lpstr>
      <vt:lpstr>Ambiente de prática de enfermagem favorável</vt:lpstr>
      <vt:lpstr>Ambiente de prática de enfermagem favorável</vt:lpstr>
      <vt:lpstr>RESULTADOS</vt:lpstr>
      <vt:lpstr>Perceção dos enfermeiros: APE globalmente desfavorável</vt:lpstr>
      <vt:lpstr>Apresentação do PowerPoint</vt:lpstr>
      <vt:lpstr>Apresentação do PowerPoint</vt:lpstr>
      <vt:lpstr>Perceção das pessoas internadas acerca da individualização dos cuidados recebidos</vt:lpstr>
      <vt:lpstr>SIGNIFICÂNCIA CLÍNICA</vt:lpstr>
      <vt:lpstr>Apresentação do PowerPoint</vt:lpstr>
      <vt:lpstr>SUGESTÕES DE MELHORIA PARA O SERVIÇO DE MEDICINA INTERNA B</vt:lpstr>
      <vt:lpstr>QUESTÕES ADICIONAIS</vt:lpstr>
      <vt:lpstr>REFERÊNCIAS BIBLIOGRÁFICAS</vt:lpstr>
      <vt:lpstr>JOURNAL CLUB: “A influência do ambiente de prática de  enfermagem nos cuidados omissos e na individualização dos  cuidados”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CLUB: “A influência do ambiente de prática de  enfermagem nos cuidados omissos e na individualização dos  cuidados” </dc:title>
  <dc:creator>Daniela Gomes</dc:creator>
  <cp:lastModifiedBy>Daniela Gomes</cp:lastModifiedBy>
  <cp:revision>1</cp:revision>
  <dcterms:created xsi:type="dcterms:W3CDTF">2022-11-29T19:56:18Z</dcterms:created>
  <dcterms:modified xsi:type="dcterms:W3CDTF">2022-12-05T17:40:05Z</dcterms:modified>
</cp:coreProperties>
</file>