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4" r:id="rId4"/>
    <p:sldId id="273" r:id="rId5"/>
    <p:sldId id="259" r:id="rId6"/>
    <p:sldId id="261" r:id="rId7"/>
    <p:sldId id="260" r:id="rId8"/>
    <p:sldId id="262" r:id="rId9"/>
    <p:sldId id="263" r:id="rId10"/>
    <p:sldId id="264" r:id="rId11"/>
    <p:sldId id="267" r:id="rId12"/>
    <p:sldId id="265" r:id="rId13"/>
    <p:sldId id="272" r:id="rId14"/>
    <p:sldId id="266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428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207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636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936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517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522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10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087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726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167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657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B9C5-15FF-4578-A11D-6BA88E374169}" type="datetimeFigureOut">
              <a:rPr lang="pt-PT" smtClean="0"/>
              <a:t>05/01/2016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FC22-8CEE-409B-9F66-BDE217B22D1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430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59832" y="2636912"/>
            <a:ext cx="2890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/>
              <a:t>TESTES DE HIPÓTESES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36558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5" y="1268760"/>
            <a:ext cx="8957992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83568" y="5589240"/>
            <a:ext cx="1743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FÓRMULA!!!!!!!!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250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200523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33" y="2996952"/>
            <a:ext cx="802730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11560" y="1569633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" name="CaixaDeTexto 1"/>
          <p:cNvSpPr txBox="1"/>
          <p:nvPr/>
        </p:nvSpPr>
        <p:spPr>
          <a:xfrm>
            <a:off x="611560" y="50851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FÓRMULAS!!</a:t>
            </a:r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38" y="5454516"/>
            <a:ext cx="1158514" cy="9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870993" y="5795972"/>
            <a:ext cx="3949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+ correcção do desvio-padrão (opcional)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666" y="5229200"/>
            <a:ext cx="1263286" cy="114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86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461351"/>
            <a:ext cx="8568952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No quadro estão os dados referentes a um estudo em que se procurava testar a hipótese de que «existe relação entre  a  suplementação  alimentar  precoce  com vitamina D  e  a  erupção  dos  incisivos inferiores (até aos 6 meses ou após os 6 meses de idade)». A amostra é constituída por 110 indivíduos.</a:t>
            </a:r>
            <a:endParaRPr lang="pt-P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721596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25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3100"/>
            <a:ext cx="4104456" cy="663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48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280920" cy="6307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2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44" y="27384"/>
            <a:ext cx="843810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87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88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4602"/>
            <a:ext cx="6264696" cy="62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77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676551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/>
              <a:t>Pretendemos comparar o nível médio de triglicerídeos no plasma, da população adulta rural e população adulta urbana.</a:t>
            </a:r>
          </a:p>
          <a:p>
            <a:pPr algn="just"/>
            <a:endParaRPr lang="pt-PT" sz="2000" dirty="0" smtClean="0"/>
          </a:p>
          <a:p>
            <a:pPr algn="just"/>
            <a:r>
              <a:rPr lang="pt-PT" sz="2000" dirty="0" smtClean="0"/>
              <a:t>Pretende-se verificar se o valor de </a:t>
            </a:r>
            <a:r>
              <a:rPr lang="pt-PT" sz="2000" dirty="0"/>
              <a:t>triglicerídeos </a:t>
            </a:r>
            <a:r>
              <a:rPr lang="pt-PT" sz="2000" dirty="0" smtClean="0"/>
              <a:t>no plasma é diferente da </a:t>
            </a:r>
            <a:r>
              <a:rPr lang="pt-PT" sz="2000" dirty="0"/>
              <a:t>população adulta </a:t>
            </a:r>
            <a:r>
              <a:rPr lang="pt-PT" sz="2000" dirty="0" smtClean="0"/>
              <a:t>em meio rural e em meio urbano.</a:t>
            </a:r>
            <a:endParaRPr lang="pt-PT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195030"/>
              </p:ext>
            </p:extLst>
          </p:nvPr>
        </p:nvGraphicFramePr>
        <p:xfrm>
          <a:off x="1475656" y="3212976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Local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baseline="0" dirty="0" err="1" smtClean="0"/>
                        <a:t>resid</a:t>
                      </a:r>
                      <a:endParaRPr lang="pt-PT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</a:t>
                      </a:r>
                      <a:endParaRPr lang="pt-PT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X (média)</a:t>
                      </a:r>
                      <a:endParaRPr lang="pt-PT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S</a:t>
                      </a:r>
                      <a:endParaRPr lang="pt-PT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Urbano</a:t>
                      </a:r>
                      <a:endParaRPr lang="pt-PT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146,21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16,28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rural</a:t>
                      </a:r>
                      <a:endParaRPr lang="pt-PT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56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135,34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21,34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8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58" y="1412776"/>
            <a:ext cx="8284914" cy="37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1920" y="116632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/>
              <a:t>Pretende-se verificar a eficácia de um regime de controlo de alimentação em jovens obesas. Para isso, avaliou-se o IMC antes e depois da sua implementação.</a:t>
            </a:r>
          </a:p>
          <a:p>
            <a:endParaRPr lang="pt-PT" sz="2000" dirty="0"/>
          </a:p>
          <a:p>
            <a:r>
              <a:rPr lang="pt-PT" sz="2000" dirty="0" smtClean="0"/>
              <a:t>Pretende-se testar a seguinte hipótese: </a:t>
            </a:r>
            <a:r>
              <a:rPr lang="pt-PT" sz="2000" i="1" dirty="0" smtClean="0"/>
              <a:t>o regime de controlo diminui o IMC das jovens obesas.</a:t>
            </a:r>
            <a:endParaRPr lang="pt-PT" sz="20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2886910" cy="411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3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297728" cy="460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0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95536" y="476672"/>
            <a:ext cx="828092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Num  estudo pretendeu-se testar a seguinte hipótese: «há uma relação negativa entre o número de dias em coma e a capacidade motora dos doentes». Os dados colhidos junto de uma amostra de 10 doentes são apresentados seguidamente. </a:t>
            </a:r>
            <a:endParaRPr lang="pt-P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4503762" cy="2859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2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213</Words>
  <Application>Microsoft Office PowerPoint</Application>
  <PresentationFormat>Apresentação no Ecrã (4:3)</PresentationFormat>
  <Paragraphs>24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14</cp:revision>
  <dcterms:created xsi:type="dcterms:W3CDTF">2015-02-03T22:46:21Z</dcterms:created>
  <dcterms:modified xsi:type="dcterms:W3CDTF">2016-01-05T14:07:42Z</dcterms:modified>
</cp:coreProperties>
</file>