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60" r:id="rId4"/>
    <p:sldId id="257" r:id="rId5"/>
    <p:sldId id="261" r:id="rId6"/>
    <p:sldId id="291" r:id="rId7"/>
    <p:sldId id="262" r:id="rId8"/>
    <p:sldId id="263" r:id="rId9"/>
    <p:sldId id="258" r:id="rId10"/>
    <p:sldId id="259" r:id="rId11"/>
    <p:sldId id="264" r:id="rId12"/>
    <p:sldId id="265" r:id="rId13"/>
    <p:sldId id="268" r:id="rId14"/>
    <p:sldId id="269" r:id="rId15"/>
    <p:sldId id="275" r:id="rId16"/>
    <p:sldId id="274" r:id="rId17"/>
    <p:sldId id="270" r:id="rId18"/>
    <p:sldId id="267" r:id="rId19"/>
    <p:sldId id="266" r:id="rId20"/>
    <p:sldId id="272" r:id="rId21"/>
    <p:sldId id="271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3" r:id="rId32"/>
    <p:sldId id="290" r:id="rId3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B9CE-4514-43E4-BCD6-F42AD499C208}" type="datetimeFigureOut">
              <a:rPr lang="pt-PT" smtClean="0"/>
              <a:t>19/01/2016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C67-479D-488B-AE66-618CCF076CB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87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B9CE-4514-43E4-BCD6-F42AD499C208}" type="datetimeFigureOut">
              <a:rPr lang="pt-PT" smtClean="0"/>
              <a:t>19/01/2016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C67-479D-488B-AE66-618CCF076CB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443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B9CE-4514-43E4-BCD6-F42AD499C208}" type="datetimeFigureOut">
              <a:rPr lang="pt-PT" smtClean="0"/>
              <a:t>19/01/2016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C67-479D-488B-AE66-618CCF076CB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449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B9CE-4514-43E4-BCD6-F42AD499C208}" type="datetimeFigureOut">
              <a:rPr lang="pt-PT" smtClean="0"/>
              <a:t>19/01/2016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C67-479D-488B-AE66-618CCF076CB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99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B9CE-4514-43E4-BCD6-F42AD499C208}" type="datetimeFigureOut">
              <a:rPr lang="pt-PT" smtClean="0"/>
              <a:t>19/01/2016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C67-479D-488B-AE66-618CCF076CB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233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B9CE-4514-43E4-BCD6-F42AD499C208}" type="datetimeFigureOut">
              <a:rPr lang="pt-PT" smtClean="0"/>
              <a:t>19/01/2016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C67-479D-488B-AE66-618CCF076CB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080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B9CE-4514-43E4-BCD6-F42AD499C208}" type="datetimeFigureOut">
              <a:rPr lang="pt-PT" smtClean="0"/>
              <a:t>19/01/2016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C67-479D-488B-AE66-618CCF076CB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497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B9CE-4514-43E4-BCD6-F42AD499C208}" type="datetimeFigureOut">
              <a:rPr lang="pt-PT" smtClean="0"/>
              <a:t>19/01/2016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C67-479D-488B-AE66-618CCF076CB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596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B9CE-4514-43E4-BCD6-F42AD499C208}" type="datetimeFigureOut">
              <a:rPr lang="pt-PT" smtClean="0"/>
              <a:t>19/01/2016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C67-479D-488B-AE66-618CCF076CB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459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B9CE-4514-43E4-BCD6-F42AD499C208}" type="datetimeFigureOut">
              <a:rPr lang="pt-PT" smtClean="0"/>
              <a:t>19/01/2016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C67-479D-488B-AE66-618CCF076CB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28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B9CE-4514-43E4-BCD6-F42AD499C208}" type="datetimeFigureOut">
              <a:rPr lang="pt-PT" smtClean="0"/>
              <a:t>19/01/2016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C67-479D-488B-AE66-618CCF076CB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15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B9CE-4514-43E4-BCD6-F42AD499C208}" type="datetimeFigureOut">
              <a:rPr lang="pt-PT" smtClean="0"/>
              <a:t>19/01/2016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E3C67-479D-488B-AE66-618CCF076CB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251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5980638"/>
            <a:ext cx="652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ADAPTADO DOS PPTS DOS PROFS HELENA LOUREIRO E J. APÓSTOLO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03848" y="2060848"/>
            <a:ext cx="24316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smtClean="0"/>
              <a:t>METODOLOGIA</a:t>
            </a:r>
          </a:p>
          <a:p>
            <a:pPr algn="ctr"/>
            <a:r>
              <a:rPr lang="pt-PT" sz="2800" dirty="0" smtClean="0"/>
              <a:t>PARTE I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40722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676369" cy="551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6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9065111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9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7" y="162801"/>
            <a:ext cx="8626113" cy="657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arredondado 1"/>
          <p:cNvSpPr/>
          <p:nvPr/>
        </p:nvSpPr>
        <p:spPr>
          <a:xfrm>
            <a:off x="611560" y="1124744"/>
            <a:ext cx="3024336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ctângulo arredondado 3"/>
          <p:cNvSpPr/>
          <p:nvPr/>
        </p:nvSpPr>
        <p:spPr>
          <a:xfrm>
            <a:off x="621832" y="6381328"/>
            <a:ext cx="3024336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ângulo arredondado 4"/>
          <p:cNvSpPr/>
          <p:nvPr/>
        </p:nvSpPr>
        <p:spPr>
          <a:xfrm>
            <a:off x="5580112" y="548680"/>
            <a:ext cx="3024336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ângulo arredondado 5"/>
          <p:cNvSpPr/>
          <p:nvPr/>
        </p:nvSpPr>
        <p:spPr>
          <a:xfrm>
            <a:off x="5580112" y="1124744"/>
            <a:ext cx="3024336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ctângulo arredondado 9"/>
          <p:cNvSpPr/>
          <p:nvPr/>
        </p:nvSpPr>
        <p:spPr>
          <a:xfrm>
            <a:off x="611560" y="548680"/>
            <a:ext cx="3024336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ângulo arredondado 10"/>
          <p:cNvSpPr/>
          <p:nvPr/>
        </p:nvSpPr>
        <p:spPr>
          <a:xfrm>
            <a:off x="5868144" y="6309320"/>
            <a:ext cx="3024336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96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3910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8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7335"/>
            <a:ext cx="8496944" cy="60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22427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xão recta unidireccional 2"/>
          <p:cNvCxnSpPr/>
          <p:nvPr/>
        </p:nvCxnSpPr>
        <p:spPr>
          <a:xfrm>
            <a:off x="1691680" y="537321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2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3960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2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67"/>
          <a:stretch/>
        </p:blipFill>
        <p:spPr bwMode="auto">
          <a:xfrm>
            <a:off x="1259632" y="1340769"/>
            <a:ext cx="6799752" cy="33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5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31640" y="2628201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/>
              <a:t>NÍVEIS DE INVESTIGAÇÃO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390783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" t="7716" r="8831" b="4522"/>
          <a:stretch/>
        </p:blipFill>
        <p:spPr bwMode="auto">
          <a:xfrm>
            <a:off x="323528" y="307649"/>
            <a:ext cx="8567792" cy="628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4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352"/>
            <a:ext cx="7418586" cy="569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1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4046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EXEMPLOS…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4213"/>
            <a:ext cx="7488832" cy="181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7200800" cy="158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0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7941280" cy="224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6778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6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4" y="620688"/>
            <a:ext cx="8014512" cy="594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4477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smtClean="0"/>
              <a:t>PROCESSO DE INVESTIGAÇÃO</a:t>
            </a:r>
            <a:endParaRPr lang="pt-PT" sz="2800" dirty="0"/>
          </a:p>
        </p:txBody>
      </p:sp>
      <p:sp>
        <p:nvSpPr>
          <p:cNvPr id="3" name="Seta para a direita 2"/>
          <p:cNvSpPr/>
          <p:nvPr/>
        </p:nvSpPr>
        <p:spPr>
          <a:xfrm rot="20854551">
            <a:off x="587162" y="1828277"/>
            <a:ext cx="1224136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7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8747"/>
            <a:ext cx="7930767" cy="588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7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7798"/>
            <a:ext cx="7314292" cy="638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0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55336"/>
            <a:ext cx="7704856" cy="538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8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68" y="-13612"/>
            <a:ext cx="7405728" cy="565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76622" y="5949280"/>
            <a:ext cx="636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REVISÃO DE LITERATURA DIFERENTE DE PESQUISA BIBLIOGRÁFICA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607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05728" cy="565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03648" y="3041957"/>
            <a:ext cx="6408712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/>
              <a:t>QUANDO SE FAZ REVISAO DA LITERATURA???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256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567166" cy="628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8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567166" cy="628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xão recta 4"/>
          <p:cNvCxnSpPr/>
          <p:nvPr/>
        </p:nvCxnSpPr>
        <p:spPr>
          <a:xfrm>
            <a:off x="251520" y="620688"/>
            <a:ext cx="8071222" cy="57606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cta 6"/>
          <p:cNvCxnSpPr/>
          <p:nvPr/>
        </p:nvCxnSpPr>
        <p:spPr>
          <a:xfrm flipH="1">
            <a:off x="395536" y="620688"/>
            <a:ext cx="7927206" cy="599873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ângulo 1"/>
          <p:cNvSpPr/>
          <p:nvPr/>
        </p:nvSpPr>
        <p:spPr>
          <a:xfrm>
            <a:off x="2738959" y="2204864"/>
            <a:ext cx="3417217" cy="28083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7200" dirty="0" smtClean="0"/>
              <a:t>?!</a:t>
            </a:r>
          </a:p>
          <a:p>
            <a:pPr algn="ctr"/>
            <a:r>
              <a:rPr lang="pt-PT" sz="3600" dirty="0" smtClean="0"/>
              <a:t>MÉTODO</a:t>
            </a:r>
          </a:p>
          <a:p>
            <a:pPr algn="ctr"/>
            <a:r>
              <a:rPr lang="pt-PT" sz="3600" dirty="0" smtClean="0"/>
              <a:t>PROTOCOLO</a:t>
            </a:r>
            <a:endParaRPr lang="pt-PT" sz="3600" dirty="0"/>
          </a:p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20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7506"/>
            <a:ext cx="7438674" cy="523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331640" y="2996952"/>
            <a:ext cx="1800200" cy="93610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90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3967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03648" y="8994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(Calculadora!!!)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824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272808" cy="620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7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760636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*</a:t>
            </a:r>
            <a:r>
              <a:rPr lang="pt-PT" u="sng" dirty="0" smtClean="0"/>
              <a:t>ARTIGO</a:t>
            </a:r>
          </a:p>
          <a:p>
            <a:pPr algn="just"/>
            <a:r>
              <a:rPr lang="pt-PT" dirty="0" smtClean="0"/>
              <a:t>Referências </a:t>
            </a:r>
            <a:r>
              <a:rPr lang="pt-PT" dirty="0" err="1" smtClean="0"/>
              <a:t>onto</a:t>
            </a:r>
            <a:r>
              <a:rPr lang="pt-PT" dirty="0" smtClean="0"/>
              <a:t>-epistemológicas e metodológicas da investigação em enfermagem: uma análise crítica</a:t>
            </a:r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*</a:t>
            </a:r>
            <a:r>
              <a:rPr lang="pt-PT" u="sng" dirty="0" smtClean="0"/>
              <a:t>TEXTO DE APOIO</a:t>
            </a:r>
          </a:p>
          <a:p>
            <a:pPr algn="just"/>
            <a:r>
              <a:rPr lang="pt-PT" dirty="0" smtClean="0"/>
              <a:t>Referências </a:t>
            </a:r>
            <a:r>
              <a:rPr lang="pt-PT" dirty="0" err="1" smtClean="0"/>
              <a:t>onto</a:t>
            </a:r>
            <a:r>
              <a:rPr lang="pt-PT" dirty="0" smtClean="0"/>
              <a:t>-epistemológicas, paradigmáticas e Metodológicas da investigação em saúde – Investigação quantitativa / Investigação qualitativa –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86583" y="3947572"/>
            <a:ext cx="5854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600" dirty="0" smtClean="0"/>
              <a:t>!</a:t>
            </a:r>
            <a:endParaRPr lang="pt-PT" sz="9600" dirty="0"/>
          </a:p>
        </p:txBody>
      </p:sp>
    </p:spTree>
    <p:extLst>
      <p:ext uri="{BB962C8B-B14F-4D97-AF65-F5344CB8AC3E}">
        <p14:creationId xmlns:p14="http://schemas.microsoft.com/office/powerpoint/2010/main" val="38365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629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6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91"/>
          <a:stretch/>
        </p:blipFill>
        <p:spPr bwMode="auto">
          <a:xfrm>
            <a:off x="1547664" y="2708920"/>
            <a:ext cx="6192688" cy="172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6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eationwiki.org/pool/images/thumb/e/e6/Metodocientifico.jpg/300px-Metodocientif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7405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5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5" y="980728"/>
            <a:ext cx="7845349" cy="461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xão recta 2"/>
          <p:cNvCxnSpPr/>
          <p:nvPr/>
        </p:nvCxnSpPr>
        <p:spPr>
          <a:xfrm>
            <a:off x="1979712" y="3356992"/>
            <a:ext cx="100811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xão recta 4"/>
          <p:cNvCxnSpPr/>
          <p:nvPr/>
        </p:nvCxnSpPr>
        <p:spPr>
          <a:xfrm>
            <a:off x="2915816" y="4437112"/>
            <a:ext cx="100811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3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7" y="332656"/>
            <a:ext cx="8920429" cy="630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4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05" y="692697"/>
            <a:ext cx="6770879" cy="518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1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78</Words>
  <Application>Microsoft Office PowerPoint</Application>
  <PresentationFormat>Apresentação no Ecrã (4:3)</PresentationFormat>
  <Paragraphs>20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32</vt:i4>
      </vt:variant>
    </vt:vector>
  </HeadingPairs>
  <TitlesOfParts>
    <vt:vector size="3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Utilizador</cp:lastModifiedBy>
  <cp:revision>18</cp:revision>
  <dcterms:created xsi:type="dcterms:W3CDTF">2015-02-04T15:14:41Z</dcterms:created>
  <dcterms:modified xsi:type="dcterms:W3CDTF">2016-01-19T14:19:04Z</dcterms:modified>
</cp:coreProperties>
</file>