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80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35CA6-FFFE-43A8-AC24-0E4ADFD39311}" type="datetimeFigureOut">
              <a:rPr lang="pt-PT" smtClean="0"/>
              <a:t>24/11/2016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62F5-2154-49EE-8109-20E920C9D5E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20765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35CA6-FFFE-43A8-AC24-0E4ADFD39311}" type="datetimeFigureOut">
              <a:rPr lang="pt-PT" smtClean="0"/>
              <a:t>24/11/2016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62F5-2154-49EE-8109-20E920C9D5E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11489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35CA6-FFFE-43A8-AC24-0E4ADFD39311}" type="datetimeFigureOut">
              <a:rPr lang="pt-PT" smtClean="0"/>
              <a:t>24/11/2016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62F5-2154-49EE-8109-20E920C9D5E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27903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35CA6-FFFE-43A8-AC24-0E4ADFD39311}" type="datetimeFigureOut">
              <a:rPr lang="pt-PT" smtClean="0"/>
              <a:t>24/11/2016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62F5-2154-49EE-8109-20E920C9D5E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65660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35CA6-FFFE-43A8-AC24-0E4ADFD39311}" type="datetimeFigureOut">
              <a:rPr lang="pt-PT" smtClean="0"/>
              <a:t>24/11/2016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62F5-2154-49EE-8109-20E920C9D5E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84488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35CA6-FFFE-43A8-AC24-0E4ADFD39311}" type="datetimeFigureOut">
              <a:rPr lang="pt-PT" smtClean="0"/>
              <a:t>24/11/2016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62F5-2154-49EE-8109-20E920C9D5E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33276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35CA6-FFFE-43A8-AC24-0E4ADFD39311}" type="datetimeFigureOut">
              <a:rPr lang="pt-PT" smtClean="0"/>
              <a:t>24/11/2016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62F5-2154-49EE-8109-20E920C9D5E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72293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35CA6-FFFE-43A8-AC24-0E4ADFD39311}" type="datetimeFigureOut">
              <a:rPr lang="pt-PT" smtClean="0"/>
              <a:t>24/11/2016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62F5-2154-49EE-8109-20E920C9D5E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71131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35CA6-FFFE-43A8-AC24-0E4ADFD39311}" type="datetimeFigureOut">
              <a:rPr lang="pt-PT" smtClean="0"/>
              <a:t>24/11/2016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62F5-2154-49EE-8109-20E920C9D5E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9948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35CA6-FFFE-43A8-AC24-0E4ADFD39311}" type="datetimeFigureOut">
              <a:rPr lang="pt-PT" smtClean="0"/>
              <a:t>24/11/2016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62F5-2154-49EE-8109-20E920C9D5E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49927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35CA6-FFFE-43A8-AC24-0E4ADFD39311}" type="datetimeFigureOut">
              <a:rPr lang="pt-PT" smtClean="0"/>
              <a:t>24/11/2016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362F5-2154-49EE-8109-20E920C9D5E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03007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35CA6-FFFE-43A8-AC24-0E4ADFD39311}" type="datetimeFigureOut">
              <a:rPr lang="pt-PT" smtClean="0"/>
              <a:t>24/11/2016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362F5-2154-49EE-8109-20E920C9D5E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1889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8600" y="169606"/>
            <a:ext cx="11680723" cy="6540909"/>
          </a:xfrm>
        </p:spPr>
        <p:txBody>
          <a:bodyPr>
            <a:noAutofit/>
          </a:bodyPr>
          <a:lstStyle/>
          <a:p>
            <a:pPr algn="l">
              <a:spcAft>
                <a:spcPts val="0"/>
              </a:spcAft>
            </a:pPr>
            <a:r>
              <a:rPr lang="pt-PT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Situação A: </a:t>
            </a:r>
            <a:r>
              <a:rPr lang="pt-PT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 Cristiana de 4 anos, apresenta dejeções diarreicas há 2 dias. A mãe foi aguardando que a situação intestinal da filha normalizasse. Contudo, atendendo ao período já decorrido, optou por consultar uma linha de apoio </a:t>
            </a:r>
            <a:r>
              <a:rPr lang="pt-PT" sz="1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telefonico</a:t>
            </a:r>
            <a:r>
              <a:rPr lang="pt-PT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fim de obter informações sobre o que fazer. O técnico orienta a mãe para alguns cuidados a ter com a alimentação: </a:t>
            </a:r>
            <a: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- Canja de arroz (não lavando previamente o arroz);</a:t>
            </a:r>
            <a: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- Banana / marmelada;</a:t>
            </a:r>
            <a: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- Dar água ou sumos açucarados;</a:t>
            </a:r>
            <a: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- Restringir alimentos leguminosos e alguns frutos (ameixas, citrinos etc.)</a:t>
            </a:r>
            <a: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Após 24 horas, a menina já não apresentava diarreia. Todavia, uma semana depois, a menina voltou a apresentar dejeções diarreicas, muito mais intensas e frequentes. A sogra aconselha-a a ir á farmácia comprar um medicamente obstipante próprio para crianças. Mas desta vez a mãe da Cristiana decide recorre a um serviço de urgência pediátrica. A enfermeira que as atendeu recomenda que:</a:t>
            </a:r>
            <a: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- Não deve dar canja de arroz sem ser lavado;</a:t>
            </a:r>
            <a: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- Deve manter a alimentação normal da criança (incluindo, frutas e leguminosas);</a:t>
            </a:r>
            <a: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- De preferência não dar sumos açucarados, mas dar muita água, leite ou sumos naturais;</a:t>
            </a:r>
            <a: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- Não dar medicação obstipante;</a:t>
            </a:r>
            <a:br>
              <a:rPr lang="pt-PT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Perante a situação responda às seguintes questões:</a:t>
            </a:r>
            <a: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– Qual dos dois ensinos á mãe estão corretos? </a:t>
            </a:r>
            <a: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2 - Quais os Focos de atenção que identifica?</a:t>
            </a:r>
            <a: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 – Quais as intervenções que desenvolveriam face à situação apresentada?</a:t>
            </a:r>
            <a: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pt-PT" sz="1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pt-PT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 – Quais os ensinos a desenvolver relativamente: Situação em curso, </a:t>
            </a:r>
            <a:r>
              <a:rPr lang="pt-PT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PT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Alimentação adequada;</a:t>
            </a:r>
            <a:r>
              <a:rPr lang="pt-PT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pt-PT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Medicação aconselhada, Hidratação, Sinais/sintomas a vigiar</a:t>
            </a:r>
            <a:endParaRPr lang="pt-PT" sz="1800" dirty="0"/>
          </a:p>
        </p:txBody>
      </p:sp>
    </p:spTree>
    <p:extLst>
      <p:ext uri="{BB962C8B-B14F-4D97-AF65-F5344CB8AC3E}">
        <p14:creationId xmlns:p14="http://schemas.microsoft.com/office/powerpoint/2010/main" val="1865752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99152"/>
          </a:xfrm>
        </p:spPr>
        <p:txBody>
          <a:bodyPr>
            <a:noAutofit/>
          </a:bodyPr>
          <a:lstStyle/>
          <a:p>
            <a:r>
              <a:rPr lang="pt-PT" sz="2400" b="1" dirty="0" smtClean="0"/>
              <a:t>Situação B </a:t>
            </a: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pt-PT" sz="2400" dirty="0" smtClean="0"/>
              <a:t>A </a:t>
            </a:r>
            <a:r>
              <a:rPr lang="pt-PT" sz="2400" dirty="0"/>
              <a:t>Carlinha com 5 anos e peso de 22 kg foi sempre uma menina saudável e sem problemas gastro – intestinais. Todavia há mais de 24h que apresenta vómitos, não tolerando a </a:t>
            </a:r>
            <a:r>
              <a:rPr lang="pt-PT" sz="2400" dirty="0" smtClean="0"/>
              <a:t>alimentação.</a:t>
            </a:r>
            <a:r>
              <a:rPr lang="pt-PT" sz="2400" dirty="0"/>
              <a:t/>
            </a:r>
            <a:br>
              <a:rPr lang="pt-PT" sz="2400" dirty="0"/>
            </a:br>
            <a:r>
              <a:rPr lang="pt-PT" sz="2400" dirty="0"/>
              <a:t>Vive com a avó que está muito assustada e que insiste para que ela coma.</a:t>
            </a:r>
            <a:br>
              <a:rPr lang="pt-PT" sz="2400" dirty="0"/>
            </a:br>
            <a:r>
              <a:rPr lang="pt-PT" sz="2400" dirty="0"/>
              <a:t>Como a situação não se altera recorreram ao serviço de urgência de pediatria.</a:t>
            </a:r>
            <a:br>
              <a:rPr lang="pt-PT" sz="2400" dirty="0"/>
            </a:br>
            <a:r>
              <a:rPr lang="pt-PT" sz="2400" dirty="0"/>
              <a:t>A observação médica aponta para vómitos de causa viral devendo ficar em SO até a criança tolerar a </a:t>
            </a:r>
            <a:r>
              <a:rPr lang="pt-PT" sz="2400" dirty="0" smtClean="0"/>
              <a:t>ingesta </a:t>
            </a:r>
            <a:r>
              <a:rPr lang="pt-PT" sz="2400" dirty="0"/>
              <a:t>oral;</a:t>
            </a:r>
            <a:br>
              <a:rPr lang="pt-PT" sz="2400" dirty="0"/>
            </a:br>
            <a:r>
              <a:rPr lang="pt-PT" sz="2400" dirty="0"/>
              <a:t>Como enfermeira/o deste serviço identifique</a:t>
            </a:r>
            <a:r>
              <a:rPr lang="pt-PT" sz="2400" dirty="0" smtClean="0"/>
              <a:t>:</a:t>
            </a:r>
            <a:br>
              <a:rPr lang="pt-PT" sz="2400" dirty="0" smtClean="0"/>
            </a:br>
            <a:r>
              <a:rPr lang="pt-PT" sz="2400" dirty="0"/>
              <a:t/>
            </a:r>
            <a:br>
              <a:rPr lang="pt-PT" sz="2400" dirty="0"/>
            </a:br>
            <a:r>
              <a:rPr lang="pt-PT" sz="2400" dirty="0"/>
              <a:t>- Os focos de atenção; </a:t>
            </a:r>
            <a:r>
              <a:rPr lang="pt-PT" sz="2400" dirty="0" smtClean="0"/>
              <a:t/>
            </a:r>
            <a:br>
              <a:rPr lang="pt-PT" sz="2400" dirty="0" smtClean="0"/>
            </a:br>
            <a:r>
              <a:rPr lang="pt-PT" sz="2400" dirty="0"/>
              <a:t/>
            </a:r>
            <a:br>
              <a:rPr lang="pt-PT" sz="2400" dirty="0"/>
            </a:br>
            <a:r>
              <a:rPr lang="pt-PT" sz="2400" dirty="0"/>
              <a:t>- Assistência de enfermagem a prestar no serviço de urgência</a:t>
            </a:r>
            <a:r>
              <a:rPr lang="pt-PT" sz="2400" dirty="0" smtClean="0"/>
              <a:t>;</a:t>
            </a:r>
            <a:br>
              <a:rPr lang="pt-PT" sz="2400" dirty="0" smtClean="0"/>
            </a:br>
            <a:r>
              <a:rPr lang="pt-PT" sz="2400" dirty="0"/>
              <a:t/>
            </a:r>
            <a:br>
              <a:rPr lang="pt-PT" sz="2400" dirty="0"/>
            </a:br>
            <a:r>
              <a:rPr lang="pt-PT" sz="2400" dirty="0"/>
              <a:t> </a:t>
            </a:r>
            <a:br>
              <a:rPr lang="pt-PT" sz="2400" dirty="0"/>
            </a:br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38144834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69307"/>
          </a:xfrm>
        </p:spPr>
        <p:txBody>
          <a:bodyPr>
            <a:normAutofit/>
          </a:bodyPr>
          <a:lstStyle/>
          <a:p>
            <a:r>
              <a:rPr lang="pt-PT" sz="2200" dirty="0"/>
              <a:t>A Laura criança de 16 meses, deu entrada no serviço de urgência por apresentar </a:t>
            </a:r>
            <a:r>
              <a:rPr lang="pt-PT" sz="2200" dirty="0" smtClean="0"/>
              <a:t>dejeções </a:t>
            </a:r>
            <a:r>
              <a:rPr lang="pt-PT" sz="2200" dirty="0"/>
              <a:t>diarreicas muito frequentes há mais de 24h.</a:t>
            </a:r>
            <a:br>
              <a:rPr lang="pt-PT" sz="2200" dirty="0"/>
            </a:br>
            <a:r>
              <a:rPr lang="pt-PT" sz="2200" dirty="0"/>
              <a:t>Após observação da criança, colheita de dados e avaliação do peso, o enfermeiro do serviço verificou que a criança tinha perdido 700gr, comparativamente com o peso que apresentava 2 dias antes e que era de 11,200Kg. Na consulta médica foi diagnosticado gastroenterite aguda, tendo tido alta 6 horas depois, após reidratação.</a:t>
            </a:r>
            <a:br>
              <a:rPr lang="pt-PT" sz="2200" dirty="0"/>
            </a:br>
            <a:r>
              <a:rPr lang="pt-PT" sz="2200" dirty="0" smtClean="0"/>
              <a:t> 	Como </a:t>
            </a:r>
            <a:r>
              <a:rPr lang="pt-PT" sz="2200" dirty="0"/>
              <a:t>enfermeira/o do serviço de urgência identifique:</a:t>
            </a:r>
            <a:br>
              <a:rPr lang="pt-PT" sz="2200" dirty="0"/>
            </a:br>
            <a:r>
              <a:rPr lang="pt-PT" sz="2200" dirty="0"/>
              <a:t>	- </a:t>
            </a:r>
            <a:r>
              <a:rPr lang="pt-PT" sz="2200" dirty="0" smtClean="0"/>
              <a:t>Focos </a:t>
            </a:r>
            <a:r>
              <a:rPr lang="pt-PT" sz="2200" dirty="0"/>
              <a:t>de atenção; </a:t>
            </a:r>
            <a:br>
              <a:rPr lang="pt-PT" sz="2200" dirty="0"/>
            </a:br>
            <a:r>
              <a:rPr lang="pt-PT" sz="2200" dirty="0"/>
              <a:t>	- Grau de desidratação da criança em causa; </a:t>
            </a:r>
            <a:br>
              <a:rPr lang="pt-PT" sz="2200" dirty="0"/>
            </a:br>
            <a:r>
              <a:rPr lang="pt-PT" sz="2200" dirty="0"/>
              <a:t>	- Face ao grau de </a:t>
            </a:r>
            <a:r>
              <a:rPr lang="pt-PT" sz="2200" dirty="0" smtClean="0"/>
              <a:t>desidratação, nomeie os sinais  que evidenciam desidratação na criança;</a:t>
            </a:r>
            <a:r>
              <a:rPr lang="pt-PT" sz="2200" dirty="0"/>
              <a:t/>
            </a:r>
            <a:br>
              <a:rPr lang="pt-PT" sz="2200" dirty="0"/>
            </a:br>
            <a:r>
              <a:rPr lang="pt-PT" sz="2200" dirty="0"/>
              <a:t>	- Que intervenções desenvolveria no sentido de corrigir a desidratação identificada;</a:t>
            </a:r>
            <a:br>
              <a:rPr lang="pt-PT" sz="2200" dirty="0"/>
            </a:br>
            <a:r>
              <a:rPr lang="pt-PT" sz="2200" dirty="0"/>
              <a:t>	- Face à alta da criança que ensinos faria à família sobre prevenção da desidratação; oferta líquidos, soluções de reidratação </a:t>
            </a:r>
            <a:r>
              <a:rPr lang="pt-PT" sz="2200" dirty="0" smtClean="0"/>
              <a:t>oral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187241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94</Words>
  <Application>Microsoft Office PowerPoint</Application>
  <PresentationFormat>Ecrã Panorâmico</PresentationFormat>
  <Paragraphs>3</Paragraphs>
  <Slides>3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do Office</vt:lpstr>
      <vt:lpstr>Situação A: A Cristiana de 4 anos, apresenta dejeções diarreicas há 2 dias. A mãe foi aguardando que a situação intestinal da filha normalizasse. Contudo, atendendo ao período já decorrido, optou por consultar uma linha de apoio telefonico a fim de obter informações sobre o que fazer. O técnico orienta a mãe para alguns cuidados a ter com a alimentação:   - Canja de arroz (não lavando previamente o arroz);  - Banana / marmelada;  - Dar água ou sumos açucarados;  - Restringir alimentos leguminosos e alguns frutos (ameixas, citrinos etc.) Após 24 horas, a menina já não apresentava diarreia. Todavia, uma semana depois, a menina voltou a apresentar dejeções diarreicas, muito mais intensas e frequentes. A sogra aconselha-a a ir á farmácia comprar um medicamente obstipante próprio para crianças. Mas desta vez a mãe da Cristiana decide recorre a um serviço de urgência pediátrica. A enfermeira que as atendeu recomenda que:  - Não deve dar canja de arroz sem ser lavado;  - Deve manter a alimentação normal da criança (incluindo, frutas e leguminosas);  - De preferência não dar sumos açucarados, mas dar muita água, leite ou sumos naturais;  - Não dar medicação obstipante;  Perante a situação responda às seguintes questões:  1 – Qual dos dois ensinos á mãe estão corretos?   2 - Quais os Focos de atenção que identifica?  3 – Quais as intervenções que desenvolveriam face à situação apresentada?  4 – Quais os ensinos a desenvolver relativamente: Situação em curso,  Alimentação adequada; Medicação aconselhada, Hidratação, Sinais/sintomas a vigiar</vt:lpstr>
      <vt:lpstr>Situação B  A Carlinha com 5 anos e peso de 22 kg foi sempre uma menina saudável e sem problemas gastro – intestinais. Todavia há mais de 24h que apresenta vómitos, não tolerando a alimentação. Vive com a avó que está muito assustada e que insiste para que ela coma. Como a situação não se altera recorreram ao serviço de urgência de pediatria. A observação médica aponta para vómitos de causa viral devendo ficar em SO até a criança tolerar a ingesta oral; Como enfermeira/o deste serviço identifique:  - Os focos de atenção;   - Assistência de enfermagem a prestar no serviço de urgência;    </vt:lpstr>
      <vt:lpstr>A Laura criança de 16 meses, deu entrada no serviço de urgência por apresentar dejeções diarreicas muito frequentes há mais de 24h. Após observação da criança, colheita de dados e avaliação do peso, o enfermeiro do serviço verificou que a criança tinha perdido 700gr, comparativamente com o peso que apresentava 2 dias antes e que era de 11,200Kg. Na consulta médica foi diagnosticado gastroenterite aguda, tendo tido alta 6 horas depois, após reidratação.   Como enfermeira/o do serviço de urgência identifique:  - Focos de atenção;   - Grau de desidratação da criança em causa;   - Face ao grau de desidratação, nomeie os sinais  que evidenciam desidratação na criança;  - Que intervenções desenvolveria no sentido de corrigir a desidratação identificada;  - Face à alta da criança que ensinos faria à família sobre prevenção da desidratação; oferta líquidos, soluções de reidratação oral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mlomba</dc:creator>
  <cp:lastModifiedBy>mlomba</cp:lastModifiedBy>
  <cp:revision>16</cp:revision>
  <dcterms:created xsi:type="dcterms:W3CDTF">2016-11-21T16:27:24Z</dcterms:created>
  <dcterms:modified xsi:type="dcterms:W3CDTF">2016-11-24T17:42:43Z</dcterms:modified>
</cp:coreProperties>
</file>