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61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079" autoAdjust="0"/>
  </p:normalViewPr>
  <p:slideViewPr>
    <p:cSldViewPr snapToGrid="0">
      <p:cViewPr varScale="1">
        <p:scale>
          <a:sx n="67" d="100"/>
          <a:sy n="67" d="100"/>
        </p:scale>
        <p:origin x="108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4B39A4-ED97-46FB-9075-B33AEB6E1750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3CB740-B182-4B68-BB9A-F4025AB2487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157933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46156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278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9728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74202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7930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5741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58731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903263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3927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33163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6396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AD301-A582-49A2-905B-94DB6FE32D4A}" type="datetimeFigureOut">
              <a:rPr lang="pt-PT" smtClean="0"/>
              <a:t>24/11/2016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E9EA0-5258-40AB-A48A-5DC653546166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69168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76084" y="302342"/>
            <a:ext cx="11665974" cy="6386051"/>
          </a:xfrm>
        </p:spPr>
        <p:txBody>
          <a:bodyPr>
            <a:noAutofit/>
          </a:bodyPr>
          <a:lstStyle/>
          <a:p>
            <a:r>
              <a:rPr lang="pt-PT" sz="1600" b="1" u="sng" dirty="0"/>
              <a:t>SITUAÇÃO </a:t>
            </a:r>
            <a:r>
              <a:rPr lang="pt-PT" sz="1600" b="1" u="sng" dirty="0" smtClean="0"/>
              <a:t>A</a:t>
            </a:r>
            <a:endParaRPr lang="pt-PT" sz="1600" dirty="0" smtClean="0"/>
          </a:p>
          <a:p>
            <a:pPr algn="l"/>
            <a:r>
              <a:rPr lang="pt-PT" sz="2000" dirty="0" smtClean="0"/>
              <a:t>A mãe do Rodrigo (17 meses; 12,500Kg), vem </a:t>
            </a:r>
            <a:r>
              <a:rPr lang="pt-PT" sz="2000" dirty="0"/>
              <a:t>á</a:t>
            </a:r>
            <a:r>
              <a:rPr lang="pt-PT" sz="2000" dirty="0" smtClean="0"/>
              <a:t> consulta de enfermagem porque o seu filho apresenta temperatura rectal de 39ºC há 2 dias. A mãe não sabe o que fazer, é o seu primeiro filho, não tem ninguém de família com quem se aconselhar, mas ouviu dizer que a febre provoca convulsões. Pensou em lhe dar uma aspirina e alternar com paracetamol.</a:t>
            </a:r>
          </a:p>
          <a:p>
            <a:pPr algn="l"/>
            <a:r>
              <a:rPr lang="pt-PT" sz="2000" dirty="0" smtClean="0"/>
              <a:t>Na consulta, o médico disse que a criança tem possivelmente uma virose, mas que a Sr.ª Enfermeira lhe daria algumas recomendações relativamente aos cuidados a ter com a febre do Rodrigo.  </a:t>
            </a:r>
          </a:p>
          <a:p>
            <a:pPr algn="l"/>
            <a:r>
              <a:rPr lang="pt-PT" sz="2000" dirty="0" smtClean="0"/>
              <a:t>1 – Identifique os focos de enfermagem e as respetivas intervenções face á situação apresentada</a:t>
            </a:r>
          </a:p>
          <a:p>
            <a:pPr algn="l"/>
            <a:r>
              <a:rPr lang="pt-PT" sz="2000" dirty="0"/>
              <a:t>2</a:t>
            </a:r>
            <a:r>
              <a:rPr lang="pt-PT" sz="2000" dirty="0" smtClean="0"/>
              <a:t> - Que orientações e justificações daria á mãe relativamente:</a:t>
            </a:r>
          </a:p>
          <a:p>
            <a:pPr algn="l"/>
            <a:r>
              <a:rPr lang="pt-PT" sz="2000" dirty="0" smtClean="0"/>
              <a:t>	- Relação da febre com as convulsões febris;</a:t>
            </a:r>
          </a:p>
          <a:p>
            <a:pPr algn="l"/>
            <a:r>
              <a:rPr lang="pt-PT" sz="2000" dirty="0" smtClean="0"/>
              <a:t>	- Importância da febre;</a:t>
            </a:r>
          </a:p>
          <a:p>
            <a:pPr algn="l"/>
            <a:r>
              <a:rPr lang="pt-PT" sz="2000" dirty="0" smtClean="0"/>
              <a:t>	- Arrefecimento;</a:t>
            </a:r>
          </a:p>
          <a:p>
            <a:pPr algn="l"/>
            <a:r>
              <a:rPr lang="pt-PT" sz="2000" dirty="0" smtClean="0"/>
              <a:t>	- Medicação, quais os medicamentos mais indicados e dosagem;</a:t>
            </a:r>
          </a:p>
          <a:p>
            <a:pPr algn="l"/>
            <a:r>
              <a:rPr lang="pt-PT" sz="2000" dirty="0" smtClean="0"/>
              <a:t>	- Cuidados a ter na subida da temperatura;</a:t>
            </a:r>
          </a:p>
          <a:p>
            <a:pPr algn="l"/>
            <a:r>
              <a:rPr lang="pt-PT" sz="2000" dirty="0" smtClean="0"/>
              <a:t>	- Cuidados a ter na descida da temperatura;</a:t>
            </a:r>
          </a:p>
          <a:p>
            <a:pPr algn="l"/>
            <a:r>
              <a:rPr lang="pt-PT" sz="2000" dirty="0" smtClean="0"/>
              <a:t>	- Alimentação e hidratação;</a:t>
            </a:r>
          </a:p>
          <a:p>
            <a:pPr algn="l"/>
            <a:r>
              <a:rPr lang="pt-PT" sz="2000" dirty="0" smtClean="0"/>
              <a:t>	- Local de avaliação da temperatura mais indicado;  </a:t>
            </a:r>
          </a:p>
          <a:p>
            <a:endParaRPr lang="pt-PT" sz="1600" dirty="0" smtClean="0"/>
          </a:p>
          <a:p>
            <a:endParaRPr lang="pt-PT" sz="1600" dirty="0" smtClean="0"/>
          </a:p>
          <a:p>
            <a:r>
              <a:rPr lang="pt-PT" sz="16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000863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626383"/>
            <a:ext cx="10515600" cy="810532"/>
          </a:xfrm>
        </p:spPr>
        <p:txBody>
          <a:bodyPr>
            <a:normAutofit fontScale="90000"/>
          </a:bodyPr>
          <a:lstStyle/>
          <a:p>
            <a:pPr algn="ctr"/>
            <a:r>
              <a:rPr lang="pt-PT" sz="3600" u="sng" dirty="0"/>
              <a:t>SITUAÇÃO </a:t>
            </a:r>
            <a:r>
              <a:rPr lang="pt-PT" sz="3600" u="sng" dirty="0" smtClean="0"/>
              <a:t>B</a:t>
            </a:r>
            <a:r>
              <a:rPr lang="pt-PT" dirty="0"/>
              <a:t/>
            </a:r>
            <a:br>
              <a:rPr lang="pt-PT" dirty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81223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dirty="0"/>
              <a:t>A Ana é uma criança com 10 meses que deu entrada no Serviço de Urgências com </a:t>
            </a:r>
            <a:r>
              <a:rPr lang="pt-PT" dirty="0" smtClean="0"/>
              <a:t>Temperatura </a:t>
            </a:r>
            <a:r>
              <a:rPr lang="pt-PT" dirty="0"/>
              <a:t>elevada. Estava um dia muito quente e a mãe agasalhou muito a criança porque ela “ é ainda muito pequena e pode apanhar alguma corrente de ar”. O transporte até ao hospital foi feito de carro sempre com as janelas fechadas. A Ana apresentava-se à entrada com </a:t>
            </a:r>
            <a:r>
              <a:rPr lang="pt-PT" dirty="0" err="1"/>
              <a:t>s</a:t>
            </a:r>
            <a:r>
              <a:rPr lang="pt-PT" dirty="0" err="1" smtClean="0"/>
              <a:t>udorese</a:t>
            </a:r>
            <a:r>
              <a:rPr lang="pt-PT" dirty="0" smtClean="0"/>
              <a:t> </a:t>
            </a:r>
            <a:r>
              <a:rPr lang="pt-PT" dirty="0"/>
              <a:t>intensa, </a:t>
            </a:r>
            <a:r>
              <a:rPr lang="pt-PT" dirty="0" smtClean="0"/>
              <a:t>vómitos</a:t>
            </a:r>
            <a:r>
              <a:rPr lang="pt-PT" dirty="0"/>
              <a:t>, </a:t>
            </a:r>
            <a:r>
              <a:rPr lang="pt-PT" dirty="0" smtClean="0"/>
              <a:t>aumento </a:t>
            </a:r>
            <a:r>
              <a:rPr lang="pt-PT" dirty="0"/>
              <a:t>da temperatura corporal, da frequência cardíaca e uma respiração intensa.</a:t>
            </a:r>
          </a:p>
          <a:p>
            <a:pPr marL="0" indent="0">
              <a:buNone/>
            </a:pPr>
            <a:r>
              <a:rPr lang="pt-PT" dirty="0"/>
              <a:t> </a:t>
            </a:r>
          </a:p>
          <a:p>
            <a:pPr lvl="0"/>
            <a:r>
              <a:rPr lang="pt-PT" dirty="0"/>
              <a:t>Quais os focos de atenção?</a:t>
            </a:r>
          </a:p>
          <a:p>
            <a:pPr lvl="0"/>
            <a:r>
              <a:rPr lang="pt-PT" dirty="0"/>
              <a:t>Quais as intervenções de enfermagem que desenvolveria?</a:t>
            </a:r>
          </a:p>
          <a:p>
            <a:pPr marL="0" indent="0">
              <a:buNone/>
            </a:pPr>
            <a:endParaRPr lang="pt-PT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552503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</TotalTime>
  <Words>221</Words>
  <Application>Microsoft Office PowerPoint</Application>
  <PresentationFormat>Ecrã Panorâmico</PresentationFormat>
  <Paragraphs>21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SITUAÇÃO B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mlomba</dc:creator>
  <cp:lastModifiedBy>mlomba</cp:lastModifiedBy>
  <cp:revision>10</cp:revision>
  <dcterms:created xsi:type="dcterms:W3CDTF">2016-11-14T13:29:02Z</dcterms:created>
  <dcterms:modified xsi:type="dcterms:W3CDTF">2016-11-24T00:20:19Z</dcterms:modified>
</cp:coreProperties>
</file>