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0413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3" autoAdjust="0"/>
  </p:normalViewPr>
  <p:slideViewPr>
    <p:cSldViewPr>
      <p:cViewPr>
        <p:scale>
          <a:sx n="71" d="100"/>
          <a:sy n="71" d="100"/>
        </p:scale>
        <p:origin x="-594" y="-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C9A39-F7CF-44D4-8B8D-B178D29907E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4B0036B-19AD-43A2-87B8-29F7C785DBEE}">
      <dgm:prSet phldrT="[Texto]"/>
      <dgm:spPr/>
      <dgm:t>
        <a:bodyPr/>
        <a:lstStyle/>
        <a:p>
          <a:r>
            <a:rPr lang="pt-PT" dirty="0" smtClean="0"/>
            <a:t>Radioterapia externa</a:t>
          </a:r>
          <a:endParaRPr lang="pt-PT" dirty="0"/>
        </a:p>
      </dgm:t>
    </dgm:pt>
    <dgm:pt modelId="{FAB40321-8AAE-4869-B54A-98EC12F552D4}" type="parTrans" cxnId="{18B5874D-C3CD-4F16-B50F-44C968938958}">
      <dgm:prSet/>
      <dgm:spPr/>
      <dgm:t>
        <a:bodyPr/>
        <a:lstStyle/>
        <a:p>
          <a:endParaRPr lang="pt-PT"/>
        </a:p>
      </dgm:t>
    </dgm:pt>
    <dgm:pt modelId="{23B7AE97-B8B7-4D90-B231-36C7F6BDAA3A}" type="sibTrans" cxnId="{18B5874D-C3CD-4F16-B50F-44C968938958}">
      <dgm:prSet/>
      <dgm:spPr/>
      <dgm:t>
        <a:bodyPr/>
        <a:lstStyle/>
        <a:p>
          <a:endParaRPr lang="pt-PT"/>
        </a:p>
      </dgm:t>
    </dgm:pt>
    <dgm:pt modelId="{6CE08E9D-BB8D-459E-9583-A004E4C42E90}">
      <dgm:prSet phldrT="[Texto]"/>
      <dgm:spPr/>
      <dgm:t>
        <a:bodyPr/>
        <a:lstStyle/>
        <a:p>
          <a:r>
            <a:rPr lang="pt-PT" dirty="0" smtClean="0"/>
            <a:t>Curativa</a:t>
          </a:r>
          <a:endParaRPr lang="pt-PT" dirty="0"/>
        </a:p>
      </dgm:t>
    </dgm:pt>
    <dgm:pt modelId="{A903F776-ACFA-4B24-B144-CBD688F5322A}" type="parTrans" cxnId="{BC84C8E0-748D-4BC5-84AD-BB506C9EECBB}">
      <dgm:prSet/>
      <dgm:spPr/>
      <dgm:t>
        <a:bodyPr/>
        <a:lstStyle/>
        <a:p>
          <a:endParaRPr lang="pt-PT"/>
        </a:p>
      </dgm:t>
    </dgm:pt>
    <dgm:pt modelId="{2EF030C7-7FCA-4BA1-B391-E2DE6ABB5E14}" type="sibTrans" cxnId="{BC84C8E0-748D-4BC5-84AD-BB506C9EECBB}">
      <dgm:prSet/>
      <dgm:spPr/>
      <dgm:t>
        <a:bodyPr/>
        <a:lstStyle/>
        <a:p>
          <a:endParaRPr lang="pt-PT"/>
        </a:p>
      </dgm:t>
    </dgm:pt>
    <dgm:pt modelId="{122CF9E2-EF92-47CD-B668-3370C5848FDA}">
      <dgm:prSet phldrT="[Texto]"/>
      <dgm:spPr/>
      <dgm:t>
        <a:bodyPr/>
        <a:lstStyle/>
        <a:p>
          <a:r>
            <a:rPr lang="pt-PT" dirty="0" smtClean="0"/>
            <a:t>Paliativa</a:t>
          </a:r>
          <a:endParaRPr lang="pt-PT" dirty="0"/>
        </a:p>
      </dgm:t>
    </dgm:pt>
    <dgm:pt modelId="{7CE22164-5513-4DE1-B224-B042769F39BF}" type="parTrans" cxnId="{9F88FC87-32F9-4E66-B90D-40038358276A}">
      <dgm:prSet/>
      <dgm:spPr/>
      <dgm:t>
        <a:bodyPr/>
        <a:lstStyle/>
        <a:p>
          <a:endParaRPr lang="pt-PT"/>
        </a:p>
      </dgm:t>
    </dgm:pt>
    <dgm:pt modelId="{6851531C-9697-4EE5-9ABA-C82A7318380F}" type="sibTrans" cxnId="{9F88FC87-32F9-4E66-B90D-40038358276A}">
      <dgm:prSet/>
      <dgm:spPr/>
      <dgm:t>
        <a:bodyPr/>
        <a:lstStyle/>
        <a:p>
          <a:endParaRPr lang="pt-PT"/>
        </a:p>
      </dgm:t>
    </dgm:pt>
    <dgm:pt modelId="{BC83EE54-3F58-4ACF-8DCE-A329F01D416E}">
      <dgm:prSet phldrT="[Texto]"/>
      <dgm:spPr/>
      <dgm:t>
        <a:bodyPr/>
        <a:lstStyle/>
        <a:p>
          <a:r>
            <a:rPr lang="pt-PT" dirty="0" smtClean="0"/>
            <a:t>Braquiterapia</a:t>
          </a:r>
          <a:endParaRPr lang="pt-PT" dirty="0"/>
        </a:p>
      </dgm:t>
    </dgm:pt>
    <dgm:pt modelId="{EA5F5632-8D53-430A-B341-37061F51DCB4}" type="parTrans" cxnId="{E23CF0BF-0B98-480F-A3B0-8502DACB367D}">
      <dgm:prSet/>
      <dgm:spPr/>
      <dgm:t>
        <a:bodyPr/>
        <a:lstStyle/>
        <a:p>
          <a:endParaRPr lang="pt-PT"/>
        </a:p>
      </dgm:t>
    </dgm:pt>
    <dgm:pt modelId="{26675A4A-1E62-4A66-91D9-89DAFD6D824E}" type="sibTrans" cxnId="{E23CF0BF-0B98-480F-A3B0-8502DACB367D}">
      <dgm:prSet/>
      <dgm:spPr/>
      <dgm:t>
        <a:bodyPr/>
        <a:lstStyle/>
        <a:p>
          <a:endParaRPr lang="pt-PT"/>
        </a:p>
      </dgm:t>
    </dgm:pt>
    <dgm:pt modelId="{ECC6A584-FADB-426F-8A49-347680211DE6}">
      <dgm:prSet phldrT="[Texto]"/>
      <dgm:spPr/>
      <dgm:t>
        <a:bodyPr/>
        <a:lstStyle/>
        <a:p>
          <a:r>
            <a:rPr lang="pt-PT" dirty="0" smtClean="0"/>
            <a:t>Vaginal</a:t>
          </a:r>
          <a:endParaRPr lang="pt-PT" dirty="0"/>
        </a:p>
      </dgm:t>
    </dgm:pt>
    <dgm:pt modelId="{B045B456-1E20-4D7D-8572-A7A36885F09F}" type="parTrans" cxnId="{F90FC1BF-C320-4EA3-8062-AD3C254DF752}">
      <dgm:prSet/>
      <dgm:spPr/>
      <dgm:t>
        <a:bodyPr/>
        <a:lstStyle/>
        <a:p>
          <a:endParaRPr lang="pt-PT"/>
        </a:p>
      </dgm:t>
    </dgm:pt>
    <dgm:pt modelId="{F0FF6596-D45A-4C90-99B8-6E5B7AF8FBB8}" type="sibTrans" cxnId="{F90FC1BF-C320-4EA3-8062-AD3C254DF752}">
      <dgm:prSet/>
      <dgm:spPr/>
      <dgm:t>
        <a:bodyPr/>
        <a:lstStyle/>
        <a:p>
          <a:endParaRPr lang="pt-PT"/>
        </a:p>
      </dgm:t>
    </dgm:pt>
    <dgm:pt modelId="{BE673769-17C4-42D5-8680-B60E1A2D8C98}">
      <dgm:prSet phldrT="[Texto]"/>
      <dgm:spPr/>
      <dgm:t>
        <a:bodyPr/>
        <a:lstStyle/>
        <a:p>
          <a:r>
            <a:rPr lang="pt-PT" dirty="0" smtClean="0"/>
            <a:t>Intracavitária</a:t>
          </a:r>
          <a:endParaRPr lang="pt-PT" dirty="0"/>
        </a:p>
      </dgm:t>
    </dgm:pt>
    <dgm:pt modelId="{45875756-11B0-4C44-A4CF-1DAB55C5BBB5}" type="parTrans" cxnId="{988B38C1-53CE-4999-A55C-F44AA01D371D}">
      <dgm:prSet/>
      <dgm:spPr/>
      <dgm:t>
        <a:bodyPr/>
        <a:lstStyle/>
        <a:p>
          <a:endParaRPr lang="pt-PT"/>
        </a:p>
      </dgm:t>
    </dgm:pt>
    <dgm:pt modelId="{6D34DF3B-CA07-41BE-BB2D-8400A803DC2B}" type="sibTrans" cxnId="{988B38C1-53CE-4999-A55C-F44AA01D371D}">
      <dgm:prSet/>
      <dgm:spPr/>
      <dgm:t>
        <a:bodyPr/>
        <a:lstStyle/>
        <a:p>
          <a:endParaRPr lang="pt-PT"/>
        </a:p>
      </dgm:t>
    </dgm:pt>
    <dgm:pt modelId="{92EF2881-7A60-4E24-8E71-68A934792A29}" type="pres">
      <dgm:prSet presAssocID="{46FC9A39-F7CF-44D4-8B8D-B178D29907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63B31FC-C58E-4382-8472-DE6747DCE26D}" type="pres">
      <dgm:prSet presAssocID="{74B0036B-19AD-43A2-87B8-29F7C785DBEE}" presName="root" presStyleCnt="0"/>
      <dgm:spPr/>
    </dgm:pt>
    <dgm:pt modelId="{052003EB-AF03-4409-9154-A4BF4A87D291}" type="pres">
      <dgm:prSet presAssocID="{74B0036B-19AD-43A2-87B8-29F7C785DBEE}" presName="rootComposite" presStyleCnt="0"/>
      <dgm:spPr/>
    </dgm:pt>
    <dgm:pt modelId="{2B2BCA5C-460D-4933-9B57-B07F4D511DCF}" type="pres">
      <dgm:prSet presAssocID="{74B0036B-19AD-43A2-87B8-29F7C785DBEE}" presName="rootText" presStyleLbl="node1" presStyleIdx="0" presStyleCnt="2"/>
      <dgm:spPr/>
      <dgm:t>
        <a:bodyPr/>
        <a:lstStyle/>
        <a:p>
          <a:endParaRPr lang="pt-PT"/>
        </a:p>
      </dgm:t>
    </dgm:pt>
    <dgm:pt modelId="{3DD3FB05-E7D1-4441-A50B-C7A12E9AA00F}" type="pres">
      <dgm:prSet presAssocID="{74B0036B-19AD-43A2-87B8-29F7C785DBEE}" presName="rootConnector" presStyleLbl="node1" presStyleIdx="0" presStyleCnt="2"/>
      <dgm:spPr/>
      <dgm:t>
        <a:bodyPr/>
        <a:lstStyle/>
        <a:p>
          <a:endParaRPr lang="pt-PT"/>
        </a:p>
      </dgm:t>
    </dgm:pt>
    <dgm:pt modelId="{E14A47BB-F392-4690-966B-0A1986C0F3A7}" type="pres">
      <dgm:prSet presAssocID="{74B0036B-19AD-43A2-87B8-29F7C785DBEE}" presName="childShape" presStyleCnt="0"/>
      <dgm:spPr/>
    </dgm:pt>
    <dgm:pt modelId="{85CC3EA3-8568-4B1B-AB04-5975C3B49D1A}" type="pres">
      <dgm:prSet presAssocID="{A903F776-ACFA-4B24-B144-CBD688F5322A}" presName="Name13" presStyleLbl="parChTrans1D2" presStyleIdx="0" presStyleCnt="4"/>
      <dgm:spPr/>
      <dgm:t>
        <a:bodyPr/>
        <a:lstStyle/>
        <a:p>
          <a:endParaRPr lang="pt-PT"/>
        </a:p>
      </dgm:t>
    </dgm:pt>
    <dgm:pt modelId="{0F001FC5-6829-4C02-9EB1-8E1987A29138}" type="pres">
      <dgm:prSet presAssocID="{6CE08E9D-BB8D-459E-9583-A004E4C42E9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151C0D-6A77-49D4-94E5-F943D7DCDF64}" type="pres">
      <dgm:prSet presAssocID="{7CE22164-5513-4DE1-B224-B042769F39BF}" presName="Name13" presStyleLbl="parChTrans1D2" presStyleIdx="1" presStyleCnt="4"/>
      <dgm:spPr/>
      <dgm:t>
        <a:bodyPr/>
        <a:lstStyle/>
        <a:p>
          <a:endParaRPr lang="pt-PT"/>
        </a:p>
      </dgm:t>
    </dgm:pt>
    <dgm:pt modelId="{3CEE8FEB-B85D-469F-82A9-58093E9F2C2F}" type="pres">
      <dgm:prSet presAssocID="{122CF9E2-EF92-47CD-B668-3370C5848FD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EE3D8F-EC95-418A-9E11-7791D0A02706}" type="pres">
      <dgm:prSet presAssocID="{BC83EE54-3F58-4ACF-8DCE-A329F01D416E}" presName="root" presStyleCnt="0"/>
      <dgm:spPr/>
    </dgm:pt>
    <dgm:pt modelId="{170C51BE-013F-453D-8976-6643F7368E6F}" type="pres">
      <dgm:prSet presAssocID="{BC83EE54-3F58-4ACF-8DCE-A329F01D416E}" presName="rootComposite" presStyleCnt="0"/>
      <dgm:spPr/>
    </dgm:pt>
    <dgm:pt modelId="{FA9087D7-1D3C-4CFB-B986-E2ECAB764370}" type="pres">
      <dgm:prSet presAssocID="{BC83EE54-3F58-4ACF-8DCE-A329F01D416E}" presName="rootText" presStyleLbl="node1" presStyleIdx="1" presStyleCnt="2"/>
      <dgm:spPr/>
      <dgm:t>
        <a:bodyPr/>
        <a:lstStyle/>
        <a:p>
          <a:endParaRPr lang="pt-PT"/>
        </a:p>
      </dgm:t>
    </dgm:pt>
    <dgm:pt modelId="{5442DC51-9852-497E-8688-F846E3AEBEDB}" type="pres">
      <dgm:prSet presAssocID="{BC83EE54-3F58-4ACF-8DCE-A329F01D416E}" presName="rootConnector" presStyleLbl="node1" presStyleIdx="1" presStyleCnt="2"/>
      <dgm:spPr/>
      <dgm:t>
        <a:bodyPr/>
        <a:lstStyle/>
        <a:p>
          <a:endParaRPr lang="pt-PT"/>
        </a:p>
      </dgm:t>
    </dgm:pt>
    <dgm:pt modelId="{02D307F9-5778-4D36-A0E6-29FC3296E15B}" type="pres">
      <dgm:prSet presAssocID="{BC83EE54-3F58-4ACF-8DCE-A329F01D416E}" presName="childShape" presStyleCnt="0"/>
      <dgm:spPr/>
    </dgm:pt>
    <dgm:pt modelId="{449AA853-D560-496E-8509-02C6D1AC5135}" type="pres">
      <dgm:prSet presAssocID="{B045B456-1E20-4D7D-8572-A7A36885F09F}" presName="Name13" presStyleLbl="parChTrans1D2" presStyleIdx="2" presStyleCnt="4"/>
      <dgm:spPr/>
      <dgm:t>
        <a:bodyPr/>
        <a:lstStyle/>
        <a:p>
          <a:endParaRPr lang="pt-PT"/>
        </a:p>
      </dgm:t>
    </dgm:pt>
    <dgm:pt modelId="{32765DF8-CF53-4345-A2A4-878CD475F8D3}" type="pres">
      <dgm:prSet presAssocID="{ECC6A584-FADB-426F-8A49-347680211DE6}" presName="childText" presStyleLbl="bgAcc1" presStyleIdx="2" presStyleCnt="4" custLinFactNeighborX="-3675" custLinFactNeighborY="379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CA4EAA-8C03-4570-816D-C6EA033442B4}" type="pres">
      <dgm:prSet presAssocID="{45875756-11B0-4C44-A4CF-1DAB55C5BBB5}" presName="Name13" presStyleLbl="parChTrans1D2" presStyleIdx="3" presStyleCnt="4"/>
      <dgm:spPr/>
      <dgm:t>
        <a:bodyPr/>
        <a:lstStyle/>
        <a:p>
          <a:endParaRPr lang="pt-PT"/>
        </a:p>
      </dgm:t>
    </dgm:pt>
    <dgm:pt modelId="{784F1D44-51C2-4F6C-BF8F-8116CC3C8371}" type="pres">
      <dgm:prSet presAssocID="{BE673769-17C4-42D5-8680-B60E1A2D8C9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D0BB598-ACBE-44BD-B164-FBF637321F27}" type="presOf" srcId="{45875756-11B0-4C44-A4CF-1DAB55C5BBB5}" destId="{72CA4EAA-8C03-4570-816D-C6EA033442B4}" srcOrd="0" destOrd="0" presId="urn:microsoft.com/office/officeart/2005/8/layout/hierarchy3"/>
    <dgm:cxn modelId="{F8034437-A34C-4947-9787-E707AF135220}" type="presOf" srcId="{ECC6A584-FADB-426F-8A49-347680211DE6}" destId="{32765DF8-CF53-4345-A2A4-878CD475F8D3}" srcOrd="0" destOrd="0" presId="urn:microsoft.com/office/officeart/2005/8/layout/hierarchy3"/>
    <dgm:cxn modelId="{7BF066F2-7161-464D-B2B9-A267C87212E9}" type="presOf" srcId="{74B0036B-19AD-43A2-87B8-29F7C785DBEE}" destId="{2B2BCA5C-460D-4933-9B57-B07F4D511DCF}" srcOrd="0" destOrd="0" presId="urn:microsoft.com/office/officeart/2005/8/layout/hierarchy3"/>
    <dgm:cxn modelId="{8204C60F-14EF-4315-9A22-81B757477B59}" type="presOf" srcId="{122CF9E2-EF92-47CD-B668-3370C5848FDA}" destId="{3CEE8FEB-B85D-469F-82A9-58093E9F2C2F}" srcOrd="0" destOrd="0" presId="urn:microsoft.com/office/officeart/2005/8/layout/hierarchy3"/>
    <dgm:cxn modelId="{717DEAD4-C710-4E85-8EA5-ECD196AC8C2A}" type="presOf" srcId="{BC83EE54-3F58-4ACF-8DCE-A329F01D416E}" destId="{5442DC51-9852-497E-8688-F846E3AEBEDB}" srcOrd="1" destOrd="0" presId="urn:microsoft.com/office/officeart/2005/8/layout/hierarchy3"/>
    <dgm:cxn modelId="{FB7CE7E8-ABC6-4AB7-8F50-B8CAC6C782DF}" type="presOf" srcId="{BE673769-17C4-42D5-8680-B60E1A2D8C98}" destId="{784F1D44-51C2-4F6C-BF8F-8116CC3C8371}" srcOrd="0" destOrd="0" presId="urn:microsoft.com/office/officeart/2005/8/layout/hierarchy3"/>
    <dgm:cxn modelId="{2CC9B9F2-01D4-454C-9490-33A5462D8457}" type="presOf" srcId="{6CE08E9D-BB8D-459E-9583-A004E4C42E90}" destId="{0F001FC5-6829-4C02-9EB1-8E1987A29138}" srcOrd="0" destOrd="0" presId="urn:microsoft.com/office/officeart/2005/8/layout/hierarchy3"/>
    <dgm:cxn modelId="{F90FC1BF-C320-4EA3-8062-AD3C254DF752}" srcId="{BC83EE54-3F58-4ACF-8DCE-A329F01D416E}" destId="{ECC6A584-FADB-426F-8A49-347680211DE6}" srcOrd="0" destOrd="0" parTransId="{B045B456-1E20-4D7D-8572-A7A36885F09F}" sibTransId="{F0FF6596-D45A-4C90-99B8-6E5B7AF8FBB8}"/>
    <dgm:cxn modelId="{64EA0E88-0B35-49A2-A009-5FCF554D53C9}" type="presOf" srcId="{B045B456-1E20-4D7D-8572-A7A36885F09F}" destId="{449AA853-D560-496E-8509-02C6D1AC5135}" srcOrd="0" destOrd="0" presId="urn:microsoft.com/office/officeart/2005/8/layout/hierarchy3"/>
    <dgm:cxn modelId="{9F88FC87-32F9-4E66-B90D-40038358276A}" srcId="{74B0036B-19AD-43A2-87B8-29F7C785DBEE}" destId="{122CF9E2-EF92-47CD-B668-3370C5848FDA}" srcOrd="1" destOrd="0" parTransId="{7CE22164-5513-4DE1-B224-B042769F39BF}" sibTransId="{6851531C-9697-4EE5-9ABA-C82A7318380F}"/>
    <dgm:cxn modelId="{2F8B6FA8-0D2C-48A7-9C12-62045FBF8ADF}" type="presOf" srcId="{A903F776-ACFA-4B24-B144-CBD688F5322A}" destId="{85CC3EA3-8568-4B1B-AB04-5975C3B49D1A}" srcOrd="0" destOrd="0" presId="urn:microsoft.com/office/officeart/2005/8/layout/hierarchy3"/>
    <dgm:cxn modelId="{BC84C8E0-748D-4BC5-84AD-BB506C9EECBB}" srcId="{74B0036B-19AD-43A2-87B8-29F7C785DBEE}" destId="{6CE08E9D-BB8D-459E-9583-A004E4C42E90}" srcOrd="0" destOrd="0" parTransId="{A903F776-ACFA-4B24-B144-CBD688F5322A}" sibTransId="{2EF030C7-7FCA-4BA1-B391-E2DE6ABB5E14}"/>
    <dgm:cxn modelId="{041EA7D1-90F9-42F6-BA09-DE9CA309D508}" type="presOf" srcId="{74B0036B-19AD-43A2-87B8-29F7C785DBEE}" destId="{3DD3FB05-E7D1-4441-A50B-C7A12E9AA00F}" srcOrd="1" destOrd="0" presId="urn:microsoft.com/office/officeart/2005/8/layout/hierarchy3"/>
    <dgm:cxn modelId="{18B5874D-C3CD-4F16-B50F-44C968938958}" srcId="{46FC9A39-F7CF-44D4-8B8D-B178D29907E2}" destId="{74B0036B-19AD-43A2-87B8-29F7C785DBEE}" srcOrd="0" destOrd="0" parTransId="{FAB40321-8AAE-4869-B54A-98EC12F552D4}" sibTransId="{23B7AE97-B8B7-4D90-B231-36C7F6BDAA3A}"/>
    <dgm:cxn modelId="{988B38C1-53CE-4999-A55C-F44AA01D371D}" srcId="{BC83EE54-3F58-4ACF-8DCE-A329F01D416E}" destId="{BE673769-17C4-42D5-8680-B60E1A2D8C98}" srcOrd="1" destOrd="0" parTransId="{45875756-11B0-4C44-A4CF-1DAB55C5BBB5}" sibTransId="{6D34DF3B-CA07-41BE-BB2D-8400A803DC2B}"/>
    <dgm:cxn modelId="{E23CF0BF-0B98-480F-A3B0-8502DACB367D}" srcId="{46FC9A39-F7CF-44D4-8B8D-B178D29907E2}" destId="{BC83EE54-3F58-4ACF-8DCE-A329F01D416E}" srcOrd="1" destOrd="0" parTransId="{EA5F5632-8D53-430A-B341-37061F51DCB4}" sibTransId="{26675A4A-1E62-4A66-91D9-89DAFD6D824E}"/>
    <dgm:cxn modelId="{06115932-A94E-4EE2-921C-91DAC4905038}" type="presOf" srcId="{7CE22164-5513-4DE1-B224-B042769F39BF}" destId="{CE151C0D-6A77-49D4-94E5-F943D7DCDF64}" srcOrd="0" destOrd="0" presId="urn:microsoft.com/office/officeart/2005/8/layout/hierarchy3"/>
    <dgm:cxn modelId="{6E6DFF49-9B0C-444A-8A06-5D4161394B26}" type="presOf" srcId="{46FC9A39-F7CF-44D4-8B8D-B178D29907E2}" destId="{92EF2881-7A60-4E24-8E71-68A934792A29}" srcOrd="0" destOrd="0" presId="urn:microsoft.com/office/officeart/2005/8/layout/hierarchy3"/>
    <dgm:cxn modelId="{14478C9A-2FFC-4FF3-B6C5-66B2EECE94D9}" type="presOf" srcId="{BC83EE54-3F58-4ACF-8DCE-A329F01D416E}" destId="{FA9087D7-1D3C-4CFB-B986-E2ECAB764370}" srcOrd="0" destOrd="0" presId="urn:microsoft.com/office/officeart/2005/8/layout/hierarchy3"/>
    <dgm:cxn modelId="{1EC51372-EC76-495D-9411-5B6C74F8389E}" type="presParOf" srcId="{92EF2881-7A60-4E24-8E71-68A934792A29}" destId="{263B31FC-C58E-4382-8472-DE6747DCE26D}" srcOrd="0" destOrd="0" presId="urn:microsoft.com/office/officeart/2005/8/layout/hierarchy3"/>
    <dgm:cxn modelId="{90506293-B030-4E7A-8CF4-BFF8B7EAA50D}" type="presParOf" srcId="{263B31FC-C58E-4382-8472-DE6747DCE26D}" destId="{052003EB-AF03-4409-9154-A4BF4A87D291}" srcOrd="0" destOrd="0" presId="urn:microsoft.com/office/officeart/2005/8/layout/hierarchy3"/>
    <dgm:cxn modelId="{B414C783-B022-4867-90A7-0A36A9733B33}" type="presParOf" srcId="{052003EB-AF03-4409-9154-A4BF4A87D291}" destId="{2B2BCA5C-460D-4933-9B57-B07F4D511DCF}" srcOrd="0" destOrd="0" presId="urn:microsoft.com/office/officeart/2005/8/layout/hierarchy3"/>
    <dgm:cxn modelId="{896A2E1F-5627-44DB-8786-E20FD233A416}" type="presParOf" srcId="{052003EB-AF03-4409-9154-A4BF4A87D291}" destId="{3DD3FB05-E7D1-4441-A50B-C7A12E9AA00F}" srcOrd="1" destOrd="0" presId="urn:microsoft.com/office/officeart/2005/8/layout/hierarchy3"/>
    <dgm:cxn modelId="{3BDE74D6-0981-44B2-9D0B-D9A6CBEFD107}" type="presParOf" srcId="{263B31FC-C58E-4382-8472-DE6747DCE26D}" destId="{E14A47BB-F392-4690-966B-0A1986C0F3A7}" srcOrd="1" destOrd="0" presId="urn:microsoft.com/office/officeart/2005/8/layout/hierarchy3"/>
    <dgm:cxn modelId="{05F1580C-A8DC-4A7C-AF74-89311F40A4EC}" type="presParOf" srcId="{E14A47BB-F392-4690-966B-0A1986C0F3A7}" destId="{85CC3EA3-8568-4B1B-AB04-5975C3B49D1A}" srcOrd="0" destOrd="0" presId="urn:microsoft.com/office/officeart/2005/8/layout/hierarchy3"/>
    <dgm:cxn modelId="{D3FF28BD-92EA-4C76-928B-6A94D4FB795D}" type="presParOf" srcId="{E14A47BB-F392-4690-966B-0A1986C0F3A7}" destId="{0F001FC5-6829-4C02-9EB1-8E1987A29138}" srcOrd="1" destOrd="0" presId="urn:microsoft.com/office/officeart/2005/8/layout/hierarchy3"/>
    <dgm:cxn modelId="{3112605F-B977-4B8E-95B2-B035F5A22050}" type="presParOf" srcId="{E14A47BB-F392-4690-966B-0A1986C0F3A7}" destId="{CE151C0D-6A77-49D4-94E5-F943D7DCDF64}" srcOrd="2" destOrd="0" presId="urn:microsoft.com/office/officeart/2005/8/layout/hierarchy3"/>
    <dgm:cxn modelId="{07F86BA3-C069-402B-8ECE-15ADB4963587}" type="presParOf" srcId="{E14A47BB-F392-4690-966B-0A1986C0F3A7}" destId="{3CEE8FEB-B85D-469F-82A9-58093E9F2C2F}" srcOrd="3" destOrd="0" presId="urn:microsoft.com/office/officeart/2005/8/layout/hierarchy3"/>
    <dgm:cxn modelId="{33AF8321-71C2-44C0-98B1-95546AECC711}" type="presParOf" srcId="{92EF2881-7A60-4E24-8E71-68A934792A29}" destId="{34EE3D8F-EC95-418A-9E11-7791D0A02706}" srcOrd="1" destOrd="0" presId="urn:microsoft.com/office/officeart/2005/8/layout/hierarchy3"/>
    <dgm:cxn modelId="{B2763976-17AB-421D-9A06-E160CEC4CBF6}" type="presParOf" srcId="{34EE3D8F-EC95-418A-9E11-7791D0A02706}" destId="{170C51BE-013F-453D-8976-6643F7368E6F}" srcOrd="0" destOrd="0" presId="urn:microsoft.com/office/officeart/2005/8/layout/hierarchy3"/>
    <dgm:cxn modelId="{1E8ECC12-AC24-4957-94CD-E39C814639B2}" type="presParOf" srcId="{170C51BE-013F-453D-8976-6643F7368E6F}" destId="{FA9087D7-1D3C-4CFB-B986-E2ECAB764370}" srcOrd="0" destOrd="0" presId="urn:microsoft.com/office/officeart/2005/8/layout/hierarchy3"/>
    <dgm:cxn modelId="{ACF99036-8C50-47B6-8325-E71AC6F99B9F}" type="presParOf" srcId="{170C51BE-013F-453D-8976-6643F7368E6F}" destId="{5442DC51-9852-497E-8688-F846E3AEBEDB}" srcOrd="1" destOrd="0" presId="urn:microsoft.com/office/officeart/2005/8/layout/hierarchy3"/>
    <dgm:cxn modelId="{DCF5211E-0A80-4D3E-A43B-55BB33941FDE}" type="presParOf" srcId="{34EE3D8F-EC95-418A-9E11-7791D0A02706}" destId="{02D307F9-5778-4D36-A0E6-29FC3296E15B}" srcOrd="1" destOrd="0" presId="urn:microsoft.com/office/officeart/2005/8/layout/hierarchy3"/>
    <dgm:cxn modelId="{CF9B01B7-329C-4477-A7B9-0692C8669EEA}" type="presParOf" srcId="{02D307F9-5778-4D36-A0E6-29FC3296E15B}" destId="{449AA853-D560-496E-8509-02C6D1AC5135}" srcOrd="0" destOrd="0" presId="urn:microsoft.com/office/officeart/2005/8/layout/hierarchy3"/>
    <dgm:cxn modelId="{EE5070D5-A19C-4A92-868B-EDC54A7A1A83}" type="presParOf" srcId="{02D307F9-5778-4D36-A0E6-29FC3296E15B}" destId="{32765DF8-CF53-4345-A2A4-878CD475F8D3}" srcOrd="1" destOrd="0" presId="urn:microsoft.com/office/officeart/2005/8/layout/hierarchy3"/>
    <dgm:cxn modelId="{FCBC761A-8DA5-469D-9568-929CFF4EC075}" type="presParOf" srcId="{02D307F9-5778-4D36-A0E6-29FC3296E15B}" destId="{72CA4EAA-8C03-4570-816D-C6EA033442B4}" srcOrd="2" destOrd="0" presId="urn:microsoft.com/office/officeart/2005/8/layout/hierarchy3"/>
    <dgm:cxn modelId="{20048555-091A-4DD6-B5D5-5BF4F31FC571}" type="presParOf" srcId="{02D307F9-5778-4D36-A0E6-29FC3296E15B}" destId="{784F1D44-51C2-4F6C-BF8F-8116CC3C837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28C39-4C9D-4FBC-907B-56672C9853C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CB5CFB-1CBD-4AD6-ACEE-9EEAC8C87CE3}">
      <dgm:prSet phldrT="[Texto]"/>
      <dgm:spPr/>
      <dgm:t>
        <a:bodyPr/>
        <a:lstStyle/>
        <a:p>
          <a:r>
            <a:rPr lang="pt-PT" dirty="0" smtClean="0"/>
            <a:t>Acolhimento do utente</a:t>
          </a:r>
          <a:endParaRPr lang="pt-PT" dirty="0"/>
        </a:p>
      </dgm:t>
    </dgm:pt>
    <dgm:pt modelId="{47800603-4A5A-45D9-A1F4-1707A9C46468}" type="parTrans" cxnId="{19C43063-A037-4429-9652-B1BC74ECAFDA}">
      <dgm:prSet/>
      <dgm:spPr/>
      <dgm:t>
        <a:bodyPr/>
        <a:lstStyle/>
        <a:p>
          <a:endParaRPr lang="pt-PT"/>
        </a:p>
      </dgm:t>
    </dgm:pt>
    <dgm:pt modelId="{98F801A5-FE3D-4B74-98A8-68A8909504E5}" type="sibTrans" cxnId="{19C43063-A037-4429-9652-B1BC74ECAFDA}">
      <dgm:prSet/>
      <dgm:spPr/>
      <dgm:t>
        <a:bodyPr/>
        <a:lstStyle/>
        <a:p>
          <a:endParaRPr lang="pt-PT"/>
        </a:p>
      </dgm:t>
    </dgm:pt>
    <dgm:pt modelId="{ADDB0A88-43D3-4D82-80D4-F353FA387C02}">
      <dgm:prSet phldrT="[Texto]"/>
      <dgm:spPr/>
      <dgm:t>
        <a:bodyPr/>
        <a:lstStyle/>
        <a:p>
          <a:r>
            <a:rPr lang="pt-PT" dirty="0" smtClean="0"/>
            <a:t>TAC</a:t>
          </a:r>
          <a:endParaRPr lang="pt-PT" dirty="0"/>
        </a:p>
      </dgm:t>
    </dgm:pt>
    <dgm:pt modelId="{0CF05EFF-99AC-4E0E-AB2A-09DFEC14317C}" type="parTrans" cxnId="{CFA8B23D-E162-49DB-B3DA-F6A39BA9F54C}">
      <dgm:prSet/>
      <dgm:spPr/>
      <dgm:t>
        <a:bodyPr/>
        <a:lstStyle/>
        <a:p>
          <a:endParaRPr lang="pt-PT"/>
        </a:p>
      </dgm:t>
    </dgm:pt>
    <dgm:pt modelId="{9070FE3A-A7D1-4F30-9FB5-AE0D593A1AB4}" type="sibTrans" cxnId="{CFA8B23D-E162-49DB-B3DA-F6A39BA9F54C}">
      <dgm:prSet/>
      <dgm:spPr/>
      <dgm:t>
        <a:bodyPr/>
        <a:lstStyle/>
        <a:p>
          <a:endParaRPr lang="pt-PT"/>
        </a:p>
      </dgm:t>
    </dgm:pt>
    <dgm:pt modelId="{D5DBAFEE-0C01-4FB1-98B1-C102F6E446EC}">
      <dgm:prSet phldrT="[Texto]"/>
      <dgm:spPr/>
      <dgm:t>
        <a:bodyPr/>
        <a:lstStyle/>
        <a:p>
          <a:r>
            <a:rPr lang="pt-PT" dirty="0" smtClean="0"/>
            <a:t>Assistente social</a:t>
          </a:r>
          <a:endParaRPr lang="pt-PT" dirty="0"/>
        </a:p>
      </dgm:t>
    </dgm:pt>
    <dgm:pt modelId="{E95B8212-5E2E-480D-A421-0BEB2ED9DB52}" type="parTrans" cxnId="{FB484B99-EC36-42C7-B4DB-64FCDC55BD71}">
      <dgm:prSet/>
      <dgm:spPr/>
      <dgm:t>
        <a:bodyPr/>
        <a:lstStyle/>
        <a:p>
          <a:endParaRPr lang="pt-PT"/>
        </a:p>
      </dgm:t>
    </dgm:pt>
    <dgm:pt modelId="{2B67D2FA-F5B2-4A5A-A1E0-1138A62C7FD7}" type="sibTrans" cxnId="{FB484B99-EC36-42C7-B4DB-64FCDC55BD71}">
      <dgm:prSet custT="1"/>
      <dgm:spPr/>
      <dgm:t>
        <a:bodyPr/>
        <a:lstStyle/>
        <a:p>
          <a:r>
            <a:rPr lang="pt-PT" sz="800" dirty="0" smtClean="0"/>
            <a:t>Após 2 dias</a:t>
          </a:r>
          <a:endParaRPr lang="pt-PT" sz="800" dirty="0"/>
        </a:p>
      </dgm:t>
    </dgm:pt>
    <dgm:pt modelId="{B8F1D397-9EBC-48A3-BE49-1B66D6AF85D4}">
      <dgm:prSet phldrT="[Texto]"/>
      <dgm:spPr/>
      <dgm:t>
        <a:bodyPr/>
        <a:lstStyle/>
        <a:p>
          <a:r>
            <a:rPr lang="pt-PT" dirty="0" smtClean="0"/>
            <a:t>Simulação</a:t>
          </a:r>
          <a:endParaRPr lang="pt-PT" dirty="0"/>
        </a:p>
      </dgm:t>
    </dgm:pt>
    <dgm:pt modelId="{BA84913F-65CC-4A3F-AB03-9B8D322F7917}" type="parTrans" cxnId="{D85BE9C3-3041-4BC7-9A19-47AA5DC130DA}">
      <dgm:prSet/>
      <dgm:spPr/>
      <dgm:t>
        <a:bodyPr/>
        <a:lstStyle/>
        <a:p>
          <a:endParaRPr lang="pt-PT"/>
        </a:p>
      </dgm:t>
    </dgm:pt>
    <dgm:pt modelId="{D701F70D-D703-46BB-A4AC-34174C3D05BF}" type="sibTrans" cxnId="{D85BE9C3-3041-4BC7-9A19-47AA5DC130DA}">
      <dgm:prSet/>
      <dgm:spPr/>
      <dgm:t>
        <a:bodyPr/>
        <a:lstStyle/>
        <a:p>
          <a:endParaRPr lang="pt-PT" dirty="0"/>
        </a:p>
      </dgm:t>
    </dgm:pt>
    <dgm:pt modelId="{E4902758-20F6-4AAC-878D-C1C2C7E83B08}">
      <dgm:prSet phldrT="[Texto]"/>
      <dgm:spPr/>
      <dgm:t>
        <a:bodyPr/>
        <a:lstStyle/>
        <a:p>
          <a:r>
            <a:rPr lang="pt-PT" dirty="0" smtClean="0"/>
            <a:t>Tratamento (</a:t>
          </a:r>
          <a:r>
            <a:rPr lang="pt-PT" dirty="0" err="1" smtClean="0"/>
            <a:t>segunda-sexta</a:t>
          </a:r>
          <a:r>
            <a:rPr lang="pt-PT" dirty="0" smtClean="0"/>
            <a:t>)</a:t>
          </a:r>
          <a:endParaRPr lang="pt-PT" dirty="0"/>
        </a:p>
      </dgm:t>
    </dgm:pt>
    <dgm:pt modelId="{34EEAEB3-C1F0-488F-BF2C-72E4F9140692}" type="parTrans" cxnId="{F901789F-8F51-4DA4-821E-D3FA2641E024}">
      <dgm:prSet/>
      <dgm:spPr/>
      <dgm:t>
        <a:bodyPr/>
        <a:lstStyle/>
        <a:p>
          <a:endParaRPr lang="pt-PT"/>
        </a:p>
      </dgm:t>
    </dgm:pt>
    <dgm:pt modelId="{4BF1D1A9-2DE3-4DA1-B58F-05A220B7B00D}" type="sibTrans" cxnId="{F901789F-8F51-4DA4-821E-D3FA2641E024}">
      <dgm:prSet/>
      <dgm:spPr/>
      <dgm:t>
        <a:bodyPr/>
        <a:lstStyle/>
        <a:p>
          <a:r>
            <a:rPr lang="pt-PT" dirty="0" smtClean="0"/>
            <a:t>Pausa 2 dias</a:t>
          </a:r>
          <a:endParaRPr lang="pt-PT" dirty="0"/>
        </a:p>
      </dgm:t>
    </dgm:pt>
    <dgm:pt modelId="{C7B50A8E-5E23-4040-9702-CF81CDE52E9A}">
      <dgm:prSet/>
      <dgm:spPr/>
      <dgm:t>
        <a:bodyPr/>
        <a:lstStyle/>
        <a:p>
          <a:r>
            <a:rPr lang="pt-PT" dirty="0" smtClean="0"/>
            <a:t>Consulta médica e de enfermagem</a:t>
          </a:r>
          <a:endParaRPr lang="pt-PT" dirty="0"/>
        </a:p>
      </dgm:t>
    </dgm:pt>
    <dgm:pt modelId="{567F8E14-B586-45A7-85D5-2C238FC65D0A}" type="parTrans" cxnId="{2121FF13-F8A6-46CE-AA5B-3962678323F6}">
      <dgm:prSet/>
      <dgm:spPr/>
      <dgm:t>
        <a:bodyPr/>
        <a:lstStyle/>
        <a:p>
          <a:endParaRPr lang="pt-PT"/>
        </a:p>
      </dgm:t>
    </dgm:pt>
    <dgm:pt modelId="{1C1651E8-E060-434F-975C-47B6D42D22F9}" type="sibTrans" cxnId="{2121FF13-F8A6-46CE-AA5B-3962678323F6}">
      <dgm:prSet/>
      <dgm:spPr/>
      <dgm:t>
        <a:bodyPr/>
        <a:lstStyle/>
        <a:p>
          <a:endParaRPr lang="pt-PT"/>
        </a:p>
      </dgm:t>
    </dgm:pt>
    <dgm:pt modelId="{3B11C9FB-E422-4D98-BBD1-E9BC749D7577}">
      <dgm:prSet/>
      <dgm:spPr/>
      <dgm:t>
        <a:bodyPr/>
        <a:lstStyle/>
        <a:p>
          <a:r>
            <a:rPr lang="pt-PT" dirty="0" smtClean="0"/>
            <a:t>Fim de tratamento</a:t>
          </a:r>
          <a:endParaRPr lang="pt-PT" dirty="0"/>
        </a:p>
      </dgm:t>
    </dgm:pt>
    <dgm:pt modelId="{B499ED07-A484-4929-941C-91B4E0E2723D}" type="parTrans" cxnId="{BFD85A74-7FBA-42C3-95F0-A4D12AFB67BB}">
      <dgm:prSet/>
      <dgm:spPr/>
      <dgm:t>
        <a:bodyPr/>
        <a:lstStyle/>
        <a:p>
          <a:endParaRPr lang="pt-PT"/>
        </a:p>
      </dgm:t>
    </dgm:pt>
    <dgm:pt modelId="{CCBDC348-5B1F-4908-B754-F46B8F599CB6}" type="sibTrans" cxnId="{BFD85A74-7FBA-42C3-95F0-A4D12AFB67BB}">
      <dgm:prSet/>
      <dgm:spPr/>
      <dgm:t>
        <a:bodyPr/>
        <a:lstStyle/>
        <a:p>
          <a:endParaRPr lang="pt-PT"/>
        </a:p>
      </dgm:t>
    </dgm:pt>
    <dgm:pt modelId="{91F2861E-24DF-4143-9494-2851490F63A1}" type="pres">
      <dgm:prSet presAssocID="{73428C39-4C9D-4FBC-907B-56672C9853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68CBCF4-AC0C-4AA0-A684-047A56867A48}" type="pres">
      <dgm:prSet presAssocID="{C1CB5CFB-1CBD-4AD6-ACEE-9EEAC8C87CE3}" presName="node" presStyleLbl="node1" presStyleIdx="0" presStyleCnt="7" custRadScaleRad="1326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76EC5D3-57EE-4F1B-9740-3E234C199692}" type="pres">
      <dgm:prSet presAssocID="{98F801A5-FE3D-4B74-98A8-68A8909504E5}" presName="sibTrans" presStyleLbl="sibTrans2D1" presStyleIdx="0" presStyleCnt="7"/>
      <dgm:spPr/>
      <dgm:t>
        <a:bodyPr/>
        <a:lstStyle/>
        <a:p>
          <a:endParaRPr lang="pt-PT"/>
        </a:p>
      </dgm:t>
    </dgm:pt>
    <dgm:pt modelId="{CE8CCDBC-4AC8-42B2-94B2-A225C4881E43}" type="pres">
      <dgm:prSet presAssocID="{98F801A5-FE3D-4B74-98A8-68A8909504E5}" presName="connectorText" presStyleLbl="sibTrans2D1" presStyleIdx="0" presStyleCnt="7"/>
      <dgm:spPr/>
      <dgm:t>
        <a:bodyPr/>
        <a:lstStyle/>
        <a:p>
          <a:endParaRPr lang="pt-PT"/>
        </a:p>
      </dgm:t>
    </dgm:pt>
    <dgm:pt modelId="{043D18B2-F2E8-4D0B-9A7B-ADC31EC198A2}" type="pres">
      <dgm:prSet presAssocID="{C7B50A8E-5E23-4040-9702-CF81CDE52E9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0CEE74-ECA4-4E24-B319-70A474472CB6}" type="pres">
      <dgm:prSet presAssocID="{1C1651E8-E060-434F-975C-47B6D42D22F9}" presName="sibTrans" presStyleLbl="sibTrans2D1" presStyleIdx="1" presStyleCnt="7"/>
      <dgm:spPr/>
      <dgm:t>
        <a:bodyPr/>
        <a:lstStyle/>
        <a:p>
          <a:endParaRPr lang="pt-PT"/>
        </a:p>
      </dgm:t>
    </dgm:pt>
    <dgm:pt modelId="{09D139FB-A157-4A6B-B7DD-0740D1F7487C}" type="pres">
      <dgm:prSet presAssocID="{1C1651E8-E060-434F-975C-47B6D42D22F9}" presName="connectorText" presStyleLbl="sibTrans2D1" presStyleIdx="1" presStyleCnt="7"/>
      <dgm:spPr/>
      <dgm:t>
        <a:bodyPr/>
        <a:lstStyle/>
        <a:p>
          <a:endParaRPr lang="pt-PT"/>
        </a:p>
      </dgm:t>
    </dgm:pt>
    <dgm:pt modelId="{3BF7571C-4484-4BA5-B253-C0740486AE13}" type="pres">
      <dgm:prSet presAssocID="{ADDB0A88-43D3-4D82-80D4-F353FA387C0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B8F268-E0C4-4968-B0D8-36DB0B7D6138}" type="pres">
      <dgm:prSet presAssocID="{9070FE3A-A7D1-4F30-9FB5-AE0D593A1AB4}" presName="sibTrans" presStyleLbl="sibTrans2D1" presStyleIdx="2" presStyleCnt="7"/>
      <dgm:spPr/>
      <dgm:t>
        <a:bodyPr/>
        <a:lstStyle/>
        <a:p>
          <a:endParaRPr lang="pt-PT"/>
        </a:p>
      </dgm:t>
    </dgm:pt>
    <dgm:pt modelId="{96EF0651-CABF-4BCA-BE9D-1C66F82E7DB6}" type="pres">
      <dgm:prSet presAssocID="{9070FE3A-A7D1-4F30-9FB5-AE0D593A1AB4}" presName="connectorText" presStyleLbl="sibTrans2D1" presStyleIdx="2" presStyleCnt="7"/>
      <dgm:spPr/>
      <dgm:t>
        <a:bodyPr/>
        <a:lstStyle/>
        <a:p>
          <a:endParaRPr lang="pt-PT"/>
        </a:p>
      </dgm:t>
    </dgm:pt>
    <dgm:pt modelId="{81BBA7E0-90BD-4AF1-A707-0F3DB291A99C}" type="pres">
      <dgm:prSet presAssocID="{D5DBAFEE-0C01-4FB1-98B1-C102F6E446E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870241-8521-436C-A2E7-477DF01FF763}" type="pres">
      <dgm:prSet presAssocID="{2B67D2FA-F5B2-4A5A-A1E0-1138A62C7FD7}" presName="sibTrans" presStyleLbl="sibTrans2D1" presStyleIdx="3" presStyleCnt="7" custScaleX="136095" custScaleY="124929"/>
      <dgm:spPr/>
      <dgm:t>
        <a:bodyPr/>
        <a:lstStyle/>
        <a:p>
          <a:endParaRPr lang="pt-PT"/>
        </a:p>
      </dgm:t>
    </dgm:pt>
    <dgm:pt modelId="{505FEBE6-1494-4524-9FC7-FDC8E731C2F6}" type="pres">
      <dgm:prSet presAssocID="{2B67D2FA-F5B2-4A5A-A1E0-1138A62C7FD7}" presName="connectorText" presStyleLbl="sibTrans2D1" presStyleIdx="3" presStyleCnt="7"/>
      <dgm:spPr/>
      <dgm:t>
        <a:bodyPr/>
        <a:lstStyle/>
        <a:p>
          <a:endParaRPr lang="pt-PT"/>
        </a:p>
      </dgm:t>
    </dgm:pt>
    <dgm:pt modelId="{7F9AB07E-6845-480F-A1B2-B64AB9CA8F95}" type="pres">
      <dgm:prSet presAssocID="{B8F1D397-9EBC-48A3-BE49-1B66D6AF85D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98417A-343C-43E1-A7B6-C6D104E688C0}" type="pres">
      <dgm:prSet presAssocID="{D701F70D-D703-46BB-A4AC-34174C3D05BF}" presName="sibTrans" presStyleLbl="sibTrans2D1" presStyleIdx="4" presStyleCnt="7"/>
      <dgm:spPr/>
      <dgm:t>
        <a:bodyPr/>
        <a:lstStyle/>
        <a:p>
          <a:endParaRPr lang="pt-PT"/>
        </a:p>
      </dgm:t>
    </dgm:pt>
    <dgm:pt modelId="{0B3B66CC-E4EA-4885-9784-4105938FDEB9}" type="pres">
      <dgm:prSet presAssocID="{D701F70D-D703-46BB-A4AC-34174C3D05BF}" presName="connectorText" presStyleLbl="sibTrans2D1" presStyleIdx="4" presStyleCnt="7"/>
      <dgm:spPr/>
      <dgm:t>
        <a:bodyPr/>
        <a:lstStyle/>
        <a:p>
          <a:endParaRPr lang="pt-PT"/>
        </a:p>
      </dgm:t>
    </dgm:pt>
    <dgm:pt modelId="{7C8743FC-74E3-4887-BA58-F4B6C3ED82ED}" type="pres">
      <dgm:prSet presAssocID="{E4902758-20F6-4AAC-878D-C1C2C7E83B0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C4E724-5396-4BB1-93FB-5DD78021E84D}" type="pres">
      <dgm:prSet presAssocID="{4BF1D1A9-2DE3-4DA1-B58F-05A220B7B00D}" presName="sibTrans" presStyleLbl="sibTrans2D1" presStyleIdx="5" presStyleCnt="7" custScaleX="207447" custScaleY="166084"/>
      <dgm:spPr/>
      <dgm:t>
        <a:bodyPr/>
        <a:lstStyle/>
        <a:p>
          <a:endParaRPr lang="pt-PT"/>
        </a:p>
      </dgm:t>
    </dgm:pt>
    <dgm:pt modelId="{115612D3-CF09-49E6-B836-21FF0A528390}" type="pres">
      <dgm:prSet presAssocID="{4BF1D1A9-2DE3-4DA1-B58F-05A220B7B00D}" presName="connectorText" presStyleLbl="sibTrans2D1" presStyleIdx="5" presStyleCnt="7"/>
      <dgm:spPr/>
      <dgm:t>
        <a:bodyPr/>
        <a:lstStyle/>
        <a:p>
          <a:endParaRPr lang="pt-PT"/>
        </a:p>
      </dgm:t>
    </dgm:pt>
    <dgm:pt modelId="{44EE031B-2655-4119-ADB9-E4F68BA73602}" type="pres">
      <dgm:prSet presAssocID="{3B11C9FB-E422-4D98-BBD1-E9BC749D757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8AAE17-0DA9-4522-B78F-65C00926DFCC}" type="pres">
      <dgm:prSet presAssocID="{CCBDC348-5B1F-4908-B754-F46B8F599CB6}" presName="sibTrans" presStyleLbl="sibTrans2D1" presStyleIdx="6" presStyleCnt="7" custAng="3474697" custLinFactNeighborX="-42075" custLinFactNeighborY="-78492"/>
      <dgm:spPr/>
      <dgm:t>
        <a:bodyPr/>
        <a:lstStyle/>
        <a:p>
          <a:endParaRPr lang="pt-PT"/>
        </a:p>
      </dgm:t>
    </dgm:pt>
    <dgm:pt modelId="{A06ECF33-0964-4E43-BEE0-A136BC11D6CC}" type="pres">
      <dgm:prSet presAssocID="{CCBDC348-5B1F-4908-B754-F46B8F599CB6}" presName="connectorText" presStyleLbl="sibTrans2D1" presStyleIdx="6" presStyleCnt="7"/>
      <dgm:spPr/>
      <dgm:t>
        <a:bodyPr/>
        <a:lstStyle/>
        <a:p>
          <a:endParaRPr lang="pt-PT"/>
        </a:p>
      </dgm:t>
    </dgm:pt>
  </dgm:ptLst>
  <dgm:cxnLst>
    <dgm:cxn modelId="{43A6BFB7-7162-4FCE-9FF4-D390A0A82F4C}" type="presOf" srcId="{1C1651E8-E060-434F-975C-47B6D42D22F9}" destId="{D20CEE74-ECA4-4E24-B319-70A474472CB6}" srcOrd="0" destOrd="0" presId="urn:microsoft.com/office/officeart/2005/8/layout/cycle2"/>
    <dgm:cxn modelId="{FB484B99-EC36-42C7-B4DB-64FCDC55BD71}" srcId="{73428C39-4C9D-4FBC-907B-56672C9853C0}" destId="{D5DBAFEE-0C01-4FB1-98B1-C102F6E446EC}" srcOrd="3" destOrd="0" parTransId="{E95B8212-5E2E-480D-A421-0BEB2ED9DB52}" sibTransId="{2B67D2FA-F5B2-4A5A-A1E0-1138A62C7FD7}"/>
    <dgm:cxn modelId="{2121FF13-F8A6-46CE-AA5B-3962678323F6}" srcId="{73428C39-4C9D-4FBC-907B-56672C9853C0}" destId="{C7B50A8E-5E23-4040-9702-CF81CDE52E9A}" srcOrd="1" destOrd="0" parTransId="{567F8E14-B586-45A7-85D5-2C238FC65D0A}" sibTransId="{1C1651E8-E060-434F-975C-47B6D42D22F9}"/>
    <dgm:cxn modelId="{2C7D2C99-3C32-4892-A8FF-253836916967}" type="presOf" srcId="{D701F70D-D703-46BB-A4AC-34174C3D05BF}" destId="{EF98417A-343C-43E1-A7B6-C6D104E688C0}" srcOrd="0" destOrd="0" presId="urn:microsoft.com/office/officeart/2005/8/layout/cycle2"/>
    <dgm:cxn modelId="{714A0264-3401-41FA-83B7-762DEE399384}" type="presOf" srcId="{4BF1D1A9-2DE3-4DA1-B58F-05A220B7B00D}" destId="{7EC4E724-5396-4BB1-93FB-5DD78021E84D}" srcOrd="0" destOrd="0" presId="urn:microsoft.com/office/officeart/2005/8/layout/cycle2"/>
    <dgm:cxn modelId="{6DA3A768-36C2-4E16-BCF9-0F518BB353BF}" type="presOf" srcId="{98F801A5-FE3D-4B74-98A8-68A8909504E5}" destId="{CE8CCDBC-4AC8-42B2-94B2-A225C4881E43}" srcOrd="1" destOrd="0" presId="urn:microsoft.com/office/officeart/2005/8/layout/cycle2"/>
    <dgm:cxn modelId="{CFA8B23D-E162-49DB-B3DA-F6A39BA9F54C}" srcId="{73428C39-4C9D-4FBC-907B-56672C9853C0}" destId="{ADDB0A88-43D3-4D82-80D4-F353FA387C02}" srcOrd="2" destOrd="0" parTransId="{0CF05EFF-99AC-4E0E-AB2A-09DFEC14317C}" sibTransId="{9070FE3A-A7D1-4F30-9FB5-AE0D593A1AB4}"/>
    <dgm:cxn modelId="{2EC73056-F3DB-4A57-8E44-DC624EB9E041}" type="presOf" srcId="{2B67D2FA-F5B2-4A5A-A1E0-1138A62C7FD7}" destId="{0B870241-8521-436C-A2E7-477DF01FF763}" srcOrd="0" destOrd="0" presId="urn:microsoft.com/office/officeart/2005/8/layout/cycle2"/>
    <dgm:cxn modelId="{BFD85A74-7FBA-42C3-95F0-A4D12AFB67BB}" srcId="{73428C39-4C9D-4FBC-907B-56672C9853C0}" destId="{3B11C9FB-E422-4D98-BBD1-E9BC749D7577}" srcOrd="6" destOrd="0" parTransId="{B499ED07-A484-4929-941C-91B4E0E2723D}" sibTransId="{CCBDC348-5B1F-4908-B754-F46B8F599CB6}"/>
    <dgm:cxn modelId="{393FB324-ABA9-4708-A9CE-3BF58B361244}" type="presOf" srcId="{ADDB0A88-43D3-4D82-80D4-F353FA387C02}" destId="{3BF7571C-4484-4BA5-B253-C0740486AE13}" srcOrd="0" destOrd="0" presId="urn:microsoft.com/office/officeart/2005/8/layout/cycle2"/>
    <dgm:cxn modelId="{D32F3907-3C44-4DA2-A678-2D9F7E8837DC}" type="presOf" srcId="{73428C39-4C9D-4FBC-907B-56672C9853C0}" destId="{91F2861E-24DF-4143-9494-2851490F63A1}" srcOrd="0" destOrd="0" presId="urn:microsoft.com/office/officeart/2005/8/layout/cycle2"/>
    <dgm:cxn modelId="{8C32D364-2532-4FCF-B756-CDF59201245B}" type="presOf" srcId="{4BF1D1A9-2DE3-4DA1-B58F-05A220B7B00D}" destId="{115612D3-CF09-49E6-B836-21FF0A528390}" srcOrd="1" destOrd="0" presId="urn:microsoft.com/office/officeart/2005/8/layout/cycle2"/>
    <dgm:cxn modelId="{6403B8C0-EAA3-4CB3-B576-0A110BF97A52}" type="presOf" srcId="{98F801A5-FE3D-4B74-98A8-68A8909504E5}" destId="{176EC5D3-57EE-4F1B-9740-3E234C199692}" srcOrd="0" destOrd="0" presId="urn:microsoft.com/office/officeart/2005/8/layout/cycle2"/>
    <dgm:cxn modelId="{D85BE9C3-3041-4BC7-9A19-47AA5DC130DA}" srcId="{73428C39-4C9D-4FBC-907B-56672C9853C0}" destId="{B8F1D397-9EBC-48A3-BE49-1B66D6AF85D4}" srcOrd="4" destOrd="0" parTransId="{BA84913F-65CC-4A3F-AB03-9B8D322F7917}" sibTransId="{D701F70D-D703-46BB-A4AC-34174C3D05BF}"/>
    <dgm:cxn modelId="{D04EF2B9-CAFD-448D-8059-3182B2A4789A}" type="presOf" srcId="{3B11C9FB-E422-4D98-BBD1-E9BC749D7577}" destId="{44EE031B-2655-4119-ADB9-E4F68BA73602}" srcOrd="0" destOrd="0" presId="urn:microsoft.com/office/officeart/2005/8/layout/cycle2"/>
    <dgm:cxn modelId="{DA60081E-ED51-4AA5-B228-637C57A14E1D}" type="presOf" srcId="{C7B50A8E-5E23-4040-9702-CF81CDE52E9A}" destId="{043D18B2-F2E8-4D0B-9A7B-ADC31EC198A2}" srcOrd="0" destOrd="0" presId="urn:microsoft.com/office/officeart/2005/8/layout/cycle2"/>
    <dgm:cxn modelId="{F7465F4A-9681-4ACD-91F3-9E631D16360A}" type="presOf" srcId="{9070FE3A-A7D1-4F30-9FB5-AE0D593A1AB4}" destId="{F2B8F268-E0C4-4968-B0D8-36DB0B7D6138}" srcOrd="0" destOrd="0" presId="urn:microsoft.com/office/officeart/2005/8/layout/cycle2"/>
    <dgm:cxn modelId="{19C43063-A037-4429-9652-B1BC74ECAFDA}" srcId="{73428C39-4C9D-4FBC-907B-56672C9853C0}" destId="{C1CB5CFB-1CBD-4AD6-ACEE-9EEAC8C87CE3}" srcOrd="0" destOrd="0" parTransId="{47800603-4A5A-45D9-A1F4-1707A9C46468}" sibTransId="{98F801A5-FE3D-4B74-98A8-68A8909504E5}"/>
    <dgm:cxn modelId="{45BE0782-3EB9-4E23-83FC-4BD3299D2315}" type="presOf" srcId="{2B67D2FA-F5B2-4A5A-A1E0-1138A62C7FD7}" destId="{505FEBE6-1494-4524-9FC7-FDC8E731C2F6}" srcOrd="1" destOrd="0" presId="urn:microsoft.com/office/officeart/2005/8/layout/cycle2"/>
    <dgm:cxn modelId="{189A9D42-85F1-45C7-988B-7A59922FA309}" type="presOf" srcId="{B8F1D397-9EBC-48A3-BE49-1B66D6AF85D4}" destId="{7F9AB07E-6845-480F-A1B2-B64AB9CA8F95}" srcOrd="0" destOrd="0" presId="urn:microsoft.com/office/officeart/2005/8/layout/cycle2"/>
    <dgm:cxn modelId="{587DC498-B69A-4320-82AD-50126BF64D75}" type="presOf" srcId="{C1CB5CFB-1CBD-4AD6-ACEE-9EEAC8C87CE3}" destId="{568CBCF4-AC0C-4AA0-A684-047A56867A48}" srcOrd="0" destOrd="0" presId="urn:microsoft.com/office/officeart/2005/8/layout/cycle2"/>
    <dgm:cxn modelId="{BACD94CA-A59D-4A73-9753-66200B58D91B}" type="presOf" srcId="{CCBDC348-5B1F-4908-B754-F46B8F599CB6}" destId="{ED8AAE17-0DA9-4522-B78F-65C00926DFCC}" srcOrd="0" destOrd="0" presId="urn:microsoft.com/office/officeart/2005/8/layout/cycle2"/>
    <dgm:cxn modelId="{3ACA0D1C-ACFC-49B2-94B2-95334A390F48}" type="presOf" srcId="{D5DBAFEE-0C01-4FB1-98B1-C102F6E446EC}" destId="{81BBA7E0-90BD-4AF1-A707-0F3DB291A99C}" srcOrd="0" destOrd="0" presId="urn:microsoft.com/office/officeart/2005/8/layout/cycle2"/>
    <dgm:cxn modelId="{6EFDCD69-7591-462D-80CA-5EBD1925F283}" type="presOf" srcId="{CCBDC348-5B1F-4908-B754-F46B8F599CB6}" destId="{A06ECF33-0964-4E43-BEE0-A136BC11D6CC}" srcOrd="1" destOrd="0" presId="urn:microsoft.com/office/officeart/2005/8/layout/cycle2"/>
    <dgm:cxn modelId="{C185D305-7867-4D77-8B68-5B4A60BFAF98}" type="presOf" srcId="{1C1651E8-E060-434F-975C-47B6D42D22F9}" destId="{09D139FB-A157-4A6B-B7DD-0740D1F7487C}" srcOrd="1" destOrd="0" presId="urn:microsoft.com/office/officeart/2005/8/layout/cycle2"/>
    <dgm:cxn modelId="{1E97BF5D-2668-4D8B-93DD-D36563794081}" type="presOf" srcId="{E4902758-20F6-4AAC-878D-C1C2C7E83B08}" destId="{7C8743FC-74E3-4887-BA58-F4B6C3ED82ED}" srcOrd="0" destOrd="0" presId="urn:microsoft.com/office/officeart/2005/8/layout/cycle2"/>
    <dgm:cxn modelId="{F901789F-8F51-4DA4-821E-D3FA2641E024}" srcId="{73428C39-4C9D-4FBC-907B-56672C9853C0}" destId="{E4902758-20F6-4AAC-878D-C1C2C7E83B08}" srcOrd="5" destOrd="0" parTransId="{34EEAEB3-C1F0-488F-BF2C-72E4F9140692}" sibTransId="{4BF1D1A9-2DE3-4DA1-B58F-05A220B7B00D}"/>
    <dgm:cxn modelId="{5C5FA462-E242-4422-8E0F-C51D3446879A}" type="presOf" srcId="{D701F70D-D703-46BB-A4AC-34174C3D05BF}" destId="{0B3B66CC-E4EA-4885-9784-4105938FDEB9}" srcOrd="1" destOrd="0" presId="urn:microsoft.com/office/officeart/2005/8/layout/cycle2"/>
    <dgm:cxn modelId="{CB0660FE-B037-49B0-B335-243E4DC47659}" type="presOf" srcId="{9070FE3A-A7D1-4F30-9FB5-AE0D593A1AB4}" destId="{96EF0651-CABF-4BCA-BE9D-1C66F82E7DB6}" srcOrd="1" destOrd="0" presId="urn:microsoft.com/office/officeart/2005/8/layout/cycle2"/>
    <dgm:cxn modelId="{19D034B3-017E-48CB-8A4E-EB73E6ACBFBB}" type="presParOf" srcId="{91F2861E-24DF-4143-9494-2851490F63A1}" destId="{568CBCF4-AC0C-4AA0-A684-047A56867A48}" srcOrd="0" destOrd="0" presId="urn:microsoft.com/office/officeart/2005/8/layout/cycle2"/>
    <dgm:cxn modelId="{1EBD6641-D46A-4CD9-A4C7-AF1C3ED8F3A2}" type="presParOf" srcId="{91F2861E-24DF-4143-9494-2851490F63A1}" destId="{176EC5D3-57EE-4F1B-9740-3E234C199692}" srcOrd="1" destOrd="0" presId="urn:microsoft.com/office/officeart/2005/8/layout/cycle2"/>
    <dgm:cxn modelId="{D078A4C8-635C-4744-B1D2-B93EFC99A497}" type="presParOf" srcId="{176EC5D3-57EE-4F1B-9740-3E234C199692}" destId="{CE8CCDBC-4AC8-42B2-94B2-A225C4881E43}" srcOrd="0" destOrd="0" presId="urn:microsoft.com/office/officeart/2005/8/layout/cycle2"/>
    <dgm:cxn modelId="{106639B9-ABEB-4620-9561-1D8A80C06911}" type="presParOf" srcId="{91F2861E-24DF-4143-9494-2851490F63A1}" destId="{043D18B2-F2E8-4D0B-9A7B-ADC31EC198A2}" srcOrd="2" destOrd="0" presId="urn:microsoft.com/office/officeart/2005/8/layout/cycle2"/>
    <dgm:cxn modelId="{FB47798B-6CFA-469E-B39D-B9B47BA365C5}" type="presParOf" srcId="{91F2861E-24DF-4143-9494-2851490F63A1}" destId="{D20CEE74-ECA4-4E24-B319-70A474472CB6}" srcOrd="3" destOrd="0" presId="urn:microsoft.com/office/officeart/2005/8/layout/cycle2"/>
    <dgm:cxn modelId="{87A7E1D8-5817-4181-932C-CC209D91A19F}" type="presParOf" srcId="{D20CEE74-ECA4-4E24-B319-70A474472CB6}" destId="{09D139FB-A157-4A6B-B7DD-0740D1F7487C}" srcOrd="0" destOrd="0" presId="urn:microsoft.com/office/officeart/2005/8/layout/cycle2"/>
    <dgm:cxn modelId="{A8AAC846-2CEB-46F2-8524-C2458E721568}" type="presParOf" srcId="{91F2861E-24DF-4143-9494-2851490F63A1}" destId="{3BF7571C-4484-4BA5-B253-C0740486AE13}" srcOrd="4" destOrd="0" presId="urn:microsoft.com/office/officeart/2005/8/layout/cycle2"/>
    <dgm:cxn modelId="{9A383630-061A-425C-8B39-C01E952DA3B0}" type="presParOf" srcId="{91F2861E-24DF-4143-9494-2851490F63A1}" destId="{F2B8F268-E0C4-4968-B0D8-36DB0B7D6138}" srcOrd="5" destOrd="0" presId="urn:microsoft.com/office/officeart/2005/8/layout/cycle2"/>
    <dgm:cxn modelId="{F8226202-51C5-4583-A3A6-92A2A7E0C420}" type="presParOf" srcId="{F2B8F268-E0C4-4968-B0D8-36DB0B7D6138}" destId="{96EF0651-CABF-4BCA-BE9D-1C66F82E7DB6}" srcOrd="0" destOrd="0" presId="urn:microsoft.com/office/officeart/2005/8/layout/cycle2"/>
    <dgm:cxn modelId="{BF5F095E-74DB-48B2-B8CE-DD9D1B7A3B47}" type="presParOf" srcId="{91F2861E-24DF-4143-9494-2851490F63A1}" destId="{81BBA7E0-90BD-4AF1-A707-0F3DB291A99C}" srcOrd="6" destOrd="0" presId="urn:microsoft.com/office/officeart/2005/8/layout/cycle2"/>
    <dgm:cxn modelId="{330081D6-139B-4574-A4B9-65A3DB2B95AC}" type="presParOf" srcId="{91F2861E-24DF-4143-9494-2851490F63A1}" destId="{0B870241-8521-436C-A2E7-477DF01FF763}" srcOrd="7" destOrd="0" presId="urn:microsoft.com/office/officeart/2005/8/layout/cycle2"/>
    <dgm:cxn modelId="{370A3EF2-848F-49D8-BF28-EBF843157530}" type="presParOf" srcId="{0B870241-8521-436C-A2E7-477DF01FF763}" destId="{505FEBE6-1494-4524-9FC7-FDC8E731C2F6}" srcOrd="0" destOrd="0" presId="urn:microsoft.com/office/officeart/2005/8/layout/cycle2"/>
    <dgm:cxn modelId="{951663C8-E0E2-47FE-868F-D688A09D3810}" type="presParOf" srcId="{91F2861E-24DF-4143-9494-2851490F63A1}" destId="{7F9AB07E-6845-480F-A1B2-B64AB9CA8F95}" srcOrd="8" destOrd="0" presId="urn:microsoft.com/office/officeart/2005/8/layout/cycle2"/>
    <dgm:cxn modelId="{24011DE0-7941-431E-A9F6-BF9230C2614B}" type="presParOf" srcId="{91F2861E-24DF-4143-9494-2851490F63A1}" destId="{EF98417A-343C-43E1-A7B6-C6D104E688C0}" srcOrd="9" destOrd="0" presId="urn:microsoft.com/office/officeart/2005/8/layout/cycle2"/>
    <dgm:cxn modelId="{C8ADC74A-7980-4E72-A88F-92CA63E7052A}" type="presParOf" srcId="{EF98417A-343C-43E1-A7B6-C6D104E688C0}" destId="{0B3B66CC-E4EA-4885-9784-4105938FDEB9}" srcOrd="0" destOrd="0" presId="urn:microsoft.com/office/officeart/2005/8/layout/cycle2"/>
    <dgm:cxn modelId="{25A350EF-DA93-4008-973E-8AE6CD0BBAE7}" type="presParOf" srcId="{91F2861E-24DF-4143-9494-2851490F63A1}" destId="{7C8743FC-74E3-4887-BA58-F4B6C3ED82ED}" srcOrd="10" destOrd="0" presId="urn:microsoft.com/office/officeart/2005/8/layout/cycle2"/>
    <dgm:cxn modelId="{B8821390-C556-4B99-A75A-ABD5FF4CF0E1}" type="presParOf" srcId="{91F2861E-24DF-4143-9494-2851490F63A1}" destId="{7EC4E724-5396-4BB1-93FB-5DD78021E84D}" srcOrd="11" destOrd="0" presId="urn:microsoft.com/office/officeart/2005/8/layout/cycle2"/>
    <dgm:cxn modelId="{A685CD81-24C2-4679-8EA9-CC4FDBEFB7B3}" type="presParOf" srcId="{7EC4E724-5396-4BB1-93FB-5DD78021E84D}" destId="{115612D3-CF09-49E6-B836-21FF0A528390}" srcOrd="0" destOrd="0" presId="urn:microsoft.com/office/officeart/2005/8/layout/cycle2"/>
    <dgm:cxn modelId="{84214B6A-C7B3-4381-B1C0-EEAEB863EE78}" type="presParOf" srcId="{91F2861E-24DF-4143-9494-2851490F63A1}" destId="{44EE031B-2655-4119-ADB9-E4F68BA73602}" srcOrd="12" destOrd="0" presId="urn:microsoft.com/office/officeart/2005/8/layout/cycle2"/>
    <dgm:cxn modelId="{CD960A48-EAF4-4695-8739-F3345BED1862}" type="presParOf" srcId="{91F2861E-24DF-4143-9494-2851490F63A1}" destId="{ED8AAE17-0DA9-4522-B78F-65C00926DFCC}" srcOrd="13" destOrd="0" presId="urn:microsoft.com/office/officeart/2005/8/layout/cycle2"/>
    <dgm:cxn modelId="{1951A95B-32ED-42B4-8294-0C785B2BF927}" type="presParOf" srcId="{ED8AAE17-0DA9-4522-B78F-65C00926DFCC}" destId="{A06ECF33-0964-4E43-BEE0-A136BC11D6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2BCA5C-460D-4933-9B57-B07F4D511DCF}">
      <dsp:nvSpPr>
        <dsp:cNvPr id="0" name=""/>
        <dsp:cNvSpPr/>
      </dsp:nvSpPr>
      <dsp:spPr>
        <a:xfrm>
          <a:off x="338" y="17283"/>
          <a:ext cx="1231611" cy="6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Radioterapia externa</a:t>
          </a:r>
          <a:endParaRPr lang="pt-PT" sz="1600" kern="1200" dirty="0"/>
        </a:p>
      </dsp:txBody>
      <dsp:txXfrm>
        <a:off x="338" y="17283"/>
        <a:ext cx="1231611" cy="615805"/>
      </dsp:txXfrm>
    </dsp:sp>
    <dsp:sp modelId="{85CC3EA3-8568-4B1B-AB04-5975C3B49D1A}">
      <dsp:nvSpPr>
        <dsp:cNvPr id="0" name=""/>
        <dsp:cNvSpPr/>
      </dsp:nvSpPr>
      <dsp:spPr>
        <a:xfrm>
          <a:off x="123499" y="633088"/>
          <a:ext cx="123161" cy="46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854"/>
              </a:lnTo>
              <a:lnTo>
                <a:pt x="123161" y="461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1FC5-6829-4C02-9EB1-8E1987A29138}">
      <dsp:nvSpPr>
        <dsp:cNvPr id="0" name=""/>
        <dsp:cNvSpPr/>
      </dsp:nvSpPr>
      <dsp:spPr>
        <a:xfrm>
          <a:off x="246660" y="787040"/>
          <a:ext cx="985288" cy="6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Curativa</a:t>
          </a:r>
          <a:endParaRPr lang="pt-PT" sz="1300" kern="1200" dirty="0"/>
        </a:p>
      </dsp:txBody>
      <dsp:txXfrm>
        <a:off x="246660" y="787040"/>
        <a:ext cx="985288" cy="615805"/>
      </dsp:txXfrm>
    </dsp:sp>
    <dsp:sp modelId="{CE151C0D-6A77-49D4-94E5-F943D7DCDF64}">
      <dsp:nvSpPr>
        <dsp:cNvPr id="0" name=""/>
        <dsp:cNvSpPr/>
      </dsp:nvSpPr>
      <dsp:spPr>
        <a:xfrm>
          <a:off x="123499" y="633088"/>
          <a:ext cx="123161" cy="1231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611"/>
              </a:lnTo>
              <a:lnTo>
                <a:pt x="123161" y="1231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E8FEB-B85D-469F-82A9-58093E9F2C2F}">
      <dsp:nvSpPr>
        <dsp:cNvPr id="0" name=""/>
        <dsp:cNvSpPr/>
      </dsp:nvSpPr>
      <dsp:spPr>
        <a:xfrm>
          <a:off x="246660" y="1556797"/>
          <a:ext cx="985288" cy="6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Paliativa</a:t>
          </a:r>
          <a:endParaRPr lang="pt-PT" sz="1300" kern="1200" dirty="0"/>
        </a:p>
      </dsp:txBody>
      <dsp:txXfrm>
        <a:off x="246660" y="1556797"/>
        <a:ext cx="985288" cy="615805"/>
      </dsp:txXfrm>
    </dsp:sp>
    <dsp:sp modelId="{FA9087D7-1D3C-4CFB-B986-E2ECAB764370}">
      <dsp:nvSpPr>
        <dsp:cNvPr id="0" name=""/>
        <dsp:cNvSpPr/>
      </dsp:nvSpPr>
      <dsp:spPr>
        <a:xfrm>
          <a:off x="1539852" y="17283"/>
          <a:ext cx="1231611" cy="615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Braquiterapia</a:t>
          </a:r>
          <a:endParaRPr lang="pt-PT" sz="1600" kern="1200" dirty="0"/>
        </a:p>
      </dsp:txBody>
      <dsp:txXfrm>
        <a:off x="1539852" y="17283"/>
        <a:ext cx="1231611" cy="615805"/>
      </dsp:txXfrm>
    </dsp:sp>
    <dsp:sp modelId="{449AA853-D560-496E-8509-02C6D1AC5135}">
      <dsp:nvSpPr>
        <dsp:cNvPr id="0" name=""/>
        <dsp:cNvSpPr/>
      </dsp:nvSpPr>
      <dsp:spPr>
        <a:xfrm>
          <a:off x="1617293" y="633088"/>
          <a:ext cx="91440" cy="485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205"/>
              </a:lnTo>
              <a:lnTo>
                <a:pt x="132671" y="485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65DF8-CF53-4345-A2A4-878CD475F8D3}">
      <dsp:nvSpPr>
        <dsp:cNvPr id="0" name=""/>
        <dsp:cNvSpPr/>
      </dsp:nvSpPr>
      <dsp:spPr>
        <a:xfrm>
          <a:off x="1749965" y="810391"/>
          <a:ext cx="985288" cy="6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Vaginal</a:t>
          </a:r>
          <a:endParaRPr lang="pt-PT" sz="1300" kern="1200" dirty="0"/>
        </a:p>
      </dsp:txBody>
      <dsp:txXfrm>
        <a:off x="1749965" y="810391"/>
        <a:ext cx="985288" cy="615805"/>
      </dsp:txXfrm>
    </dsp:sp>
    <dsp:sp modelId="{72CA4EAA-8C03-4570-816D-C6EA033442B4}">
      <dsp:nvSpPr>
        <dsp:cNvPr id="0" name=""/>
        <dsp:cNvSpPr/>
      </dsp:nvSpPr>
      <dsp:spPr>
        <a:xfrm>
          <a:off x="1663013" y="633088"/>
          <a:ext cx="123161" cy="1231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611"/>
              </a:lnTo>
              <a:lnTo>
                <a:pt x="123161" y="1231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F1D44-51C2-4F6C-BF8F-8116CC3C8371}">
      <dsp:nvSpPr>
        <dsp:cNvPr id="0" name=""/>
        <dsp:cNvSpPr/>
      </dsp:nvSpPr>
      <dsp:spPr>
        <a:xfrm>
          <a:off x="1786174" y="1556797"/>
          <a:ext cx="985288" cy="6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Intracavitária</a:t>
          </a:r>
          <a:endParaRPr lang="pt-PT" sz="1300" kern="1200" dirty="0"/>
        </a:p>
      </dsp:txBody>
      <dsp:txXfrm>
        <a:off x="1786174" y="1556797"/>
        <a:ext cx="985288" cy="6158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8CBCF4-AC0C-4AA0-A684-047A56867A48}">
      <dsp:nvSpPr>
        <dsp:cNvPr id="0" name=""/>
        <dsp:cNvSpPr/>
      </dsp:nvSpPr>
      <dsp:spPr>
        <a:xfrm>
          <a:off x="2426684" y="0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Acolhimento do utente</a:t>
          </a:r>
          <a:endParaRPr lang="pt-PT" sz="1000" kern="1200" dirty="0"/>
        </a:p>
      </dsp:txBody>
      <dsp:txXfrm>
        <a:off x="2426684" y="0"/>
        <a:ext cx="993513" cy="993513"/>
      </dsp:txXfrm>
    </dsp:sp>
    <dsp:sp modelId="{176EC5D3-57EE-4F1B-9740-3E234C199692}">
      <dsp:nvSpPr>
        <dsp:cNvPr id="0" name=""/>
        <dsp:cNvSpPr/>
      </dsp:nvSpPr>
      <dsp:spPr>
        <a:xfrm rot="1544361">
          <a:off x="3456940" y="650256"/>
          <a:ext cx="265283" cy="335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 rot="1544361">
        <a:off x="3456940" y="650256"/>
        <a:ext cx="265283" cy="335310"/>
      </dsp:txXfrm>
    </dsp:sp>
    <dsp:sp modelId="{043D18B2-F2E8-4D0B-9A7B-ADC31EC198A2}">
      <dsp:nvSpPr>
        <dsp:cNvPr id="0" name=""/>
        <dsp:cNvSpPr/>
      </dsp:nvSpPr>
      <dsp:spPr>
        <a:xfrm>
          <a:off x="3772491" y="648831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Consulta médica e de enfermagem</a:t>
          </a:r>
          <a:endParaRPr lang="pt-PT" sz="1000" kern="1200" dirty="0"/>
        </a:p>
      </dsp:txBody>
      <dsp:txXfrm>
        <a:off x="3772491" y="648831"/>
        <a:ext cx="993513" cy="993513"/>
      </dsp:txXfrm>
    </dsp:sp>
    <dsp:sp modelId="{D20CEE74-ECA4-4E24-B319-70A474472CB6}">
      <dsp:nvSpPr>
        <dsp:cNvPr id="0" name=""/>
        <dsp:cNvSpPr/>
      </dsp:nvSpPr>
      <dsp:spPr>
        <a:xfrm rot="4628571">
          <a:off x="4301213" y="1698758"/>
          <a:ext cx="265116" cy="335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 rot="4628571">
        <a:off x="4301213" y="1698758"/>
        <a:ext cx="265116" cy="335310"/>
      </dsp:txXfrm>
    </dsp:sp>
    <dsp:sp modelId="{3BF7571C-4484-4BA5-B253-C0740486AE13}">
      <dsp:nvSpPr>
        <dsp:cNvPr id="0" name=""/>
        <dsp:cNvSpPr/>
      </dsp:nvSpPr>
      <dsp:spPr>
        <a:xfrm>
          <a:off x="4104878" y="2105113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TAC</a:t>
          </a:r>
          <a:endParaRPr lang="pt-PT" sz="1000" kern="1200" dirty="0"/>
        </a:p>
      </dsp:txBody>
      <dsp:txXfrm>
        <a:off x="4104878" y="2105113"/>
        <a:ext cx="993513" cy="993513"/>
      </dsp:txXfrm>
    </dsp:sp>
    <dsp:sp modelId="{F2B8F268-E0C4-4968-B0D8-36DB0B7D6138}">
      <dsp:nvSpPr>
        <dsp:cNvPr id="0" name=""/>
        <dsp:cNvSpPr/>
      </dsp:nvSpPr>
      <dsp:spPr>
        <a:xfrm rot="7714286">
          <a:off x="4008091" y="3012272"/>
          <a:ext cx="265116" cy="335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 rot="7714286">
        <a:off x="4008091" y="3012272"/>
        <a:ext cx="265116" cy="335310"/>
      </dsp:txXfrm>
    </dsp:sp>
    <dsp:sp modelId="{81BBA7E0-90BD-4AF1-A707-0F3DB291A99C}">
      <dsp:nvSpPr>
        <dsp:cNvPr id="0" name=""/>
        <dsp:cNvSpPr/>
      </dsp:nvSpPr>
      <dsp:spPr>
        <a:xfrm>
          <a:off x="3173551" y="3272961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Assistente social</a:t>
          </a:r>
          <a:endParaRPr lang="pt-PT" sz="1000" kern="1200" dirty="0"/>
        </a:p>
      </dsp:txBody>
      <dsp:txXfrm>
        <a:off x="3173551" y="3272961"/>
        <a:ext cx="993513" cy="993513"/>
      </dsp:txXfrm>
    </dsp:sp>
    <dsp:sp modelId="{0B870241-8521-436C-A2E7-477DF01FF763}">
      <dsp:nvSpPr>
        <dsp:cNvPr id="0" name=""/>
        <dsp:cNvSpPr/>
      </dsp:nvSpPr>
      <dsp:spPr>
        <a:xfrm rot="10800000">
          <a:off x="2750539" y="3560267"/>
          <a:ext cx="360810" cy="418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Após 2 dias</a:t>
          </a:r>
          <a:endParaRPr lang="pt-PT" sz="800" kern="1200" dirty="0"/>
        </a:p>
      </dsp:txBody>
      <dsp:txXfrm rot="10800000">
        <a:off x="2750539" y="3560267"/>
        <a:ext cx="360810" cy="418900"/>
      </dsp:txXfrm>
    </dsp:sp>
    <dsp:sp modelId="{7F9AB07E-6845-480F-A1B2-B64AB9CA8F95}">
      <dsp:nvSpPr>
        <dsp:cNvPr id="0" name=""/>
        <dsp:cNvSpPr/>
      </dsp:nvSpPr>
      <dsp:spPr>
        <a:xfrm>
          <a:off x="1679818" y="3272961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Simulação</a:t>
          </a:r>
          <a:endParaRPr lang="pt-PT" sz="1000" kern="1200" dirty="0"/>
        </a:p>
      </dsp:txBody>
      <dsp:txXfrm>
        <a:off x="1679818" y="3272961"/>
        <a:ext cx="993513" cy="993513"/>
      </dsp:txXfrm>
    </dsp:sp>
    <dsp:sp modelId="{EF98417A-343C-43E1-A7B6-C6D104E688C0}">
      <dsp:nvSpPr>
        <dsp:cNvPr id="0" name=""/>
        <dsp:cNvSpPr/>
      </dsp:nvSpPr>
      <dsp:spPr>
        <a:xfrm rot="13885714">
          <a:off x="1583031" y="3024005"/>
          <a:ext cx="265116" cy="335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 dirty="0"/>
        </a:p>
      </dsp:txBody>
      <dsp:txXfrm rot="13885714">
        <a:off x="1583031" y="3024005"/>
        <a:ext cx="265116" cy="335310"/>
      </dsp:txXfrm>
    </dsp:sp>
    <dsp:sp modelId="{7C8743FC-74E3-4887-BA58-F4B6C3ED82ED}">
      <dsp:nvSpPr>
        <dsp:cNvPr id="0" name=""/>
        <dsp:cNvSpPr/>
      </dsp:nvSpPr>
      <dsp:spPr>
        <a:xfrm>
          <a:off x="748491" y="2105113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Tratamento (</a:t>
          </a:r>
          <a:r>
            <a:rPr lang="pt-PT" sz="1000" kern="1200" dirty="0" err="1" smtClean="0"/>
            <a:t>segunda-sexta</a:t>
          </a:r>
          <a:r>
            <a:rPr lang="pt-PT" sz="1000" kern="1200" dirty="0" smtClean="0"/>
            <a:t>)</a:t>
          </a:r>
          <a:endParaRPr lang="pt-PT" sz="1000" kern="1200" dirty="0"/>
        </a:p>
      </dsp:txBody>
      <dsp:txXfrm>
        <a:off x="748491" y="2105113"/>
        <a:ext cx="993513" cy="993513"/>
      </dsp:txXfrm>
    </dsp:sp>
    <dsp:sp modelId="{7EC4E724-5396-4BB1-93FB-5DD78021E84D}">
      <dsp:nvSpPr>
        <dsp:cNvPr id="0" name=""/>
        <dsp:cNvSpPr/>
      </dsp:nvSpPr>
      <dsp:spPr>
        <a:xfrm rot="16971429">
          <a:off x="1134783" y="1602595"/>
          <a:ext cx="549975" cy="556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800" kern="1200" dirty="0" smtClean="0"/>
            <a:t>Pausa 2 dias</a:t>
          </a:r>
          <a:endParaRPr lang="pt-PT" sz="800" kern="1200" dirty="0"/>
        </a:p>
      </dsp:txBody>
      <dsp:txXfrm rot="16971429">
        <a:off x="1134783" y="1602595"/>
        <a:ext cx="549975" cy="556897"/>
      </dsp:txXfrm>
    </dsp:sp>
    <dsp:sp modelId="{44EE031B-2655-4119-ADB9-E4F68BA73602}">
      <dsp:nvSpPr>
        <dsp:cNvPr id="0" name=""/>
        <dsp:cNvSpPr/>
      </dsp:nvSpPr>
      <dsp:spPr>
        <a:xfrm>
          <a:off x="1080877" y="648831"/>
          <a:ext cx="993513" cy="993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 dirty="0" smtClean="0"/>
            <a:t>Fim de tratamento</a:t>
          </a:r>
          <a:endParaRPr lang="pt-PT" sz="1000" kern="1200" dirty="0"/>
        </a:p>
      </dsp:txBody>
      <dsp:txXfrm>
        <a:off x="1080877" y="648831"/>
        <a:ext cx="993513" cy="993513"/>
      </dsp:txXfrm>
    </dsp:sp>
    <dsp:sp modelId="{ED8AAE17-0DA9-4522-B78F-65C00926DFCC}">
      <dsp:nvSpPr>
        <dsp:cNvPr id="0" name=""/>
        <dsp:cNvSpPr/>
      </dsp:nvSpPr>
      <dsp:spPr>
        <a:xfrm rot="1930336">
          <a:off x="1999515" y="393585"/>
          <a:ext cx="265283" cy="335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 rot="1930336">
        <a:off x="1999515" y="393585"/>
        <a:ext cx="265283" cy="33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05F3-F04C-4E58-9250-84571F295F0B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7032-38FF-4EA2-B84C-E0BB5AF54D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7032-38FF-4EA2-B84C-E0BB5AF54DA4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7A34E-2A11-4DD6-B973-2051B3B977D8}" type="datetimeFigureOut">
              <a:rPr lang="pt-PT" smtClean="0"/>
              <a:pPr/>
              <a:t>09-11-2014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C123-13B7-4E83-869B-8E24CF0C0D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34" y="5330769"/>
            <a:ext cx="2113132" cy="141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559" y="10790"/>
            <a:ext cx="10514231" cy="526697"/>
          </a:xfrm>
        </p:spPr>
        <p:txBody>
          <a:bodyPr>
            <a:noAutofit/>
          </a:bodyPr>
          <a:lstStyle/>
          <a:p>
            <a:pPr algn="ctr"/>
            <a:r>
              <a:rPr lang="pt-PT" sz="3200" dirty="0" smtClean="0"/>
              <a:t>RADIOTERAPIA E RADIODERMITE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4926" y="476672"/>
            <a:ext cx="5278535" cy="4536504"/>
          </a:xfrm>
        </p:spPr>
        <p:txBody>
          <a:bodyPr>
            <a:noAutofit/>
          </a:bodyPr>
          <a:lstStyle/>
          <a:p>
            <a:pPr lvl="0" indent="-168275" algn="just">
              <a:lnSpc>
                <a:spcPct val="120000"/>
              </a:lnSpc>
            </a:pPr>
            <a:r>
              <a:rPr lang="pt-PT" sz="1150" dirty="0" smtClean="0"/>
              <a:t>Efeitos </a:t>
            </a:r>
            <a:r>
              <a:rPr lang="pt-PT" sz="1150" dirty="0"/>
              <a:t>secundários </a:t>
            </a:r>
            <a:r>
              <a:rPr lang="pt-PT" sz="1150" dirty="0" smtClean="0"/>
              <a:t>:</a:t>
            </a:r>
            <a:endParaRPr lang="pt-PT" sz="1150" dirty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PT" sz="1150" dirty="0" smtClean="0"/>
              <a:t>agudos </a:t>
            </a:r>
            <a:r>
              <a:rPr lang="pt-PT" sz="1150" dirty="0"/>
              <a:t>(durante o tratamento e um mês após)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PT" sz="1150" dirty="0" smtClean="0"/>
              <a:t>crónicos </a:t>
            </a:r>
            <a:r>
              <a:rPr lang="pt-PT" sz="1150" dirty="0"/>
              <a:t>(ao fim de 3 a 5 anos</a:t>
            </a:r>
            <a:r>
              <a:rPr lang="pt-PT" sz="1150" dirty="0" smtClean="0"/>
              <a:t>)</a:t>
            </a:r>
          </a:p>
          <a:p>
            <a:pPr marL="342900" lvl="1" indent="-1682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PT" sz="1150" dirty="0" smtClean="0"/>
              <a:t>Ensinos </a:t>
            </a:r>
            <a:r>
              <a:rPr lang="pt-PT" sz="1150" dirty="0"/>
              <a:t>para prevenir ou </a:t>
            </a:r>
            <a:r>
              <a:rPr lang="pt-PT" sz="1150" dirty="0" smtClean="0"/>
              <a:t>minimizar</a:t>
            </a:r>
          </a:p>
          <a:p>
            <a:pPr marL="719138" lvl="2" indent="-274638" algn="just">
              <a:lnSpc>
                <a:spcPct val="120000"/>
              </a:lnSpc>
            </a:pPr>
            <a:r>
              <a:rPr lang="pt-PT" sz="1150" dirty="0" smtClean="0"/>
              <a:t>Evitar exposição solar</a:t>
            </a:r>
          </a:p>
          <a:p>
            <a:pPr marL="719138" lvl="2" indent="-274638" algn="just">
              <a:lnSpc>
                <a:spcPct val="120000"/>
              </a:lnSpc>
            </a:pPr>
            <a:r>
              <a:rPr lang="pt-PT" sz="1150" dirty="0" smtClean="0"/>
              <a:t>Uso de protetor solar</a:t>
            </a:r>
          </a:p>
          <a:p>
            <a:pPr marL="714375" lvl="2" indent="-266700" algn="just">
              <a:lnSpc>
                <a:spcPct val="120000"/>
              </a:lnSpc>
            </a:pPr>
            <a:r>
              <a:rPr lang="pt-PT" sz="1150" dirty="0" smtClean="0"/>
              <a:t>Usar sabonete neutro (glicerina)</a:t>
            </a:r>
          </a:p>
          <a:p>
            <a:pPr marL="714375" lvl="2" indent="-266700" algn="just">
              <a:lnSpc>
                <a:spcPct val="120000"/>
              </a:lnSpc>
            </a:pPr>
            <a:r>
              <a:rPr lang="pt-PT" sz="1150" dirty="0" smtClean="0"/>
              <a:t>Usar camisola de algodão e do avesso</a:t>
            </a:r>
          </a:p>
          <a:p>
            <a:pPr marL="714375" lvl="2" indent="-266700" algn="just">
              <a:lnSpc>
                <a:spcPct val="120000"/>
              </a:lnSpc>
            </a:pPr>
            <a:r>
              <a:rPr lang="pt-PT" sz="1150" dirty="0" smtClean="0"/>
              <a:t>Ingestão hídrica diária</a:t>
            </a:r>
          </a:p>
          <a:p>
            <a:pPr marL="714375" lvl="2" indent="-266700" algn="just">
              <a:lnSpc>
                <a:spcPct val="120000"/>
              </a:lnSpc>
            </a:pPr>
            <a:r>
              <a:rPr lang="pt-PT" sz="1150" dirty="0" smtClean="0"/>
              <a:t>Desaconselhamento de uso de desodorizante</a:t>
            </a:r>
          </a:p>
          <a:p>
            <a:pPr marL="714375" lvl="2" indent="-266700" algn="just">
              <a:lnSpc>
                <a:spcPct val="120000"/>
              </a:lnSpc>
            </a:pPr>
            <a:r>
              <a:rPr lang="pt-PT" sz="1150" dirty="0" smtClean="0"/>
              <a:t>Desaconselhamento da realização de depilação </a:t>
            </a:r>
            <a:endParaRPr lang="pt-PT" sz="1150" dirty="0"/>
          </a:p>
          <a:p>
            <a:pPr indent="-168275" algn="just">
              <a:lnSpc>
                <a:spcPct val="120000"/>
              </a:lnSpc>
            </a:pPr>
            <a:r>
              <a:rPr lang="pt-PT" sz="1150" dirty="0"/>
              <a:t>Avaliação dos sintomas: escalas da </a:t>
            </a:r>
            <a:r>
              <a:rPr lang="pt-PT" sz="1150" dirty="0" smtClean="0"/>
              <a:t>dor, feridas e radiodermite</a:t>
            </a:r>
          </a:p>
          <a:p>
            <a:pPr indent="-168275" algn="just">
              <a:lnSpc>
                <a:spcPct val="120000"/>
              </a:lnSpc>
            </a:pPr>
            <a:r>
              <a:rPr lang="pt-PT" sz="1150" dirty="0" smtClean="0"/>
              <a:t>Radiodermite e </a:t>
            </a:r>
            <a:r>
              <a:rPr lang="pt-PT" sz="1150" dirty="0" err="1" smtClean="0"/>
              <a:t>Guidelines</a:t>
            </a:r>
            <a:r>
              <a:rPr lang="pt-PT" sz="1150" dirty="0" smtClean="0"/>
              <a:t> 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PT" sz="1150" dirty="0" smtClean="0"/>
              <a:t>importância da avaliação semanal da pele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PT" sz="1150" dirty="0" smtClean="0"/>
              <a:t>Importância da informação/ensino precoce sobre: como </a:t>
            </a:r>
            <a:r>
              <a:rPr lang="pt-PT" sz="1150" dirty="0"/>
              <a:t>e porque é que as reações cutâneas ocorrem</a:t>
            </a:r>
            <a:r>
              <a:rPr lang="pt-PT" sz="1150" dirty="0" smtClean="0"/>
              <a:t>; quando </a:t>
            </a:r>
            <a:r>
              <a:rPr lang="pt-PT" sz="1150" dirty="0"/>
              <a:t>é que vão </a:t>
            </a:r>
            <a:r>
              <a:rPr lang="pt-PT" sz="1150" dirty="0" smtClean="0"/>
              <a:t>surgir; o </a:t>
            </a:r>
            <a:r>
              <a:rPr lang="pt-PT" sz="1150" dirty="0"/>
              <a:t>que vão ver e sentir;  </a:t>
            </a:r>
            <a:r>
              <a:rPr lang="pt-PT" sz="1150" dirty="0" smtClean="0"/>
              <a:t>qual </a:t>
            </a:r>
            <a:r>
              <a:rPr lang="pt-PT" sz="1150" dirty="0"/>
              <a:t>é o local onde é mais provável ocorrer esta alteração; </a:t>
            </a:r>
            <a:r>
              <a:rPr lang="pt-PT" sz="1150" dirty="0" smtClean="0"/>
              <a:t>fatores </a:t>
            </a:r>
            <a:r>
              <a:rPr lang="pt-PT" sz="1150" dirty="0"/>
              <a:t>de risco; </a:t>
            </a:r>
            <a:r>
              <a:rPr lang="pt-PT" sz="1150" dirty="0" smtClean="0"/>
              <a:t>estratégias </a:t>
            </a:r>
            <a:r>
              <a:rPr lang="pt-PT" sz="1150" dirty="0"/>
              <a:t>de </a:t>
            </a:r>
            <a:r>
              <a:rPr lang="pt-PT" sz="1150" dirty="0" smtClean="0"/>
              <a:t>autocuidado. 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PT" sz="1150" dirty="0" smtClean="0"/>
              <a:t>Acrescenta ensinos que não nos forem indicados durante a entrevista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pt-PT" sz="1150" dirty="0" smtClean="0"/>
          </a:p>
          <a:p>
            <a:pPr lvl="1" algn="just">
              <a:lnSpc>
                <a:spcPct val="120000"/>
              </a:lnSpc>
            </a:pPr>
            <a:endParaRPr lang="pt-PT" sz="1150" dirty="0" smtClean="0"/>
          </a:p>
          <a:p>
            <a:pPr algn="just">
              <a:lnSpc>
                <a:spcPct val="120000"/>
              </a:lnSpc>
            </a:pPr>
            <a:endParaRPr lang="pt-PT" sz="1150" dirty="0"/>
          </a:p>
          <a:p>
            <a:pPr marL="0" indent="0" algn="just">
              <a:lnSpc>
                <a:spcPct val="120000"/>
              </a:lnSpc>
              <a:buNone/>
            </a:pPr>
            <a:endParaRPr lang="pt-PT" sz="1150" dirty="0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5697603"/>
              </p:ext>
            </p:extLst>
          </p:nvPr>
        </p:nvGraphicFramePr>
        <p:xfrm>
          <a:off x="9191550" y="4479474"/>
          <a:ext cx="2771802" cy="218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5386" y="3711475"/>
            <a:ext cx="2123396" cy="1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t-PT" sz="1400" dirty="0"/>
              <a:t>Medidas de </a:t>
            </a:r>
            <a:r>
              <a:rPr lang="pt-PT" sz="1400" dirty="0" smtClean="0"/>
              <a:t>proteção</a:t>
            </a:r>
            <a:r>
              <a:rPr lang="pt-PT" sz="1400" dirty="0"/>
              <a:t>:</a:t>
            </a:r>
          </a:p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1200" dirty="0"/>
              <a:t>Do utente: máscaras de imobilização e TAC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pt-PT" sz="1200" dirty="0"/>
              <a:t>D</a:t>
            </a:r>
            <a:r>
              <a:rPr lang="pt-PT" sz="1200" dirty="0" smtClean="0"/>
              <a:t>a </a:t>
            </a:r>
            <a:r>
              <a:rPr lang="pt-PT" sz="1200" dirty="0"/>
              <a:t>equipa de saúde: dosímetros, bunker, placas de chumbo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2456857181"/>
              </p:ext>
            </p:extLst>
          </p:nvPr>
        </p:nvGraphicFramePr>
        <p:xfrm>
          <a:off x="7017075" y="25896"/>
          <a:ext cx="5846883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75526" y="1628800"/>
            <a:ext cx="1982177" cy="14151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62758" y="5301208"/>
            <a:ext cx="7174798" cy="147061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439022" y="5013176"/>
            <a:ext cx="2460658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/>
              <a:t>Escala de radiodermite</a:t>
            </a:r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6966" y="433695"/>
            <a:ext cx="2768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/>
              <a:t>Radiodermite</a:t>
            </a:r>
            <a:r>
              <a:rPr lang="pt-PT" sz="1200" dirty="0"/>
              <a:t> é uma dermatite </a:t>
            </a:r>
            <a:r>
              <a:rPr lang="pt-PT" sz="1200" dirty="0" smtClean="0"/>
              <a:t>induzida por </a:t>
            </a:r>
            <a:r>
              <a:rPr lang="pt-PT" sz="1200" dirty="0"/>
              <a:t>radiação ionizante utilizada na radioterapia. </a:t>
            </a:r>
            <a:endParaRPr lang="pt-PT" sz="1200" dirty="0" smtClean="0"/>
          </a:p>
          <a:p>
            <a:pPr marL="179388" indent="-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 smtClean="0"/>
              <a:t>Caracteriza-se </a:t>
            </a:r>
            <a:r>
              <a:rPr lang="pt-PT" sz="1200" b="1" dirty="0"/>
              <a:t>por: </a:t>
            </a:r>
          </a:p>
          <a:p>
            <a:pPr algn="just">
              <a:lnSpc>
                <a:spcPct val="150000"/>
              </a:lnSpc>
            </a:pPr>
            <a:r>
              <a:rPr lang="pt-PT" sz="1200" dirty="0"/>
              <a:t>eritema, descamação seca, prurido e/ou descamação húmida, dor, bolhas, exsudação, crosta ou ulceração, e numa fase mais avançada necrose </a:t>
            </a:r>
            <a:r>
              <a:rPr lang="pt-PT" sz="1200" dirty="0" smtClean="0"/>
              <a:t>tecidular.</a:t>
            </a:r>
          </a:p>
          <a:p>
            <a:pPr indent="1793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 smtClean="0"/>
              <a:t>É avaliada por uma </a:t>
            </a:r>
            <a:r>
              <a:rPr lang="pt-PT" sz="1200" b="1" dirty="0"/>
              <a:t>escala </a:t>
            </a:r>
            <a:r>
              <a:rPr lang="pt-PT" sz="1200" b="1" dirty="0" smtClean="0"/>
              <a:t>do “</a:t>
            </a:r>
            <a:r>
              <a:rPr lang="pt-PT" sz="1200" b="1" dirty="0" err="1" smtClean="0"/>
              <a:t>Radiation</a:t>
            </a:r>
            <a:r>
              <a:rPr lang="pt-PT" sz="1200" b="1" dirty="0" smtClean="0"/>
              <a:t> </a:t>
            </a:r>
            <a:r>
              <a:rPr lang="pt-PT" sz="1200" b="1" dirty="0" err="1"/>
              <a:t>Therapy</a:t>
            </a:r>
            <a:r>
              <a:rPr lang="pt-PT" sz="1200" b="1" dirty="0"/>
              <a:t> </a:t>
            </a:r>
            <a:r>
              <a:rPr lang="pt-PT" sz="1200" b="1" dirty="0" err="1"/>
              <a:t>Oncology</a:t>
            </a:r>
            <a:r>
              <a:rPr lang="pt-PT" sz="1200" b="1" dirty="0"/>
              <a:t> </a:t>
            </a:r>
            <a:r>
              <a:rPr lang="pt-PT" sz="1200" b="1" dirty="0" err="1"/>
              <a:t>Group</a:t>
            </a:r>
            <a:r>
              <a:rPr lang="pt-PT" sz="1200" b="1" dirty="0"/>
              <a:t>” </a:t>
            </a:r>
            <a:r>
              <a:rPr lang="pt-PT" sz="1200" dirty="0" smtClean="0"/>
              <a:t>(presente nas </a:t>
            </a:r>
            <a:r>
              <a:rPr lang="pt-PT" sz="1200" dirty="0" err="1" smtClean="0"/>
              <a:t>guidelines</a:t>
            </a:r>
            <a:r>
              <a:rPr lang="pt-PT" sz="1200" dirty="0" smtClean="0"/>
              <a:t>)</a:t>
            </a:r>
            <a:endParaRPr lang="pt-PT" sz="1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6" cstate="print"/>
          <a:srcRect t="59440"/>
          <a:stretch>
            <a:fillRect/>
          </a:stretch>
        </p:blipFill>
        <p:spPr>
          <a:xfrm>
            <a:off x="2278782" y="1628800"/>
            <a:ext cx="1999661" cy="152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6" cstate="print"/>
          <a:srcRect b="60764"/>
          <a:stretch>
            <a:fillRect/>
          </a:stretch>
        </p:blipFill>
        <p:spPr>
          <a:xfrm>
            <a:off x="6311230" y="980728"/>
            <a:ext cx="1758979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 descr="Imagem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65938" y="3259217"/>
            <a:ext cx="1597020" cy="20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88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  <a:alpha val="30000"/>
          </a:schemeClr>
        </a:solidFill>
      </a:spPr>
      <a:bodyPr wrap="square">
        <a:spAutoFit/>
      </a:bodyPr>
      <a:lstStyle>
        <a:defPPr algn="just">
          <a:defRPr sz="1050" i="1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263</Words>
  <Application>Microsoft Office PowerPoint</Application>
  <PresentationFormat>Personalizados</PresentationFormat>
  <Paragraphs>43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RADIOTERAPIA E RADIODERMITE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RADIOTERAPIA E RADIODERMITE</dc:title>
  <dc:creator>Catherine</dc:creator>
  <cp:lastModifiedBy>Catherine</cp:lastModifiedBy>
  <cp:revision>16</cp:revision>
  <dcterms:created xsi:type="dcterms:W3CDTF">2014-11-08T21:19:06Z</dcterms:created>
  <dcterms:modified xsi:type="dcterms:W3CDTF">2014-11-09T15:30:00Z</dcterms:modified>
</cp:coreProperties>
</file>