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23-01-2018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23-01-2018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23-01-2018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23-01-2018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23-01-2018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23-01-2018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23-01-2018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23-01-2018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23-01-2018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23-01-2018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23-01-2018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23-01-2018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827635"/>
          </a:xfrm>
        </p:spPr>
        <p:txBody>
          <a:bodyPr>
            <a:noAutofit/>
          </a:bodyPr>
          <a:lstStyle/>
          <a:p>
            <a:r>
              <a:rPr lang="pt-PT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pt-PT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pt-PT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Rosto</a:t>
            </a:r>
            <a:br>
              <a:rPr lang="pt-PT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pt-PT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Humano</a:t>
            </a:r>
            <a:endParaRPr lang="pt-PT" sz="9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02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 descr="C:\Users\saladeaula\Downloads\ter, 23 Jan 2018 09_29 Office L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7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050" name="Picture 2" descr="C:\Users\saladeaula\Downloads\ter, 23 Jan 2018 09_13 Office Len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" y="-84831"/>
            <a:ext cx="9144875" cy="694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 descr="C:\Users\saladeaula\Downloads\ter, 23 Jan 2018 09_15 Office L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9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098" name="Picture 2" descr="C:\Users\saladeaula\Downloads\ter, 23 Jan 2018 09_16 Office L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16" y="0"/>
            <a:ext cx="9156916" cy="684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4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122" name="Picture 2" descr="C:\Users\saladeaula\Downloads\ter, 23 Jan 2018 09_16 Office Len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5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0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146" name="Picture 2" descr="C:\Users\saladeaula\Downloads\ter, 23 Jan 2018 09_16 Office Len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aladeaula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38" y="2603373"/>
            <a:ext cx="2736304" cy="169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saladeaula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90" y="2850830"/>
            <a:ext cx="2411884" cy="64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saladeaula\Desktop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10" y="4442574"/>
            <a:ext cx="1440160" cy="7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5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 descr="C:\Users\saladeaula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9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Apresentação no Ecrã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 Rosto Humano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Rosto</dc:title>
  <dc:creator>Professor (Salas)</dc:creator>
  <cp:lastModifiedBy>Professor (Salas)</cp:lastModifiedBy>
  <cp:revision>7</cp:revision>
  <dcterms:created xsi:type="dcterms:W3CDTF">2018-01-23T09:27:24Z</dcterms:created>
  <dcterms:modified xsi:type="dcterms:W3CDTF">2018-01-23T17:20:30Z</dcterms:modified>
</cp:coreProperties>
</file>