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D95135-8184-4063-B287-1E4CAFEE2860}" type="datetimeFigureOut">
              <a:rPr lang="pt-PT" smtClean="0"/>
              <a:t>21-02-2012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7DE9889-7C82-476B-96C1-9AC116D76F21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Sociologia do direito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3600" b="1" dirty="0" smtClean="0"/>
              <a:t>INTRODUÇÃO</a:t>
            </a:r>
            <a:endParaRPr lang="pt-PT" sz="3600" b="1" dirty="0"/>
          </a:p>
        </p:txBody>
      </p:sp>
    </p:spTree>
    <p:extLst>
      <p:ext uri="{BB962C8B-B14F-4D97-AF65-F5344CB8AC3E}">
        <p14:creationId xmlns:p14="http://schemas.microsoft.com/office/powerpoint/2010/main" val="5009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PT" sz="2200" dirty="0" smtClean="0"/>
              <a:t/>
            </a:r>
            <a:br>
              <a:rPr lang="pt-PT" sz="2200" dirty="0" smtClean="0"/>
            </a:br>
            <a:r>
              <a:rPr lang="pt-PT" sz="2200" dirty="0" smtClean="0"/>
              <a:t>SOCIOLOGIA </a:t>
            </a:r>
            <a:r>
              <a:rPr lang="pt-PT" sz="2200" dirty="0"/>
              <a:t>DO DIREITO</a:t>
            </a:r>
            <a:br>
              <a:rPr lang="pt-PT" sz="2200" dirty="0"/>
            </a:br>
            <a:r>
              <a:rPr lang="pt-PT" sz="2200" dirty="0"/>
              <a:t>INTRODUÇÃO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r>
              <a:rPr lang="pt-PT" smtClean="0"/>
              <a:t>1. Definir </a:t>
            </a:r>
            <a:r>
              <a:rPr lang="pt-PT" dirty="0"/>
              <a:t>a Sociologia do Direito. A mútua interdependência entre o social e o jurídico (o “problema genético do direito”; a “acção causal do direito”; as “forças sociais que produzem ou influenciam o direito”; o “impacto do direito”; “o que representa o direito dentro da sociedade?”; “o que representa a sociedade para o direito?”).</a:t>
            </a:r>
          </a:p>
          <a:p>
            <a:pPr marL="0" lvl="0" indent="0" algn="just">
              <a:buNone/>
            </a:pPr>
            <a:r>
              <a:rPr lang="pt-PT" dirty="0" smtClean="0"/>
              <a:t>2. Problemas</a:t>
            </a:r>
            <a:r>
              <a:rPr lang="pt-PT" dirty="0"/>
              <a:t>: Ciência? Ciência jurídica ou ciência social não jurídica? Ciência jurídica auxiliar? Ciência jurídica substantiva?</a:t>
            </a:r>
          </a:p>
          <a:p>
            <a:pPr marL="0" lvl="0" indent="0" algn="just">
              <a:buNone/>
            </a:pPr>
            <a:r>
              <a:rPr lang="pt-PT" dirty="0" smtClean="0"/>
              <a:t>3. As </a:t>
            </a:r>
            <a:r>
              <a:rPr lang="pt-PT" dirty="0"/>
              <a:t>origens: a aproximação ao direito efectuada pelos estudos sociológicos. A aproximação às forças ou factores sociais pelos juristas - “abrir os poros da dogmática jurídica”.</a:t>
            </a:r>
          </a:p>
          <a:p>
            <a:pPr marL="0" lvl="0" indent="0" algn="just">
              <a:buNone/>
            </a:pPr>
            <a:r>
              <a:rPr lang="pt-PT" dirty="0" smtClean="0"/>
              <a:t>4. Caracterizar </a:t>
            </a:r>
            <a:r>
              <a:rPr lang="pt-PT" dirty="0"/>
              <a:t>a Sociologia do Direito: uma ciência social aberta; autónoma?; independente?; interdisciplinar - ciência de “encruzilhada”; teórica e empírica; objectiva ou </a:t>
            </a:r>
            <a:r>
              <a:rPr lang="pt-PT" dirty="0" err="1"/>
              <a:t>avalorativa</a:t>
            </a:r>
            <a:r>
              <a:rPr lang="pt-PT" dirty="0"/>
              <a:t>?; crítica?; normativa?</a:t>
            </a:r>
          </a:p>
          <a:p>
            <a:pPr marL="0" lvl="0" indent="0" algn="just">
              <a:buNone/>
            </a:pPr>
            <a:r>
              <a:rPr lang="pt-PT" dirty="0" smtClean="0"/>
              <a:t>5. Sociologia </a:t>
            </a:r>
            <a:r>
              <a:rPr lang="pt-PT" dirty="0"/>
              <a:t>do Direito e Sociologia Geral. Sociologia do Direito, Ciência do Direito, Filosofia do Direito. Sociologia do Direito, História do Direito e Direito Comparado.</a:t>
            </a:r>
          </a:p>
          <a:p>
            <a:pPr marL="0" indent="0" algn="just">
              <a:buNone/>
            </a:pPr>
            <a:r>
              <a:rPr lang="pt-PT" dirty="0"/>
              <a:t> </a:t>
            </a:r>
          </a:p>
          <a:p>
            <a:pPr marL="0" indent="0" algn="just">
              <a:buNone/>
            </a:pPr>
            <a:r>
              <a:rPr lang="pt-PT" dirty="0" smtClean="0"/>
              <a:t>Bibliografia</a:t>
            </a:r>
            <a:r>
              <a:rPr lang="pt-PT" dirty="0"/>
              <a:t>: Jean </a:t>
            </a:r>
            <a:r>
              <a:rPr lang="pt-PT" dirty="0" err="1"/>
              <a:t>Carbonnier</a:t>
            </a:r>
            <a:r>
              <a:rPr lang="pt-PT" dirty="0"/>
              <a:t>, </a:t>
            </a:r>
            <a:r>
              <a:rPr lang="pt-PT" i="1" dirty="0"/>
              <a:t>Sociologia do Direito</a:t>
            </a:r>
            <a:r>
              <a:rPr lang="pt-PT" dirty="0"/>
              <a:t>, Coimbra, 1979; </a:t>
            </a:r>
            <a:r>
              <a:rPr lang="pt-PT" dirty="0" err="1"/>
              <a:t>Ramón</a:t>
            </a:r>
            <a:r>
              <a:rPr lang="pt-PT" dirty="0"/>
              <a:t> Soriano, </a:t>
            </a:r>
            <a:r>
              <a:rPr lang="pt-PT" i="1" dirty="0" err="1"/>
              <a:t>Sociología</a:t>
            </a:r>
            <a:r>
              <a:rPr lang="pt-PT" i="1" dirty="0"/>
              <a:t> </a:t>
            </a:r>
            <a:r>
              <a:rPr lang="pt-PT" i="1" dirty="0" err="1"/>
              <a:t>del</a:t>
            </a:r>
            <a:r>
              <a:rPr lang="pt-PT" i="1" dirty="0"/>
              <a:t> </a:t>
            </a:r>
            <a:r>
              <a:rPr lang="pt-PT" i="1" dirty="0" err="1"/>
              <a:t>Derecho</a:t>
            </a:r>
            <a:r>
              <a:rPr lang="pt-PT" dirty="0"/>
              <a:t>, Barcelona, 2011; Renato </a:t>
            </a:r>
            <a:r>
              <a:rPr lang="pt-PT" dirty="0" err="1"/>
              <a:t>Treves</a:t>
            </a:r>
            <a:r>
              <a:rPr lang="pt-PT" dirty="0"/>
              <a:t>, </a:t>
            </a:r>
            <a:r>
              <a:rPr lang="pt-PT" i="1" dirty="0"/>
              <a:t>Sociologia do Direito</a:t>
            </a:r>
            <a:r>
              <a:rPr lang="pt-PT" dirty="0"/>
              <a:t>, S. Paulo, 2004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10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Personalizado 8">
      <a:dk1>
        <a:srgbClr val="292934"/>
      </a:dk1>
      <a:lt1>
        <a:srgbClr val="FFFFFF"/>
      </a:lt1>
      <a:dk2>
        <a:srgbClr val="002060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40AFFF"/>
      </a:accent5>
      <a:accent6>
        <a:srgbClr val="79463D"/>
      </a:accent6>
      <a:hlink>
        <a:srgbClr val="0000FF"/>
      </a:hlink>
      <a:folHlink>
        <a:srgbClr val="0070C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</TotalTime>
  <Words>195</Words>
  <Application>Microsoft Office PowerPoint</Application>
  <PresentationFormat>Apresentação no Ecrã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Claridade</vt:lpstr>
      <vt:lpstr>Sociologia do direito </vt:lpstr>
      <vt:lpstr> SOCIOLOGIA DO DIREITO INTRODUÇÃO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Sociologia do direito</dc:title>
  <dc:creator>Silvia Alves</dc:creator>
  <cp:lastModifiedBy>Silvia Alves</cp:lastModifiedBy>
  <cp:revision>2</cp:revision>
  <dcterms:created xsi:type="dcterms:W3CDTF">2012-02-21T23:49:11Z</dcterms:created>
  <dcterms:modified xsi:type="dcterms:W3CDTF">2012-02-22T00:03:42Z</dcterms:modified>
</cp:coreProperties>
</file>