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F388611-6FC7-44BA-AF45-89272A545B5D}" type="datetimeFigureOut">
              <a:rPr lang="pt-PT" smtClean="0"/>
              <a:pPr/>
              <a:t>23-02-2013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C3C15B5-5862-4950-98F4-087BC60BAFB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400" dirty="0" smtClean="0"/>
              <a:t>SOCIOLOGIA DO DIREITO </a:t>
            </a:r>
            <a:endParaRPr lang="pt-PT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BIBLIOGRAFIA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9597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>
                <a:effectLst/>
              </a:rPr>
              <a:t>Bibliografia geral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sz="2800" dirty="0" err="1"/>
              <a:t>Aron</a:t>
            </a:r>
            <a:r>
              <a:rPr lang="pt-PT" sz="2800" dirty="0"/>
              <a:t>, Raymond, </a:t>
            </a:r>
            <a:r>
              <a:rPr lang="pt-PT" sz="2800" i="1" dirty="0"/>
              <a:t>As etapas do pensamento sociológico</a:t>
            </a:r>
            <a:r>
              <a:rPr lang="pt-PT" sz="2800" dirty="0"/>
              <a:t>, Alfragide, 2010.</a:t>
            </a:r>
          </a:p>
          <a:p>
            <a:pPr marL="0" indent="0" algn="just">
              <a:buNone/>
            </a:pPr>
            <a:r>
              <a:rPr lang="pt-PT" sz="2800" dirty="0" err="1"/>
              <a:t>Carbonnier</a:t>
            </a:r>
            <a:r>
              <a:rPr lang="pt-PT" sz="2800" dirty="0"/>
              <a:t>, Jean, </a:t>
            </a:r>
            <a:r>
              <a:rPr lang="pt-PT" sz="2800" i="1" dirty="0"/>
              <a:t>Sociologia do Direito</a:t>
            </a:r>
            <a:r>
              <a:rPr lang="pt-PT" sz="2800" dirty="0"/>
              <a:t>, Coimbra, 1979.</a:t>
            </a:r>
          </a:p>
          <a:p>
            <a:pPr marL="0" indent="0" algn="just">
              <a:buNone/>
            </a:pPr>
            <a:r>
              <a:rPr lang="pt-PT" sz="2800" dirty="0" err="1"/>
              <a:t>Lévy-Bruhl</a:t>
            </a:r>
            <a:r>
              <a:rPr lang="pt-PT" sz="2800" dirty="0"/>
              <a:t>, Henri, </a:t>
            </a:r>
            <a:r>
              <a:rPr lang="pt-PT" sz="2800" i="1" dirty="0"/>
              <a:t>Sociologia do Direito</a:t>
            </a:r>
            <a:r>
              <a:rPr lang="pt-PT" sz="2800" dirty="0"/>
              <a:t>, S. Paulo, 2000</a:t>
            </a:r>
            <a:r>
              <a:rPr lang="pt-PT" sz="2800" dirty="0" smtClean="0"/>
              <a:t>.</a:t>
            </a:r>
          </a:p>
          <a:p>
            <a:pPr marL="0" indent="0" algn="just">
              <a:buNone/>
            </a:pPr>
            <a:r>
              <a:rPr lang="pt-PT" sz="2800" dirty="0" err="1" smtClean="0"/>
              <a:t>Sabadell</a:t>
            </a:r>
            <a:r>
              <a:rPr lang="pt-PT" sz="2800" dirty="0" smtClean="0"/>
              <a:t>, Ana </a:t>
            </a:r>
            <a:r>
              <a:rPr lang="pt-PT" sz="2800" dirty="0" err="1" smtClean="0"/>
              <a:t>Lucia</a:t>
            </a:r>
            <a:r>
              <a:rPr lang="pt-PT" sz="2800" dirty="0" smtClean="0"/>
              <a:t>, </a:t>
            </a:r>
            <a:r>
              <a:rPr lang="pt-PT" sz="2800" i="1" dirty="0" smtClean="0"/>
              <a:t>Manual de Sociologia Jurídica</a:t>
            </a:r>
            <a:r>
              <a:rPr lang="pt-PT" sz="2800" dirty="0" smtClean="0"/>
              <a:t>, S. Paulo, 2008.</a:t>
            </a:r>
            <a:endParaRPr lang="pt-PT" sz="2800" dirty="0"/>
          </a:p>
          <a:p>
            <a:pPr marL="0" indent="0" algn="just">
              <a:buNone/>
            </a:pPr>
            <a:r>
              <a:rPr lang="pt-PT" sz="2800" dirty="0"/>
              <a:t>Soriano, </a:t>
            </a:r>
            <a:r>
              <a:rPr lang="pt-PT" sz="2800" dirty="0" err="1"/>
              <a:t>Ramón</a:t>
            </a:r>
            <a:r>
              <a:rPr lang="pt-PT" sz="2800" dirty="0"/>
              <a:t>, </a:t>
            </a:r>
            <a:r>
              <a:rPr lang="pt-PT" sz="2800" i="1" dirty="0" err="1"/>
              <a:t>Sociología</a:t>
            </a:r>
            <a:r>
              <a:rPr lang="pt-PT" sz="2800" i="1" dirty="0"/>
              <a:t> </a:t>
            </a:r>
            <a:r>
              <a:rPr lang="pt-PT" sz="2800" i="1" dirty="0" err="1"/>
              <a:t>del</a:t>
            </a:r>
            <a:r>
              <a:rPr lang="pt-PT" sz="2800" i="1" dirty="0"/>
              <a:t> </a:t>
            </a:r>
            <a:r>
              <a:rPr lang="pt-PT" sz="2800" i="1" dirty="0" err="1"/>
              <a:t>Derecho</a:t>
            </a:r>
            <a:r>
              <a:rPr lang="pt-PT" sz="2800" dirty="0"/>
              <a:t>, Barcelona, 2011</a:t>
            </a:r>
            <a:r>
              <a:rPr lang="pt-PT" sz="2800" dirty="0" smtClean="0"/>
              <a:t>.</a:t>
            </a:r>
          </a:p>
          <a:p>
            <a:pPr marL="0" indent="0" algn="just">
              <a:buNone/>
            </a:pPr>
            <a:r>
              <a:rPr lang="pt-PT" sz="2800" dirty="0" err="1" smtClean="0"/>
              <a:t>Treves</a:t>
            </a:r>
            <a:r>
              <a:rPr lang="pt-PT" sz="2800" dirty="0" smtClean="0"/>
              <a:t>, </a:t>
            </a:r>
            <a:r>
              <a:rPr lang="pt-PT" sz="2800" dirty="0" smtClean="0"/>
              <a:t>Renato, </a:t>
            </a:r>
            <a:r>
              <a:rPr lang="pt-PT" sz="2800" i="1" dirty="0" smtClean="0"/>
              <a:t>Sociologia </a:t>
            </a:r>
            <a:r>
              <a:rPr lang="pt-PT" sz="2800" i="1" dirty="0" smtClean="0"/>
              <a:t>do Direito</a:t>
            </a:r>
            <a:r>
              <a:rPr lang="pt-PT" sz="2800" dirty="0" smtClean="0"/>
              <a:t>, S. Paulo, 2004.</a:t>
            </a:r>
          </a:p>
          <a:p>
            <a:pPr marL="0" indent="0" algn="just">
              <a:buNone/>
            </a:pPr>
            <a:endParaRPr lang="pt-PT" sz="2800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4894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ersonalizado 1">
      <a:dk1>
        <a:sysClr val="windowText" lastClr="000000"/>
      </a:dk1>
      <a:lt1>
        <a:sysClr val="window" lastClr="FFFFFF"/>
      </a:lt1>
      <a:dk2>
        <a:srgbClr val="00206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</TotalTime>
  <Words>88</Words>
  <Application>Microsoft Office PowerPoint</Application>
  <PresentationFormat>Apresentação no Ecrã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Fundição</vt:lpstr>
      <vt:lpstr>SOCIOLOGIA DO DIREITO </vt:lpstr>
      <vt:lpstr>Bibliografia geral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DO DIREITO </dc:title>
  <dc:creator>Silvia Alves</dc:creator>
  <cp:lastModifiedBy>Silvia Alves</cp:lastModifiedBy>
  <cp:revision>3</cp:revision>
  <dcterms:created xsi:type="dcterms:W3CDTF">2012-02-21T23:39:50Z</dcterms:created>
  <dcterms:modified xsi:type="dcterms:W3CDTF">2013-02-23T19:05:03Z</dcterms:modified>
</cp:coreProperties>
</file>