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Rec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5" name="Conexão rect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650921-1159-4CCB-BDA2-C91BB8D436F8}" type="datetimeFigureOut">
              <a:rPr lang="pt-PT" smtClean="0"/>
              <a:pPr/>
              <a:t>18-02-2014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D555EE-3505-4B4C-B372-9F5A537A36B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8" name="Conexão rect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xão rect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 smtClean="0">
                <a:solidFill>
                  <a:srgbClr val="002060"/>
                </a:solidFill>
              </a:rPr>
              <a:t>SOCIOLOGIA DO DIREITO</a:t>
            </a:r>
            <a:endParaRPr lang="pt-PT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PT" dirty="0" smtClean="0">
                <a:solidFill>
                  <a:srgbClr val="C00000"/>
                </a:solidFill>
              </a:rPr>
              <a:t>AVALIAÇÃO</a:t>
            </a:r>
            <a:endParaRPr lang="pt-PT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002060"/>
                </a:solidFill>
              </a:rPr>
              <a:t>SOCIOLOGIA DO DIREITO. AVALIAÇÃO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just">
              <a:buNone/>
            </a:pPr>
            <a:endParaRPr lang="pt-PT" dirty="0" smtClean="0"/>
          </a:p>
          <a:p>
            <a:pPr marL="514350" indent="-514350" algn="just">
              <a:buNone/>
            </a:pPr>
            <a:r>
              <a:rPr lang="pt-PT" dirty="0" smtClean="0">
                <a:solidFill>
                  <a:srgbClr val="002060"/>
                </a:solidFill>
                <a:latin typeface="Baskerville Old Face" pitchFamily="18" charset="0"/>
              </a:rPr>
              <a:t>1. Exercício comparativo de 2 ou mais documentos: 15%</a:t>
            </a:r>
          </a:p>
          <a:p>
            <a:pPr marL="514350" indent="-514350" algn="just">
              <a:buNone/>
            </a:pPr>
            <a:endParaRPr lang="pt-PT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514350" indent="-514350" algn="just">
              <a:buNone/>
            </a:pPr>
            <a:r>
              <a:rPr lang="pt-PT" dirty="0" smtClean="0">
                <a:solidFill>
                  <a:srgbClr val="002060"/>
                </a:solidFill>
                <a:latin typeface="Baskerville Old Face" pitchFamily="18" charset="0"/>
              </a:rPr>
              <a:t>2. Relatório (trabalho de investigação): 60%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pt-PT" dirty="0" smtClean="0">
                <a:solidFill>
                  <a:srgbClr val="002060"/>
                </a:solidFill>
                <a:latin typeface="Baskerville Old Face" pitchFamily="18" charset="0"/>
              </a:rPr>
              <a:t>Data da entrega: semana de 28 de Abril a 2 de Maio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pt-PT" dirty="0" smtClean="0">
                <a:solidFill>
                  <a:srgbClr val="002060"/>
                </a:solidFill>
                <a:latin typeface="Baskerville Old Face" pitchFamily="18" charset="0"/>
              </a:rPr>
              <a:t>10 páginas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pt-PT" dirty="0" smtClean="0">
                <a:solidFill>
                  <a:srgbClr val="002060"/>
                </a:solidFill>
                <a:latin typeface="Baskerville Old Face" pitchFamily="18" charset="0"/>
              </a:rPr>
              <a:t>Times New </a:t>
            </a:r>
            <a:r>
              <a:rPr lang="pt-PT" dirty="0" err="1" smtClean="0">
                <a:solidFill>
                  <a:srgbClr val="002060"/>
                </a:solidFill>
                <a:latin typeface="Baskerville Old Face" pitchFamily="18" charset="0"/>
              </a:rPr>
              <a:t>Roman</a:t>
            </a:r>
            <a:r>
              <a:rPr lang="pt-PT" dirty="0" smtClean="0">
                <a:solidFill>
                  <a:srgbClr val="002060"/>
                </a:solidFill>
                <a:latin typeface="Baskerville Old Face" pitchFamily="18" charset="0"/>
              </a:rPr>
              <a:t>, 12, espaço: 1,5</a:t>
            </a:r>
          </a:p>
          <a:p>
            <a:pPr marL="514350" indent="-514350" algn="just">
              <a:buNone/>
            </a:pPr>
            <a:endParaRPr lang="pt-PT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514350" indent="-514350" algn="just">
              <a:buNone/>
            </a:pPr>
            <a:r>
              <a:rPr lang="pt-PT" dirty="0" smtClean="0">
                <a:solidFill>
                  <a:srgbClr val="002060"/>
                </a:solidFill>
                <a:latin typeface="Baskerville Old Face" pitchFamily="18" charset="0"/>
              </a:rPr>
              <a:t>3. Teste (sobre o tema do relatório): 25%</a:t>
            </a:r>
            <a:endParaRPr lang="pt-PT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</TotalTime>
  <Words>67</Words>
  <Application>Microsoft Office PowerPoint</Application>
  <PresentationFormat>Apresentação no Ecrã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Origem</vt:lpstr>
      <vt:lpstr>SOCIOLOGIA DO DIREITO</vt:lpstr>
      <vt:lpstr>SOCIOLOGIA DO DIREITO. AVALIAÇÃO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DO DIREITO</dc:title>
  <dc:creator>silviaalves</dc:creator>
  <cp:lastModifiedBy>silviaalves</cp:lastModifiedBy>
  <cp:revision>1</cp:revision>
  <dcterms:created xsi:type="dcterms:W3CDTF">2014-02-18T09:55:49Z</dcterms:created>
  <dcterms:modified xsi:type="dcterms:W3CDTF">2014-02-18T10:19:33Z</dcterms:modified>
</cp:coreProperties>
</file>