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8" r:id="rId4"/>
    <p:sldId id="260" r:id="rId5"/>
    <p:sldId id="267" r:id="rId6"/>
    <p:sldId id="270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>
        <p:scale>
          <a:sx n="103" d="100"/>
          <a:sy n="103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F5B00-6559-4BE1-9309-2F4C23D1E208}" type="datetimeFigureOut">
              <a:rPr lang="pt-PT" smtClean="0"/>
              <a:t>24-01-2017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A71B2-ED8D-4E9D-AF9E-A83C08200A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97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A71B2-ED8D-4E9D-AF9E-A83C08200A8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484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2FCD-EC6A-4C9D-97E3-1E727B8BA7BB}" type="datetime1">
              <a:rPr lang="pt-PT" smtClean="0"/>
              <a:t>24-01-2017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254-A111-497E-ADAD-9AA2FCC4E3ED}" type="datetime1">
              <a:rPr lang="pt-PT" smtClean="0"/>
              <a:t>24-01-2017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8F0-889D-47A0-BF64-3A503BC4ECD3}" type="datetime1">
              <a:rPr lang="pt-PT" smtClean="0"/>
              <a:t>24-01-2017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6B1-6BB2-490A-8A64-906A8E78AEF4}" type="datetime1">
              <a:rPr lang="pt-PT" smtClean="0"/>
              <a:t>24-01-2017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902-C747-47F2-8D95-A47B0D315501}" type="datetime1">
              <a:rPr lang="pt-PT" smtClean="0"/>
              <a:t>24-01-2017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B1CF-1B82-4AF4-8691-D0BD74A037E7}" type="datetime1">
              <a:rPr lang="pt-PT" smtClean="0"/>
              <a:t>24-01-2017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1053-8A9B-4FA0-8E95-4467C28AEC1F}" type="datetime1">
              <a:rPr lang="pt-PT" smtClean="0"/>
              <a:t>24-01-2017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ED3-9BC2-4F13-8BCB-13012EBD2ADD}" type="datetime1">
              <a:rPr lang="pt-PT" smtClean="0"/>
              <a:t>24-01-2017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A671-0F5D-48CE-8635-3B4BE2E80D0D}" type="datetime1">
              <a:rPr lang="pt-PT" smtClean="0"/>
              <a:t>24-01-2017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F6B-6EEC-4924-B30C-064B1DD92CF1}" type="datetime1">
              <a:rPr lang="pt-PT" smtClean="0"/>
              <a:t>24-01-2017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2C1-A1DF-4981-B51F-6F0D492DD189}" type="datetime1">
              <a:rPr lang="pt-PT" smtClean="0"/>
              <a:t>24-01-2017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81056B0-4852-44D3-9B24-1FDE4955D23C}" type="datetime1">
              <a:rPr lang="pt-PT" smtClean="0"/>
              <a:t>24-01-2017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Luana Alexandra</a:t>
            </a:r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542033"/>
          </a:xfrm>
        </p:spPr>
        <p:txBody>
          <a:bodyPr>
            <a:normAutofit fontScale="90000"/>
          </a:bodyPr>
          <a:lstStyle/>
          <a:p>
            <a:pPr algn="r"/>
            <a:r>
              <a:rPr lang="pt-PT" u="sng" dirty="0" smtClean="0">
                <a:solidFill>
                  <a:schemeClr val="accent2">
                    <a:lumMod val="50000"/>
                  </a:schemeClr>
                </a:solidFill>
              </a:rPr>
              <a:t>Raiz Quadrada e Raiz Cúbica </a:t>
            </a:r>
            <a:endParaRPr lang="pt-PT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7336904" cy="1752600"/>
          </a:xfrm>
        </p:spPr>
        <p:txBody>
          <a:bodyPr>
            <a:normAutofit/>
          </a:bodyPr>
          <a:lstStyle/>
          <a:p>
            <a:pPr algn="ctr"/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Agrupamento de Escolas Paulo Da Gama </a:t>
            </a:r>
          </a:p>
          <a:p>
            <a:pPr algn="ctr"/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Amora ,janeiro de 2017</a:t>
            </a:r>
          </a:p>
          <a:p>
            <a:pPr algn="ctr"/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Trabalho realizado pela aluna Luana Alexandra nº25 da Turma 8º F</a:t>
            </a:r>
          </a:p>
          <a:p>
            <a:pPr algn="ctr"/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âmbito da Disciplina de Tecnologias da Informação e comunicação (TIC) sob a orientação do professor </a:t>
            </a:r>
            <a:r>
              <a:rPr lang="pt-PT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Sérgio Heleno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3245346" cy="194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79367"/>
            <a:ext cx="2037209" cy="19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37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Índice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2204864"/>
            <a:ext cx="7315200" cy="3539527"/>
          </a:xfrm>
        </p:spPr>
        <p:txBody>
          <a:bodyPr/>
          <a:lstStyle/>
          <a:p>
            <a:r>
              <a:rPr lang="pt-PT" dirty="0" smtClean="0"/>
              <a:t>O que é a Raiz Quadrada?</a:t>
            </a:r>
          </a:p>
          <a:p>
            <a:r>
              <a:rPr lang="pt-PT" dirty="0" smtClean="0"/>
              <a:t>O que é a Raiz Cúbica ?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CF85-848E-4B76-9772-15E38CFBC9DD}" type="datetime1">
              <a:rPr lang="pt-PT" smtClean="0"/>
              <a:t>24-01-2017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233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263" y="-99392"/>
            <a:ext cx="7315200" cy="1154097"/>
          </a:xfrm>
        </p:spPr>
        <p:txBody>
          <a:bodyPr/>
          <a:lstStyle/>
          <a:p>
            <a:r>
              <a:rPr lang="pt-PT" dirty="0" smtClean="0"/>
              <a:t>Matemáticos Famosos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9" y="1136628"/>
            <a:ext cx="115689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1160" y="3345953"/>
            <a:ext cx="190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Euclides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</a:t>
            </a:r>
            <a:r>
              <a:rPr lang="pt-PT" dirty="0" smtClean="0"/>
              <a:t>éculo </a:t>
            </a:r>
            <a:r>
              <a:rPr lang="pt-PT" dirty="0"/>
              <a:t>III </a:t>
            </a:r>
            <a:r>
              <a:rPr lang="pt-PT" dirty="0" smtClean="0"/>
              <a:t>A .C </a:t>
            </a:r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9" y="4014665"/>
            <a:ext cx="1453768" cy="219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71160" y="620595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Arquimedes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287 </a:t>
            </a:r>
            <a:r>
              <a:rPr lang="pt-PT" dirty="0"/>
              <a:t>A</a:t>
            </a:r>
            <a:r>
              <a:rPr lang="pt-PT" dirty="0" smtClean="0"/>
              <a:t>.C - </a:t>
            </a:r>
            <a:r>
              <a:rPr lang="pt-PT" dirty="0"/>
              <a:t>212 </a:t>
            </a:r>
            <a:r>
              <a:rPr lang="pt-PT" dirty="0" smtClean="0"/>
              <a:t>A.C</a:t>
            </a:r>
            <a:r>
              <a:rPr lang="pt-PT" dirty="0"/>
              <a:t>.</a:t>
            </a:r>
            <a:endParaRPr lang="pt-P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37" y="1148352"/>
            <a:ext cx="1621102" cy="216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565951" y="3420041"/>
            <a:ext cx="222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Albert</a:t>
            </a:r>
            <a:r>
              <a:rPr lang="pt-PT" dirty="0"/>
              <a:t> </a:t>
            </a:r>
            <a:r>
              <a:rPr lang="pt-PT" dirty="0" smtClean="0"/>
              <a:t>Einstein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 </a:t>
            </a:r>
            <a:r>
              <a:rPr lang="pt-PT" dirty="0"/>
              <a:t>1879-1955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40" y="4047599"/>
            <a:ext cx="1572312" cy="21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17800" y="620595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Isaac </a:t>
            </a:r>
            <a:r>
              <a:rPr lang="pt-PT" dirty="0" smtClean="0"/>
              <a:t>Newton </a:t>
            </a:r>
            <a:r>
              <a:rPr lang="pt-PT" dirty="0"/>
              <a:t> 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1643-1727</a:t>
            </a:r>
            <a:r>
              <a:rPr lang="pt-PT" dirty="0"/>
              <a:t> </a:t>
            </a:r>
            <a:endParaRPr lang="pt-PT" dirty="0"/>
          </a:p>
        </p:txBody>
      </p:sp>
      <p:sp>
        <p:nvSpPr>
          <p:cNvPr id="9" name="Marcador de Posição d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CDD3-E5AC-4C90-AF63-F0C53B5954E4}" type="datetime1">
              <a:rPr lang="pt-PT" smtClean="0"/>
              <a:t>24-01-2017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753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Raiz Quadrada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2708920"/>
            <a:ext cx="7315200" cy="3539527"/>
          </a:xfrm>
        </p:spPr>
        <p:txBody>
          <a:bodyPr/>
          <a:lstStyle/>
          <a:p>
            <a:r>
              <a:rPr lang="pt-PT" dirty="0"/>
              <a:t>A raiz quadrada de um número x é um número único e não negativo que, quando multiplicado por si próprio, se iguala a </a:t>
            </a:r>
            <a:r>
              <a:rPr lang="pt-PT" dirty="0" smtClean="0"/>
              <a:t>x.</a:t>
            </a:r>
          </a:p>
          <a:p>
            <a:r>
              <a:rPr lang="pt-PT" dirty="0"/>
              <a:t> Todo número real não negativo possui uma única raiz quadrada não negativa, chamada de raiz quadrada principal</a:t>
            </a:r>
            <a:endParaRPr lang="pt-P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78DE-0F95-4B0B-BF86-15F2059F2631}" type="datetime1">
              <a:rPr lang="pt-PT" smtClean="0"/>
              <a:t>24-01-2017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35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Raiz Cúbica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3539527"/>
          </a:xfrm>
        </p:spPr>
        <p:txBody>
          <a:bodyPr/>
          <a:lstStyle/>
          <a:p>
            <a:r>
              <a:rPr lang="pt-PT" dirty="0"/>
              <a:t>Em ciências e matemática a raiz cúbica de um número </a:t>
            </a:r>
            <a:r>
              <a:rPr lang="pt-PT" dirty="0" smtClean="0"/>
              <a:t>x.</a:t>
            </a:r>
          </a:p>
          <a:p>
            <a:r>
              <a:rPr lang="pt-PT" dirty="0"/>
              <a:t>Em geral, um número real possui três raízes cúbicas, uma correspondente a um número real, e as outras duas a números complexos. Assim, as raízes cúbicas de 8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44" y="3573016"/>
            <a:ext cx="3971156" cy="29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9FA-10A6-4993-982A-43255F2A5B61}" type="datetime1">
              <a:rPr lang="pt-PT" smtClean="0"/>
              <a:t>24-01-2017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Luana Alexandra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31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542033"/>
          </a:xfrm>
        </p:spPr>
        <p:txBody>
          <a:bodyPr>
            <a:normAutofit fontScale="90000"/>
          </a:bodyPr>
          <a:lstStyle/>
          <a:p>
            <a:pPr algn="r"/>
            <a:r>
              <a:rPr lang="pt-PT" u="sng" dirty="0" smtClean="0">
                <a:solidFill>
                  <a:schemeClr val="accent2">
                    <a:lumMod val="50000"/>
                  </a:schemeClr>
                </a:solidFill>
              </a:rPr>
              <a:t>Raiz Quadrada e Raiz Cúbica </a:t>
            </a:r>
            <a:endParaRPr lang="pt-PT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7912968" cy="153657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Agrupamento de Escolas Paulo Da Gama </a:t>
            </a:r>
          </a:p>
          <a:p>
            <a:pPr algn="ctr"/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Amora ,janeiro de 2017</a:t>
            </a:r>
          </a:p>
          <a:p>
            <a:pPr algn="ctr"/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Trabalho realizado pela aluna Luana Alexandra nº25 da Turma 8º F</a:t>
            </a:r>
          </a:p>
          <a:p>
            <a:pPr algn="ctr"/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âmbito da Disciplina de Tecnologias da Informação e comunicação (TIC) sob a orientação do professor Sérgio Heleno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582424">
            <a:off x="395536" y="2492896"/>
            <a:ext cx="56166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500" dirty="0" smtClean="0"/>
              <a:t>Fim…</a:t>
            </a:r>
            <a:endParaRPr lang="pt-PT" sz="115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0" r="12220"/>
          <a:stretch/>
        </p:blipFill>
        <p:spPr>
          <a:xfrm>
            <a:off x="6372200" y="2671669"/>
            <a:ext cx="167317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3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194</TotalTime>
  <Words>239</Words>
  <Application>Microsoft Office PowerPoint</Application>
  <PresentationFormat>Apresentação no Ecrã (4:3)</PresentationFormat>
  <Paragraphs>42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Perspectiva</vt:lpstr>
      <vt:lpstr>Raiz Quadrada e Raiz Cúbica </vt:lpstr>
      <vt:lpstr>Índice </vt:lpstr>
      <vt:lpstr>Matemáticos Famosos </vt:lpstr>
      <vt:lpstr>Raiz Quadrada</vt:lpstr>
      <vt:lpstr>Raiz Cúbica </vt:lpstr>
      <vt:lpstr>Raiz Quadrada e Raiz Cúbica 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Telemóveis Inteligentes Computador Transístores</dc:title>
  <dc:creator>Utilizador</dc:creator>
  <cp:lastModifiedBy>Utilizador</cp:lastModifiedBy>
  <cp:revision>17</cp:revision>
  <dcterms:created xsi:type="dcterms:W3CDTF">2016-12-09T08:41:36Z</dcterms:created>
  <dcterms:modified xsi:type="dcterms:W3CDTF">2017-01-24T09:20:43Z</dcterms:modified>
</cp:coreProperties>
</file>