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BA8C3-A752-4371-BB9A-F3F2C0D05CA7}" type="datetimeFigureOut">
              <a:rPr lang="pt-PT" smtClean="0"/>
              <a:t>19-04-2016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FF9C2-4ED0-42D4-8B05-83E1731A9D1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58278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BA8C3-A752-4371-BB9A-F3F2C0D05CA7}" type="datetimeFigureOut">
              <a:rPr lang="pt-PT" smtClean="0"/>
              <a:t>19-04-2016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FF9C2-4ED0-42D4-8B05-83E1731A9D1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30027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BA8C3-A752-4371-BB9A-F3F2C0D05CA7}" type="datetimeFigureOut">
              <a:rPr lang="pt-PT" smtClean="0"/>
              <a:t>19-04-2016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FF9C2-4ED0-42D4-8B05-83E1731A9D1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7410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BA8C3-A752-4371-BB9A-F3F2C0D05CA7}" type="datetimeFigureOut">
              <a:rPr lang="pt-PT" smtClean="0"/>
              <a:t>19-04-2016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FF9C2-4ED0-42D4-8B05-83E1731A9D1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68750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BA8C3-A752-4371-BB9A-F3F2C0D05CA7}" type="datetimeFigureOut">
              <a:rPr lang="pt-PT" smtClean="0"/>
              <a:t>19-04-2016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FF9C2-4ED0-42D4-8B05-83E1731A9D1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81356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BA8C3-A752-4371-BB9A-F3F2C0D05CA7}" type="datetimeFigureOut">
              <a:rPr lang="pt-PT" smtClean="0"/>
              <a:t>19-04-2016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FF9C2-4ED0-42D4-8B05-83E1731A9D1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35839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BA8C3-A752-4371-BB9A-F3F2C0D05CA7}" type="datetimeFigureOut">
              <a:rPr lang="pt-PT" smtClean="0"/>
              <a:t>19-04-2016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FF9C2-4ED0-42D4-8B05-83E1731A9D1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40331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BA8C3-A752-4371-BB9A-F3F2C0D05CA7}" type="datetimeFigureOut">
              <a:rPr lang="pt-PT" smtClean="0"/>
              <a:t>19-04-2016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FF9C2-4ED0-42D4-8B05-83E1731A9D1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03634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BA8C3-A752-4371-BB9A-F3F2C0D05CA7}" type="datetimeFigureOut">
              <a:rPr lang="pt-PT" smtClean="0"/>
              <a:t>19-04-2016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FF9C2-4ED0-42D4-8B05-83E1731A9D1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13745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BA8C3-A752-4371-BB9A-F3F2C0D05CA7}" type="datetimeFigureOut">
              <a:rPr lang="pt-PT" smtClean="0"/>
              <a:t>19-04-2016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FF9C2-4ED0-42D4-8B05-83E1731A9D1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48719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BA8C3-A752-4371-BB9A-F3F2C0D05CA7}" type="datetimeFigureOut">
              <a:rPr lang="pt-PT" smtClean="0"/>
              <a:t>19-04-2016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FF9C2-4ED0-42D4-8B05-83E1731A9D1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666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BA8C3-A752-4371-BB9A-F3F2C0D05CA7}" type="datetimeFigureOut">
              <a:rPr lang="pt-PT" smtClean="0"/>
              <a:t>19-04-2016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FF9C2-4ED0-42D4-8B05-83E1731A9D1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68733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PT" sz="2800" dirty="0" err="1" smtClean="0">
                <a:latin typeface="Arial Black" pitchFamily="34" charset="0"/>
              </a:rPr>
              <a:t>Dropbox</a:t>
            </a:r>
            <a:r>
              <a:rPr lang="pt-PT" sz="2800" dirty="0" smtClean="0">
                <a:latin typeface="Arial Black" pitchFamily="34" charset="0"/>
              </a:rPr>
              <a:t/>
            </a:r>
            <a:br>
              <a:rPr lang="pt-PT" sz="2800" dirty="0" smtClean="0">
                <a:latin typeface="Arial Black" pitchFamily="34" charset="0"/>
              </a:rPr>
            </a:br>
            <a:endParaRPr lang="pt-PT" sz="2800" dirty="0">
              <a:latin typeface="Arial Black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15828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Curiosidades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sz="2000" dirty="0" err="1" smtClean="0"/>
              <a:t>Dropbox</a:t>
            </a:r>
            <a:r>
              <a:rPr lang="pt-PT" sz="2000" dirty="0" smtClean="0"/>
              <a:t> é um serviço para armazenamento e partilha de arquivos.</a:t>
            </a:r>
          </a:p>
          <a:p>
            <a:r>
              <a:rPr lang="pt-PT" sz="2000" dirty="0" smtClean="0"/>
              <a:t>Ele pertence ao </a:t>
            </a:r>
            <a:r>
              <a:rPr lang="pt-PT" sz="2000" dirty="0" err="1" smtClean="0"/>
              <a:t>Dropbox</a:t>
            </a:r>
            <a:r>
              <a:rPr lang="pt-PT" sz="2000" dirty="0" smtClean="0"/>
              <a:t> </a:t>
            </a:r>
            <a:r>
              <a:rPr lang="pt-PT" sz="2000" dirty="0" err="1" smtClean="0"/>
              <a:t>Inc</a:t>
            </a:r>
            <a:r>
              <a:rPr lang="pt-PT" sz="2000" dirty="0" smtClean="0"/>
              <a:t>, situada em San Francisco, Califórnia, EUA.</a:t>
            </a:r>
          </a:p>
          <a:p>
            <a:endParaRPr lang="pt-PT" sz="2000" dirty="0"/>
          </a:p>
          <a:p>
            <a:r>
              <a:rPr lang="pt-PT" sz="2000" dirty="0" smtClean="0"/>
              <a:t>O </a:t>
            </a:r>
            <a:r>
              <a:rPr lang="pt-PT" sz="2000" dirty="0" err="1" smtClean="0"/>
              <a:t>Dropbox</a:t>
            </a:r>
            <a:r>
              <a:rPr lang="pt-PT" sz="2000" dirty="0" smtClean="0"/>
              <a:t> é utilizado por mais de 25 milhões de pessoas no mundo. O </a:t>
            </a:r>
            <a:r>
              <a:rPr lang="pt-PT" sz="2000" dirty="0" err="1" smtClean="0"/>
              <a:t>Dropbox</a:t>
            </a:r>
            <a:r>
              <a:rPr lang="pt-PT" sz="2000" dirty="0" smtClean="0"/>
              <a:t> oferece 2 GB de espaço gratuito na rede para sincronizar e compartilhar arquivos com outros usuários.[2] Em 2014, a </a:t>
            </a:r>
            <a:r>
              <a:rPr lang="pt-PT" sz="2000" dirty="0" err="1" smtClean="0"/>
              <a:t>Dropbox</a:t>
            </a:r>
            <a:r>
              <a:rPr lang="pt-PT" sz="2000" dirty="0" smtClean="0"/>
              <a:t> </a:t>
            </a:r>
            <a:r>
              <a:rPr lang="pt-PT" sz="2000" dirty="0" err="1" smtClean="0"/>
              <a:t>Inc</a:t>
            </a:r>
            <a:r>
              <a:rPr lang="pt-PT" sz="2000" dirty="0" smtClean="0"/>
              <a:t> foi avaliada em US$ 20 bilhões.[3]</a:t>
            </a:r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val="3653030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Custos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sz="1400" dirty="0" err="1" smtClean="0">
                <a:solidFill>
                  <a:srgbClr val="FF0000"/>
                </a:solidFill>
              </a:rPr>
              <a:t>Dropbox</a:t>
            </a:r>
            <a:r>
              <a:rPr lang="pt-PT" sz="1400" dirty="0" smtClean="0">
                <a:solidFill>
                  <a:srgbClr val="FF0000"/>
                </a:solidFill>
              </a:rPr>
              <a:t> </a:t>
            </a:r>
            <a:r>
              <a:rPr lang="pt-PT" sz="1400" dirty="0" err="1" smtClean="0">
                <a:solidFill>
                  <a:srgbClr val="FF0000"/>
                </a:solidFill>
              </a:rPr>
              <a:t>Basic</a:t>
            </a:r>
            <a:endParaRPr lang="pt-PT" sz="1400" dirty="0" smtClean="0">
              <a:solidFill>
                <a:srgbClr val="FF0000"/>
              </a:solidFill>
            </a:endParaRPr>
          </a:p>
          <a:p>
            <a:r>
              <a:rPr lang="pt-PT" sz="1400" dirty="0" smtClean="0"/>
              <a:t>Uma conta do </a:t>
            </a:r>
            <a:r>
              <a:rPr lang="pt-PT" sz="1400" dirty="0" err="1" smtClean="0">
                <a:solidFill>
                  <a:srgbClr val="FF0000"/>
                </a:solidFill>
              </a:rPr>
              <a:t>Dropbox</a:t>
            </a:r>
            <a:r>
              <a:rPr lang="pt-PT" sz="1400" dirty="0" smtClean="0">
                <a:solidFill>
                  <a:srgbClr val="FF0000"/>
                </a:solidFill>
              </a:rPr>
              <a:t> </a:t>
            </a:r>
            <a:r>
              <a:rPr lang="pt-PT" sz="1400" dirty="0" err="1" smtClean="0">
                <a:solidFill>
                  <a:srgbClr val="FF0000"/>
                </a:solidFill>
              </a:rPr>
              <a:t>Basic</a:t>
            </a:r>
            <a:r>
              <a:rPr lang="pt-PT" sz="1400" dirty="0" smtClean="0">
                <a:solidFill>
                  <a:srgbClr val="FF0000"/>
                </a:solidFill>
              </a:rPr>
              <a:t> </a:t>
            </a:r>
            <a:r>
              <a:rPr lang="pt-PT" sz="1400" dirty="0" smtClean="0"/>
              <a:t>é grátis e inclui 2 GB de espaço. Você pode baixar aplicativos grátis para </a:t>
            </a:r>
            <a:r>
              <a:rPr lang="pt-PT" sz="1400" dirty="0" err="1" smtClean="0"/>
              <a:t>acessar</a:t>
            </a:r>
            <a:r>
              <a:rPr lang="pt-PT" sz="1400" dirty="0" smtClean="0"/>
              <a:t> o </a:t>
            </a:r>
            <a:r>
              <a:rPr lang="pt-PT" sz="1400" dirty="0" err="1" smtClean="0">
                <a:solidFill>
                  <a:srgbClr val="FF0000"/>
                </a:solidFill>
              </a:rPr>
              <a:t>Dropbox</a:t>
            </a:r>
            <a:r>
              <a:rPr lang="pt-PT" sz="1400" dirty="0" smtClean="0">
                <a:solidFill>
                  <a:srgbClr val="FF0000"/>
                </a:solidFill>
              </a:rPr>
              <a:t> </a:t>
            </a:r>
            <a:r>
              <a:rPr lang="pt-PT" sz="1400" dirty="0" smtClean="0"/>
              <a:t>de seu computador e dispositivo móvel. Você pode também ganhar mais espaço em sua conta do </a:t>
            </a:r>
            <a:r>
              <a:rPr lang="pt-PT" sz="1400" dirty="0" err="1" smtClean="0">
                <a:solidFill>
                  <a:srgbClr val="FF0000"/>
                </a:solidFill>
              </a:rPr>
              <a:t>Dropbox</a:t>
            </a:r>
            <a:r>
              <a:rPr lang="pt-PT" sz="1400" dirty="0" smtClean="0">
                <a:solidFill>
                  <a:srgbClr val="FF0000"/>
                </a:solidFill>
              </a:rPr>
              <a:t> </a:t>
            </a:r>
            <a:r>
              <a:rPr lang="pt-PT" sz="1400" dirty="0" err="1" smtClean="0">
                <a:solidFill>
                  <a:srgbClr val="FF0000"/>
                </a:solidFill>
              </a:rPr>
              <a:t>Basic</a:t>
            </a:r>
            <a:r>
              <a:rPr lang="pt-PT" sz="1400" dirty="0" smtClean="0">
                <a:solidFill>
                  <a:srgbClr val="FF0000"/>
                </a:solidFill>
              </a:rPr>
              <a:t>.</a:t>
            </a:r>
          </a:p>
          <a:p>
            <a:endParaRPr lang="pt-PT" sz="1400" dirty="0">
              <a:solidFill>
                <a:srgbClr val="FF0000"/>
              </a:solidFill>
            </a:endParaRPr>
          </a:p>
          <a:p>
            <a:r>
              <a:rPr lang="pt-PT" sz="1400" b="1" dirty="0" err="1" smtClean="0">
                <a:solidFill>
                  <a:srgbClr val="FF0000"/>
                </a:solidFill>
              </a:rPr>
              <a:t>Dropbox</a:t>
            </a:r>
            <a:r>
              <a:rPr lang="pt-PT" sz="1400" b="1" dirty="0" smtClean="0">
                <a:solidFill>
                  <a:srgbClr val="FF0000"/>
                </a:solidFill>
              </a:rPr>
              <a:t> Pro</a:t>
            </a:r>
            <a:endParaRPr lang="pt-PT" sz="1400" b="1" dirty="0" smtClean="0"/>
          </a:p>
          <a:p>
            <a:r>
              <a:rPr lang="pt-PT" sz="1400" b="1" dirty="0" smtClean="0">
                <a:solidFill>
                  <a:srgbClr val="FF0000"/>
                </a:solidFill>
              </a:rPr>
              <a:t>O </a:t>
            </a:r>
            <a:r>
              <a:rPr lang="pt-PT" sz="1400" b="1" dirty="0" err="1" smtClean="0">
                <a:solidFill>
                  <a:srgbClr val="FF0000"/>
                </a:solidFill>
              </a:rPr>
              <a:t>Dropbox</a:t>
            </a:r>
            <a:r>
              <a:rPr lang="pt-PT" sz="1400" b="1" dirty="0" smtClean="0">
                <a:solidFill>
                  <a:srgbClr val="FF0000"/>
                </a:solidFill>
              </a:rPr>
              <a:t> </a:t>
            </a:r>
            <a:r>
              <a:rPr lang="pt-PT" sz="1400" b="1" dirty="0" smtClean="0"/>
              <a:t>Pro é uma assinatura paga que inclui 1 TB de espaço e recursos adicionais. Você pode optar pela assinatura mensal ou anual. O preço depende do país de </a:t>
            </a:r>
            <a:r>
              <a:rPr lang="pt-PT" sz="1400" b="1" dirty="0" err="1" smtClean="0"/>
              <a:t>faturamento</a:t>
            </a:r>
            <a:r>
              <a:rPr lang="pt-PT" sz="1400" b="1" dirty="0" smtClean="0"/>
              <a:t> e do plano de assinatura escolhido.</a:t>
            </a:r>
          </a:p>
          <a:p>
            <a:endParaRPr lang="pt-PT" sz="1400" b="1" dirty="0"/>
          </a:p>
          <a:p>
            <a:r>
              <a:rPr lang="pt-PT" sz="1400" b="1" dirty="0" err="1" smtClean="0">
                <a:solidFill>
                  <a:srgbClr val="FF0000"/>
                </a:solidFill>
              </a:rPr>
              <a:t>Dropbox</a:t>
            </a:r>
            <a:r>
              <a:rPr lang="pt-PT" sz="1400" b="1" dirty="0" smtClean="0">
                <a:solidFill>
                  <a:srgbClr val="FF0000"/>
                </a:solidFill>
              </a:rPr>
              <a:t> </a:t>
            </a:r>
            <a:r>
              <a:rPr lang="pt-PT" sz="1400" b="1" dirty="0" err="1" smtClean="0">
                <a:solidFill>
                  <a:srgbClr val="FF0000"/>
                </a:solidFill>
              </a:rPr>
              <a:t>Business</a:t>
            </a:r>
            <a:endParaRPr lang="pt-PT" sz="1400" b="1" dirty="0" smtClean="0">
              <a:solidFill>
                <a:srgbClr val="FF0000"/>
              </a:solidFill>
            </a:endParaRPr>
          </a:p>
          <a:p>
            <a:r>
              <a:rPr lang="pt-PT" sz="1400" b="1" dirty="0" smtClean="0"/>
              <a:t>O </a:t>
            </a:r>
            <a:r>
              <a:rPr lang="pt-PT" sz="1400" b="1" dirty="0" err="1" smtClean="0">
                <a:solidFill>
                  <a:srgbClr val="FF0000"/>
                </a:solidFill>
              </a:rPr>
              <a:t>Dropbox</a:t>
            </a:r>
            <a:r>
              <a:rPr lang="pt-PT" sz="1400" b="1" dirty="0" smtClean="0">
                <a:solidFill>
                  <a:srgbClr val="FF0000"/>
                </a:solidFill>
              </a:rPr>
              <a:t> </a:t>
            </a:r>
            <a:r>
              <a:rPr lang="pt-PT" sz="1400" b="1" dirty="0" err="1" smtClean="0">
                <a:solidFill>
                  <a:srgbClr val="FF0000"/>
                </a:solidFill>
              </a:rPr>
              <a:t>Business</a:t>
            </a:r>
            <a:r>
              <a:rPr lang="pt-PT" sz="1400" b="1" dirty="0" smtClean="0">
                <a:solidFill>
                  <a:srgbClr val="FF0000"/>
                </a:solidFill>
              </a:rPr>
              <a:t> </a:t>
            </a:r>
            <a:r>
              <a:rPr lang="pt-PT" sz="1400" b="1" dirty="0" smtClean="0"/>
              <a:t>foi dedicado para organizações e grupos. O preço depende do tamanho de sua equipa e do país de </a:t>
            </a:r>
            <a:r>
              <a:rPr lang="pt-PT" sz="1400" b="1" dirty="0" err="1" smtClean="0"/>
              <a:t>faturamento</a:t>
            </a:r>
            <a:r>
              <a:rPr lang="pt-PT" sz="1400" b="1" dirty="0" smtClean="0"/>
              <a:t>. Também oferecemos descontos para instituições educacionais e sem fins lucrativos.</a:t>
            </a:r>
          </a:p>
          <a:p>
            <a:endParaRPr lang="pt-PT" sz="1800" b="1" dirty="0" smtClean="0"/>
          </a:p>
          <a:p>
            <a:endParaRPr lang="pt-PT" sz="1800" b="1" dirty="0"/>
          </a:p>
        </p:txBody>
      </p:sp>
    </p:spTree>
    <p:extLst>
      <p:ext uri="{BB962C8B-B14F-4D97-AF65-F5344CB8AC3E}">
        <p14:creationId xmlns:p14="http://schemas.microsoft.com/office/powerpoint/2010/main" val="536757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Como utilizar o serviço</a:t>
            </a:r>
            <a:br>
              <a:rPr lang="pt-PT" dirty="0" smtClean="0"/>
            </a:b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sz="1200" dirty="0" smtClean="0"/>
              <a:t>você terá um formulário de registo desta forma</a:t>
            </a:r>
          </a:p>
          <a:p>
            <a:endParaRPr lang="pt-PT" sz="1200" dirty="0"/>
          </a:p>
          <a:p>
            <a:endParaRPr lang="pt-PT" sz="1200" dirty="0" smtClean="0"/>
          </a:p>
          <a:p>
            <a:endParaRPr lang="pt-PT" sz="1200" dirty="0"/>
          </a:p>
          <a:p>
            <a:endParaRPr lang="pt-PT" sz="1200" dirty="0" smtClean="0"/>
          </a:p>
          <a:p>
            <a:endParaRPr lang="pt-PT" sz="1200" dirty="0"/>
          </a:p>
          <a:p>
            <a:endParaRPr lang="pt-PT" sz="1200" dirty="0" smtClean="0"/>
          </a:p>
          <a:p>
            <a:endParaRPr lang="pt-PT" sz="1200" dirty="0"/>
          </a:p>
          <a:p>
            <a:endParaRPr lang="pt-PT" sz="1200" dirty="0" smtClean="0"/>
          </a:p>
          <a:p>
            <a:r>
              <a:rPr lang="pt-PT" sz="1200" dirty="0" smtClean="0"/>
              <a:t>Preencha-o com seu nome completo e um endereço de email válido. Use uma senha forte para garantir a segurança da sua conta. Depois de preencher todos os detalhes necessários, clique em “</a:t>
            </a:r>
            <a:r>
              <a:rPr lang="pt-PT" sz="1200" dirty="0" err="1" smtClean="0"/>
              <a:t>Registrar-se</a:t>
            </a:r>
            <a:r>
              <a:rPr lang="pt-PT" sz="1200" dirty="0" smtClean="0"/>
              <a:t>”</a:t>
            </a:r>
          </a:p>
          <a:p>
            <a:endParaRPr lang="pt-PT" sz="1200" dirty="0"/>
          </a:p>
          <a:p>
            <a:r>
              <a:rPr lang="pt-PT" sz="1200" dirty="0" smtClean="0"/>
              <a:t>Para partilhar os documentos da </a:t>
            </a:r>
            <a:r>
              <a:rPr lang="pt-PT" sz="1200" dirty="0" err="1" smtClean="0"/>
              <a:t>dropbox</a:t>
            </a:r>
            <a:r>
              <a:rPr lang="pt-PT" sz="1200" dirty="0" smtClean="0"/>
              <a:t>, esta imagem irá esclarecer-vos        </a:t>
            </a:r>
          </a:p>
          <a:p>
            <a:endParaRPr lang="pt-PT" sz="1200" dirty="0"/>
          </a:p>
          <a:p>
            <a:endParaRPr lang="pt-PT" sz="1200" dirty="0" smtClean="0"/>
          </a:p>
          <a:p>
            <a:endParaRPr lang="pt-PT" sz="1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489005"/>
            <a:ext cx="4762500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586" y="4416338"/>
            <a:ext cx="8324850" cy="1481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4783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sz="1200" dirty="0" smtClean="0"/>
              <a:t>De seguida </a:t>
            </a:r>
            <a:r>
              <a:rPr lang="pt-PT" sz="1200" dirty="0" err="1" smtClean="0"/>
              <a:t>voce</a:t>
            </a:r>
            <a:r>
              <a:rPr lang="pt-PT" sz="1200" dirty="0" smtClean="0"/>
              <a:t> vai clicar  no bato de partilhar</a:t>
            </a:r>
          </a:p>
          <a:p>
            <a:endParaRPr lang="pt-PT" sz="1200" dirty="0"/>
          </a:p>
          <a:p>
            <a:endParaRPr lang="pt-PT" sz="1200" dirty="0" smtClean="0"/>
          </a:p>
          <a:p>
            <a:endParaRPr lang="pt-PT" sz="1200" dirty="0"/>
          </a:p>
          <a:p>
            <a:endParaRPr lang="pt-PT" sz="1200" dirty="0" smtClean="0"/>
          </a:p>
          <a:p>
            <a:endParaRPr lang="pt-PT" sz="1200" dirty="0"/>
          </a:p>
          <a:p>
            <a:endParaRPr lang="pt-PT" sz="1200" dirty="0" smtClean="0"/>
          </a:p>
          <a:p>
            <a:r>
              <a:rPr lang="pt-PT" sz="1200" dirty="0" smtClean="0"/>
              <a:t>clique em “Nova pasta compartilhada”</a:t>
            </a:r>
          </a:p>
          <a:p>
            <a:endParaRPr lang="pt-PT" sz="1200" dirty="0"/>
          </a:p>
          <a:p>
            <a:endParaRPr lang="pt-PT" sz="1200" dirty="0" smtClean="0"/>
          </a:p>
          <a:p>
            <a:endParaRPr lang="pt-PT" sz="1200" dirty="0"/>
          </a:p>
          <a:p>
            <a:endParaRPr lang="pt-PT" sz="1200" dirty="0" smtClean="0"/>
          </a:p>
          <a:p>
            <a:endParaRPr lang="pt-PT" sz="1200" dirty="0"/>
          </a:p>
          <a:p>
            <a:endParaRPr lang="pt-PT" sz="1200" dirty="0" smtClean="0"/>
          </a:p>
          <a:p>
            <a:endParaRPr lang="pt-PT" sz="1200" dirty="0"/>
          </a:p>
          <a:p>
            <a:endParaRPr lang="pt-PT" sz="1200" dirty="0" smtClean="0"/>
          </a:p>
          <a:p>
            <a:endParaRPr lang="pt-PT" sz="1200" dirty="0"/>
          </a:p>
          <a:p>
            <a:endParaRPr lang="pt-PT" sz="1200" dirty="0" smtClean="0"/>
          </a:p>
          <a:p>
            <a:endParaRPr lang="pt-PT" sz="1200" dirty="0"/>
          </a:p>
          <a:p>
            <a:endParaRPr lang="pt-PT" sz="1200" dirty="0" smtClean="0"/>
          </a:p>
          <a:p>
            <a:endParaRPr lang="pt-PT" sz="1200" dirty="0"/>
          </a:p>
          <a:p>
            <a:endParaRPr lang="pt-PT" sz="1200" dirty="0" smtClean="0"/>
          </a:p>
          <a:p>
            <a:endParaRPr lang="pt-PT" sz="1200" dirty="0" smtClean="0"/>
          </a:p>
          <a:p>
            <a:endParaRPr lang="pt-PT" sz="1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556792"/>
            <a:ext cx="3562350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780928"/>
            <a:ext cx="4933950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42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r>
              <a:rPr lang="pt-PT" sz="1200" dirty="0" smtClean="0"/>
              <a:t>Você então escolherá se quer criar uma nova pasta compartilhada ou compartilhar uma existente. </a:t>
            </a:r>
          </a:p>
          <a:p>
            <a:endParaRPr lang="pt-PT" sz="1200" dirty="0"/>
          </a:p>
          <a:p>
            <a:endParaRPr lang="pt-PT" sz="1200" dirty="0" smtClean="0"/>
          </a:p>
          <a:p>
            <a:endParaRPr lang="pt-PT" sz="1200" dirty="0"/>
          </a:p>
          <a:p>
            <a:endParaRPr lang="pt-PT" sz="1200" dirty="0" smtClean="0"/>
          </a:p>
          <a:p>
            <a:endParaRPr lang="pt-PT" sz="1200" dirty="0"/>
          </a:p>
          <a:p>
            <a:endParaRPr lang="pt-PT" sz="1200" dirty="0" smtClean="0"/>
          </a:p>
          <a:p>
            <a:endParaRPr lang="pt-PT" sz="1200" dirty="0"/>
          </a:p>
          <a:p>
            <a:endParaRPr lang="pt-PT" sz="1200" dirty="0" smtClean="0"/>
          </a:p>
          <a:p>
            <a:endParaRPr lang="pt-PT" sz="1200" dirty="0"/>
          </a:p>
          <a:p>
            <a:endParaRPr lang="pt-PT" sz="1200" dirty="0" smtClean="0"/>
          </a:p>
          <a:p>
            <a:r>
              <a:rPr lang="pt-PT" sz="1200" dirty="0" smtClean="0"/>
              <a:t>Você chegará então a uma página com dois campos de texto. No campo superior você pode inserir os endereços de email das pessoas com quem você quer compartilhar a pasta. Em baixo você pode escrever uma mensagem (opcional) para ser enviada às pessoas. Quando você terminar de preencher os campos, clique no botão 'Compartilhar pasta'.</a:t>
            </a:r>
          </a:p>
          <a:p>
            <a:endParaRPr lang="pt-PT" sz="1200" dirty="0" smtClean="0"/>
          </a:p>
          <a:p>
            <a:endParaRPr lang="pt-PT" sz="1200" dirty="0" smtClean="0"/>
          </a:p>
          <a:p>
            <a:endParaRPr lang="pt-PT" sz="1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904065"/>
            <a:ext cx="6408712" cy="1740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4909" y="4581128"/>
            <a:ext cx="4810125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768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sz="1200" dirty="0" smtClean="0"/>
              <a:t>Se tudo tiver dado certo, na página seguinte você verá sua nova pasta compartilhada</a:t>
            </a:r>
          </a:p>
          <a:p>
            <a:endParaRPr lang="pt-PT" sz="1200" dirty="0" smtClean="0"/>
          </a:p>
          <a:p>
            <a:endParaRPr lang="pt-PT" sz="1200" dirty="0"/>
          </a:p>
          <a:p>
            <a:endParaRPr lang="pt-PT" sz="1200" dirty="0" smtClean="0"/>
          </a:p>
          <a:p>
            <a:endParaRPr lang="pt-PT" sz="1200" dirty="0"/>
          </a:p>
          <a:p>
            <a:endParaRPr lang="pt-PT" sz="1200" dirty="0" smtClean="0"/>
          </a:p>
          <a:p>
            <a:endParaRPr lang="pt-PT" sz="1200" dirty="0"/>
          </a:p>
          <a:p>
            <a:endParaRPr lang="pt-PT" sz="1200" dirty="0" smtClean="0"/>
          </a:p>
          <a:p>
            <a:endParaRPr lang="pt-PT" sz="1200" dirty="0"/>
          </a:p>
          <a:p>
            <a:endParaRPr lang="pt-PT" sz="1200" dirty="0" smtClean="0"/>
          </a:p>
          <a:p>
            <a:endParaRPr lang="pt-PT" sz="1200" dirty="0"/>
          </a:p>
          <a:p>
            <a:endParaRPr lang="pt-PT" sz="1200" dirty="0" smtClean="0"/>
          </a:p>
          <a:p>
            <a:endParaRPr lang="pt-PT" sz="1200" dirty="0"/>
          </a:p>
          <a:p>
            <a:r>
              <a:rPr lang="pt-PT" sz="1200" dirty="0" smtClean="0"/>
              <a:t>Trabalho realizado por </a:t>
            </a:r>
            <a:r>
              <a:rPr lang="pt-PT" sz="1200" smtClean="0"/>
              <a:t>João Sousa nº 12</a:t>
            </a:r>
            <a:endParaRPr lang="pt-PT" sz="1200" dirty="0"/>
          </a:p>
        </p:txBody>
      </p:sp>
    </p:spTree>
    <p:extLst>
      <p:ext uri="{BB962C8B-B14F-4D97-AF65-F5344CB8AC3E}">
        <p14:creationId xmlns:p14="http://schemas.microsoft.com/office/powerpoint/2010/main" val="27289752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379</Words>
  <Application>Microsoft Office PowerPoint</Application>
  <PresentationFormat>Apresentação no Ecrã (4:3)</PresentationFormat>
  <Paragraphs>78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7</vt:i4>
      </vt:variant>
    </vt:vector>
  </HeadingPairs>
  <TitlesOfParts>
    <vt:vector size="8" baseType="lpstr">
      <vt:lpstr>Tema do Office</vt:lpstr>
      <vt:lpstr>Dropbox </vt:lpstr>
      <vt:lpstr>Curiosidades</vt:lpstr>
      <vt:lpstr>Custos</vt:lpstr>
      <vt:lpstr>Como utilizar o serviço </vt:lpstr>
      <vt:lpstr>Apresentação do PowerPoint</vt:lpstr>
      <vt:lpstr>Apresentação do PowerPoint</vt:lpstr>
      <vt:lpstr>Apresentação do PowerPoint</vt:lpstr>
    </vt:vector>
  </TitlesOfParts>
  <Company>M. E. - GEPE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Dropbox</dc:title>
  <dc:creator>aluno</dc:creator>
  <cp:lastModifiedBy>aluno </cp:lastModifiedBy>
  <cp:revision>4</cp:revision>
  <dcterms:created xsi:type="dcterms:W3CDTF">2016-04-19T11:24:35Z</dcterms:created>
  <dcterms:modified xsi:type="dcterms:W3CDTF">2016-04-19T12:01:35Z</dcterms:modified>
</cp:coreProperties>
</file>