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47" r:id="rId6"/>
    <p:sldMasterId id="2147483771" r:id="rId7"/>
    <p:sldMasterId id="2147483783" r:id="rId8"/>
    <p:sldMasterId id="2147483852" r:id="rId9"/>
    <p:sldMasterId id="2147483877" r:id="rId10"/>
  </p:sldMasterIdLst>
  <p:notesMasterIdLst>
    <p:notesMasterId r:id="rId28"/>
  </p:notesMasterIdLst>
  <p:sldIdLst>
    <p:sldId id="391" r:id="rId11"/>
    <p:sldId id="425" r:id="rId12"/>
    <p:sldId id="409" r:id="rId13"/>
    <p:sldId id="416" r:id="rId14"/>
    <p:sldId id="417" r:id="rId15"/>
    <p:sldId id="418" r:id="rId16"/>
    <p:sldId id="421" r:id="rId17"/>
    <p:sldId id="419" r:id="rId18"/>
    <p:sldId id="420" r:id="rId19"/>
    <p:sldId id="430" r:id="rId20"/>
    <p:sldId id="428" r:id="rId21"/>
    <p:sldId id="429" r:id="rId22"/>
    <p:sldId id="427" r:id="rId23"/>
    <p:sldId id="422" r:id="rId24"/>
    <p:sldId id="426" r:id="rId25"/>
    <p:sldId id="424" r:id="rId26"/>
    <p:sldId id="4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DED"/>
    <a:srgbClr val="00AA5A"/>
    <a:srgbClr val="007BD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13F2B-5C3F-4863-A393-91FEE3CED053}" v="1" dt="2023-05-16T19:18:2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606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034" y="-20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anuel Pereira Reis" userId="fecb19c8-7e00-4a5d-82a9-0315918f464b" providerId="ADAL" clId="{D8966C78-BF56-4E77-94BF-807E6C53236C}"/>
    <pc:docChg chg="modSld">
      <pc:chgData name="Luis Manuel Pereira Reis" userId="fecb19c8-7e00-4a5d-82a9-0315918f464b" providerId="ADAL" clId="{D8966C78-BF56-4E77-94BF-807E6C53236C}" dt="2022-07-25T09:43:05.994" v="68" actId="20577"/>
      <pc:docMkLst>
        <pc:docMk/>
      </pc:docMkLst>
      <pc:sldChg chg="modSp mod">
        <pc:chgData name="Luis Manuel Pereira Reis" userId="fecb19c8-7e00-4a5d-82a9-0315918f464b" providerId="ADAL" clId="{D8966C78-BF56-4E77-94BF-807E6C53236C}" dt="2022-07-25T09:43:05.994" v="68" actId="20577"/>
        <pc:sldMkLst>
          <pc:docMk/>
          <pc:sldMk cId="1252288932" sldId="424"/>
        </pc:sldMkLst>
        <pc:spChg chg="mod">
          <ac:chgData name="Luis Manuel Pereira Reis" userId="fecb19c8-7e00-4a5d-82a9-0315918f464b" providerId="ADAL" clId="{D8966C78-BF56-4E77-94BF-807E6C53236C}" dt="2022-07-25T09:43:05.994" v="68" actId="20577"/>
          <ac:spMkLst>
            <pc:docMk/>
            <pc:sldMk cId="1252288932" sldId="424"/>
            <ac:spMk id="6" creationId="{00000000-0000-0000-0000-000000000000}"/>
          </ac:spMkLst>
        </pc:spChg>
      </pc:sldChg>
    </pc:docChg>
  </pc:docChgLst>
  <pc:docChgLst>
    <pc:chgData name="Luis Manuel Pereira Reis" userId="fecb19c8-7e00-4a5d-82a9-0315918f464b" providerId="ADAL" clId="{73D13F2B-5C3F-4863-A393-91FEE3CED053}"/>
    <pc:docChg chg="undo custSel addSld modSld sldOrd">
      <pc:chgData name="Luis Manuel Pereira Reis" userId="fecb19c8-7e00-4a5d-82a9-0315918f464b" providerId="ADAL" clId="{73D13F2B-5C3F-4863-A393-91FEE3CED053}" dt="2023-09-11T17:43:54.495" v="300" actId="20577"/>
      <pc:docMkLst>
        <pc:docMk/>
      </pc:docMkLst>
      <pc:sldChg chg="addSp delSp modSp mod">
        <pc:chgData name="Luis Manuel Pereira Reis" userId="fecb19c8-7e00-4a5d-82a9-0315918f464b" providerId="ADAL" clId="{73D13F2B-5C3F-4863-A393-91FEE3CED053}" dt="2023-05-16T19:18:25.496" v="2" actId="27614"/>
        <pc:sldMkLst>
          <pc:docMk/>
          <pc:sldMk cId="2246891037" sldId="391"/>
        </pc:sldMkLst>
        <pc:picChg chg="add mod">
          <ac:chgData name="Luis Manuel Pereira Reis" userId="fecb19c8-7e00-4a5d-82a9-0315918f464b" providerId="ADAL" clId="{73D13F2B-5C3F-4863-A393-91FEE3CED053}" dt="2023-05-16T19:18:25.496" v="2" actId="27614"/>
          <ac:picMkLst>
            <pc:docMk/>
            <pc:sldMk cId="2246891037" sldId="391"/>
            <ac:picMk id="3" creationId="{D19E1B1C-2330-6EA5-EB3D-F4E88A3CE0F3}"/>
          </ac:picMkLst>
        </pc:picChg>
        <pc:picChg chg="del">
          <ac:chgData name="Luis Manuel Pereira Reis" userId="fecb19c8-7e00-4a5d-82a9-0315918f464b" providerId="ADAL" clId="{73D13F2B-5C3F-4863-A393-91FEE3CED053}" dt="2023-05-16T19:18:21.745" v="0" actId="478"/>
          <ac:picMkLst>
            <pc:docMk/>
            <pc:sldMk cId="2246891037" sldId="391"/>
            <ac:picMk id="4" creationId="{F45D53D6-9865-47F0-99E6-C2D1F6C42C2D}"/>
          </ac:picMkLst>
        </pc:picChg>
      </pc:sldChg>
      <pc:sldChg chg="modSp mod">
        <pc:chgData name="Luis Manuel Pereira Reis" userId="fecb19c8-7e00-4a5d-82a9-0315918f464b" providerId="ADAL" clId="{73D13F2B-5C3F-4863-A393-91FEE3CED053}" dt="2023-05-16T19:25:56.745" v="8" actId="20577"/>
        <pc:sldMkLst>
          <pc:docMk/>
          <pc:sldMk cId="2409216997" sldId="401"/>
        </pc:sldMkLst>
        <pc:spChg chg="mod">
          <ac:chgData name="Luis Manuel Pereira Reis" userId="fecb19c8-7e00-4a5d-82a9-0315918f464b" providerId="ADAL" clId="{73D13F2B-5C3F-4863-A393-91FEE3CED053}" dt="2023-05-16T19:25:56.745" v="8" actId="20577"/>
          <ac:spMkLst>
            <pc:docMk/>
            <pc:sldMk cId="2409216997" sldId="401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9-11T17:43:54.495" v="300" actId="20577"/>
        <pc:sldMkLst>
          <pc:docMk/>
          <pc:sldMk cId="1252288932" sldId="424"/>
        </pc:sldMkLst>
        <pc:spChg chg="mod">
          <ac:chgData name="Luis Manuel Pereira Reis" userId="fecb19c8-7e00-4a5d-82a9-0315918f464b" providerId="ADAL" clId="{73D13F2B-5C3F-4863-A393-91FEE3CED053}" dt="2023-09-11T17:43:54.495" v="300" actId="20577"/>
          <ac:spMkLst>
            <pc:docMk/>
            <pc:sldMk cId="1252288932" sldId="424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5-29T12:17:22.294" v="234" actId="20577"/>
        <pc:sldMkLst>
          <pc:docMk/>
          <pc:sldMk cId="1760938681" sldId="425"/>
        </pc:sldMkLst>
        <pc:spChg chg="mod">
          <ac:chgData name="Luis Manuel Pereira Reis" userId="fecb19c8-7e00-4a5d-82a9-0315918f464b" providerId="ADAL" clId="{73D13F2B-5C3F-4863-A393-91FEE3CED053}" dt="2023-05-29T12:17:22.294" v="234" actId="20577"/>
          <ac:spMkLst>
            <pc:docMk/>
            <pc:sldMk cId="1760938681" sldId="425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5-29T16:53:12.035" v="238" actId="6549"/>
        <pc:sldMkLst>
          <pc:docMk/>
          <pc:sldMk cId="2282690157" sldId="427"/>
        </pc:sldMkLst>
        <pc:spChg chg="mod">
          <ac:chgData name="Luis Manuel Pereira Reis" userId="fecb19c8-7e00-4a5d-82a9-0315918f464b" providerId="ADAL" clId="{73D13F2B-5C3F-4863-A393-91FEE3CED053}" dt="2023-05-29T11:49:45.295" v="95" actId="20577"/>
          <ac:spMkLst>
            <pc:docMk/>
            <pc:sldMk cId="2282690157" sldId="427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3:12.035" v="238" actId="6549"/>
          <ac:spMkLst>
            <pc:docMk/>
            <pc:sldMk cId="2282690157" sldId="427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6:50:35.492" v="235" actId="6549"/>
        <pc:sldMkLst>
          <pc:docMk/>
          <pc:sldMk cId="1792471798" sldId="428"/>
        </pc:sldMkLst>
        <pc:spChg chg="mod">
          <ac:chgData name="Luis Manuel Pereira Reis" userId="fecb19c8-7e00-4a5d-82a9-0315918f464b" providerId="ADAL" clId="{73D13F2B-5C3F-4863-A393-91FEE3CED053}" dt="2023-05-29T11:45:42.563" v="79" actId="20577"/>
          <ac:spMkLst>
            <pc:docMk/>
            <pc:sldMk cId="1792471798" sldId="428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0:35.492" v="235" actId="6549"/>
          <ac:spMkLst>
            <pc:docMk/>
            <pc:sldMk cId="1792471798" sldId="428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6:52:56.817" v="237" actId="20577"/>
        <pc:sldMkLst>
          <pc:docMk/>
          <pc:sldMk cId="190825869" sldId="429"/>
        </pc:sldMkLst>
        <pc:spChg chg="mod">
          <ac:chgData name="Luis Manuel Pereira Reis" userId="fecb19c8-7e00-4a5d-82a9-0315918f464b" providerId="ADAL" clId="{73D13F2B-5C3F-4863-A393-91FEE3CED053}" dt="2023-05-29T11:46:28.238" v="81" actId="20577"/>
          <ac:spMkLst>
            <pc:docMk/>
            <pc:sldMk cId="190825869" sldId="429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2:56.817" v="237" actId="20577"/>
          <ac:spMkLst>
            <pc:docMk/>
            <pc:sldMk cId="190825869" sldId="429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2:00:20.524" v="185" actId="20577"/>
        <pc:sldMkLst>
          <pc:docMk/>
          <pc:sldMk cId="8400804" sldId="430"/>
        </pc:sldMkLst>
        <pc:spChg chg="mod">
          <ac:chgData name="Luis Manuel Pereira Reis" userId="fecb19c8-7e00-4a5d-82a9-0315918f464b" providerId="ADAL" clId="{73D13F2B-5C3F-4863-A393-91FEE3CED053}" dt="2023-05-29T12:00:20.524" v="185" actId="20577"/>
          <ac:spMkLst>
            <pc:docMk/>
            <pc:sldMk cId="8400804" sldId="43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9CCF-33C9-49D0-94E7-84F9DB269284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D8EF-6748-4297-9383-AAE2AF52425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57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F100-8EEA-49B4-9BCE-73804A98BA47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199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75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39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22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088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71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831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13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8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0451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9913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078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6/11/2024</a:t>
            </a:fld>
            <a:endParaRPr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885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6/11/2024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7211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6/11/2024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9044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7826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6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6797637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95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4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A63027-B0F0-43C5-88B2-DBB63AB8EE46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6704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4732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92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91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7037368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7394437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880193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6847667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454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4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09003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2529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2834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82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1417380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006327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105525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4719762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54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62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595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925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128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61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40908791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5445821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748135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6/11/2024</a:t>
            </a:fld>
            <a:endParaRPr dirty="0"/>
          </a:p>
        </p:txBody>
      </p:sp>
      <p:grpSp>
        <p:nvGrpSpPr>
          <p:cNvPr id="2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1419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6/11/2024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2082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6/11/2024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1002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6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57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20521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0733815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664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33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2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3128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1526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059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2876969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45937781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077428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94647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823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580876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011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3391325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75" y="1653120"/>
            <a:ext cx="11137900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5841656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1701802"/>
            <a:ext cx="11137900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251146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520703"/>
            <a:ext cx="11137900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813986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46868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algn="r">
              <a:defRPr sz="1020"/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1653120"/>
            <a:ext cx="7153125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9836653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4511825" y="1653120"/>
            <a:ext cx="7153125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8023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713281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452982"/>
            <a:ext cx="7153125" cy="5088465"/>
          </a:xfrm>
        </p:spPr>
        <p:txBody>
          <a:bodyPr tIns="7199"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520703"/>
            <a:ext cx="3696743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2255526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91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95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78707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39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88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739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5809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6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2844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371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38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471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57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89118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04168" y="296561"/>
            <a:ext cx="9093960" cy="334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6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pt-PT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3869" y="655869"/>
            <a:ext cx="9094259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pt-PT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983113"/>
            <a:ext cx="3028950" cy="512762"/>
            <a:chOff x="-17122" y="6915827"/>
            <a:chExt cx="3502889" cy="448798"/>
          </a:xfrm>
        </p:grpSpPr>
        <p:sp>
          <p:nvSpPr>
            <p:cNvPr id="14" name="Rectangle 13"/>
            <p:cNvSpPr/>
            <p:nvPr/>
          </p:nvSpPr>
          <p:spPr>
            <a:xfrm>
              <a:off x="-17122" y="6915827"/>
              <a:ext cx="617624" cy="448798"/>
            </a:xfrm>
            <a:prstGeom prst="rect">
              <a:avLst/>
            </a:prstGeom>
            <a:solidFill>
              <a:srgbClr val="0099AB"/>
            </a:solidFill>
            <a:ln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153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171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4194" y="6915827"/>
              <a:ext cx="617624" cy="448798"/>
            </a:xfrm>
            <a:prstGeom prst="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59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194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215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5510" y="6915827"/>
              <a:ext cx="617624" cy="448798"/>
            </a:xfrm>
            <a:prstGeom prst="rect">
              <a:avLst/>
            </a:prstGeom>
            <a:solidFill>
              <a:srgbClr val="005884"/>
            </a:solidFill>
            <a:ln>
              <a:solidFill>
                <a:srgbClr val="00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88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132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46826" y="6915827"/>
              <a:ext cx="617624" cy="448798"/>
            </a:xfrm>
            <a:prstGeom prst="rect">
              <a:avLst/>
            </a:prstGeom>
            <a:solidFill>
              <a:srgbClr val="002E48"/>
            </a:solidFill>
            <a:ln>
              <a:solidFill>
                <a:srgbClr val="002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46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8143" y="6915827"/>
              <a:ext cx="617624" cy="448798"/>
            </a:xfrm>
            <a:prstGeom prst="rect">
              <a:avLst/>
            </a:prstGeom>
            <a:solidFill>
              <a:srgbClr val="4C4C4E"/>
            </a:solidFill>
            <a:ln>
              <a:solidFill>
                <a:srgbClr val="4C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76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3949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9589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6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3C60-23BE-4880-ACAC-0BF3CCF76A50}" type="datetimeFigureOut">
              <a:rPr lang="pt-PT" smtClean="0"/>
              <a:pPr/>
              <a:t>11/06/2024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794DCE-AFB5-49E4-B59C-3D2EE94DD5E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4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263090" y="6362136"/>
            <a:ext cx="10681449" cy="91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69243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1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2"/>
        </a:buClr>
        <a:buFont typeface="+mj-lt"/>
        <a:buAutoNum type="arabicPeriod" startAt="2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258161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9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3"/>
        </a:buClr>
        <a:buFont typeface="+mj-lt"/>
        <a:buAutoNum type="arabicPeriod" startAt="3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6/11/2024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27052" y="452974"/>
            <a:ext cx="576395" cy="863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00.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27075" y="1653120"/>
            <a:ext cx="11137900" cy="3888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27052" y="6307223"/>
            <a:ext cx="575734" cy="336550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020" b="1">
                <a:solidFill>
                  <a:schemeClr val="tx1"/>
                </a:solidFill>
              </a:defRPr>
            </a:lvl1pPr>
          </a:lstStyle>
          <a:p>
            <a:pPr defTabSz="932540"/>
            <a:fld id="{733122C9-A0B9-462F-8757-0847AD287B63}" type="slidenum">
              <a:rPr lang="en-US" smtClean="0">
                <a:solidFill>
                  <a:prstClr val="black"/>
                </a:solidFill>
              </a:rPr>
              <a:pPr defTabSz="93254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06" y="6026616"/>
            <a:ext cx="595200" cy="657239"/>
          </a:xfrm>
          <a:prstGeom prst="rect">
            <a:avLst/>
          </a:prstGeom>
        </p:spPr>
      </p:pic>
      <p:sp>
        <p:nvSpPr>
          <p:cNvPr id="11" name="Espace réservé du pied de page 12"/>
          <p:cNvSpPr>
            <a:spLocks noGrp="1"/>
          </p:cNvSpPr>
          <p:nvPr>
            <p:ph type="ftr" sz="quarter" idx="3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</p:spTree>
    <p:extLst>
      <p:ext uri="{BB962C8B-B14F-4D97-AF65-F5344CB8AC3E}">
        <p14:creationId xmlns:p14="http://schemas.microsoft.com/office/powerpoint/2010/main" val="27294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</p:sldLayoutIdLst>
  <p:transition/>
  <p:hf hdr="0" dt="0"/>
  <p:txStyles>
    <p:titleStyle>
      <a:lvl1pPr algn="l" defTabSz="932540" rtl="0" eaLnBrk="1" latinLnBrk="0" hangingPunct="1">
        <a:lnSpc>
          <a:spcPct val="95000"/>
        </a:lnSpc>
        <a:spcBef>
          <a:spcPct val="0"/>
        </a:spcBef>
        <a:buNone/>
        <a:defRPr sz="2143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itchFamily="34" charset="0"/>
        <a:buNone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6856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256448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030754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9702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963297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272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54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80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08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35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61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89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163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11/06/2024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celabs.com/site/innovationaward/rul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BBD3CEB-0E20-11A6-99EC-9BB6BAF1B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1" y="1536269"/>
            <a:ext cx="10695837" cy="37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10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160330" cy="430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Born from Knowledge (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scientific and technological Knowledge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valorisation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promoted by the Portuguese National Innovation Agency (ANI).  Through the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Awards, ANI intends to distinguish projects that are “born from Knowledge”, as well as companies that stand out in terms of Research &amp; Development (R&amp;D) activities, in innovation competitions and awards that already exist in Portugal.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 identify: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members in the founder team;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PhDs in the founder team;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 the founder team;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case the application becomes one of the AIIA shortlisted Portuguese Startups eligible to receive the BFK Award:</a:t>
            </a:r>
          </a:p>
          <a:p>
            <a:pPr lvl="2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the founder team’s resume must be provided after the shortlist has been announced</a:t>
            </a:r>
          </a:p>
          <a:p>
            <a:pPr lvl="2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it will be granted the chance to the team to provide any other document or file that the team think might be insightful for the </a:t>
            </a:r>
            <a:r>
              <a:rPr lang="en-US" sz="11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Awards’ jury</a:t>
            </a:r>
          </a:p>
        </p:txBody>
      </p:sp>
    </p:spTree>
    <p:extLst>
      <p:ext uri="{BB962C8B-B14F-4D97-AF65-F5344CB8AC3E}">
        <p14:creationId xmlns:p14="http://schemas.microsoft.com/office/powerpoint/2010/main" val="84008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7.1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reasons and activities that originated this project. Consider mentioning R&amp;D activities:</a:t>
            </a:r>
          </a:p>
        </p:txBody>
      </p:sp>
    </p:spTree>
    <p:extLst>
      <p:ext uri="{BB962C8B-B14F-4D97-AF65-F5344CB8AC3E}">
        <p14:creationId xmlns:p14="http://schemas.microsoft.com/office/powerpoint/2010/main" val="17924717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7.2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this project’s collaborative processes and explain your collaboration strategies. For example, collaboration/partnerships with universities, research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825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7.3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project’s intellectual property and knowledge protection strategy:</a:t>
            </a:r>
          </a:p>
        </p:txBody>
      </p:sp>
    </p:spTree>
    <p:extLst>
      <p:ext uri="{BB962C8B-B14F-4D97-AF65-F5344CB8AC3E}">
        <p14:creationId xmlns:p14="http://schemas.microsoft.com/office/powerpoint/2010/main" val="22826901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Reasons to apply to the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Highlight what type of synergies are you expecting to build or do you foresee with Altice.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Other relevant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other relevant information that you would like us to consider.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76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Links for related information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88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this slide you should insert: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Startups only: link for “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certidão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permanente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(or code to access it) for Portugal; OR any other legal document proving startup's creation date; OR statement informing startup is not yet incorporated; </a:t>
            </a:r>
            <a:r>
              <a:rPr lang="en-US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your social media channels (when available);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for your website (when available);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relevant news (when available) if not available in any other slide;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papers, articles or patents (when available) if not available in any other slide;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relevant links to evaluate your project.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Mandatory information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PT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889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6152" y="-2302934"/>
            <a:ext cx="683697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60646" y="5305460"/>
            <a:ext cx="86530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ALTICE INTERNATIONAL INNOVATION AWARD</a:t>
            </a:r>
          </a:p>
          <a:p>
            <a:pPr defTabSz="825500" hangingPunct="0"/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092169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your start, read the following guidelines: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00" y="1066954"/>
            <a:ext cx="11061369" cy="319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our regulation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carefully before filling in this document and submitting your entry;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document should be in English; </a:t>
            </a:r>
            <a:r>
              <a:rPr lang="en-US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pt-PT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may add slides to this document (being about the same topic already covered by the current slides or about new topics you would like to address);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the current ones must keep their sequence (although new ones may be added in the middle) and their title should not be changed;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may change the layout of this document: colors, font, add images,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 [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10-13] (topic number 7</a:t>
            </a:r>
            <a:r>
              <a:rPr lang="en-US"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are only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mandatory for those who want to be eligible for the Born from Knowledge award;</a:t>
            </a:r>
          </a:p>
          <a:p>
            <a:pPr>
              <a:lnSpc>
                <a:spcPct val="150000"/>
              </a:lnSpc>
            </a:pP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Mandatory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09386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00" y="2767281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 of your project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Project description and goals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project/product/service you are submitting, as well as its main goals.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Project use cases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the main use cases of the project/product/service you are submitting.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Competitors identification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who are the main competitors of the project/product/service you are submitting, as well as the main differences between your project/product/service and theirs by highlighting your competitive advantages.</a:t>
            </a:r>
            <a:endParaRPr 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Value proposition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the most important features and characteristics of the project/product/service you are submitting in order to make it special, unique and be the one chosen by the market.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Business model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Explain the business model of the project/product/service you are submitting.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Growth potential and future perspectives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growth potential of the project/product/service you are submitting. Also highlight the main future perspectives you have for it.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472C4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ice_16-9_us_june_17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3.xml><?xml version="1.0" encoding="utf-8"?>
<a:theme xmlns:a="http://schemas.openxmlformats.org/drawingml/2006/main" name="altice_16-9_green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BFBDC602-42D1-483E-BB02-45D1E3DDCD08}"/>
    </a:ext>
  </a:extLst>
</a:theme>
</file>

<file path=ppt/theme/theme4.xml><?xml version="1.0" encoding="utf-8"?>
<a:theme xmlns:a="http://schemas.openxmlformats.org/drawingml/2006/main" name="1_altice_16-9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5011EB0E-BD36-49B5-94D9-7B41E686316E}"/>
    </a:ext>
  </a:extLst>
</a:theme>
</file>

<file path=ppt/theme/theme5.xml><?xml version="1.0" encoding="utf-8"?>
<a:theme xmlns:a="http://schemas.openxmlformats.org/drawingml/2006/main" name="PPT_Altice_16x9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6.xml><?xml version="1.0" encoding="utf-8"?>
<a:theme xmlns:a="http://schemas.openxmlformats.org/drawingml/2006/main" name="altice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41485d-ec02-437c-a9e1-406c74e71e15" xsi:nil="true"/>
    <lcf76f155ced4ddcb4097134ff3c332f xmlns="1941485d-ec02-437c-a9e1-406c74e71e15">
      <Terms xmlns="http://schemas.microsoft.com/office/infopath/2007/PartnerControls"/>
    </lcf76f155ced4ddcb4097134ff3c332f>
    <TaxCatchAll xmlns="003b8492-1e4e-4966-ba8a-217b64a5dd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A86EBA6B1CA439E3EB956558ED1C2" ma:contentTypeVersion="17" ma:contentTypeDescription="Create a new document." ma:contentTypeScope="" ma:versionID="c6f6581a63ecc0d043e5540e5951c7ce">
  <xsd:schema xmlns:xsd="http://www.w3.org/2001/XMLSchema" xmlns:xs="http://www.w3.org/2001/XMLSchema" xmlns:p="http://schemas.microsoft.com/office/2006/metadata/properties" xmlns:ns2="1941485d-ec02-437c-a9e1-406c74e71e15" xmlns:ns3="003b8492-1e4e-4966-ba8a-217b64a5ddd1" targetNamespace="http://schemas.microsoft.com/office/2006/metadata/properties" ma:root="true" ma:fieldsID="697785bd78d87f959a0d04f44a4f788c" ns2:_="" ns3:_="">
    <xsd:import namespace="1941485d-ec02-437c-a9e1-406c74e71e15"/>
    <xsd:import namespace="003b8492-1e4e-4966-ba8a-217b64a5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1485d-ec02-437c-a9e1-406c74e71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9b2d589-b1fa-4add-a8cc-36614dd1c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b8492-1e4e-4966-ba8a-217b64a5d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3bd7cc-8541-4ccf-b246-833badd7568d}" ma:internalName="TaxCatchAll" ma:showField="CatchAllData" ma:web="003b8492-1e4e-4966-ba8a-217b64a5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ED1DFE-3323-47C1-9449-906F6FA10DD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941485d-ec02-437c-a9e1-406c74e71e15"/>
    <ds:schemaRef ds:uri="003b8492-1e4e-4966-ba8a-217b64a5ddd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D44BCF-1E00-401A-B71D-29D775935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159A86-292B-44D6-AC85-92FDE7DC7E24}"/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753</Words>
  <Application>Microsoft Office PowerPoint</Application>
  <PresentationFormat>Widescreen</PresentationFormat>
  <Paragraphs>74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Office Theme</vt:lpstr>
      <vt:lpstr>altice_16-9_us_june_17</vt:lpstr>
      <vt:lpstr>altice_16-9_green</vt:lpstr>
      <vt:lpstr>1_altice_16-9_blue</vt:lpstr>
      <vt:lpstr>PPT_Altice_16x9</vt:lpstr>
      <vt:lpstr>altice_blue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Patrícia Monteiro</dc:creator>
  <cp:lastModifiedBy>Luis Manuel Pereira Reis</cp:lastModifiedBy>
  <cp:revision>222</cp:revision>
  <dcterms:created xsi:type="dcterms:W3CDTF">2018-01-25T09:18:56Z</dcterms:created>
  <dcterms:modified xsi:type="dcterms:W3CDTF">2024-06-11T14:34:43Z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0x010100651A86EBA6B1CA439E3EB956558ED1C2</vt:lpwstr>
  </property>
  <property fmtid="{D5CDD505-2E9C-101B-9397-08002B2CF9AE}" pid="3" name="MediaServiceImageTags">
    <vt:lpwstr/>
  </property>
</Properties>
</file>