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8D96E-9840-4A77-A289-470868E6A032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STAN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-27384"/>
            <a:ext cx="9144000" cy="685799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059832" y="6206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 Descobrimentos</a:t>
            </a:r>
            <a:endParaRPr lang="pt-PT" sz="2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 descr="imagesCAQ35GE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204864"/>
            <a:ext cx="3816424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artolomeu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44008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572000" y="0"/>
            <a:ext cx="352839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Bartolomeu</a:t>
            </a:r>
            <a:r>
              <a:rPr lang="pt-PT" sz="3600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Dias</a:t>
            </a:r>
            <a:endParaRPr lang="pt-PT" sz="3600" b="1" i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60032" y="1872020"/>
            <a:ext cx="3600400" cy="49859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pt-PT" sz="4400" b="1" i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Bartolomeu Dias em 1487 fez a passagem do Cabo da Boa Esperança</a:t>
            </a:r>
            <a:r>
              <a:rPr lang="pt-PT" sz="5400" b="1" i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endParaRPr lang="pt-PT" sz="5400" b="1" i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Imagem 6" descr="Brasão de Bartolomeu Di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57160" y="0"/>
            <a:ext cx="138684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Gil Ean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8024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860032" y="260648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b="1" i="1" u="sng" dirty="0" smtClean="0">
                <a:solidFill>
                  <a:schemeClr val="accent2">
                    <a:lumMod val="50000"/>
                  </a:schemeClr>
                </a:solidFill>
              </a:rPr>
              <a:t>Gil Eanes</a:t>
            </a:r>
            <a:endParaRPr lang="pt-PT" sz="44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932040" y="1412776"/>
            <a:ext cx="38884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i="1" u="sng" dirty="0" smtClean="0">
                <a:solidFill>
                  <a:schemeClr val="accent2">
                    <a:lumMod val="75000"/>
                  </a:schemeClr>
                </a:solidFill>
              </a:rPr>
              <a:t>Gil Eanes em 1434 fez a passagem do Cabo Bojador.</a:t>
            </a:r>
            <a:endParaRPr lang="pt-PT" sz="6000" b="1" i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Imagem 7" descr="Gil Ea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0"/>
            <a:ext cx="1835696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magesCA2L3QU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60032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43608" y="0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João  Gonçalves  </a:t>
            </a:r>
            <a:r>
              <a:rPr lang="pt-PT" sz="3200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Zarco</a:t>
            </a:r>
            <a:endParaRPr lang="pt-PT" sz="3200" b="1" i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32040" y="476672"/>
            <a:ext cx="4211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João Gonçalves </a:t>
            </a:r>
            <a:r>
              <a:rPr lang="pt-PT" sz="4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Zarco</a:t>
            </a:r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acompanhado de </a:t>
            </a:r>
          </a:p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Tristão Vaz Teixeira em 1419- 1420 descobriu a Ilha de Porto Santo e     </a:t>
            </a:r>
          </a:p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 Madeira. </a:t>
            </a:r>
            <a:r>
              <a:rPr lang="pt-PT" sz="4400" dirty="0" smtClean="0"/>
              <a:t>.</a:t>
            </a:r>
            <a:endParaRPr lang="pt-PT" sz="4400" dirty="0"/>
          </a:p>
        </p:txBody>
      </p:sp>
      <p:pic>
        <p:nvPicPr>
          <p:cNvPr id="7" name="Imagem 6" descr="imagesCA6WZNI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5848" y="5157192"/>
            <a:ext cx="1368152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55</Words>
  <Application>Microsoft Office PowerPoint</Application>
  <PresentationFormat>Apresentação no Ecrã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Diapositivo 1</vt:lpstr>
      <vt:lpstr>Diapositivo 2</vt:lpstr>
      <vt:lpstr>Diapositivo 3</vt:lpstr>
      <vt:lpstr>Diapositivo 4</vt:lpstr>
      <vt:lpstr>Diapositivo 5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O seu nome de utilizador</dc:creator>
  <cp:lastModifiedBy>user</cp:lastModifiedBy>
  <cp:revision>5</cp:revision>
  <dcterms:created xsi:type="dcterms:W3CDTF">2011-01-15T13:12:39Z</dcterms:created>
  <dcterms:modified xsi:type="dcterms:W3CDTF">2013-11-05T18:39:17Z</dcterms:modified>
</cp:coreProperties>
</file>