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9F658-AF63-4B55-8DCE-BAC210FEA951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52115-5D3A-4829-B91D-0AC5C5B1A93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52115-5D3A-4829-B91D-0AC5C5B1A933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A369E1-2DB2-46E1-892B-EDBF0F321155}" type="datetimeFigureOut">
              <a:rPr lang="pt-PT" smtClean="0"/>
              <a:pPr/>
              <a:t>01-10-2008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0D2D14-9733-4E37-BFE5-770F4836AF75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wheel spokes="8"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gif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gif"/><Relationship Id="rId4" Type="http://schemas.openxmlformats.org/officeDocument/2006/relationships/image" Target="../media/image2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1.gif"/><Relationship Id="rId4" Type="http://schemas.openxmlformats.org/officeDocument/2006/relationships/image" Target="../media/image3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ms.mu/3-024/pt_pt/1/4683/rain-man-is-her.html" TargetMode="Externa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gif"/><Relationship Id="rId5" Type="http://schemas.openxmlformats.org/officeDocument/2006/relationships/image" Target="../media/image21.gif"/><Relationship Id="rId4" Type="http://schemas.openxmlformats.org/officeDocument/2006/relationships/image" Target="../media/image20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gif"/><Relationship Id="rId5" Type="http://schemas.openxmlformats.org/officeDocument/2006/relationships/image" Target="../media/image24.gif"/><Relationship Id="rId4" Type="http://schemas.openxmlformats.org/officeDocument/2006/relationships/image" Target="../media/image2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Bauhaus 93" pitchFamily="82" charset="0"/>
              </a:rPr>
              <a:t>Formas de poupar água</a:t>
            </a:r>
            <a:endParaRPr lang="pt-PT" dirty="0">
              <a:latin typeface="Bauhaus 93" pitchFamily="82" charset="0"/>
            </a:endParaRPr>
          </a:p>
        </p:txBody>
      </p:sp>
      <p:pic>
        <p:nvPicPr>
          <p:cNvPr id="5" name="Marcador de Posição de Conteúdo 4" descr="MSGCA0Z8ONPCA3SMQABCAX9WF3LCAMJIK0VCAJJYS3ECAPUVFXFCA35HNB8CAZ1YMDCCAA2EJUYCAID5Z86CAO4ND00CAUI5TR7CALVWXV3CA49GXG2CAINHXVLCA8GA8ZDCACZ5G23CA8DTVBKCALTE31R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500958" y="714356"/>
            <a:ext cx="1065762" cy="1351430"/>
          </a:xfrm>
        </p:spPr>
      </p:pic>
      <p:pic>
        <p:nvPicPr>
          <p:cNvPr id="37889" name="Picture 1" descr="C:\Users\Ana\Pictures\turmagu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2285992"/>
            <a:ext cx="4357718" cy="3159346"/>
          </a:xfrm>
          <a:prstGeom prst="rect">
            <a:avLst/>
          </a:prstGeom>
          <a:noFill/>
        </p:spPr>
      </p:pic>
      <p:pic>
        <p:nvPicPr>
          <p:cNvPr id="7" name="Picture 7" descr="MMAG00045_0000[1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71472" y="5357826"/>
            <a:ext cx="1101706" cy="1101706"/>
          </a:xfrm>
          <a:prstGeom prst="rect">
            <a:avLst/>
          </a:prstGeom>
        </p:spPr>
      </p:pic>
      <p:pic>
        <p:nvPicPr>
          <p:cNvPr id="37891" name="Picture 3" descr="desplash.gif (4251 bytes)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44" y="285728"/>
            <a:ext cx="762000" cy="914401"/>
          </a:xfrm>
          <a:prstGeom prst="rect">
            <a:avLst/>
          </a:prstGeom>
          <a:noFill/>
        </p:spPr>
      </p:pic>
      <p:pic>
        <p:nvPicPr>
          <p:cNvPr id="37893" name="Picture 5" descr="desplash.gif (4251 bytes)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92" y="4143380"/>
            <a:ext cx="1785918" cy="214310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78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461 0.81753 C -0.18541 0.69866 0.07396 0.57979 0.13438 0.45953 C 0.1948 0.33927 -0.08142 0.17553 -0.08194 0.09575 C -0.08246 0.01596 0.02448 -0.00185 0.13143 -0.01966 " pathEditMode="relative" ptsTypes="aa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9646550">
            <a:off x="617351" y="29193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9- Utiliza a água que lavas as verduras, para regar o jardim.</a:t>
            </a:r>
            <a:endParaRPr lang="pt-PT" dirty="0"/>
          </a:p>
        </p:txBody>
      </p:sp>
      <p:pic>
        <p:nvPicPr>
          <p:cNvPr id="7" name="Picture 2" descr="dewdance.gif (9772 bytes)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 bwMode="auto">
          <a:xfrm>
            <a:off x="6500826" y="4429132"/>
            <a:ext cx="1357322" cy="1357322"/>
          </a:xfrm>
          <a:prstGeom prst="rect">
            <a:avLst/>
          </a:prstGeom>
          <a:noFill/>
        </p:spPr>
      </p:pic>
      <p:pic>
        <p:nvPicPr>
          <p:cNvPr id="6146" name="Picture 2" descr="plant13.gif (44740 bytes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857232"/>
            <a:ext cx="3429024" cy="257177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0.02221 L -0.45677 -0.4313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-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4000" dirty="0" smtClean="0"/>
              <a:t>10- Pede à tua mãe para encher bem a máquina de lavar roupa e loiça.</a:t>
            </a:r>
            <a:endParaRPr lang="pt-PT" sz="4000" dirty="0"/>
          </a:p>
        </p:txBody>
      </p:sp>
      <p:pic>
        <p:nvPicPr>
          <p:cNvPr id="4" name="Marcador de Posição de Conteúdo 3" descr="máquina de loiça.gif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072198" y="2143116"/>
            <a:ext cx="2073798" cy="2157419"/>
          </a:xfrm>
        </p:spPr>
      </p:pic>
      <p:pic>
        <p:nvPicPr>
          <p:cNvPr id="4097" name="Picture 1" descr="C:\Users\Ana\Pictures\máquina de roupa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3214686"/>
            <a:ext cx="2376501" cy="259452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5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6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00034" y="514352"/>
            <a:ext cx="8215370" cy="1162050"/>
          </a:xfrm>
        </p:spPr>
        <p:txBody>
          <a:bodyPr/>
          <a:lstStyle/>
          <a:p>
            <a:r>
              <a:rPr lang="pt-PT" sz="4400" dirty="0" smtClean="0"/>
              <a:t>Agora já sabes como poupar água….</a:t>
            </a:r>
            <a:endParaRPr lang="pt-PT" sz="4400" dirty="0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endParaRPr lang="pt-PT" sz="2800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pt-PT" sz="28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Se colocares em prática algumas destas actividades, vais ajudar a tornar o planeta melhor.</a:t>
            </a:r>
            <a:endParaRPr lang="pt-PT" sz="28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7" name="Marcador de Posição de Conteúdo 6" descr="torneira.gif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286380" y="2357430"/>
            <a:ext cx="2025650" cy="2562569"/>
          </a:xfrm>
        </p:spPr>
      </p:pic>
      <p:pic>
        <p:nvPicPr>
          <p:cNvPr id="8" name="Picture 4" descr="MMj03567090000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451725" y="5445125"/>
            <a:ext cx="952500" cy="952500"/>
          </a:xfrm>
          <a:prstGeom prst="rect">
            <a:avLst/>
          </a:prstGeom>
          <a:noFill/>
          <a:ln/>
        </p:spPr>
      </p:pic>
      <p:pic>
        <p:nvPicPr>
          <p:cNvPr id="2050" name="Picture 2" descr="mix_032.gif (14903 bytes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5020631"/>
            <a:ext cx="928694" cy="146114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0.12122  L 0.077 0.31704  L -0.077 0.31704  L -0.125 0.12122  L 0 0  Z" pathEditMode="relative" ptsTypes="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1- Não deixes a torneira aberta, enquanto lavas os dentes.</a:t>
            </a:r>
            <a:endParaRPr lang="pt-PT" dirty="0"/>
          </a:p>
        </p:txBody>
      </p:sp>
      <p:pic>
        <p:nvPicPr>
          <p:cNvPr id="4" name="Marcador de Posição de Conteúdo 3" descr="lavar dentes.gif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928926" y="2285992"/>
            <a:ext cx="3071834" cy="3626471"/>
          </a:xfrm>
        </p:spPr>
      </p:pic>
      <p:pic>
        <p:nvPicPr>
          <p:cNvPr id="22530" name="Picture 2" descr="dewdance.gif (9772 bytes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4929198"/>
            <a:ext cx="1404942" cy="140494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6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2- Fecha bem as torneiras. Não as deixes </a:t>
            </a:r>
            <a:r>
              <a:rPr lang="pt-PT" dirty="0" smtClean="0"/>
              <a:t>pingar.</a:t>
            </a:r>
            <a:endParaRPr lang="pt-PT" dirty="0"/>
          </a:p>
        </p:txBody>
      </p:sp>
      <p:pic>
        <p:nvPicPr>
          <p:cNvPr id="4" name="Marcador de Posição de Conteúdo 3" descr="gotilde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143240" y="2122190"/>
            <a:ext cx="2714644" cy="3805575"/>
          </a:xfrm>
        </p:spPr>
      </p:pic>
      <p:pic>
        <p:nvPicPr>
          <p:cNvPr id="5" name="Picture 7" descr="MMj03567970000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286644" y="1500174"/>
            <a:ext cx="1571635" cy="1571636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3- Toma um duche rápido, em vez de banheira.</a:t>
            </a:r>
            <a:endParaRPr lang="pt-PT" dirty="0"/>
          </a:p>
        </p:txBody>
      </p:sp>
      <p:pic>
        <p:nvPicPr>
          <p:cNvPr id="4" name="Marcador de Posição de Conteúdo 3" descr="banheira.gif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429256" y="2928934"/>
            <a:ext cx="2214578" cy="2214578"/>
          </a:xfrm>
        </p:spPr>
      </p:pic>
      <p:pic>
        <p:nvPicPr>
          <p:cNvPr id="18433" name="Picture 1" descr="C:\Users\Ana\Pictures\duche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2500306"/>
            <a:ext cx="3214710" cy="3627609"/>
          </a:xfrm>
          <a:prstGeom prst="rect">
            <a:avLst/>
          </a:prstGeom>
          <a:noFill/>
        </p:spPr>
      </p:pic>
      <p:pic>
        <p:nvPicPr>
          <p:cNvPr id="18435" name="Picture 3" descr="bathtub2.gif (2847 bytes)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58082" y="5715016"/>
            <a:ext cx="1452286" cy="7715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84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28  C 0.081 0.06527  0.102 0.07193  0.124 0.07193  C 0.149 0.07193  0.169 0.06527  0.183 0.05328  L 0.25 0  E" pathEditMode="relative" ptsTypes="">
                                      <p:cBhvr>
                                        <p:cTn id="21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4- Ao lavares a loiça, não deixes a torneira aberta. Enche a pia.</a:t>
            </a:r>
            <a:endParaRPr lang="pt-PT" dirty="0"/>
          </a:p>
        </p:txBody>
      </p:sp>
      <p:pic>
        <p:nvPicPr>
          <p:cNvPr id="16385" name="Picture 1" descr="C:\Users\Ana\Pictures\louça.gif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28596" y="1714488"/>
            <a:ext cx="3883573" cy="2557475"/>
          </a:xfrm>
          <a:prstGeom prst="rect">
            <a:avLst/>
          </a:prstGeom>
          <a:noFill/>
        </p:spPr>
      </p:pic>
      <p:pic>
        <p:nvPicPr>
          <p:cNvPr id="16386" name="Picture 2" descr="C:\Users\Ana\Pictures\pia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1928802"/>
            <a:ext cx="3128978" cy="3650475"/>
          </a:xfrm>
          <a:prstGeom prst="rect">
            <a:avLst/>
          </a:prstGeom>
          <a:noFill/>
        </p:spPr>
      </p:pic>
      <p:pic>
        <p:nvPicPr>
          <p:cNvPr id="16388" name="Picture 4" descr="http://www.gifmania.com.pt/objetos_hogar/paraguas/5090_300x300_20050919.gif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2396" y="5333999"/>
            <a:ext cx="1143000" cy="15240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63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0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341915">
            <a:off x="407967" y="32372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5- Lava o carro com um balde, em vez de mangueira.</a:t>
            </a:r>
            <a:endParaRPr lang="pt-PT" dirty="0"/>
          </a:p>
        </p:txBody>
      </p:sp>
      <p:pic>
        <p:nvPicPr>
          <p:cNvPr id="4" name="Marcador de Posição de Conteúdo 3" descr="CAIO2RA5.jpg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14348" y="4143380"/>
            <a:ext cx="2319351" cy="2319351"/>
          </a:xfrm>
        </p:spPr>
      </p:pic>
      <p:pic>
        <p:nvPicPr>
          <p:cNvPr id="14337" name="Picture 1" descr="C:\Users\Ana\Pictures\CALG9KDJ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1000108"/>
            <a:ext cx="3043256" cy="231867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6- Rega as plantas, apenas de manhã, bem cedo ou à noite.</a:t>
            </a:r>
            <a:endParaRPr lang="pt-PT" dirty="0"/>
          </a:p>
        </p:txBody>
      </p:sp>
      <p:pic>
        <p:nvPicPr>
          <p:cNvPr id="4" name="Marcador de Posição de Conteúdo 3" descr="rega.gif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786050" y="2214554"/>
            <a:ext cx="3435281" cy="3857652"/>
          </a:xfrm>
        </p:spPr>
      </p:pic>
      <p:pic>
        <p:nvPicPr>
          <p:cNvPr id="5" name="Picture 4" descr="MMj03567940000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5357826"/>
            <a:ext cx="1028700" cy="10287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282 0.03006 C 0.06198 -0.19496 0.04132 -0.41975 0.14341 -0.51018 C 0.24549 -0.6006 0.59323 -0.6043 0.69549 -0.51203 C 0.79775 -0.41975 0.74757 -0.04903 0.75747 0.04324 " pathEditMode="relative" ptsTypes="aa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714348" y="32146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7- Pede para consertar as torneiras que estão a pingar.</a:t>
            </a:r>
            <a:endParaRPr lang="pt-PT" dirty="0"/>
          </a:p>
        </p:txBody>
      </p:sp>
      <p:pic>
        <p:nvPicPr>
          <p:cNvPr id="9" name="Marcador de Posição de Conteúdo 8" descr="mecânico.gif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033837" y="3467894"/>
            <a:ext cx="1076325" cy="1323975"/>
          </a:xfrm>
        </p:spPr>
      </p:pic>
      <p:pic>
        <p:nvPicPr>
          <p:cNvPr id="10242" name="Picture 2" descr="http://www.junior.te.pt/Final/ImgABR/ambiente/menos_agua3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68" y="1428736"/>
            <a:ext cx="1281323" cy="1300168"/>
          </a:xfrm>
          <a:prstGeom prst="rect">
            <a:avLst/>
          </a:prstGeom>
          <a:noFill/>
        </p:spPr>
      </p:pic>
      <p:pic>
        <p:nvPicPr>
          <p:cNvPr id="10243" name="Picture 3" descr="C:\Users\Ana\Pictures\cano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5984" y="928670"/>
            <a:ext cx="1857386" cy="178309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8- Coloca uma garrafa com areia, dentro do autoclismo, para gastar menos água.</a:t>
            </a:r>
            <a:endParaRPr lang="pt-PT" dirty="0"/>
          </a:p>
        </p:txBody>
      </p:sp>
      <p:pic>
        <p:nvPicPr>
          <p:cNvPr id="7" name="Picture 7" descr="MMj03567490000[1]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 bwMode="auto">
          <a:xfrm>
            <a:off x="4095750" y="3567906"/>
            <a:ext cx="952500" cy="1123950"/>
          </a:xfrm>
          <a:prstGeom prst="rect">
            <a:avLst/>
          </a:prstGeom>
          <a:noFill/>
        </p:spPr>
      </p:pic>
      <p:pic>
        <p:nvPicPr>
          <p:cNvPr id="8194" name="Picture 2" descr="C:\Users\Ana\Pictures\sanita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3143248"/>
            <a:ext cx="2533665" cy="2899349"/>
          </a:xfrm>
          <a:prstGeom prst="rect">
            <a:avLst/>
          </a:prstGeom>
          <a:noFill/>
        </p:spPr>
      </p:pic>
      <p:pic>
        <p:nvPicPr>
          <p:cNvPr id="8196" name="Picture 4" descr="toilet.gif (3199 bytes)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5429264"/>
            <a:ext cx="928694" cy="92869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81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2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158</Words>
  <Application>Microsoft Office PowerPoint</Application>
  <PresentationFormat>Apresentação no Ecrã (4:3)</PresentationFormat>
  <Paragraphs>26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Fluxo</vt:lpstr>
      <vt:lpstr>Formas de poupar água</vt:lpstr>
      <vt:lpstr>1- Não deixes a torneira aberta, enquanto lavas os dentes.</vt:lpstr>
      <vt:lpstr>2- Fecha bem as torneiras. Não as deixes pingar.</vt:lpstr>
      <vt:lpstr>3- Toma um duche rápido, em vez de banheira.</vt:lpstr>
      <vt:lpstr>4- Ao lavares a loiça, não deixes a torneira aberta. Enche a pia.</vt:lpstr>
      <vt:lpstr>5- Lava o carro com um balde, em vez de mangueira.</vt:lpstr>
      <vt:lpstr>6- Rega as plantas, apenas de manhã, bem cedo ou à noite.</vt:lpstr>
      <vt:lpstr>7- Pede para consertar as torneiras que estão a pingar.</vt:lpstr>
      <vt:lpstr> 8- Coloca uma garrafa com areia, dentro do autoclismo, para gastar menos água.</vt:lpstr>
      <vt:lpstr>9- Utiliza a água que lavas as verduras, para regar o jardim.</vt:lpstr>
      <vt:lpstr>10- Pede à tua mãe para encher bem a máquina de lavar roupa e loiça.</vt:lpstr>
      <vt:lpstr>Agora já sabes como poupar água….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Formas de poupar água</dc:title>
  <dc:creator>Ana</dc:creator>
  <cp:lastModifiedBy>Ana</cp:lastModifiedBy>
  <cp:revision>14</cp:revision>
  <dcterms:created xsi:type="dcterms:W3CDTF">2008-09-30T22:00:22Z</dcterms:created>
  <dcterms:modified xsi:type="dcterms:W3CDTF">2008-10-01T18:55:58Z</dcterms:modified>
</cp:coreProperties>
</file>