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3484" autoAdjust="0"/>
  </p:normalViewPr>
  <p:slideViewPr>
    <p:cSldViewPr>
      <p:cViewPr varScale="1">
        <p:scale>
          <a:sx n="43" d="100"/>
          <a:sy n="43" d="100"/>
        </p:scale>
        <p:origin x="-10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05C5-0D1D-4474-B258-3EE4671F12C2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2C7AA-3428-4F7D-A002-A70B6FE5BA0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C7AA-3428-4F7D-A002-A70B6FE5BA0C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C7AA-3428-4F7D-A002-A70B6FE5BA0C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2965DC-2815-4E8F-A1B5-4C616F489760}" type="datetimeFigureOut">
              <a:rPr lang="pt-PT" smtClean="0"/>
              <a:pPr/>
              <a:t>27-05-2010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502355-916C-42AA-94A5-DC38FE77A01D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643866" cy="2133310"/>
          </a:xfrm>
        </p:spPr>
        <p:txBody>
          <a:bodyPr/>
          <a:lstStyle/>
          <a:p>
            <a:pPr algn="ctr"/>
            <a:r>
              <a:rPr lang="pt-PT" dirty="0" smtClean="0">
                <a:solidFill>
                  <a:schemeClr val="tx1">
                    <a:lumMod val="9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A Qualidade da água</a:t>
            </a:r>
            <a:endParaRPr lang="pt-PT" dirty="0">
              <a:solidFill>
                <a:schemeClr val="tx1">
                  <a:lumMod val="9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1026" name="Picture 2" descr="F:\imagens\fgygfdgfrd\images[10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76850" y="3251786"/>
            <a:ext cx="3252802" cy="2678095"/>
          </a:xfrm>
          <a:prstGeom prst="rect">
            <a:avLst/>
          </a:prstGeom>
          <a:noFill/>
        </p:spPr>
      </p:pic>
      <p:pic>
        <p:nvPicPr>
          <p:cNvPr id="1027" name="Picture 3" descr="F:\imagens\fgygfdgfrd\agua1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0156" y="3179021"/>
            <a:ext cx="2438438" cy="3278187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96000">
    <p:wheel spokes="3"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Como se contamina a água: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pt-PT" dirty="0" smtClean="0"/>
              <a:t>Pelos esgotos domésticos; </a:t>
            </a:r>
          </a:p>
          <a:p>
            <a:pPr>
              <a:buFont typeface="Wingdings" pitchFamily="2" charset="2"/>
              <a:buChar char="ü"/>
            </a:pPr>
            <a:r>
              <a:rPr lang="pt-PT" dirty="0" smtClean="0"/>
              <a:t>Pelos resíduos tóxicos;</a:t>
            </a:r>
          </a:p>
          <a:p>
            <a:pPr>
              <a:buFont typeface="Wingdings" pitchFamily="2" charset="2"/>
              <a:buChar char="ü"/>
            </a:pPr>
            <a:r>
              <a:rPr lang="pt-PT" dirty="0" smtClean="0"/>
              <a:t>Pelos insecticidas que os agricultores utilizam;</a:t>
            </a:r>
          </a:p>
          <a:p>
            <a:pPr>
              <a:buFont typeface="Wingdings" pitchFamily="2" charset="2"/>
              <a:buChar char="ü"/>
            </a:pPr>
            <a:r>
              <a:rPr lang="pt-PT" dirty="0" smtClean="0"/>
              <a:t>Pelos naufrágios dos petroleiros;</a:t>
            </a:r>
          </a:p>
          <a:p>
            <a:pPr>
              <a:buFont typeface="Wingdings" pitchFamily="2" charset="2"/>
              <a:buChar char="ü"/>
            </a:pPr>
            <a:r>
              <a:rPr lang="pt-PT" dirty="0" smtClean="0"/>
              <a:t>Pela lavagem clandestina;</a:t>
            </a:r>
          </a:p>
          <a:p>
            <a:pPr>
              <a:buFont typeface="Wingdings" pitchFamily="2" charset="2"/>
              <a:buChar char="ü"/>
            </a:pPr>
            <a:r>
              <a:rPr lang="pt-PT" dirty="0" smtClean="0"/>
              <a:t>Pelos resíduos nucleares.</a:t>
            </a:r>
            <a:br>
              <a:rPr lang="pt-PT" dirty="0" smtClean="0"/>
            </a:b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pic>
        <p:nvPicPr>
          <p:cNvPr id="1026" name="Picture 2" descr="C:\Documents and Settings\diogo goncalves\Ambiente de trabalho\fgygfdgfrd\images[6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22682">
            <a:off x="5286380" y="4357694"/>
            <a:ext cx="2786082" cy="200978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30000">
    <p:circl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Consequências:</a:t>
            </a:r>
            <a:endParaRPr lang="pt-PT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Não deitar óleo para o mar por que quando formos para a praia nos não podemos nadar;</a:t>
            </a:r>
          </a:p>
          <a:p>
            <a:r>
              <a:rPr lang="pt-PT" dirty="0" smtClean="0"/>
              <a:t>Ficamos doentes;</a:t>
            </a:r>
          </a:p>
          <a:p>
            <a:r>
              <a:rPr lang="pt-PT" dirty="0" smtClean="0"/>
              <a:t>E os peixes morrem porque o mar está poluído. </a:t>
            </a:r>
            <a:endParaRPr lang="pt-PT" dirty="0"/>
          </a:p>
        </p:txBody>
      </p:sp>
      <p:pic>
        <p:nvPicPr>
          <p:cNvPr id="2050" name="Picture 2" descr="C:\Documents and Settings\diogo goncalves\Ambiente de trabalho\fgygfdgfrd\0007cs1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143380"/>
            <a:ext cx="3214710" cy="2052655"/>
          </a:xfrm>
          <a:prstGeom prst="rect">
            <a:avLst/>
          </a:prstGeom>
          <a:noFill/>
        </p:spPr>
      </p:pic>
      <p:pic>
        <p:nvPicPr>
          <p:cNvPr id="1027" name="Picture 3" descr="F:\fotos trab\CIMG494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3929066"/>
            <a:ext cx="3429056" cy="24288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  <p:sndAc>
      <p:stSnd>
        <p:snd r:embed="rId3" name="explod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pt-PT" dirty="0" smtClean="0"/>
              <a:t>Como evitar;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389120"/>
          </a:xfrm>
        </p:spPr>
        <p:txBody>
          <a:bodyPr/>
          <a:lstStyle/>
          <a:p>
            <a:r>
              <a:rPr lang="pt-PT" dirty="0" smtClean="0"/>
              <a:t>Não deitar lixo nem resíduos para o mar;</a:t>
            </a:r>
          </a:p>
          <a:p>
            <a:r>
              <a:rPr lang="pt-PT" dirty="0" smtClean="0"/>
              <a:t>Não deitar comida estragada para os peixes, porque assim não tínhamos alimentos para comer;</a:t>
            </a:r>
          </a:p>
          <a:p>
            <a:r>
              <a:rPr lang="pt-PT" dirty="0" smtClean="0"/>
              <a:t>E também não devemos deitas garrafas de óleos, de água e outras garrafas que fazem poluição no mar.</a:t>
            </a:r>
          </a:p>
          <a:p>
            <a:endParaRPr lang="pt-PT" dirty="0"/>
          </a:p>
        </p:txBody>
      </p:sp>
      <p:pic>
        <p:nvPicPr>
          <p:cNvPr id="2050" name="Picture 2" descr="C:\Documents and Settings\diogo goncalves\Ambiente de trabalho\fgygfdgfrd\images[5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929066"/>
            <a:ext cx="4000528" cy="2928934"/>
          </a:xfrm>
          <a:prstGeom prst="rect">
            <a:avLst/>
          </a:prstGeom>
          <a:noFill/>
        </p:spPr>
      </p:pic>
      <p:pic>
        <p:nvPicPr>
          <p:cNvPr id="4" name="Picture 2" descr="F:\fotos trab\CIMG495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3929066"/>
            <a:ext cx="4500626" cy="29289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Formas de poupança de água: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r>
              <a:rPr lang="pt-PT" dirty="0" smtClean="0"/>
              <a:t>Quando estamos a lavar os dentes nos devemos fechar a água;</a:t>
            </a:r>
          </a:p>
          <a:p>
            <a:r>
              <a:rPr lang="pt-PT" dirty="0" smtClean="0"/>
              <a:t>Fechar as torneiras quando estamos a tomar banho;</a:t>
            </a:r>
          </a:p>
          <a:p>
            <a:r>
              <a:rPr lang="pt-PT" dirty="0" smtClean="0"/>
              <a:t>Quando queremos tomar banho devemos ferver  água para nos lavar.</a:t>
            </a:r>
          </a:p>
          <a:p>
            <a:r>
              <a:rPr lang="pt-PT" dirty="0" smtClean="0"/>
              <a:t>Também quando nos estamos a lavar os dentes devemos deitar água num copo para pouparmos água.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ransition spd="slow"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Conclusão;</a:t>
            </a:r>
            <a:endParaRPr lang="pt-PT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785786" y="2000240"/>
            <a:ext cx="7715304" cy="4603434"/>
          </a:xfrm>
        </p:spPr>
        <p:txBody>
          <a:bodyPr/>
          <a:lstStyle/>
          <a:p>
            <a:r>
              <a:rPr lang="pt-PT" dirty="0" smtClean="0"/>
              <a:t>Neste trabalho vimos que não devemos poluir o ambiente;</a:t>
            </a:r>
          </a:p>
          <a:p>
            <a:r>
              <a:rPr lang="pt-PT" dirty="0" smtClean="0"/>
              <a:t>Para que isso não aconteça devemos  ajudar  a não o poluir. </a:t>
            </a:r>
            <a:endParaRPr lang="pt-PT" dirty="0"/>
          </a:p>
        </p:txBody>
      </p:sp>
      <p:pic>
        <p:nvPicPr>
          <p:cNvPr id="3075" name="Picture 3" descr="C:\Documents and Settings\diogo goncalves\Ambiente de trabalho\fgygfdgfrd\imagesCA319L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41404">
            <a:off x="1104609" y="4262372"/>
            <a:ext cx="2650917" cy="2109794"/>
          </a:xfrm>
          <a:prstGeom prst="rect">
            <a:avLst/>
          </a:prstGeom>
          <a:noFill/>
        </p:spPr>
      </p:pic>
      <p:pic>
        <p:nvPicPr>
          <p:cNvPr id="3076" name="Picture 4" descr="C:\Documents and Settings\diogo goncalves\Ambiente de trabalho\fgygfdgfrd\imagesCACFGKD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587394">
            <a:off x="5514027" y="4400397"/>
            <a:ext cx="2620777" cy="2000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Trabalho elaborado por: Diogo ,</a:t>
            </a:r>
            <a:br>
              <a:rPr lang="pt-PT" dirty="0" smtClean="0"/>
            </a:br>
            <a:r>
              <a:rPr lang="pt-PT" dirty="0" smtClean="0"/>
              <a:t> Sara e Duarte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                               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.  </a:t>
            </a:r>
            <a:endParaRPr lang="pt-PT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9" name="Picture 5" descr="C:\Documents and Settings\diogo goncalves\Os meus documentos\WebCam Media\image_nmg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114800"/>
            <a:ext cx="3352800" cy="2743200"/>
          </a:xfrm>
          <a:prstGeom prst="rect">
            <a:avLst/>
          </a:prstGeom>
          <a:noFill/>
        </p:spPr>
      </p:pic>
      <p:pic>
        <p:nvPicPr>
          <p:cNvPr id="1030" name="Picture 6" descr="C:\Documents and Settings\diogo goncalves\Os meus documentos\WebCam Media\image_nmg_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71678"/>
            <a:ext cx="3000364" cy="2743200"/>
          </a:xfrm>
          <a:prstGeom prst="rect">
            <a:avLst/>
          </a:prstGeom>
          <a:noFill/>
        </p:spPr>
      </p:pic>
      <p:pic>
        <p:nvPicPr>
          <p:cNvPr id="4" name="Picture 2" descr="C:\Documents and Settings\diogo goncalves\Os meus documentos\WebCam Media\image_nmg_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1428736"/>
            <a:ext cx="3352800" cy="2743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</TotalTime>
  <Words>208</Words>
  <Application>Microsoft Office PowerPoint</Application>
  <PresentationFormat>Apresentação no Ecrã (4:3)</PresentationFormat>
  <Paragraphs>34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Fluxo</vt:lpstr>
      <vt:lpstr>A Qualidade da água</vt:lpstr>
      <vt:lpstr>Como se contamina a água: </vt:lpstr>
      <vt:lpstr>Consequências:</vt:lpstr>
      <vt:lpstr>Como evitar;</vt:lpstr>
      <vt:lpstr>Formas de poupança de água: </vt:lpstr>
      <vt:lpstr>Conclusão;</vt:lpstr>
      <vt:lpstr>Trabalho elaborado por: Diogo ,  Sara e Duarte</vt:lpstr>
    </vt:vector>
  </TitlesOfParts>
  <Company>O nome da sua organização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Qualidade da água</dc:title>
  <dc:creator>O seu nome de utilizador</dc:creator>
  <cp:lastModifiedBy>O seu nome de utilizador</cp:lastModifiedBy>
  <cp:revision>34</cp:revision>
  <dcterms:created xsi:type="dcterms:W3CDTF">2010-05-20T09:14:22Z</dcterms:created>
  <dcterms:modified xsi:type="dcterms:W3CDTF">2010-05-27T14:07:19Z</dcterms:modified>
</cp:coreProperties>
</file>