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  <p:sp>
        <p:nvSpPr>
          <p:cNvPr id="32" name="Rec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56" name="Rec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  <p:sp>
        <p:nvSpPr>
          <p:cNvPr id="16" name="Rec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xão rect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xão rect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xão rect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xão rect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xão rect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xão rect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xão rect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xão rect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xão rect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xão rect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2E2E94A-3C90-4B1A-BB34-37A9532D6E28}" type="datetimeFigureOut">
              <a:rPr lang="pt-PT" smtClean="0"/>
              <a:t>05-07-2012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C4A46C2-A908-4801-AF78-AE13F5EECA83}" type="slidenum">
              <a:rPr lang="pt-PT" smtClean="0"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9878"/>
            <a:ext cx="8568952" cy="672595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187624" y="2420888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000" b="1" dirty="0" smtClean="0"/>
              <a:t>O sistema Solar</a:t>
            </a:r>
            <a:endParaRPr lang="pt-PT" sz="8000" b="1" dirty="0"/>
          </a:p>
        </p:txBody>
      </p:sp>
    </p:spTree>
    <p:extLst>
      <p:ext uri="{BB962C8B-B14F-4D97-AF65-F5344CB8AC3E}">
        <p14:creationId xmlns:p14="http://schemas.microsoft.com/office/powerpoint/2010/main" val="42339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971600" y="522173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000" b="1" dirty="0" smtClean="0"/>
              <a:t>O sistema Solar</a:t>
            </a:r>
            <a:endParaRPr lang="pt-PT" sz="8000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971600" y="2492896"/>
            <a:ext cx="7344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dirty="0" smtClean="0"/>
              <a:t>É formado por todos os astros que giram à volta do Sol</a:t>
            </a:r>
            <a:endParaRPr lang="pt-PT" sz="44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71497"/>
            <a:ext cx="3550043" cy="278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0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polo11.com/imagens/etc/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39620"/>
            <a:ext cx="3059832" cy="221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11042" y="18864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200" dirty="0" smtClean="0"/>
              <a:t>Aprende:</a:t>
            </a:r>
          </a:p>
        </p:txBody>
      </p:sp>
      <p:pic>
        <p:nvPicPr>
          <p:cNvPr id="2052" name="Picture 4" descr="http://www.globomidia.com.br/sites/default/files/estrela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408" y="0"/>
            <a:ext cx="2714322" cy="227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3.gstatic.com/images?q=tbn:ANd9GcQ28q9UEGQW2C9IkZDgbsyvd-9ct5ET0voaSMgSfx1Xh8BARE-YZ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2132856"/>
            <a:ext cx="3804847" cy="286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785053" y="1398061"/>
            <a:ext cx="83571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-As estrelas têm luz própria mas não têm movimento;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25412" y="2903463"/>
            <a:ext cx="83571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-Os planetas não têm luz própria mas têm movimento.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40998" y="4283465"/>
            <a:ext cx="83571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-O sol é uma estrela e, como todas as estrelas, produz luz e calor. Essa luz e calor é muito importante para os seres vivos</a:t>
            </a:r>
          </a:p>
        </p:txBody>
      </p:sp>
    </p:spTree>
    <p:extLst>
      <p:ext uri="{BB962C8B-B14F-4D97-AF65-F5344CB8AC3E}">
        <p14:creationId xmlns:p14="http://schemas.microsoft.com/office/powerpoint/2010/main" val="264171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polo11.com/imagens/etc/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39620"/>
            <a:ext cx="3059832" cy="221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85053" y="18864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200" dirty="0" smtClean="0"/>
              <a:t>Aprende:</a:t>
            </a:r>
          </a:p>
        </p:txBody>
      </p:sp>
      <p:pic>
        <p:nvPicPr>
          <p:cNvPr id="2052" name="Picture 4" descr="http://www.globomidia.com.br/sites/default/files/estrela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408" y="0"/>
            <a:ext cx="2714322" cy="227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3.gstatic.com/images?q=tbn:ANd9GcQ28q9UEGQW2C9IkZDgbsyvd-9ct5ET0voaSMgSfx1Xh8BARE-YZ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2132856"/>
            <a:ext cx="3804847" cy="286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755576" y="1303025"/>
            <a:ext cx="83571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/>
              <a:t>-O nome do nosso planeta é Terra e têm uma forma mais ou menos esférica, um pouco achatada nos polos e quem demonstrou que ela era assim foi Fernão de Magalhães pela sua viagem de circum-navegação. Também se sabe pelas fotografias tiradas por satélites e o desaparecimento no horizonte;</a:t>
            </a:r>
          </a:p>
          <a:p>
            <a:r>
              <a:rPr lang="pt-PT" sz="3200" dirty="0" smtClean="0"/>
              <a:t>-a terra demora  365 dias e 6 horas a dar a volta completa em torno do sol</a:t>
            </a:r>
          </a:p>
        </p:txBody>
      </p:sp>
    </p:spTree>
    <p:extLst>
      <p:ext uri="{BB962C8B-B14F-4D97-AF65-F5344CB8AC3E}">
        <p14:creationId xmlns:p14="http://schemas.microsoft.com/office/powerpoint/2010/main" val="32193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85053" y="188640"/>
            <a:ext cx="76328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600" dirty="0" smtClean="0"/>
              <a:t>Aprende: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84176" y="3717032"/>
            <a:ext cx="73873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-O nosso sistema solar é constituído por  8 planetas e estão distribuídos da seguinte forma:</a:t>
            </a:r>
            <a:endParaRPr lang="pt-PT" sz="3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84176" y="1772816"/>
            <a:ext cx="8107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-O sol está no centro de um conjunto de astros que giram à sua volta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132818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8712968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85053" y="18864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200" dirty="0" smtClean="0"/>
              <a:t>Aprende:</a:t>
            </a:r>
          </a:p>
        </p:txBody>
      </p:sp>
      <p:pic>
        <p:nvPicPr>
          <p:cNvPr id="3074" name="Picture 2" descr="http://t2.gstatic.com/images?q=tbn:ANd9GcQX_h5pi75x4yPy0mwk7kofxWvBvsaRHBx1uJ7tArz-d3LuqitVSQqB-qc3B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134" y="3356070"/>
            <a:ext cx="3365933" cy="25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799782" y="1617133"/>
            <a:ext cx="71565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dirty="0" smtClean="0"/>
              <a:t>-A Lua têm quatro </a:t>
            </a:r>
            <a:r>
              <a:rPr lang="pt-PT" sz="4400" dirty="0" smtClean="0"/>
              <a:t>fases</a:t>
            </a:r>
            <a:r>
              <a:rPr lang="pt-PT" sz="4400" dirty="0" smtClean="0"/>
              <a:t>:</a:t>
            </a:r>
          </a:p>
          <a:p>
            <a:r>
              <a:rPr lang="pt-PT" sz="4400" dirty="0" smtClean="0"/>
              <a:t>-Lua Nova;</a:t>
            </a:r>
          </a:p>
          <a:p>
            <a:r>
              <a:rPr lang="pt-PT" sz="4400" dirty="0" smtClean="0"/>
              <a:t>-Quarto Crescente;</a:t>
            </a:r>
          </a:p>
          <a:p>
            <a:r>
              <a:rPr lang="pt-PT" sz="4400" dirty="0" smtClean="0"/>
              <a:t>-Lua Cheia;</a:t>
            </a:r>
          </a:p>
          <a:p>
            <a:r>
              <a:rPr lang="pt-PT" sz="4400" dirty="0" smtClean="0"/>
              <a:t>-Quarto Minguante.</a:t>
            </a:r>
            <a:endParaRPr lang="pt-PT" sz="4400" dirty="0"/>
          </a:p>
        </p:txBody>
      </p:sp>
    </p:spTree>
    <p:extLst>
      <p:ext uri="{BB962C8B-B14F-4D97-AF65-F5344CB8AC3E}">
        <p14:creationId xmlns:p14="http://schemas.microsoft.com/office/powerpoint/2010/main" val="209261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72</TotalTime>
  <Words>204</Words>
  <Application>Microsoft Office PowerPoint</Application>
  <PresentationFormat>Apresentação no Ecrã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Metro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Vítor Barros</dc:creator>
  <cp:lastModifiedBy>Vítor Barros</cp:lastModifiedBy>
  <cp:revision>8</cp:revision>
  <dcterms:created xsi:type="dcterms:W3CDTF">2012-07-04T21:45:38Z</dcterms:created>
  <dcterms:modified xsi:type="dcterms:W3CDTF">2012-07-05T22:30:31Z</dcterms:modified>
</cp:coreProperties>
</file>