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58" r:id="rId3"/>
    <p:sldId id="257" r:id="rId4"/>
    <p:sldId id="259" r:id="rId5"/>
    <p:sldId id="260" r:id="rId6"/>
    <p:sldId id="261" r:id="rId7"/>
  </p:sldIdLst>
  <p:sldSz cx="6858000" cy="9144000" type="screen4x3"/>
  <p:notesSz cx="6888163" cy="9623425"/>
  <p:defaultTextStyle>
    <a:defPPr>
      <a:defRPr lang="pt-P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4" autoAdjust="0"/>
    <p:restoredTop sz="90929"/>
  </p:normalViewPr>
  <p:slideViewPr>
    <p:cSldViewPr>
      <p:cViewPr>
        <p:scale>
          <a:sx n="66" d="100"/>
          <a:sy n="66" d="100"/>
        </p:scale>
        <p:origin x="-1794" y="52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defTabSz="942975">
              <a:defRPr sz="1200"/>
            </a:lvl1pPr>
          </a:lstStyle>
          <a:p>
            <a:endParaRPr lang="pt-PT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663" y="0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algn="r" defTabSz="942975">
              <a:defRPr sz="1200"/>
            </a:lvl1pPr>
          </a:lstStyle>
          <a:p>
            <a:endParaRPr lang="pt-PT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42413"/>
            <a:ext cx="298450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defTabSz="942975">
              <a:defRPr sz="1200"/>
            </a:lvl1pPr>
          </a:lstStyle>
          <a:p>
            <a:endParaRPr lang="pt-PT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663" y="9142413"/>
            <a:ext cx="298450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algn="r" defTabSz="942975">
              <a:defRPr sz="1200"/>
            </a:lvl1pPr>
          </a:lstStyle>
          <a:p>
            <a:fld id="{8AC1AB69-8575-424F-976C-2F08513F2F1D}" type="slidenum">
              <a:rPr lang="pt-PT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C5C22C-85AC-4D3A-B812-740E4C515A59}" type="slidenum">
              <a:rPr lang="pt-PT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D40031-577E-407A-9DBD-400A04055869}" type="slidenum">
              <a:rPr lang="pt-PT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886325" y="812800"/>
            <a:ext cx="1457325" cy="7315200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514350" y="812800"/>
            <a:ext cx="4219575" cy="7315200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DDA1A-68CA-4792-B9EA-8A1AA7D295AD}" type="slidenum">
              <a:rPr lang="pt-PT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D2B7BF-4636-43D1-AEE2-FB790DD16066}" type="slidenum">
              <a:rPr lang="pt-PT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C163FF-E442-4298-992C-EBF839271494}" type="slidenum">
              <a:rPr lang="pt-PT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51435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350520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BFE8E9-B289-4067-A4B2-D51A1D3DA400}" type="slidenum">
              <a:rPr lang="pt-PT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FFF6E2-004F-44E7-9B7B-971B79305200}" type="slidenum">
              <a:rPr lang="pt-PT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53775F-2E6A-4C3C-96B6-87B2E85828B7}" type="slidenum">
              <a:rPr lang="pt-PT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2FEF2A-72D4-4DFC-87B5-5083A3C775C3}" type="slidenum">
              <a:rPr lang="pt-PT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962A75-FFDB-4344-AA79-A8F9A0E6C058}" type="slidenum">
              <a:rPr lang="pt-PT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8D6BD-BF32-4EC8-BA1B-4A119BE2B4C3}" type="slidenum">
              <a:rPr lang="pt-PT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12800"/>
            <a:ext cx="58293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Faça clique para editar o estilo do título do modelo global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641600"/>
            <a:ext cx="58293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Faça 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P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31200"/>
            <a:ext cx="21717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P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8050D5A-12CB-4382-A943-540C639E6B29}" type="slidenum">
              <a:rPr lang="pt-PT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76200" y="76200"/>
            <a:ext cx="67056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52400" y="152400"/>
            <a:ext cx="1066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600">
                <a:latin typeface="Arial" charset="0"/>
              </a:rPr>
              <a:t>Nome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295400" y="533400"/>
            <a:ext cx="5410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295400" y="152400"/>
            <a:ext cx="5410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52400" y="533400"/>
            <a:ext cx="1066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600">
                <a:latin typeface="Arial" charset="0"/>
              </a:rPr>
              <a:t>Data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2895600" y="990600"/>
            <a:ext cx="1066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2800">
                <a:latin typeface="Arial" charset="0"/>
              </a:rPr>
              <a:t>Matemática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228600" y="1752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152400" y="1524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228600" y="152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123</a:t>
            </a: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685800" y="1524000"/>
            <a:ext cx="3810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x</a:t>
            </a: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914400" y="152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12</a:t>
            </a: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495300" y="19637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1 2 3</a:t>
            </a: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381000" y="2268538"/>
            <a:ext cx="381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x</a:t>
            </a: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571500" y="22685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1 2</a:t>
            </a:r>
          </a:p>
        </p:txBody>
      </p:sp>
      <p:sp>
        <p:nvSpPr>
          <p:cNvPr id="2272" name="Line 224"/>
          <p:cNvSpPr>
            <a:spLocks noChangeShapeType="1"/>
          </p:cNvSpPr>
          <p:nvPr/>
        </p:nvSpPr>
        <p:spPr bwMode="auto">
          <a:xfrm>
            <a:off x="381000" y="2590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2273" name="Rectangle 225"/>
          <p:cNvSpPr>
            <a:spLocks noChangeArrowheads="1"/>
          </p:cNvSpPr>
          <p:nvPr/>
        </p:nvSpPr>
        <p:spPr bwMode="auto">
          <a:xfrm>
            <a:off x="1905000" y="1752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2274" name="AutoShape 226"/>
          <p:cNvSpPr>
            <a:spLocks noChangeArrowheads="1"/>
          </p:cNvSpPr>
          <p:nvPr/>
        </p:nvSpPr>
        <p:spPr bwMode="auto">
          <a:xfrm>
            <a:off x="1828800" y="1524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2275" name="Rectangle 227"/>
          <p:cNvSpPr>
            <a:spLocks noChangeArrowheads="1"/>
          </p:cNvSpPr>
          <p:nvPr/>
        </p:nvSpPr>
        <p:spPr bwMode="auto">
          <a:xfrm>
            <a:off x="1905000" y="152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46</a:t>
            </a:r>
          </a:p>
        </p:txBody>
      </p:sp>
      <p:sp>
        <p:nvSpPr>
          <p:cNvPr id="2276" name="Rectangle 228"/>
          <p:cNvSpPr>
            <a:spLocks noChangeArrowheads="1"/>
          </p:cNvSpPr>
          <p:nvPr/>
        </p:nvSpPr>
        <p:spPr bwMode="auto">
          <a:xfrm>
            <a:off x="2362200" y="1524000"/>
            <a:ext cx="3810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x</a:t>
            </a:r>
          </a:p>
        </p:txBody>
      </p:sp>
      <p:sp>
        <p:nvSpPr>
          <p:cNvPr id="2277" name="Rectangle 229"/>
          <p:cNvSpPr>
            <a:spLocks noChangeArrowheads="1"/>
          </p:cNvSpPr>
          <p:nvPr/>
        </p:nvSpPr>
        <p:spPr bwMode="auto">
          <a:xfrm>
            <a:off x="2590800" y="152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23</a:t>
            </a:r>
          </a:p>
        </p:txBody>
      </p:sp>
      <p:sp>
        <p:nvSpPr>
          <p:cNvPr id="2278" name="Rectangle 230"/>
          <p:cNvSpPr>
            <a:spLocks noChangeArrowheads="1"/>
          </p:cNvSpPr>
          <p:nvPr/>
        </p:nvSpPr>
        <p:spPr bwMode="auto">
          <a:xfrm>
            <a:off x="2171700" y="19637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   4 6</a:t>
            </a:r>
          </a:p>
        </p:txBody>
      </p:sp>
      <p:sp>
        <p:nvSpPr>
          <p:cNvPr id="2279" name="Rectangle 231"/>
          <p:cNvSpPr>
            <a:spLocks noChangeArrowheads="1"/>
          </p:cNvSpPr>
          <p:nvPr/>
        </p:nvSpPr>
        <p:spPr bwMode="auto">
          <a:xfrm>
            <a:off x="2057400" y="2268538"/>
            <a:ext cx="381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x</a:t>
            </a:r>
          </a:p>
        </p:txBody>
      </p:sp>
      <p:sp>
        <p:nvSpPr>
          <p:cNvPr id="2280" name="Rectangle 232"/>
          <p:cNvSpPr>
            <a:spLocks noChangeArrowheads="1"/>
          </p:cNvSpPr>
          <p:nvPr/>
        </p:nvSpPr>
        <p:spPr bwMode="auto">
          <a:xfrm>
            <a:off x="2247900" y="22685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2 3</a:t>
            </a:r>
          </a:p>
        </p:txBody>
      </p:sp>
      <p:sp>
        <p:nvSpPr>
          <p:cNvPr id="2281" name="Line 233"/>
          <p:cNvSpPr>
            <a:spLocks noChangeShapeType="1"/>
          </p:cNvSpPr>
          <p:nvPr/>
        </p:nvSpPr>
        <p:spPr bwMode="auto">
          <a:xfrm>
            <a:off x="2057400" y="2590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2282" name="Rectangle 234"/>
          <p:cNvSpPr>
            <a:spLocks noChangeArrowheads="1"/>
          </p:cNvSpPr>
          <p:nvPr/>
        </p:nvSpPr>
        <p:spPr bwMode="auto">
          <a:xfrm>
            <a:off x="3581400" y="1752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2283" name="AutoShape 235"/>
          <p:cNvSpPr>
            <a:spLocks noChangeArrowheads="1"/>
          </p:cNvSpPr>
          <p:nvPr/>
        </p:nvSpPr>
        <p:spPr bwMode="auto">
          <a:xfrm>
            <a:off x="3505200" y="1524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2284" name="Rectangle 236"/>
          <p:cNvSpPr>
            <a:spLocks noChangeArrowheads="1"/>
          </p:cNvSpPr>
          <p:nvPr/>
        </p:nvSpPr>
        <p:spPr bwMode="auto">
          <a:xfrm>
            <a:off x="3581400" y="152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45</a:t>
            </a:r>
          </a:p>
        </p:txBody>
      </p:sp>
      <p:sp>
        <p:nvSpPr>
          <p:cNvPr id="2285" name="Rectangle 237"/>
          <p:cNvSpPr>
            <a:spLocks noChangeArrowheads="1"/>
          </p:cNvSpPr>
          <p:nvPr/>
        </p:nvSpPr>
        <p:spPr bwMode="auto">
          <a:xfrm>
            <a:off x="4038600" y="1524000"/>
            <a:ext cx="3810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x</a:t>
            </a:r>
          </a:p>
        </p:txBody>
      </p:sp>
      <p:sp>
        <p:nvSpPr>
          <p:cNvPr id="2286" name="Rectangle 238"/>
          <p:cNvSpPr>
            <a:spLocks noChangeArrowheads="1"/>
          </p:cNvSpPr>
          <p:nvPr/>
        </p:nvSpPr>
        <p:spPr bwMode="auto">
          <a:xfrm>
            <a:off x="4267200" y="152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5</a:t>
            </a:r>
          </a:p>
        </p:txBody>
      </p:sp>
      <p:sp>
        <p:nvSpPr>
          <p:cNvPr id="2287" name="Rectangle 239"/>
          <p:cNvSpPr>
            <a:spLocks noChangeArrowheads="1"/>
          </p:cNvSpPr>
          <p:nvPr/>
        </p:nvSpPr>
        <p:spPr bwMode="auto">
          <a:xfrm>
            <a:off x="3848100" y="19637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   4 5</a:t>
            </a:r>
          </a:p>
        </p:txBody>
      </p:sp>
      <p:sp>
        <p:nvSpPr>
          <p:cNvPr id="2288" name="Rectangle 240"/>
          <p:cNvSpPr>
            <a:spLocks noChangeArrowheads="1"/>
          </p:cNvSpPr>
          <p:nvPr/>
        </p:nvSpPr>
        <p:spPr bwMode="auto">
          <a:xfrm>
            <a:off x="3733800" y="2268538"/>
            <a:ext cx="381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x</a:t>
            </a:r>
          </a:p>
        </p:txBody>
      </p:sp>
      <p:sp>
        <p:nvSpPr>
          <p:cNvPr id="2289" name="Rectangle 241"/>
          <p:cNvSpPr>
            <a:spLocks noChangeArrowheads="1"/>
          </p:cNvSpPr>
          <p:nvPr/>
        </p:nvSpPr>
        <p:spPr bwMode="auto">
          <a:xfrm>
            <a:off x="3924300" y="22685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   5</a:t>
            </a:r>
          </a:p>
        </p:txBody>
      </p:sp>
      <p:sp>
        <p:nvSpPr>
          <p:cNvPr id="2290" name="Line 242"/>
          <p:cNvSpPr>
            <a:spLocks noChangeShapeType="1"/>
          </p:cNvSpPr>
          <p:nvPr/>
        </p:nvSpPr>
        <p:spPr bwMode="auto">
          <a:xfrm>
            <a:off x="3733800" y="2590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2291" name="Rectangle 243"/>
          <p:cNvSpPr>
            <a:spLocks noChangeArrowheads="1"/>
          </p:cNvSpPr>
          <p:nvPr/>
        </p:nvSpPr>
        <p:spPr bwMode="auto">
          <a:xfrm>
            <a:off x="5257800" y="1752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2292" name="AutoShape 244"/>
          <p:cNvSpPr>
            <a:spLocks noChangeArrowheads="1"/>
          </p:cNvSpPr>
          <p:nvPr/>
        </p:nvSpPr>
        <p:spPr bwMode="auto">
          <a:xfrm>
            <a:off x="5181600" y="1524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2293" name="Rectangle 245"/>
          <p:cNvSpPr>
            <a:spLocks noChangeArrowheads="1"/>
          </p:cNvSpPr>
          <p:nvPr/>
        </p:nvSpPr>
        <p:spPr bwMode="auto">
          <a:xfrm>
            <a:off x="5257800" y="152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245</a:t>
            </a:r>
          </a:p>
        </p:txBody>
      </p:sp>
      <p:sp>
        <p:nvSpPr>
          <p:cNvPr id="2294" name="Rectangle 246"/>
          <p:cNvSpPr>
            <a:spLocks noChangeArrowheads="1"/>
          </p:cNvSpPr>
          <p:nvPr/>
        </p:nvSpPr>
        <p:spPr bwMode="auto">
          <a:xfrm>
            <a:off x="5715000" y="1524000"/>
            <a:ext cx="3810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x</a:t>
            </a:r>
          </a:p>
        </p:txBody>
      </p:sp>
      <p:sp>
        <p:nvSpPr>
          <p:cNvPr id="2295" name="Rectangle 247"/>
          <p:cNvSpPr>
            <a:spLocks noChangeArrowheads="1"/>
          </p:cNvSpPr>
          <p:nvPr/>
        </p:nvSpPr>
        <p:spPr bwMode="auto">
          <a:xfrm>
            <a:off x="5943600" y="152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20</a:t>
            </a:r>
          </a:p>
        </p:txBody>
      </p:sp>
      <p:sp>
        <p:nvSpPr>
          <p:cNvPr id="2296" name="Rectangle 248"/>
          <p:cNvSpPr>
            <a:spLocks noChangeArrowheads="1"/>
          </p:cNvSpPr>
          <p:nvPr/>
        </p:nvSpPr>
        <p:spPr bwMode="auto">
          <a:xfrm>
            <a:off x="5524500" y="19637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2 4 5</a:t>
            </a:r>
          </a:p>
        </p:txBody>
      </p:sp>
      <p:sp>
        <p:nvSpPr>
          <p:cNvPr id="2297" name="Rectangle 249"/>
          <p:cNvSpPr>
            <a:spLocks noChangeArrowheads="1"/>
          </p:cNvSpPr>
          <p:nvPr/>
        </p:nvSpPr>
        <p:spPr bwMode="auto">
          <a:xfrm>
            <a:off x="5410200" y="2268538"/>
            <a:ext cx="381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x</a:t>
            </a:r>
          </a:p>
        </p:txBody>
      </p:sp>
      <p:sp>
        <p:nvSpPr>
          <p:cNvPr id="2298" name="Rectangle 250"/>
          <p:cNvSpPr>
            <a:spLocks noChangeArrowheads="1"/>
          </p:cNvSpPr>
          <p:nvPr/>
        </p:nvSpPr>
        <p:spPr bwMode="auto">
          <a:xfrm>
            <a:off x="5600700" y="22685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2 0</a:t>
            </a:r>
          </a:p>
        </p:txBody>
      </p:sp>
      <p:sp>
        <p:nvSpPr>
          <p:cNvPr id="2299" name="Line 251"/>
          <p:cNvSpPr>
            <a:spLocks noChangeShapeType="1"/>
          </p:cNvSpPr>
          <p:nvPr/>
        </p:nvSpPr>
        <p:spPr bwMode="auto">
          <a:xfrm>
            <a:off x="5410200" y="2590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2300" name="Rectangle 252"/>
          <p:cNvSpPr>
            <a:spLocks noChangeArrowheads="1"/>
          </p:cNvSpPr>
          <p:nvPr/>
        </p:nvSpPr>
        <p:spPr bwMode="auto">
          <a:xfrm>
            <a:off x="228600" y="3657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2301" name="AutoShape 253"/>
          <p:cNvSpPr>
            <a:spLocks noChangeArrowheads="1"/>
          </p:cNvSpPr>
          <p:nvPr/>
        </p:nvSpPr>
        <p:spPr bwMode="auto">
          <a:xfrm>
            <a:off x="152400" y="3429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2302" name="Rectangle 254"/>
          <p:cNvSpPr>
            <a:spLocks noChangeArrowheads="1"/>
          </p:cNvSpPr>
          <p:nvPr/>
        </p:nvSpPr>
        <p:spPr bwMode="auto">
          <a:xfrm>
            <a:off x="228600" y="342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843</a:t>
            </a:r>
          </a:p>
        </p:txBody>
      </p:sp>
      <p:sp>
        <p:nvSpPr>
          <p:cNvPr id="2303" name="Rectangle 255"/>
          <p:cNvSpPr>
            <a:spLocks noChangeArrowheads="1"/>
          </p:cNvSpPr>
          <p:nvPr/>
        </p:nvSpPr>
        <p:spPr bwMode="auto">
          <a:xfrm>
            <a:off x="685800" y="3429000"/>
            <a:ext cx="3810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x</a:t>
            </a:r>
          </a:p>
        </p:txBody>
      </p:sp>
      <p:sp>
        <p:nvSpPr>
          <p:cNvPr id="2304" name="Rectangle 256"/>
          <p:cNvSpPr>
            <a:spLocks noChangeArrowheads="1"/>
          </p:cNvSpPr>
          <p:nvPr/>
        </p:nvSpPr>
        <p:spPr bwMode="auto">
          <a:xfrm>
            <a:off x="914400" y="342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9</a:t>
            </a:r>
          </a:p>
        </p:txBody>
      </p:sp>
      <p:sp>
        <p:nvSpPr>
          <p:cNvPr id="2305" name="Rectangle 257"/>
          <p:cNvSpPr>
            <a:spLocks noChangeArrowheads="1"/>
          </p:cNvSpPr>
          <p:nvPr/>
        </p:nvSpPr>
        <p:spPr bwMode="auto">
          <a:xfrm>
            <a:off x="495300" y="38687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8 4 3</a:t>
            </a:r>
          </a:p>
        </p:txBody>
      </p:sp>
      <p:sp>
        <p:nvSpPr>
          <p:cNvPr id="2306" name="Rectangle 258"/>
          <p:cNvSpPr>
            <a:spLocks noChangeArrowheads="1"/>
          </p:cNvSpPr>
          <p:nvPr/>
        </p:nvSpPr>
        <p:spPr bwMode="auto">
          <a:xfrm>
            <a:off x="381000" y="4173538"/>
            <a:ext cx="381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x</a:t>
            </a:r>
          </a:p>
        </p:txBody>
      </p:sp>
      <p:sp>
        <p:nvSpPr>
          <p:cNvPr id="2307" name="Rectangle 259"/>
          <p:cNvSpPr>
            <a:spLocks noChangeArrowheads="1"/>
          </p:cNvSpPr>
          <p:nvPr/>
        </p:nvSpPr>
        <p:spPr bwMode="auto">
          <a:xfrm>
            <a:off x="571500" y="41735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   9</a:t>
            </a:r>
          </a:p>
        </p:txBody>
      </p:sp>
      <p:sp>
        <p:nvSpPr>
          <p:cNvPr id="2308" name="Line 260"/>
          <p:cNvSpPr>
            <a:spLocks noChangeShapeType="1"/>
          </p:cNvSpPr>
          <p:nvPr/>
        </p:nvSpPr>
        <p:spPr bwMode="auto">
          <a:xfrm>
            <a:off x="381000" y="4495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2309" name="Rectangle 261"/>
          <p:cNvSpPr>
            <a:spLocks noChangeArrowheads="1"/>
          </p:cNvSpPr>
          <p:nvPr/>
        </p:nvSpPr>
        <p:spPr bwMode="auto">
          <a:xfrm>
            <a:off x="1905000" y="3657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2310" name="AutoShape 262"/>
          <p:cNvSpPr>
            <a:spLocks noChangeArrowheads="1"/>
          </p:cNvSpPr>
          <p:nvPr/>
        </p:nvSpPr>
        <p:spPr bwMode="auto">
          <a:xfrm>
            <a:off x="1828800" y="3429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2311" name="Rectangle 263"/>
          <p:cNvSpPr>
            <a:spLocks noChangeArrowheads="1"/>
          </p:cNvSpPr>
          <p:nvPr/>
        </p:nvSpPr>
        <p:spPr bwMode="auto">
          <a:xfrm>
            <a:off x="1905000" y="342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848</a:t>
            </a:r>
          </a:p>
        </p:txBody>
      </p:sp>
      <p:sp>
        <p:nvSpPr>
          <p:cNvPr id="2312" name="Rectangle 264"/>
          <p:cNvSpPr>
            <a:spLocks noChangeArrowheads="1"/>
          </p:cNvSpPr>
          <p:nvPr/>
        </p:nvSpPr>
        <p:spPr bwMode="auto">
          <a:xfrm>
            <a:off x="2362200" y="3429000"/>
            <a:ext cx="3810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x</a:t>
            </a:r>
          </a:p>
        </p:txBody>
      </p:sp>
      <p:sp>
        <p:nvSpPr>
          <p:cNvPr id="2313" name="Rectangle 265"/>
          <p:cNvSpPr>
            <a:spLocks noChangeArrowheads="1"/>
          </p:cNvSpPr>
          <p:nvPr/>
        </p:nvSpPr>
        <p:spPr bwMode="auto">
          <a:xfrm>
            <a:off x="2590800" y="342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26</a:t>
            </a:r>
          </a:p>
        </p:txBody>
      </p:sp>
      <p:sp>
        <p:nvSpPr>
          <p:cNvPr id="2314" name="Rectangle 266"/>
          <p:cNvSpPr>
            <a:spLocks noChangeArrowheads="1"/>
          </p:cNvSpPr>
          <p:nvPr/>
        </p:nvSpPr>
        <p:spPr bwMode="auto">
          <a:xfrm>
            <a:off x="2171700" y="38687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8 4 8</a:t>
            </a:r>
          </a:p>
        </p:txBody>
      </p:sp>
      <p:sp>
        <p:nvSpPr>
          <p:cNvPr id="2315" name="Rectangle 267"/>
          <p:cNvSpPr>
            <a:spLocks noChangeArrowheads="1"/>
          </p:cNvSpPr>
          <p:nvPr/>
        </p:nvSpPr>
        <p:spPr bwMode="auto">
          <a:xfrm>
            <a:off x="2057400" y="4173538"/>
            <a:ext cx="381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x</a:t>
            </a:r>
          </a:p>
        </p:txBody>
      </p:sp>
      <p:sp>
        <p:nvSpPr>
          <p:cNvPr id="2316" name="Rectangle 268"/>
          <p:cNvSpPr>
            <a:spLocks noChangeArrowheads="1"/>
          </p:cNvSpPr>
          <p:nvPr/>
        </p:nvSpPr>
        <p:spPr bwMode="auto">
          <a:xfrm>
            <a:off x="2247900" y="41735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2 6</a:t>
            </a:r>
          </a:p>
        </p:txBody>
      </p:sp>
      <p:sp>
        <p:nvSpPr>
          <p:cNvPr id="2317" name="Line 269"/>
          <p:cNvSpPr>
            <a:spLocks noChangeShapeType="1"/>
          </p:cNvSpPr>
          <p:nvPr/>
        </p:nvSpPr>
        <p:spPr bwMode="auto">
          <a:xfrm>
            <a:off x="2057400" y="4495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2318" name="Rectangle 270"/>
          <p:cNvSpPr>
            <a:spLocks noChangeArrowheads="1"/>
          </p:cNvSpPr>
          <p:nvPr/>
        </p:nvSpPr>
        <p:spPr bwMode="auto">
          <a:xfrm>
            <a:off x="3581400" y="3657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2319" name="AutoShape 271"/>
          <p:cNvSpPr>
            <a:spLocks noChangeArrowheads="1"/>
          </p:cNvSpPr>
          <p:nvPr/>
        </p:nvSpPr>
        <p:spPr bwMode="auto">
          <a:xfrm>
            <a:off x="3505200" y="3429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2320" name="Rectangle 272"/>
          <p:cNvSpPr>
            <a:spLocks noChangeArrowheads="1"/>
          </p:cNvSpPr>
          <p:nvPr/>
        </p:nvSpPr>
        <p:spPr bwMode="auto">
          <a:xfrm>
            <a:off x="3581400" y="342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946</a:t>
            </a:r>
          </a:p>
        </p:txBody>
      </p:sp>
      <p:sp>
        <p:nvSpPr>
          <p:cNvPr id="2321" name="Rectangle 273"/>
          <p:cNvSpPr>
            <a:spLocks noChangeArrowheads="1"/>
          </p:cNvSpPr>
          <p:nvPr/>
        </p:nvSpPr>
        <p:spPr bwMode="auto">
          <a:xfrm>
            <a:off x="4038600" y="3429000"/>
            <a:ext cx="3810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x</a:t>
            </a:r>
          </a:p>
        </p:txBody>
      </p:sp>
      <p:sp>
        <p:nvSpPr>
          <p:cNvPr id="2322" name="Rectangle 274"/>
          <p:cNvSpPr>
            <a:spLocks noChangeArrowheads="1"/>
          </p:cNvSpPr>
          <p:nvPr/>
        </p:nvSpPr>
        <p:spPr bwMode="auto">
          <a:xfrm>
            <a:off x="4267200" y="342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3</a:t>
            </a:r>
          </a:p>
        </p:txBody>
      </p:sp>
      <p:sp>
        <p:nvSpPr>
          <p:cNvPr id="2323" name="Rectangle 275"/>
          <p:cNvSpPr>
            <a:spLocks noChangeArrowheads="1"/>
          </p:cNvSpPr>
          <p:nvPr/>
        </p:nvSpPr>
        <p:spPr bwMode="auto">
          <a:xfrm>
            <a:off x="3848100" y="38687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9 4 6</a:t>
            </a:r>
          </a:p>
        </p:txBody>
      </p:sp>
      <p:sp>
        <p:nvSpPr>
          <p:cNvPr id="2324" name="Rectangle 276"/>
          <p:cNvSpPr>
            <a:spLocks noChangeArrowheads="1"/>
          </p:cNvSpPr>
          <p:nvPr/>
        </p:nvSpPr>
        <p:spPr bwMode="auto">
          <a:xfrm>
            <a:off x="3733800" y="4173538"/>
            <a:ext cx="381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x</a:t>
            </a:r>
          </a:p>
        </p:txBody>
      </p:sp>
      <p:sp>
        <p:nvSpPr>
          <p:cNvPr id="2325" name="Rectangle 277"/>
          <p:cNvSpPr>
            <a:spLocks noChangeArrowheads="1"/>
          </p:cNvSpPr>
          <p:nvPr/>
        </p:nvSpPr>
        <p:spPr bwMode="auto">
          <a:xfrm>
            <a:off x="3924300" y="41735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   3</a:t>
            </a:r>
          </a:p>
        </p:txBody>
      </p:sp>
      <p:sp>
        <p:nvSpPr>
          <p:cNvPr id="2326" name="Line 278"/>
          <p:cNvSpPr>
            <a:spLocks noChangeShapeType="1"/>
          </p:cNvSpPr>
          <p:nvPr/>
        </p:nvSpPr>
        <p:spPr bwMode="auto">
          <a:xfrm>
            <a:off x="3733800" y="4495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2327" name="Rectangle 279"/>
          <p:cNvSpPr>
            <a:spLocks noChangeArrowheads="1"/>
          </p:cNvSpPr>
          <p:nvPr/>
        </p:nvSpPr>
        <p:spPr bwMode="auto">
          <a:xfrm>
            <a:off x="5257800" y="3657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2328" name="AutoShape 280"/>
          <p:cNvSpPr>
            <a:spLocks noChangeArrowheads="1"/>
          </p:cNvSpPr>
          <p:nvPr/>
        </p:nvSpPr>
        <p:spPr bwMode="auto">
          <a:xfrm>
            <a:off x="5181600" y="3429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2329" name="Rectangle 281"/>
          <p:cNvSpPr>
            <a:spLocks noChangeArrowheads="1"/>
          </p:cNvSpPr>
          <p:nvPr/>
        </p:nvSpPr>
        <p:spPr bwMode="auto">
          <a:xfrm>
            <a:off x="5257800" y="342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74</a:t>
            </a:r>
          </a:p>
        </p:txBody>
      </p:sp>
      <p:sp>
        <p:nvSpPr>
          <p:cNvPr id="2330" name="Rectangle 282"/>
          <p:cNvSpPr>
            <a:spLocks noChangeArrowheads="1"/>
          </p:cNvSpPr>
          <p:nvPr/>
        </p:nvSpPr>
        <p:spPr bwMode="auto">
          <a:xfrm>
            <a:off x="5715000" y="3429000"/>
            <a:ext cx="3810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x</a:t>
            </a:r>
          </a:p>
        </p:txBody>
      </p:sp>
      <p:sp>
        <p:nvSpPr>
          <p:cNvPr id="2331" name="Rectangle 283"/>
          <p:cNvSpPr>
            <a:spLocks noChangeArrowheads="1"/>
          </p:cNvSpPr>
          <p:nvPr/>
        </p:nvSpPr>
        <p:spPr bwMode="auto">
          <a:xfrm>
            <a:off x="5943600" y="342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6</a:t>
            </a:r>
          </a:p>
        </p:txBody>
      </p:sp>
      <p:sp>
        <p:nvSpPr>
          <p:cNvPr id="2332" name="Rectangle 284"/>
          <p:cNvSpPr>
            <a:spLocks noChangeArrowheads="1"/>
          </p:cNvSpPr>
          <p:nvPr/>
        </p:nvSpPr>
        <p:spPr bwMode="auto">
          <a:xfrm>
            <a:off x="5524500" y="38687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   7 4</a:t>
            </a:r>
          </a:p>
        </p:txBody>
      </p:sp>
      <p:sp>
        <p:nvSpPr>
          <p:cNvPr id="2333" name="Rectangle 285"/>
          <p:cNvSpPr>
            <a:spLocks noChangeArrowheads="1"/>
          </p:cNvSpPr>
          <p:nvPr/>
        </p:nvSpPr>
        <p:spPr bwMode="auto">
          <a:xfrm>
            <a:off x="5410200" y="4173538"/>
            <a:ext cx="381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x</a:t>
            </a:r>
          </a:p>
        </p:txBody>
      </p:sp>
      <p:sp>
        <p:nvSpPr>
          <p:cNvPr id="2334" name="Rectangle 286"/>
          <p:cNvSpPr>
            <a:spLocks noChangeArrowheads="1"/>
          </p:cNvSpPr>
          <p:nvPr/>
        </p:nvSpPr>
        <p:spPr bwMode="auto">
          <a:xfrm>
            <a:off x="5600700" y="41735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   6</a:t>
            </a:r>
          </a:p>
        </p:txBody>
      </p:sp>
      <p:sp>
        <p:nvSpPr>
          <p:cNvPr id="2335" name="Line 287"/>
          <p:cNvSpPr>
            <a:spLocks noChangeShapeType="1"/>
          </p:cNvSpPr>
          <p:nvPr/>
        </p:nvSpPr>
        <p:spPr bwMode="auto">
          <a:xfrm>
            <a:off x="5410200" y="4495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2336" name="Rectangle 288"/>
          <p:cNvSpPr>
            <a:spLocks noChangeArrowheads="1"/>
          </p:cNvSpPr>
          <p:nvPr/>
        </p:nvSpPr>
        <p:spPr bwMode="auto">
          <a:xfrm>
            <a:off x="228600" y="5562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2337" name="AutoShape 289"/>
          <p:cNvSpPr>
            <a:spLocks noChangeArrowheads="1"/>
          </p:cNvSpPr>
          <p:nvPr/>
        </p:nvSpPr>
        <p:spPr bwMode="auto">
          <a:xfrm>
            <a:off x="152400" y="5334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2338" name="Rectangle 290"/>
          <p:cNvSpPr>
            <a:spLocks noChangeArrowheads="1"/>
          </p:cNvSpPr>
          <p:nvPr/>
        </p:nvSpPr>
        <p:spPr bwMode="auto">
          <a:xfrm>
            <a:off x="228600" y="533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68</a:t>
            </a:r>
          </a:p>
        </p:txBody>
      </p:sp>
      <p:sp>
        <p:nvSpPr>
          <p:cNvPr id="2339" name="Rectangle 291"/>
          <p:cNvSpPr>
            <a:spLocks noChangeArrowheads="1"/>
          </p:cNvSpPr>
          <p:nvPr/>
        </p:nvSpPr>
        <p:spPr bwMode="auto">
          <a:xfrm>
            <a:off x="685800" y="5334000"/>
            <a:ext cx="3810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x</a:t>
            </a:r>
          </a:p>
        </p:txBody>
      </p:sp>
      <p:sp>
        <p:nvSpPr>
          <p:cNvPr id="2340" name="Rectangle 292"/>
          <p:cNvSpPr>
            <a:spLocks noChangeArrowheads="1"/>
          </p:cNvSpPr>
          <p:nvPr/>
        </p:nvSpPr>
        <p:spPr bwMode="auto">
          <a:xfrm>
            <a:off x="914400" y="533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34</a:t>
            </a:r>
          </a:p>
        </p:txBody>
      </p:sp>
      <p:sp>
        <p:nvSpPr>
          <p:cNvPr id="2341" name="Rectangle 293"/>
          <p:cNvSpPr>
            <a:spLocks noChangeArrowheads="1"/>
          </p:cNvSpPr>
          <p:nvPr/>
        </p:nvSpPr>
        <p:spPr bwMode="auto">
          <a:xfrm>
            <a:off x="495300" y="57737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   6 8</a:t>
            </a:r>
          </a:p>
        </p:txBody>
      </p:sp>
      <p:sp>
        <p:nvSpPr>
          <p:cNvPr id="2342" name="Rectangle 294"/>
          <p:cNvSpPr>
            <a:spLocks noChangeArrowheads="1"/>
          </p:cNvSpPr>
          <p:nvPr/>
        </p:nvSpPr>
        <p:spPr bwMode="auto">
          <a:xfrm>
            <a:off x="381000" y="6078538"/>
            <a:ext cx="381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x</a:t>
            </a:r>
          </a:p>
        </p:txBody>
      </p:sp>
      <p:sp>
        <p:nvSpPr>
          <p:cNvPr id="2343" name="Rectangle 295"/>
          <p:cNvSpPr>
            <a:spLocks noChangeArrowheads="1"/>
          </p:cNvSpPr>
          <p:nvPr/>
        </p:nvSpPr>
        <p:spPr bwMode="auto">
          <a:xfrm>
            <a:off x="571500" y="60785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3 4</a:t>
            </a:r>
          </a:p>
        </p:txBody>
      </p:sp>
      <p:sp>
        <p:nvSpPr>
          <p:cNvPr id="2344" name="Line 296"/>
          <p:cNvSpPr>
            <a:spLocks noChangeShapeType="1"/>
          </p:cNvSpPr>
          <p:nvPr/>
        </p:nvSpPr>
        <p:spPr bwMode="auto">
          <a:xfrm>
            <a:off x="381000" y="6400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2345" name="Rectangle 297"/>
          <p:cNvSpPr>
            <a:spLocks noChangeArrowheads="1"/>
          </p:cNvSpPr>
          <p:nvPr/>
        </p:nvSpPr>
        <p:spPr bwMode="auto">
          <a:xfrm>
            <a:off x="1905000" y="5562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2346" name="AutoShape 298"/>
          <p:cNvSpPr>
            <a:spLocks noChangeArrowheads="1"/>
          </p:cNvSpPr>
          <p:nvPr/>
        </p:nvSpPr>
        <p:spPr bwMode="auto">
          <a:xfrm>
            <a:off x="1828800" y="5334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2347" name="Rectangle 299"/>
          <p:cNvSpPr>
            <a:spLocks noChangeArrowheads="1"/>
          </p:cNvSpPr>
          <p:nvPr/>
        </p:nvSpPr>
        <p:spPr bwMode="auto">
          <a:xfrm>
            <a:off x="1905000" y="533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5770</a:t>
            </a:r>
          </a:p>
        </p:txBody>
      </p:sp>
      <p:sp>
        <p:nvSpPr>
          <p:cNvPr id="2348" name="Rectangle 300"/>
          <p:cNvSpPr>
            <a:spLocks noChangeArrowheads="1"/>
          </p:cNvSpPr>
          <p:nvPr/>
        </p:nvSpPr>
        <p:spPr bwMode="auto">
          <a:xfrm>
            <a:off x="2362200" y="5334000"/>
            <a:ext cx="3810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x</a:t>
            </a:r>
          </a:p>
        </p:txBody>
      </p:sp>
      <p:sp>
        <p:nvSpPr>
          <p:cNvPr id="2349" name="Rectangle 301"/>
          <p:cNvSpPr>
            <a:spLocks noChangeArrowheads="1"/>
          </p:cNvSpPr>
          <p:nvPr/>
        </p:nvSpPr>
        <p:spPr bwMode="auto">
          <a:xfrm>
            <a:off x="2590800" y="533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2</a:t>
            </a:r>
          </a:p>
        </p:txBody>
      </p:sp>
      <p:sp>
        <p:nvSpPr>
          <p:cNvPr id="2350" name="Rectangle 302"/>
          <p:cNvSpPr>
            <a:spLocks noChangeArrowheads="1"/>
          </p:cNvSpPr>
          <p:nvPr/>
        </p:nvSpPr>
        <p:spPr bwMode="auto">
          <a:xfrm>
            <a:off x="2286000" y="57737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5 7 7 0   </a:t>
            </a:r>
          </a:p>
        </p:txBody>
      </p:sp>
      <p:sp>
        <p:nvSpPr>
          <p:cNvPr id="2351" name="Rectangle 303"/>
          <p:cNvSpPr>
            <a:spLocks noChangeArrowheads="1"/>
          </p:cNvSpPr>
          <p:nvPr/>
        </p:nvSpPr>
        <p:spPr bwMode="auto">
          <a:xfrm>
            <a:off x="2057400" y="6078538"/>
            <a:ext cx="381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x</a:t>
            </a:r>
          </a:p>
        </p:txBody>
      </p:sp>
      <p:sp>
        <p:nvSpPr>
          <p:cNvPr id="2352" name="Rectangle 304"/>
          <p:cNvSpPr>
            <a:spLocks noChangeArrowheads="1"/>
          </p:cNvSpPr>
          <p:nvPr/>
        </p:nvSpPr>
        <p:spPr bwMode="auto">
          <a:xfrm>
            <a:off x="2362200" y="60785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   2</a:t>
            </a:r>
          </a:p>
        </p:txBody>
      </p:sp>
      <p:sp>
        <p:nvSpPr>
          <p:cNvPr id="2353" name="Line 305"/>
          <p:cNvSpPr>
            <a:spLocks noChangeShapeType="1"/>
          </p:cNvSpPr>
          <p:nvPr/>
        </p:nvSpPr>
        <p:spPr bwMode="auto">
          <a:xfrm>
            <a:off x="2057400" y="6400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2354" name="Rectangle 306"/>
          <p:cNvSpPr>
            <a:spLocks noChangeArrowheads="1"/>
          </p:cNvSpPr>
          <p:nvPr/>
        </p:nvSpPr>
        <p:spPr bwMode="auto">
          <a:xfrm>
            <a:off x="3581400" y="5562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2355" name="AutoShape 307"/>
          <p:cNvSpPr>
            <a:spLocks noChangeArrowheads="1"/>
          </p:cNvSpPr>
          <p:nvPr/>
        </p:nvSpPr>
        <p:spPr bwMode="auto">
          <a:xfrm>
            <a:off x="3505200" y="5334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2356" name="Rectangle 308"/>
          <p:cNvSpPr>
            <a:spLocks noChangeArrowheads="1"/>
          </p:cNvSpPr>
          <p:nvPr/>
        </p:nvSpPr>
        <p:spPr bwMode="auto">
          <a:xfrm>
            <a:off x="3581400" y="533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367</a:t>
            </a:r>
          </a:p>
        </p:txBody>
      </p:sp>
      <p:sp>
        <p:nvSpPr>
          <p:cNvPr id="2357" name="Rectangle 309"/>
          <p:cNvSpPr>
            <a:spLocks noChangeArrowheads="1"/>
          </p:cNvSpPr>
          <p:nvPr/>
        </p:nvSpPr>
        <p:spPr bwMode="auto">
          <a:xfrm>
            <a:off x="4038600" y="5334000"/>
            <a:ext cx="3810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x</a:t>
            </a:r>
          </a:p>
        </p:txBody>
      </p:sp>
      <p:sp>
        <p:nvSpPr>
          <p:cNvPr id="2358" name="Rectangle 310"/>
          <p:cNvSpPr>
            <a:spLocks noChangeArrowheads="1"/>
          </p:cNvSpPr>
          <p:nvPr/>
        </p:nvSpPr>
        <p:spPr bwMode="auto">
          <a:xfrm>
            <a:off x="4267200" y="533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7</a:t>
            </a:r>
          </a:p>
        </p:txBody>
      </p:sp>
      <p:sp>
        <p:nvSpPr>
          <p:cNvPr id="2359" name="Rectangle 311"/>
          <p:cNvSpPr>
            <a:spLocks noChangeArrowheads="1"/>
          </p:cNvSpPr>
          <p:nvPr/>
        </p:nvSpPr>
        <p:spPr bwMode="auto">
          <a:xfrm>
            <a:off x="3848100" y="57737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3 6 7</a:t>
            </a:r>
          </a:p>
        </p:txBody>
      </p:sp>
      <p:sp>
        <p:nvSpPr>
          <p:cNvPr id="2360" name="Rectangle 312"/>
          <p:cNvSpPr>
            <a:spLocks noChangeArrowheads="1"/>
          </p:cNvSpPr>
          <p:nvPr/>
        </p:nvSpPr>
        <p:spPr bwMode="auto">
          <a:xfrm>
            <a:off x="3733800" y="6078538"/>
            <a:ext cx="381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x</a:t>
            </a:r>
          </a:p>
        </p:txBody>
      </p:sp>
      <p:sp>
        <p:nvSpPr>
          <p:cNvPr id="2361" name="Rectangle 313"/>
          <p:cNvSpPr>
            <a:spLocks noChangeArrowheads="1"/>
          </p:cNvSpPr>
          <p:nvPr/>
        </p:nvSpPr>
        <p:spPr bwMode="auto">
          <a:xfrm>
            <a:off x="3924300" y="60785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   7</a:t>
            </a:r>
          </a:p>
        </p:txBody>
      </p:sp>
      <p:sp>
        <p:nvSpPr>
          <p:cNvPr id="2362" name="Line 314"/>
          <p:cNvSpPr>
            <a:spLocks noChangeShapeType="1"/>
          </p:cNvSpPr>
          <p:nvPr/>
        </p:nvSpPr>
        <p:spPr bwMode="auto">
          <a:xfrm>
            <a:off x="3733800" y="6400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2363" name="Rectangle 315"/>
          <p:cNvSpPr>
            <a:spLocks noChangeArrowheads="1"/>
          </p:cNvSpPr>
          <p:nvPr/>
        </p:nvSpPr>
        <p:spPr bwMode="auto">
          <a:xfrm>
            <a:off x="5257800" y="5562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2364" name="AutoShape 316"/>
          <p:cNvSpPr>
            <a:spLocks noChangeArrowheads="1"/>
          </p:cNvSpPr>
          <p:nvPr/>
        </p:nvSpPr>
        <p:spPr bwMode="auto">
          <a:xfrm>
            <a:off x="5181600" y="5334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2365" name="Rectangle 317"/>
          <p:cNvSpPr>
            <a:spLocks noChangeArrowheads="1"/>
          </p:cNvSpPr>
          <p:nvPr/>
        </p:nvSpPr>
        <p:spPr bwMode="auto">
          <a:xfrm>
            <a:off x="5257800" y="533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900</a:t>
            </a:r>
          </a:p>
        </p:txBody>
      </p:sp>
      <p:sp>
        <p:nvSpPr>
          <p:cNvPr id="2366" name="Rectangle 318"/>
          <p:cNvSpPr>
            <a:spLocks noChangeArrowheads="1"/>
          </p:cNvSpPr>
          <p:nvPr/>
        </p:nvSpPr>
        <p:spPr bwMode="auto">
          <a:xfrm>
            <a:off x="5715000" y="5334000"/>
            <a:ext cx="3810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x</a:t>
            </a:r>
          </a:p>
        </p:txBody>
      </p:sp>
      <p:sp>
        <p:nvSpPr>
          <p:cNvPr id="2367" name="Rectangle 319"/>
          <p:cNvSpPr>
            <a:spLocks noChangeArrowheads="1"/>
          </p:cNvSpPr>
          <p:nvPr/>
        </p:nvSpPr>
        <p:spPr bwMode="auto">
          <a:xfrm>
            <a:off x="5943600" y="533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4</a:t>
            </a:r>
          </a:p>
        </p:txBody>
      </p:sp>
      <p:sp>
        <p:nvSpPr>
          <p:cNvPr id="2368" name="Rectangle 320"/>
          <p:cNvSpPr>
            <a:spLocks noChangeArrowheads="1"/>
          </p:cNvSpPr>
          <p:nvPr/>
        </p:nvSpPr>
        <p:spPr bwMode="auto">
          <a:xfrm>
            <a:off x="5524500" y="57737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9 0 0</a:t>
            </a:r>
          </a:p>
        </p:txBody>
      </p:sp>
      <p:sp>
        <p:nvSpPr>
          <p:cNvPr id="2369" name="Rectangle 321"/>
          <p:cNvSpPr>
            <a:spLocks noChangeArrowheads="1"/>
          </p:cNvSpPr>
          <p:nvPr/>
        </p:nvSpPr>
        <p:spPr bwMode="auto">
          <a:xfrm>
            <a:off x="5410200" y="6078538"/>
            <a:ext cx="381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x</a:t>
            </a:r>
          </a:p>
        </p:txBody>
      </p:sp>
      <p:sp>
        <p:nvSpPr>
          <p:cNvPr id="2370" name="Rectangle 322"/>
          <p:cNvSpPr>
            <a:spLocks noChangeArrowheads="1"/>
          </p:cNvSpPr>
          <p:nvPr/>
        </p:nvSpPr>
        <p:spPr bwMode="auto">
          <a:xfrm>
            <a:off x="5600700" y="60785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   4</a:t>
            </a:r>
          </a:p>
        </p:txBody>
      </p:sp>
      <p:sp>
        <p:nvSpPr>
          <p:cNvPr id="2371" name="Line 323"/>
          <p:cNvSpPr>
            <a:spLocks noChangeShapeType="1"/>
          </p:cNvSpPr>
          <p:nvPr/>
        </p:nvSpPr>
        <p:spPr bwMode="auto">
          <a:xfrm>
            <a:off x="5410200" y="6400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2372" name="Rectangle 324"/>
          <p:cNvSpPr>
            <a:spLocks noChangeArrowheads="1"/>
          </p:cNvSpPr>
          <p:nvPr/>
        </p:nvSpPr>
        <p:spPr bwMode="auto">
          <a:xfrm>
            <a:off x="228600" y="7467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2373" name="AutoShape 325"/>
          <p:cNvSpPr>
            <a:spLocks noChangeArrowheads="1"/>
          </p:cNvSpPr>
          <p:nvPr/>
        </p:nvSpPr>
        <p:spPr bwMode="auto">
          <a:xfrm>
            <a:off x="152400" y="7239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2374" name="Rectangle 326"/>
          <p:cNvSpPr>
            <a:spLocks noChangeArrowheads="1"/>
          </p:cNvSpPr>
          <p:nvPr/>
        </p:nvSpPr>
        <p:spPr bwMode="auto">
          <a:xfrm>
            <a:off x="228600" y="723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230</a:t>
            </a:r>
          </a:p>
        </p:txBody>
      </p:sp>
      <p:sp>
        <p:nvSpPr>
          <p:cNvPr id="2375" name="Rectangle 327"/>
          <p:cNvSpPr>
            <a:spLocks noChangeArrowheads="1"/>
          </p:cNvSpPr>
          <p:nvPr/>
        </p:nvSpPr>
        <p:spPr bwMode="auto">
          <a:xfrm>
            <a:off x="685800" y="7239000"/>
            <a:ext cx="3810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x</a:t>
            </a:r>
          </a:p>
        </p:txBody>
      </p:sp>
      <p:sp>
        <p:nvSpPr>
          <p:cNvPr id="2376" name="Rectangle 328"/>
          <p:cNvSpPr>
            <a:spLocks noChangeArrowheads="1"/>
          </p:cNvSpPr>
          <p:nvPr/>
        </p:nvSpPr>
        <p:spPr bwMode="auto">
          <a:xfrm>
            <a:off x="914400" y="723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15</a:t>
            </a:r>
          </a:p>
        </p:txBody>
      </p:sp>
      <p:sp>
        <p:nvSpPr>
          <p:cNvPr id="2377" name="Rectangle 329"/>
          <p:cNvSpPr>
            <a:spLocks noChangeArrowheads="1"/>
          </p:cNvSpPr>
          <p:nvPr/>
        </p:nvSpPr>
        <p:spPr bwMode="auto">
          <a:xfrm>
            <a:off x="495300" y="76787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2 3 0</a:t>
            </a:r>
          </a:p>
        </p:txBody>
      </p:sp>
      <p:sp>
        <p:nvSpPr>
          <p:cNvPr id="2378" name="Rectangle 330"/>
          <p:cNvSpPr>
            <a:spLocks noChangeArrowheads="1"/>
          </p:cNvSpPr>
          <p:nvPr/>
        </p:nvSpPr>
        <p:spPr bwMode="auto">
          <a:xfrm>
            <a:off x="381000" y="7983538"/>
            <a:ext cx="381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x</a:t>
            </a:r>
          </a:p>
        </p:txBody>
      </p:sp>
      <p:sp>
        <p:nvSpPr>
          <p:cNvPr id="2379" name="Rectangle 331"/>
          <p:cNvSpPr>
            <a:spLocks noChangeArrowheads="1"/>
          </p:cNvSpPr>
          <p:nvPr/>
        </p:nvSpPr>
        <p:spPr bwMode="auto">
          <a:xfrm>
            <a:off x="571500" y="79835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1 5</a:t>
            </a:r>
          </a:p>
        </p:txBody>
      </p:sp>
      <p:sp>
        <p:nvSpPr>
          <p:cNvPr id="2380" name="Line 332"/>
          <p:cNvSpPr>
            <a:spLocks noChangeShapeType="1"/>
          </p:cNvSpPr>
          <p:nvPr/>
        </p:nvSpPr>
        <p:spPr bwMode="auto">
          <a:xfrm>
            <a:off x="381000" y="8305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2381" name="Rectangle 333"/>
          <p:cNvSpPr>
            <a:spLocks noChangeArrowheads="1"/>
          </p:cNvSpPr>
          <p:nvPr/>
        </p:nvSpPr>
        <p:spPr bwMode="auto">
          <a:xfrm>
            <a:off x="1905000" y="7467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2382" name="AutoShape 334"/>
          <p:cNvSpPr>
            <a:spLocks noChangeArrowheads="1"/>
          </p:cNvSpPr>
          <p:nvPr/>
        </p:nvSpPr>
        <p:spPr bwMode="auto">
          <a:xfrm>
            <a:off x="1828800" y="7239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2383" name="Rectangle 335"/>
          <p:cNvSpPr>
            <a:spLocks noChangeArrowheads="1"/>
          </p:cNvSpPr>
          <p:nvPr/>
        </p:nvSpPr>
        <p:spPr bwMode="auto">
          <a:xfrm>
            <a:off x="1905000" y="723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44</a:t>
            </a:r>
          </a:p>
        </p:txBody>
      </p:sp>
      <p:sp>
        <p:nvSpPr>
          <p:cNvPr id="2384" name="Rectangle 336"/>
          <p:cNvSpPr>
            <a:spLocks noChangeArrowheads="1"/>
          </p:cNvSpPr>
          <p:nvPr/>
        </p:nvSpPr>
        <p:spPr bwMode="auto">
          <a:xfrm>
            <a:off x="2362200" y="7239000"/>
            <a:ext cx="3810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x</a:t>
            </a:r>
          </a:p>
        </p:txBody>
      </p:sp>
      <p:sp>
        <p:nvSpPr>
          <p:cNvPr id="2385" name="Rectangle 337"/>
          <p:cNvSpPr>
            <a:spLocks noChangeArrowheads="1"/>
          </p:cNvSpPr>
          <p:nvPr/>
        </p:nvSpPr>
        <p:spPr bwMode="auto">
          <a:xfrm>
            <a:off x="2590800" y="723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8</a:t>
            </a:r>
          </a:p>
        </p:txBody>
      </p:sp>
      <p:sp>
        <p:nvSpPr>
          <p:cNvPr id="2386" name="Rectangle 338"/>
          <p:cNvSpPr>
            <a:spLocks noChangeArrowheads="1"/>
          </p:cNvSpPr>
          <p:nvPr/>
        </p:nvSpPr>
        <p:spPr bwMode="auto">
          <a:xfrm>
            <a:off x="2171700" y="76787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   4 4</a:t>
            </a:r>
          </a:p>
        </p:txBody>
      </p:sp>
      <p:sp>
        <p:nvSpPr>
          <p:cNvPr id="2387" name="Rectangle 339"/>
          <p:cNvSpPr>
            <a:spLocks noChangeArrowheads="1"/>
          </p:cNvSpPr>
          <p:nvPr/>
        </p:nvSpPr>
        <p:spPr bwMode="auto">
          <a:xfrm>
            <a:off x="2057400" y="7983538"/>
            <a:ext cx="381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x</a:t>
            </a:r>
          </a:p>
        </p:txBody>
      </p:sp>
      <p:sp>
        <p:nvSpPr>
          <p:cNvPr id="2388" name="Rectangle 340"/>
          <p:cNvSpPr>
            <a:spLocks noChangeArrowheads="1"/>
          </p:cNvSpPr>
          <p:nvPr/>
        </p:nvSpPr>
        <p:spPr bwMode="auto">
          <a:xfrm>
            <a:off x="2247900" y="79835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   8</a:t>
            </a:r>
          </a:p>
        </p:txBody>
      </p:sp>
      <p:sp>
        <p:nvSpPr>
          <p:cNvPr id="2389" name="Line 341"/>
          <p:cNvSpPr>
            <a:spLocks noChangeShapeType="1"/>
          </p:cNvSpPr>
          <p:nvPr/>
        </p:nvSpPr>
        <p:spPr bwMode="auto">
          <a:xfrm>
            <a:off x="2057400" y="8305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2390" name="Rectangle 342"/>
          <p:cNvSpPr>
            <a:spLocks noChangeArrowheads="1"/>
          </p:cNvSpPr>
          <p:nvPr/>
        </p:nvSpPr>
        <p:spPr bwMode="auto">
          <a:xfrm>
            <a:off x="3581400" y="7467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2391" name="AutoShape 343"/>
          <p:cNvSpPr>
            <a:spLocks noChangeArrowheads="1"/>
          </p:cNvSpPr>
          <p:nvPr/>
        </p:nvSpPr>
        <p:spPr bwMode="auto">
          <a:xfrm>
            <a:off x="3505200" y="7239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2392" name="Rectangle 344"/>
          <p:cNvSpPr>
            <a:spLocks noChangeArrowheads="1"/>
          </p:cNvSpPr>
          <p:nvPr/>
        </p:nvSpPr>
        <p:spPr bwMode="auto">
          <a:xfrm>
            <a:off x="3581400" y="723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50</a:t>
            </a:r>
          </a:p>
        </p:txBody>
      </p:sp>
      <p:sp>
        <p:nvSpPr>
          <p:cNvPr id="2393" name="Rectangle 345"/>
          <p:cNvSpPr>
            <a:spLocks noChangeArrowheads="1"/>
          </p:cNvSpPr>
          <p:nvPr/>
        </p:nvSpPr>
        <p:spPr bwMode="auto">
          <a:xfrm>
            <a:off x="4038600" y="7239000"/>
            <a:ext cx="3810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x</a:t>
            </a:r>
          </a:p>
        </p:txBody>
      </p:sp>
      <p:sp>
        <p:nvSpPr>
          <p:cNvPr id="2394" name="Rectangle 346"/>
          <p:cNvSpPr>
            <a:spLocks noChangeArrowheads="1"/>
          </p:cNvSpPr>
          <p:nvPr/>
        </p:nvSpPr>
        <p:spPr bwMode="auto">
          <a:xfrm>
            <a:off x="4267200" y="723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10</a:t>
            </a:r>
          </a:p>
        </p:txBody>
      </p:sp>
      <p:sp>
        <p:nvSpPr>
          <p:cNvPr id="2395" name="Rectangle 347"/>
          <p:cNvSpPr>
            <a:spLocks noChangeArrowheads="1"/>
          </p:cNvSpPr>
          <p:nvPr/>
        </p:nvSpPr>
        <p:spPr bwMode="auto">
          <a:xfrm>
            <a:off x="3848100" y="76787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   5 0</a:t>
            </a:r>
          </a:p>
        </p:txBody>
      </p:sp>
      <p:sp>
        <p:nvSpPr>
          <p:cNvPr id="2396" name="Rectangle 348"/>
          <p:cNvSpPr>
            <a:spLocks noChangeArrowheads="1"/>
          </p:cNvSpPr>
          <p:nvPr/>
        </p:nvSpPr>
        <p:spPr bwMode="auto">
          <a:xfrm>
            <a:off x="3733800" y="7983538"/>
            <a:ext cx="381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x</a:t>
            </a:r>
          </a:p>
        </p:txBody>
      </p:sp>
      <p:sp>
        <p:nvSpPr>
          <p:cNvPr id="2397" name="Rectangle 349"/>
          <p:cNvSpPr>
            <a:spLocks noChangeArrowheads="1"/>
          </p:cNvSpPr>
          <p:nvPr/>
        </p:nvSpPr>
        <p:spPr bwMode="auto">
          <a:xfrm>
            <a:off x="3924300" y="79835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1 0</a:t>
            </a:r>
          </a:p>
        </p:txBody>
      </p:sp>
      <p:sp>
        <p:nvSpPr>
          <p:cNvPr id="2398" name="Line 350"/>
          <p:cNvSpPr>
            <a:spLocks noChangeShapeType="1"/>
          </p:cNvSpPr>
          <p:nvPr/>
        </p:nvSpPr>
        <p:spPr bwMode="auto">
          <a:xfrm>
            <a:off x="3733800" y="8305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2399" name="Rectangle 351"/>
          <p:cNvSpPr>
            <a:spLocks noChangeArrowheads="1"/>
          </p:cNvSpPr>
          <p:nvPr/>
        </p:nvSpPr>
        <p:spPr bwMode="auto">
          <a:xfrm>
            <a:off x="5257800" y="7467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2400" name="AutoShape 352"/>
          <p:cNvSpPr>
            <a:spLocks noChangeArrowheads="1"/>
          </p:cNvSpPr>
          <p:nvPr/>
        </p:nvSpPr>
        <p:spPr bwMode="auto">
          <a:xfrm>
            <a:off x="5181600" y="7239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2401" name="Rectangle 353"/>
          <p:cNvSpPr>
            <a:spLocks noChangeArrowheads="1"/>
          </p:cNvSpPr>
          <p:nvPr/>
        </p:nvSpPr>
        <p:spPr bwMode="auto">
          <a:xfrm>
            <a:off x="5257800" y="723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14</a:t>
            </a:r>
          </a:p>
        </p:txBody>
      </p:sp>
      <p:sp>
        <p:nvSpPr>
          <p:cNvPr id="2402" name="Rectangle 354"/>
          <p:cNvSpPr>
            <a:spLocks noChangeArrowheads="1"/>
          </p:cNvSpPr>
          <p:nvPr/>
        </p:nvSpPr>
        <p:spPr bwMode="auto">
          <a:xfrm>
            <a:off x="5715000" y="7239000"/>
            <a:ext cx="3810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x</a:t>
            </a:r>
          </a:p>
        </p:txBody>
      </p:sp>
      <p:sp>
        <p:nvSpPr>
          <p:cNvPr id="2403" name="Rectangle 355"/>
          <p:cNvSpPr>
            <a:spLocks noChangeArrowheads="1"/>
          </p:cNvSpPr>
          <p:nvPr/>
        </p:nvSpPr>
        <p:spPr bwMode="auto">
          <a:xfrm>
            <a:off x="5943600" y="723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12</a:t>
            </a:r>
          </a:p>
        </p:txBody>
      </p:sp>
      <p:sp>
        <p:nvSpPr>
          <p:cNvPr id="2404" name="Rectangle 356"/>
          <p:cNvSpPr>
            <a:spLocks noChangeArrowheads="1"/>
          </p:cNvSpPr>
          <p:nvPr/>
        </p:nvSpPr>
        <p:spPr bwMode="auto">
          <a:xfrm>
            <a:off x="5524500" y="76787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   1 4</a:t>
            </a:r>
          </a:p>
        </p:txBody>
      </p:sp>
      <p:sp>
        <p:nvSpPr>
          <p:cNvPr id="2405" name="Rectangle 357"/>
          <p:cNvSpPr>
            <a:spLocks noChangeArrowheads="1"/>
          </p:cNvSpPr>
          <p:nvPr/>
        </p:nvSpPr>
        <p:spPr bwMode="auto">
          <a:xfrm>
            <a:off x="5410200" y="7983538"/>
            <a:ext cx="381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x</a:t>
            </a:r>
          </a:p>
        </p:txBody>
      </p:sp>
      <p:sp>
        <p:nvSpPr>
          <p:cNvPr id="2406" name="Rectangle 358"/>
          <p:cNvSpPr>
            <a:spLocks noChangeArrowheads="1"/>
          </p:cNvSpPr>
          <p:nvPr/>
        </p:nvSpPr>
        <p:spPr bwMode="auto">
          <a:xfrm>
            <a:off x="5600700" y="79835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1 2</a:t>
            </a:r>
          </a:p>
        </p:txBody>
      </p:sp>
      <p:sp>
        <p:nvSpPr>
          <p:cNvPr id="2407" name="Line 359"/>
          <p:cNvSpPr>
            <a:spLocks noChangeShapeType="1"/>
          </p:cNvSpPr>
          <p:nvPr/>
        </p:nvSpPr>
        <p:spPr bwMode="auto">
          <a:xfrm>
            <a:off x="5410200" y="8305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76200" y="76200"/>
            <a:ext cx="67056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52400" y="152400"/>
            <a:ext cx="1066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600">
                <a:latin typeface="Arial" charset="0"/>
              </a:rPr>
              <a:t>Nome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1295400" y="533400"/>
            <a:ext cx="5410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1295400" y="152400"/>
            <a:ext cx="5410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152400" y="533400"/>
            <a:ext cx="1066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600">
                <a:latin typeface="Arial" charset="0"/>
              </a:rPr>
              <a:t>Data</a:t>
            </a: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2895600" y="990600"/>
            <a:ext cx="1066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2800">
                <a:latin typeface="Arial" charset="0"/>
              </a:rPr>
              <a:t>Matemática</a:t>
            </a: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228600" y="1752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6155" name="AutoShape 11"/>
          <p:cNvSpPr>
            <a:spLocks noChangeArrowheads="1"/>
          </p:cNvSpPr>
          <p:nvPr/>
        </p:nvSpPr>
        <p:spPr bwMode="auto">
          <a:xfrm>
            <a:off x="152400" y="1524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188913" y="152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36,39</a:t>
            </a:r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744538" y="1524000"/>
            <a:ext cx="3810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x</a:t>
            </a:r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914400" y="152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28</a:t>
            </a:r>
          </a:p>
        </p:txBody>
      </p:sp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765175" y="19637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3 6, 3 9</a:t>
            </a:r>
          </a:p>
        </p:txBody>
      </p:sp>
      <p:sp>
        <p:nvSpPr>
          <p:cNvPr id="6160" name="Rectangle 16"/>
          <p:cNvSpPr>
            <a:spLocks noChangeArrowheads="1"/>
          </p:cNvSpPr>
          <p:nvPr/>
        </p:nvSpPr>
        <p:spPr bwMode="auto">
          <a:xfrm>
            <a:off x="381000" y="2268538"/>
            <a:ext cx="381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x</a:t>
            </a:r>
          </a:p>
        </p:txBody>
      </p:sp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571500" y="22685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1 2</a:t>
            </a:r>
          </a:p>
        </p:txBody>
      </p:sp>
      <p:sp>
        <p:nvSpPr>
          <p:cNvPr id="6162" name="Line 18"/>
          <p:cNvSpPr>
            <a:spLocks noChangeShapeType="1"/>
          </p:cNvSpPr>
          <p:nvPr/>
        </p:nvSpPr>
        <p:spPr bwMode="auto">
          <a:xfrm>
            <a:off x="381000" y="2590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1905000" y="1752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6164" name="AutoShape 20"/>
          <p:cNvSpPr>
            <a:spLocks noChangeArrowheads="1"/>
          </p:cNvSpPr>
          <p:nvPr/>
        </p:nvSpPr>
        <p:spPr bwMode="auto">
          <a:xfrm>
            <a:off x="1828800" y="1524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6165" name="Rectangle 21"/>
          <p:cNvSpPr>
            <a:spLocks noChangeArrowheads="1"/>
          </p:cNvSpPr>
          <p:nvPr/>
        </p:nvSpPr>
        <p:spPr bwMode="auto">
          <a:xfrm>
            <a:off x="1844675" y="152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54,2</a:t>
            </a:r>
          </a:p>
        </p:txBody>
      </p:sp>
      <p:sp>
        <p:nvSpPr>
          <p:cNvPr id="6166" name="Rectangle 22"/>
          <p:cNvSpPr>
            <a:spLocks noChangeArrowheads="1"/>
          </p:cNvSpPr>
          <p:nvPr/>
        </p:nvSpPr>
        <p:spPr bwMode="auto">
          <a:xfrm>
            <a:off x="2400300" y="1524000"/>
            <a:ext cx="3810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x</a:t>
            </a:r>
          </a:p>
        </p:txBody>
      </p:sp>
      <p:sp>
        <p:nvSpPr>
          <p:cNvPr id="6167" name="Rectangle 23"/>
          <p:cNvSpPr>
            <a:spLocks noChangeArrowheads="1"/>
          </p:cNvSpPr>
          <p:nvPr/>
        </p:nvSpPr>
        <p:spPr bwMode="auto">
          <a:xfrm>
            <a:off x="2590800" y="152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94</a:t>
            </a:r>
          </a:p>
        </p:txBody>
      </p:sp>
      <p:sp>
        <p:nvSpPr>
          <p:cNvPr id="6172" name="Rectangle 28"/>
          <p:cNvSpPr>
            <a:spLocks noChangeArrowheads="1"/>
          </p:cNvSpPr>
          <p:nvPr/>
        </p:nvSpPr>
        <p:spPr bwMode="auto">
          <a:xfrm>
            <a:off x="3581400" y="1752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6173" name="AutoShape 29"/>
          <p:cNvSpPr>
            <a:spLocks noChangeArrowheads="1"/>
          </p:cNvSpPr>
          <p:nvPr/>
        </p:nvSpPr>
        <p:spPr bwMode="auto">
          <a:xfrm>
            <a:off x="3505200" y="1524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6174" name="Rectangle 30"/>
          <p:cNvSpPr>
            <a:spLocks noChangeArrowheads="1"/>
          </p:cNvSpPr>
          <p:nvPr/>
        </p:nvSpPr>
        <p:spPr bwMode="auto">
          <a:xfrm>
            <a:off x="3500438" y="152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634</a:t>
            </a:r>
          </a:p>
        </p:txBody>
      </p:sp>
      <p:sp>
        <p:nvSpPr>
          <p:cNvPr id="6175" name="Rectangle 31"/>
          <p:cNvSpPr>
            <a:spLocks noChangeArrowheads="1"/>
          </p:cNvSpPr>
          <p:nvPr/>
        </p:nvSpPr>
        <p:spPr bwMode="auto">
          <a:xfrm>
            <a:off x="4056063" y="1524000"/>
            <a:ext cx="3810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x</a:t>
            </a:r>
          </a:p>
        </p:txBody>
      </p:sp>
      <p:sp>
        <p:nvSpPr>
          <p:cNvPr id="6176" name="Rectangle 32"/>
          <p:cNvSpPr>
            <a:spLocks noChangeArrowheads="1"/>
          </p:cNvSpPr>
          <p:nvPr/>
        </p:nvSpPr>
        <p:spPr bwMode="auto">
          <a:xfrm>
            <a:off x="4346575" y="152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396,3</a:t>
            </a:r>
          </a:p>
        </p:txBody>
      </p:sp>
      <p:sp>
        <p:nvSpPr>
          <p:cNvPr id="6181" name="Rectangle 37"/>
          <p:cNvSpPr>
            <a:spLocks noChangeArrowheads="1"/>
          </p:cNvSpPr>
          <p:nvPr/>
        </p:nvSpPr>
        <p:spPr bwMode="auto">
          <a:xfrm>
            <a:off x="5257800" y="1752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6182" name="AutoShape 38"/>
          <p:cNvSpPr>
            <a:spLocks noChangeArrowheads="1"/>
          </p:cNvSpPr>
          <p:nvPr/>
        </p:nvSpPr>
        <p:spPr bwMode="auto">
          <a:xfrm>
            <a:off x="5181600" y="1524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6183" name="Rectangle 39"/>
          <p:cNvSpPr>
            <a:spLocks noChangeArrowheads="1"/>
          </p:cNvSpPr>
          <p:nvPr/>
        </p:nvSpPr>
        <p:spPr bwMode="auto">
          <a:xfrm>
            <a:off x="5157788" y="152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16,13</a:t>
            </a:r>
          </a:p>
        </p:txBody>
      </p:sp>
      <p:sp>
        <p:nvSpPr>
          <p:cNvPr id="6184" name="Rectangle 40"/>
          <p:cNvSpPr>
            <a:spLocks noChangeArrowheads="1"/>
          </p:cNvSpPr>
          <p:nvPr/>
        </p:nvSpPr>
        <p:spPr bwMode="auto">
          <a:xfrm>
            <a:off x="5784850" y="1524000"/>
            <a:ext cx="3810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x</a:t>
            </a:r>
          </a:p>
        </p:txBody>
      </p:sp>
      <p:sp>
        <p:nvSpPr>
          <p:cNvPr id="6185" name="Rectangle 41"/>
          <p:cNvSpPr>
            <a:spLocks noChangeArrowheads="1"/>
          </p:cNvSpPr>
          <p:nvPr/>
        </p:nvSpPr>
        <p:spPr bwMode="auto">
          <a:xfrm>
            <a:off x="6075363" y="152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56,0</a:t>
            </a:r>
          </a:p>
        </p:txBody>
      </p:sp>
      <p:sp>
        <p:nvSpPr>
          <p:cNvPr id="6190" name="Rectangle 46"/>
          <p:cNvSpPr>
            <a:spLocks noChangeArrowheads="1"/>
          </p:cNvSpPr>
          <p:nvPr/>
        </p:nvSpPr>
        <p:spPr bwMode="auto">
          <a:xfrm>
            <a:off x="228600" y="3657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6191" name="AutoShape 47"/>
          <p:cNvSpPr>
            <a:spLocks noChangeArrowheads="1"/>
          </p:cNvSpPr>
          <p:nvPr/>
        </p:nvSpPr>
        <p:spPr bwMode="auto">
          <a:xfrm>
            <a:off x="152400" y="3429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6192" name="Rectangle 48"/>
          <p:cNvSpPr>
            <a:spLocks noChangeArrowheads="1"/>
          </p:cNvSpPr>
          <p:nvPr/>
        </p:nvSpPr>
        <p:spPr bwMode="auto">
          <a:xfrm>
            <a:off x="169863" y="342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587,73</a:t>
            </a:r>
          </a:p>
        </p:txBody>
      </p:sp>
      <p:sp>
        <p:nvSpPr>
          <p:cNvPr id="6193" name="Rectangle 49"/>
          <p:cNvSpPr>
            <a:spLocks noChangeArrowheads="1"/>
          </p:cNvSpPr>
          <p:nvPr/>
        </p:nvSpPr>
        <p:spPr bwMode="auto">
          <a:xfrm>
            <a:off x="744538" y="3429000"/>
            <a:ext cx="3810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x</a:t>
            </a:r>
          </a:p>
        </p:txBody>
      </p:sp>
      <p:sp>
        <p:nvSpPr>
          <p:cNvPr id="6194" name="Rectangle 50"/>
          <p:cNvSpPr>
            <a:spLocks noChangeArrowheads="1"/>
          </p:cNvSpPr>
          <p:nvPr/>
        </p:nvSpPr>
        <p:spPr bwMode="auto">
          <a:xfrm>
            <a:off x="1033463" y="342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317,87</a:t>
            </a:r>
          </a:p>
        </p:txBody>
      </p:sp>
      <p:sp>
        <p:nvSpPr>
          <p:cNvPr id="6199" name="Rectangle 55"/>
          <p:cNvSpPr>
            <a:spLocks noChangeArrowheads="1"/>
          </p:cNvSpPr>
          <p:nvPr/>
        </p:nvSpPr>
        <p:spPr bwMode="auto">
          <a:xfrm>
            <a:off x="1905000" y="3657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6200" name="AutoShape 56"/>
          <p:cNvSpPr>
            <a:spLocks noChangeArrowheads="1"/>
          </p:cNvSpPr>
          <p:nvPr/>
        </p:nvSpPr>
        <p:spPr bwMode="auto">
          <a:xfrm>
            <a:off x="1828800" y="3429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6201" name="Rectangle 57"/>
          <p:cNvSpPr>
            <a:spLocks noChangeArrowheads="1"/>
          </p:cNvSpPr>
          <p:nvPr/>
        </p:nvSpPr>
        <p:spPr bwMode="auto">
          <a:xfrm>
            <a:off x="1844675" y="342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639,57</a:t>
            </a:r>
          </a:p>
        </p:txBody>
      </p:sp>
      <p:sp>
        <p:nvSpPr>
          <p:cNvPr id="6202" name="Rectangle 58"/>
          <p:cNvSpPr>
            <a:spLocks noChangeArrowheads="1"/>
          </p:cNvSpPr>
          <p:nvPr/>
        </p:nvSpPr>
        <p:spPr bwMode="auto">
          <a:xfrm>
            <a:off x="2400300" y="3429000"/>
            <a:ext cx="3810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x</a:t>
            </a:r>
          </a:p>
        </p:txBody>
      </p:sp>
      <p:sp>
        <p:nvSpPr>
          <p:cNvPr id="6203" name="Rectangle 59"/>
          <p:cNvSpPr>
            <a:spLocks noChangeArrowheads="1"/>
          </p:cNvSpPr>
          <p:nvPr/>
        </p:nvSpPr>
        <p:spPr bwMode="auto">
          <a:xfrm>
            <a:off x="2690813" y="342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72,95</a:t>
            </a:r>
          </a:p>
        </p:txBody>
      </p:sp>
      <p:sp>
        <p:nvSpPr>
          <p:cNvPr id="6208" name="Rectangle 64"/>
          <p:cNvSpPr>
            <a:spLocks noChangeArrowheads="1"/>
          </p:cNvSpPr>
          <p:nvPr/>
        </p:nvSpPr>
        <p:spPr bwMode="auto">
          <a:xfrm>
            <a:off x="3581400" y="3657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6209" name="AutoShape 65"/>
          <p:cNvSpPr>
            <a:spLocks noChangeArrowheads="1"/>
          </p:cNvSpPr>
          <p:nvPr/>
        </p:nvSpPr>
        <p:spPr bwMode="auto">
          <a:xfrm>
            <a:off x="3505200" y="3429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6210" name="Rectangle 66"/>
          <p:cNvSpPr>
            <a:spLocks noChangeArrowheads="1"/>
          </p:cNvSpPr>
          <p:nvPr/>
        </p:nvSpPr>
        <p:spPr bwMode="auto">
          <a:xfrm>
            <a:off x="3500438" y="342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1482</a:t>
            </a:r>
          </a:p>
        </p:txBody>
      </p:sp>
      <p:sp>
        <p:nvSpPr>
          <p:cNvPr id="6211" name="Rectangle 67"/>
          <p:cNvSpPr>
            <a:spLocks noChangeArrowheads="1"/>
          </p:cNvSpPr>
          <p:nvPr/>
        </p:nvSpPr>
        <p:spPr bwMode="auto">
          <a:xfrm>
            <a:off x="4076700" y="3429000"/>
            <a:ext cx="3810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x</a:t>
            </a:r>
          </a:p>
        </p:txBody>
      </p:sp>
      <p:sp>
        <p:nvSpPr>
          <p:cNvPr id="6212" name="Rectangle 68"/>
          <p:cNvSpPr>
            <a:spLocks noChangeArrowheads="1"/>
          </p:cNvSpPr>
          <p:nvPr/>
        </p:nvSpPr>
        <p:spPr bwMode="auto">
          <a:xfrm>
            <a:off x="4346575" y="342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486,3</a:t>
            </a:r>
          </a:p>
        </p:txBody>
      </p:sp>
      <p:sp>
        <p:nvSpPr>
          <p:cNvPr id="6217" name="Rectangle 73"/>
          <p:cNvSpPr>
            <a:spLocks noChangeArrowheads="1"/>
          </p:cNvSpPr>
          <p:nvPr/>
        </p:nvSpPr>
        <p:spPr bwMode="auto">
          <a:xfrm>
            <a:off x="5257800" y="3657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6218" name="AutoShape 74"/>
          <p:cNvSpPr>
            <a:spLocks noChangeArrowheads="1"/>
          </p:cNvSpPr>
          <p:nvPr/>
        </p:nvSpPr>
        <p:spPr bwMode="auto">
          <a:xfrm>
            <a:off x="5181600" y="3429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6219" name="Rectangle 75"/>
          <p:cNvSpPr>
            <a:spLocks noChangeArrowheads="1"/>
          </p:cNvSpPr>
          <p:nvPr/>
        </p:nvSpPr>
        <p:spPr bwMode="auto">
          <a:xfrm>
            <a:off x="5257800" y="342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1783</a:t>
            </a:r>
          </a:p>
        </p:txBody>
      </p:sp>
      <p:sp>
        <p:nvSpPr>
          <p:cNvPr id="6220" name="Rectangle 76"/>
          <p:cNvSpPr>
            <a:spLocks noChangeArrowheads="1"/>
          </p:cNvSpPr>
          <p:nvPr/>
        </p:nvSpPr>
        <p:spPr bwMode="auto">
          <a:xfrm>
            <a:off x="5784850" y="3429000"/>
            <a:ext cx="3810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x</a:t>
            </a:r>
          </a:p>
        </p:txBody>
      </p:sp>
      <p:sp>
        <p:nvSpPr>
          <p:cNvPr id="6221" name="Rectangle 77"/>
          <p:cNvSpPr>
            <a:spLocks noChangeArrowheads="1"/>
          </p:cNvSpPr>
          <p:nvPr/>
        </p:nvSpPr>
        <p:spPr bwMode="auto">
          <a:xfrm>
            <a:off x="6075363" y="342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56,19</a:t>
            </a:r>
          </a:p>
        </p:txBody>
      </p:sp>
      <p:sp>
        <p:nvSpPr>
          <p:cNvPr id="6226" name="Rectangle 82"/>
          <p:cNvSpPr>
            <a:spLocks noChangeArrowheads="1"/>
          </p:cNvSpPr>
          <p:nvPr/>
        </p:nvSpPr>
        <p:spPr bwMode="auto">
          <a:xfrm>
            <a:off x="228600" y="5562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6227" name="AutoShape 83"/>
          <p:cNvSpPr>
            <a:spLocks noChangeArrowheads="1"/>
          </p:cNvSpPr>
          <p:nvPr/>
        </p:nvSpPr>
        <p:spPr bwMode="auto">
          <a:xfrm>
            <a:off x="152400" y="5334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6228" name="Rectangle 84"/>
          <p:cNvSpPr>
            <a:spLocks noChangeArrowheads="1"/>
          </p:cNvSpPr>
          <p:nvPr/>
        </p:nvSpPr>
        <p:spPr bwMode="auto">
          <a:xfrm>
            <a:off x="169863" y="533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63,04</a:t>
            </a:r>
          </a:p>
        </p:txBody>
      </p:sp>
      <p:sp>
        <p:nvSpPr>
          <p:cNvPr id="6229" name="Rectangle 85"/>
          <p:cNvSpPr>
            <a:spLocks noChangeArrowheads="1"/>
          </p:cNvSpPr>
          <p:nvPr/>
        </p:nvSpPr>
        <p:spPr bwMode="auto">
          <a:xfrm>
            <a:off x="744538" y="5334000"/>
            <a:ext cx="3810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x</a:t>
            </a:r>
          </a:p>
        </p:txBody>
      </p:sp>
      <p:sp>
        <p:nvSpPr>
          <p:cNvPr id="6230" name="Rectangle 86"/>
          <p:cNvSpPr>
            <a:spLocks noChangeArrowheads="1"/>
          </p:cNvSpPr>
          <p:nvPr/>
        </p:nvSpPr>
        <p:spPr bwMode="auto">
          <a:xfrm>
            <a:off x="962025" y="533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39,5</a:t>
            </a:r>
          </a:p>
        </p:txBody>
      </p:sp>
      <p:sp>
        <p:nvSpPr>
          <p:cNvPr id="6235" name="Rectangle 91"/>
          <p:cNvSpPr>
            <a:spLocks noChangeArrowheads="1"/>
          </p:cNvSpPr>
          <p:nvPr/>
        </p:nvSpPr>
        <p:spPr bwMode="auto">
          <a:xfrm>
            <a:off x="1905000" y="5562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6236" name="AutoShape 92"/>
          <p:cNvSpPr>
            <a:spLocks noChangeArrowheads="1"/>
          </p:cNvSpPr>
          <p:nvPr/>
        </p:nvSpPr>
        <p:spPr bwMode="auto">
          <a:xfrm>
            <a:off x="1828800" y="5334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6237" name="Rectangle 93"/>
          <p:cNvSpPr>
            <a:spLocks noChangeArrowheads="1"/>
          </p:cNvSpPr>
          <p:nvPr/>
        </p:nvSpPr>
        <p:spPr bwMode="auto">
          <a:xfrm>
            <a:off x="1825625" y="533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1783,5</a:t>
            </a:r>
          </a:p>
        </p:txBody>
      </p:sp>
      <p:sp>
        <p:nvSpPr>
          <p:cNvPr id="6238" name="Rectangle 94"/>
          <p:cNvSpPr>
            <a:spLocks noChangeArrowheads="1"/>
          </p:cNvSpPr>
          <p:nvPr/>
        </p:nvSpPr>
        <p:spPr bwMode="auto">
          <a:xfrm>
            <a:off x="2400300" y="5334000"/>
            <a:ext cx="3810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x</a:t>
            </a:r>
          </a:p>
        </p:txBody>
      </p:sp>
      <p:sp>
        <p:nvSpPr>
          <p:cNvPr id="6239" name="Rectangle 95"/>
          <p:cNvSpPr>
            <a:spLocks noChangeArrowheads="1"/>
          </p:cNvSpPr>
          <p:nvPr/>
        </p:nvSpPr>
        <p:spPr bwMode="auto">
          <a:xfrm>
            <a:off x="2690813" y="533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53,527</a:t>
            </a:r>
          </a:p>
        </p:txBody>
      </p:sp>
      <p:sp>
        <p:nvSpPr>
          <p:cNvPr id="6244" name="Rectangle 100"/>
          <p:cNvSpPr>
            <a:spLocks noChangeArrowheads="1"/>
          </p:cNvSpPr>
          <p:nvPr/>
        </p:nvSpPr>
        <p:spPr bwMode="auto">
          <a:xfrm>
            <a:off x="3581400" y="5562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6245" name="AutoShape 101"/>
          <p:cNvSpPr>
            <a:spLocks noChangeArrowheads="1"/>
          </p:cNvSpPr>
          <p:nvPr/>
        </p:nvSpPr>
        <p:spPr bwMode="auto">
          <a:xfrm>
            <a:off x="3505200" y="5334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6246" name="Rectangle 102"/>
          <p:cNvSpPr>
            <a:spLocks noChangeArrowheads="1"/>
          </p:cNvSpPr>
          <p:nvPr/>
        </p:nvSpPr>
        <p:spPr bwMode="auto">
          <a:xfrm>
            <a:off x="3581400" y="533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1988</a:t>
            </a:r>
          </a:p>
        </p:txBody>
      </p:sp>
      <p:sp>
        <p:nvSpPr>
          <p:cNvPr id="6247" name="Rectangle 103"/>
          <p:cNvSpPr>
            <a:spLocks noChangeArrowheads="1"/>
          </p:cNvSpPr>
          <p:nvPr/>
        </p:nvSpPr>
        <p:spPr bwMode="auto">
          <a:xfrm>
            <a:off x="4056063" y="5334000"/>
            <a:ext cx="3810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x</a:t>
            </a:r>
          </a:p>
        </p:txBody>
      </p:sp>
      <p:sp>
        <p:nvSpPr>
          <p:cNvPr id="6248" name="Rectangle 104"/>
          <p:cNvSpPr>
            <a:spLocks noChangeArrowheads="1"/>
          </p:cNvSpPr>
          <p:nvPr/>
        </p:nvSpPr>
        <p:spPr bwMode="auto">
          <a:xfrm>
            <a:off x="4346575" y="533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595,23</a:t>
            </a:r>
          </a:p>
        </p:txBody>
      </p:sp>
      <p:sp>
        <p:nvSpPr>
          <p:cNvPr id="6253" name="Rectangle 109"/>
          <p:cNvSpPr>
            <a:spLocks noChangeArrowheads="1"/>
          </p:cNvSpPr>
          <p:nvPr/>
        </p:nvSpPr>
        <p:spPr bwMode="auto">
          <a:xfrm>
            <a:off x="5257800" y="5562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6254" name="AutoShape 110"/>
          <p:cNvSpPr>
            <a:spLocks noChangeArrowheads="1"/>
          </p:cNvSpPr>
          <p:nvPr/>
        </p:nvSpPr>
        <p:spPr bwMode="auto">
          <a:xfrm>
            <a:off x="5181600" y="5334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6255" name="Rectangle 111"/>
          <p:cNvSpPr>
            <a:spLocks noChangeArrowheads="1"/>
          </p:cNvSpPr>
          <p:nvPr/>
        </p:nvSpPr>
        <p:spPr bwMode="auto">
          <a:xfrm>
            <a:off x="5257800" y="533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69</a:t>
            </a:r>
          </a:p>
        </p:txBody>
      </p:sp>
      <p:sp>
        <p:nvSpPr>
          <p:cNvPr id="6256" name="Rectangle 112"/>
          <p:cNvSpPr>
            <a:spLocks noChangeArrowheads="1"/>
          </p:cNvSpPr>
          <p:nvPr/>
        </p:nvSpPr>
        <p:spPr bwMode="auto">
          <a:xfrm>
            <a:off x="5784850" y="5334000"/>
            <a:ext cx="3810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x</a:t>
            </a:r>
          </a:p>
        </p:txBody>
      </p:sp>
      <p:sp>
        <p:nvSpPr>
          <p:cNvPr id="6257" name="Rectangle 113"/>
          <p:cNvSpPr>
            <a:spLocks noChangeArrowheads="1"/>
          </p:cNvSpPr>
          <p:nvPr/>
        </p:nvSpPr>
        <p:spPr bwMode="auto">
          <a:xfrm>
            <a:off x="6075363" y="533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0,003</a:t>
            </a:r>
          </a:p>
        </p:txBody>
      </p:sp>
      <p:sp>
        <p:nvSpPr>
          <p:cNvPr id="6262" name="Rectangle 118"/>
          <p:cNvSpPr>
            <a:spLocks noChangeArrowheads="1"/>
          </p:cNvSpPr>
          <p:nvPr/>
        </p:nvSpPr>
        <p:spPr bwMode="auto">
          <a:xfrm>
            <a:off x="228600" y="7467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6263" name="AutoShape 119"/>
          <p:cNvSpPr>
            <a:spLocks noChangeArrowheads="1"/>
          </p:cNvSpPr>
          <p:nvPr/>
        </p:nvSpPr>
        <p:spPr bwMode="auto">
          <a:xfrm>
            <a:off x="152400" y="7239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6264" name="Rectangle 120"/>
          <p:cNvSpPr>
            <a:spLocks noChangeArrowheads="1"/>
          </p:cNvSpPr>
          <p:nvPr/>
        </p:nvSpPr>
        <p:spPr bwMode="auto">
          <a:xfrm>
            <a:off x="188913" y="723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584,2</a:t>
            </a:r>
          </a:p>
        </p:txBody>
      </p:sp>
      <p:sp>
        <p:nvSpPr>
          <p:cNvPr id="6265" name="Rectangle 121"/>
          <p:cNvSpPr>
            <a:spLocks noChangeArrowheads="1"/>
          </p:cNvSpPr>
          <p:nvPr/>
        </p:nvSpPr>
        <p:spPr bwMode="auto">
          <a:xfrm>
            <a:off x="685800" y="7239000"/>
            <a:ext cx="3810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x</a:t>
            </a:r>
          </a:p>
        </p:txBody>
      </p:sp>
      <p:sp>
        <p:nvSpPr>
          <p:cNvPr id="6266" name="Rectangle 122"/>
          <p:cNvSpPr>
            <a:spLocks noChangeArrowheads="1"/>
          </p:cNvSpPr>
          <p:nvPr/>
        </p:nvSpPr>
        <p:spPr bwMode="auto">
          <a:xfrm>
            <a:off x="914400" y="723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84,06</a:t>
            </a:r>
          </a:p>
        </p:txBody>
      </p:sp>
      <p:sp>
        <p:nvSpPr>
          <p:cNvPr id="6271" name="Rectangle 127"/>
          <p:cNvSpPr>
            <a:spLocks noChangeArrowheads="1"/>
          </p:cNvSpPr>
          <p:nvPr/>
        </p:nvSpPr>
        <p:spPr bwMode="auto">
          <a:xfrm>
            <a:off x="1905000" y="7467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6272" name="AutoShape 128"/>
          <p:cNvSpPr>
            <a:spLocks noChangeArrowheads="1"/>
          </p:cNvSpPr>
          <p:nvPr/>
        </p:nvSpPr>
        <p:spPr bwMode="auto">
          <a:xfrm>
            <a:off x="1828800" y="7239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6273" name="Rectangle 129"/>
          <p:cNvSpPr>
            <a:spLocks noChangeArrowheads="1"/>
          </p:cNvSpPr>
          <p:nvPr/>
        </p:nvSpPr>
        <p:spPr bwMode="auto">
          <a:xfrm>
            <a:off x="1844675" y="723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6453,2</a:t>
            </a:r>
          </a:p>
        </p:txBody>
      </p:sp>
      <p:sp>
        <p:nvSpPr>
          <p:cNvPr id="6274" name="Rectangle 130"/>
          <p:cNvSpPr>
            <a:spLocks noChangeArrowheads="1"/>
          </p:cNvSpPr>
          <p:nvPr/>
        </p:nvSpPr>
        <p:spPr bwMode="auto">
          <a:xfrm>
            <a:off x="2400300" y="7239000"/>
            <a:ext cx="3810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x</a:t>
            </a:r>
          </a:p>
        </p:txBody>
      </p:sp>
      <p:sp>
        <p:nvSpPr>
          <p:cNvPr id="6275" name="Rectangle 131"/>
          <p:cNvSpPr>
            <a:spLocks noChangeArrowheads="1"/>
          </p:cNvSpPr>
          <p:nvPr/>
        </p:nvSpPr>
        <p:spPr bwMode="auto">
          <a:xfrm>
            <a:off x="2590800" y="723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82,4</a:t>
            </a:r>
          </a:p>
        </p:txBody>
      </p:sp>
      <p:sp>
        <p:nvSpPr>
          <p:cNvPr id="6280" name="Rectangle 136"/>
          <p:cNvSpPr>
            <a:spLocks noChangeArrowheads="1"/>
          </p:cNvSpPr>
          <p:nvPr/>
        </p:nvSpPr>
        <p:spPr bwMode="auto">
          <a:xfrm>
            <a:off x="3581400" y="7467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6281" name="AutoShape 137"/>
          <p:cNvSpPr>
            <a:spLocks noChangeArrowheads="1"/>
          </p:cNvSpPr>
          <p:nvPr/>
        </p:nvSpPr>
        <p:spPr bwMode="auto">
          <a:xfrm>
            <a:off x="3505200" y="7239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6282" name="Rectangle 138"/>
          <p:cNvSpPr>
            <a:spLocks noChangeArrowheads="1"/>
          </p:cNvSpPr>
          <p:nvPr/>
        </p:nvSpPr>
        <p:spPr bwMode="auto">
          <a:xfrm>
            <a:off x="3581400" y="723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64,8</a:t>
            </a:r>
          </a:p>
        </p:txBody>
      </p:sp>
      <p:sp>
        <p:nvSpPr>
          <p:cNvPr id="6283" name="Rectangle 139"/>
          <p:cNvSpPr>
            <a:spLocks noChangeArrowheads="1"/>
          </p:cNvSpPr>
          <p:nvPr/>
        </p:nvSpPr>
        <p:spPr bwMode="auto">
          <a:xfrm>
            <a:off x="4056063" y="7239000"/>
            <a:ext cx="3810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x</a:t>
            </a:r>
          </a:p>
        </p:txBody>
      </p:sp>
      <p:sp>
        <p:nvSpPr>
          <p:cNvPr id="6284" name="Rectangle 140"/>
          <p:cNvSpPr>
            <a:spLocks noChangeArrowheads="1"/>
          </p:cNvSpPr>
          <p:nvPr/>
        </p:nvSpPr>
        <p:spPr bwMode="auto">
          <a:xfrm>
            <a:off x="4267200" y="723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83,5</a:t>
            </a:r>
          </a:p>
        </p:txBody>
      </p:sp>
      <p:sp>
        <p:nvSpPr>
          <p:cNvPr id="6289" name="Rectangle 145"/>
          <p:cNvSpPr>
            <a:spLocks noChangeArrowheads="1"/>
          </p:cNvSpPr>
          <p:nvPr/>
        </p:nvSpPr>
        <p:spPr bwMode="auto">
          <a:xfrm>
            <a:off x="5257800" y="7467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6290" name="AutoShape 146"/>
          <p:cNvSpPr>
            <a:spLocks noChangeArrowheads="1"/>
          </p:cNvSpPr>
          <p:nvPr/>
        </p:nvSpPr>
        <p:spPr bwMode="auto">
          <a:xfrm>
            <a:off x="5181600" y="7239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6291" name="Rectangle 147"/>
          <p:cNvSpPr>
            <a:spLocks noChangeArrowheads="1"/>
          </p:cNvSpPr>
          <p:nvPr/>
        </p:nvSpPr>
        <p:spPr bwMode="auto">
          <a:xfrm>
            <a:off x="5257800" y="723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4759</a:t>
            </a:r>
          </a:p>
        </p:txBody>
      </p:sp>
      <p:sp>
        <p:nvSpPr>
          <p:cNvPr id="6292" name="Rectangle 148"/>
          <p:cNvSpPr>
            <a:spLocks noChangeArrowheads="1"/>
          </p:cNvSpPr>
          <p:nvPr/>
        </p:nvSpPr>
        <p:spPr bwMode="auto">
          <a:xfrm>
            <a:off x="5784850" y="7239000"/>
            <a:ext cx="3810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x</a:t>
            </a:r>
          </a:p>
        </p:txBody>
      </p:sp>
      <p:sp>
        <p:nvSpPr>
          <p:cNvPr id="6293" name="Rectangle 149"/>
          <p:cNvSpPr>
            <a:spLocks noChangeArrowheads="1"/>
          </p:cNvSpPr>
          <p:nvPr/>
        </p:nvSpPr>
        <p:spPr bwMode="auto">
          <a:xfrm>
            <a:off x="6002338" y="723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1,265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76200" y="76200"/>
            <a:ext cx="67056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52400" y="152400"/>
            <a:ext cx="1066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600">
                <a:latin typeface="Arial" charset="0"/>
              </a:rPr>
              <a:t>Nome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295400" y="533400"/>
            <a:ext cx="5410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295400" y="152400"/>
            <a:ext cx="5410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152400" y="533400"/>
            <a:ext cx="1066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600">
                <a:latin typeface="Arial" charset="0"/>
              </a:rPr>
              <a:t>Data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2895600" y="990600"/>
            <a:ext cx="1066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2800">
                <a:latin typeface="Arial" charset="0"/>
              </a:rPr>
              <a:t>Matemática</a:t>
            </a: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28600" y="1752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>
            <a:off x="152400" y="1524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228600" y="152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45</a:t>
            </a:r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685800" y="1524000"/>
            <a:ext cx="3810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: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914400" y="152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5</a:t>
            </a:r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228600" y="20399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4  5</a:t>
            </a:r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609600" y="20399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5</a:t>
            </a:r>
          </a:p>
        </p:txBody>
      </p:sp>
      <p:sp>
        <p:nvSpPr>
          <p:cNvPr id="3116" name="Line 44"/>
          <p:cNvSpPr>
            <a:spLocks noChangeShapeType="1"/>
          </p:cNvSpPr>
          <p:nvPr/>
        </p:nvSpPr>
        <p:spPr bwMode="auto">
          <a:xfrm>
            <a:off x="838200" y="2133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3117" name="Line 45"/>
          <p:cNvSpPr>
            <a:spLocks noChangeShapeType="1"/>
          </p:cNvSpPr>
          <p:nvPr/>
        </p:nvSpPr>
        <p:spPr bwMode="auto">
          <a:xfrm>
            <a:off x="838200" y="2362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3118" name="Rectangle 46"/>
          <p:cNvSpPr>
            <a:spLocks noChangeArrowheads="1"/>
          </p:cNvSpPr>
          <p:nvPr/>
        </p:nvSpPr>
        <p:spPr bwMode="auto">
          <a:xfrm>
            <a:off x="1905000" y="1752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3119" name="AutoShape 47"/>
          <p:cNvSpPr>
            <a:spLocks noChangeArrowheads="1"/>
          </p:cNvSpPr>
          <p:nvPr/>
        </p:nvSpPr>
        <p:spPr bwMode="auto">
          <a:xfrm>
            <a:off x="1828800" y="1524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3120" name="Rectangle 48"/>
          <p:cNvSpPr>
            <a:spLocks noChangeArrowheads="1"/>
          </p:cNvSpPr>
          <p:nvPr/>
        </p:nvSpPr>
        <p:spPr bwMode="auto">
          <a:xfrm>
            <a:off x="1905000" y="152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72</a:t>
            </a:r>
          </a:p>
        </p:txBody>
      </p:sp>
      <p:sp>
        <p:nvSpPr>
          <p:cNvPr id="3121" name="Rectangle 49"/>
          <p:cNvSpPr>
            <a:spLocks noChangeArrowheads="1"/>
          </p:cNvSpPr>
          <p:nvPr/>
        </p:nvSpPr>
        <p:spPr bwMode="auto">
          <a:xfrm>
            <a:off x="2362200" y="1524000"/>
            <a:ext cx="3810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:</a:t>
            </a:r>
          </a:p>
        </p:txBody>
      </p:sp>
      <p:sp>
        <p:nvSpPr>
          <p:cNvPr id="3122" name="Rectangle 50"/>
          <p:cNvSpPr>
            <a:spLocks noChangeArrowheads="1"/>
          </p:cNvSpPr>
          <p:nvPr/>
        </p:nvSpPr>
        <p:spPr bwMode="auto">
          <a:xfrm>
            <a:off x="2590800" y="152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8</a:t>
            </a:r>
          </a:p>
        </p:txBody>
      </p:sp>
      <p:sp>
        <p:nvSpPr>
          <p:cNvPr id="3123" name="Rectangle 51"/>
          <p:cNvSpPr>
            <a:spLocks noChangeArrowheads="1"/>
          </p:cNvSpPr>
          <p:nvPr/>
        </p:nvSpPr>
        <p:spPr bwMode="auto">
          <a:xfrm>
            <a:off x="1905000" y="20399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7  2</a:t>
            </a:r>
          </a:p>
        </p:txBody>
      </p:sp>
      <p:sp>
        <p:nvSpPr>
          <p:cNvPr id="3124" name="Rectangle 52"/>
          <p:cNvSpPr>
            <a:spLocks noChangeArrowheads="1"/>
          </p:cNvSpPr>
          <p:nvPr/>
        </p:nvSpPr>
        <p:spPr bwMode="auto">
          <a:xfrm>
            <a:off x="2286000" y="20399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8</a:t>
            </a:r>
          </a:p>
        </p:txBody>
      </p:sp>
      <p:sp>
        <p:nvSpPr>
          <p:cNvPr id="3125" name="Line 53"/>
          <p:cNvSpPr>
            <a:spLocks noChangeShapeType="1"/>
          </p:cNvSpPr>
          <p:nvPr/>
        </p:nvSpPr>
        <p:spPr bwMode="auto">
          <a:xfrm>
            <a:off x="2514600" y="2133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3126" name="Line 54"/>
          <p:cNvSpPr>
            <a:spLocks noChangeShapeType="1"/>
          </p:cNvSpPr>
          <p:nvPr/>
        </p:nvSpPr>
        <p:spPr bwMode="auto">
          <a:xfrm>
            <a:off x="2514600" y="2362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3127" name="Rectangle 55"/>
          <p:cNvSpPr>
            <a:spLocks noChangeArrowheads="1"/>
          </p:cNvSpPr>
          <p:nvPr/>
        </p:nvSpPr>
        <p:spPr bwMode="auto">
          <a:xfrm>
            <a:off x="3581400" y="1752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3128" name="AutoShape 56"/>
          <p:cNvSpPr>
            <a:spLocks noChangeArrowheads="1"/>
          </p:cNvSpPr>
          <p:nvPr/>
        </p:nvSpPr>
        <p:spPr bwMode="auto">
          <a:xfrm>
            <a:off x="3505200" y="1524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3129" name="Rectangle 57"/>
          <p:cNvSpPr>
            <a:spLocks noChangeArrowheads="1"/>
          </p:cNvSpPr>
          <p:nvPr/>
        </p:nvSpPr>
        <p:spPr bwMode="auto">
          <a:xfrm>
            <a:off x="3581400" y="152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49</a:t>
            </a:r>
          </a:p>
        </p:txBody>
      </p:sp>
      <p:sp>
        <p:nvSpPr>
          <p:cNvPr id="3130" name="Rectangle 58"/>
          <p:cNvSpPr>
            <a:spLocks noChangeArrowheads="1"/>
          </p:cNvSpPr>
          <p:nvPr/>
        </p:nvSpPr>
        <p:spPr bwMode="auto">
          <a:xfrm>
            <a:off x="4038600" y="1524000"/>
            <a:ext cx="3810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:</a:t>
            </a:r>
          </a:p>
        </p:txBody>
      </p:sp>
      <p:sp>
        <p:nvSpPr>
          <p:cNvPr id="3131" name="Rectangle 59"/>
          <p:cNvSpPr>
            <a:spLocks noChangeArrowheads="1"/>
          </p:cNvSpPr>
          <p:nvPr/>
        </p:nvSpPr>
        <p:spPr bwMode="auto">
          <a:xfrm>
            <a:off x="4267200" y="152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7</a:t>
            </a:r>
          </a:p>
        </p:txBody>
      </p:sp>
      <p:sp>
        <p:nvSpPr>
          <p:cNvPr id="3132" name="Rectangle 60"/>
          <p:cNvSpPr>
            <a:spLocks noChangeArrowheads="1"/>
          </p:cNvSpPr>
          <p:nvPr/>
        </p:nvSpPr>
        <p:spPr bwMode="auto">
          <a:xfrm>
            <a:off x="3581400" y="20399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4  9</a:t>
            </a:r>
          </a:p>
        </p:txBody>
      </p:sp>
      <p:sp>
        <p:nvSpPr>
          <p:cNvPr id="3133" name="Rectangle 61"/>
          <p:cNvSpPr>
            <a:spLocks noChangeArrowheads="1"/>
          </p:cNvSpPr>
          <p:nvPr/>
        </p:nvSpPr>
        <p:spPr bwMode="auto">
          <a:xfrm>
            <a:off x="3962400" y="20399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7</a:t>
            </a:r>
          </a:p>
        </p:txBody>
      </p:sp>
      <p:sp>
        <p:nvSpPr>
          <p:cNvPr id="3134" name="Line 62"/>
          <p:cNvSpPr>
            <a:spLocks noChangeShapeType="1"/>
          </p:cNvSpPr>
          <p:nvPr/>
        </p:nvSpPr>
        <p:spPr bwMode="auto">
          <a:xfrm>
            <a:off x="4191000" y="2133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3135" name="Line 63"/>
          <p:cNvSpPr>
            <a:spLocks noChangeShapeType="1"/>
          </p:cNvSpPr>
          <p:nvPr/>
        </p:nvSpPr>
        <p:spPr bwMode="auto">
          <a:xfrm>
            <a:off x="4191000" y="2362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3136" name="Rectangle 64"/>
          <p:cNvSpPr>
            <a:spLocks noChangeArrowheads="1"/>
          </p:cNvSpPr>
          <p:nvPr/>
        </p:nvSpPr>
        <p:spPr bwMode="auto">
          <a:xfrm>
            <a:off x="5257800" y="1752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3137" name="AutoShape 65"/>
          <p:cNvSpPr>
            <a:spLocks noChangeArrowheads="1"/>
          </p:cNvSpPr>
          <p:nvPr/>
        </p:nvSpPr>
        <p:spPr bwMode="auto">
          <a:xfrm>
            <a:off x="5181600" y="1524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3138" name="Rectangle 66"/>
          <p:cNvSpPr>
            <a:spLocks noChangeArrowheads="1"/>
          </p:cNvSpPr>
          <p:nvPr/>
        </p:nvSpPr>
        <p:spPr bwMode="auto">
          <a:xfrm>
            <a:off x="5257800" y="152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81</a:t>
            </a:r>
          </a:p>
        </p:txBody>
      </p:sp>
      <p:sp>
        <p:nvSpPr>
          <p:cNvPr id="3139" name="Rectangle 67"/>
          <p:cNvSpPr>
            <a:spLocks noChangeArrowheads="1"/>
          </p:cNvSpPr>
          <p:nvPr/>
        </p:nvSpPr>
        <p:spPr bwMode="auto">
          <a:xfrm>
            <a:off x="5715000" y="1524000"/>
            <a:ext cx="3810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:</a:t>
            </a:r>
          </a:p>
        </p:txBody>
      </p:sp>
      <p:sp>
        <p:nvSpPr>
          <p:cNvPr id="3140" name="Rectangle 68"/>
          <p:cNvSpPr>
            <a:spLocks noChangeArrowheads="1"/>
          </p:cNvSpPr>
          <p:nvPr/>
        </p:nvSpPr>
        <p:spPr bwMode="auto">
          <a:xfrm>
            <a:off x="5943600" y="152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9</a:t>
            </a:r>
          </a:p>
        </p:txBody>
      </p:sp>
      <p:sp>
        <p:nvSpPr>
          <p:cNvPr id="3141" name="Rectangle 69"/>
          <p:cNvSpPr>
            <a:spLocks noChangeArrowheads="1"/>
          </p:cNvSpPr>
          <p:nvPr/>
        </p:nvSpPr>
        <p:spPr bwMode="auto">
          <a:xfrm>
            <a:off x="5257800" y="20399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8  1</a:t>
            </a:r>
          </a:p>
        </p:txBody>
      </p:sp>
      <p:sp>
        <p:nvSpPr>
          <p:cNvPr id="3142" name="Rectangle 70"/>
          <p:cNvSpPr>
            <a:spLocks noChangeArrowheads="1"/>
          </p:cNvSpPr>
          <p:nvPr/>
        </p:nvSpPr>
        <p:spPr bwMode="auto">
          <a:xfrm>
            <a:off x="5638800" y="20399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9</a:t>
            </a:r>
          </a:p>
        </p:txBody>
      </p:sp>
      <p:sp>
        <p:nvSpPr>
          <p:cNvPr id="3143" name="Line 71"/>
          <p:cNvSpPr>
            <a:spLocks noChangeShapeType="1"/>
          </p:cNvSpPr>
          <p:nvPr/>
        </p:nvSpPr>
        <p:spPr bwMode="auto">
          <a:xfrm>
            <a:off x="5867400" y="2133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3144" name="Line 72"/>
          <p:cNvSpPr>
            <a:spLocks noChangeShapeType="1"/>
          </p:cNvSpPr>
          <p:nvPr/>
        </p:nvSpPr>
        <p:spPr bwMode="auto">
          <a:xfrm>
            <a:off x="5867400" y="2362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3145" name="Rectangle 73"/>
          <p:cNvSpPr>
            <a:spLocks noChangeArrowheads="1"/>
          </p:cNvSpPr>
          <p:nvPr/>
        </p:nvSpPr>
        <p:spPr bwMode="auto">
          <a:xfrm>
            <a:off x="228600" y="3657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3146" name="AutoShape 74"/>
          <p:cNvSpPr>
            <a:spLocks noChangeArrowheads="1"/>
          </p:cNvSpPr>
          <p:nvPr/>
        </p:nvSpPr>
        <p:spPr bwMode="auto">
          <a:xfrm>
            <a:off x="152400" y="3429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3147" name="Rectangle 75"/>
          <p:cNvSpPr>
            <a:spLocks noChangeArrowheads="1"/>
          </p:cNvSpPr>
          <p:nvPr/>
        </p:nvSpPr>
        <p:spPr bwMode="auto">
          <a:xfrm>
            <a:off x="228600" y="342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36</a:t>
            </a:r>
          </a:p>
        </p:txBody>
      </p:sp>
      <p:sp>
        <p:nvSpPr>
          <p:cNvPr id="3148" name="Rectangle 76"/>
          <p:cNvSpPr>
            <a:spLocks noChangeArrowheads="1"/>
          </p:cNvSpPr>
          <p:nvPr/>
        </p:nvSpPr>
        <p:spPr bwMode="auto">
          <a:xfrm>
            <a:off x="685800" y="3429000"/>
            <a:ext cx="3810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:</a:t>
            </a:r>
          </a:p>
        </p:txBody>
      </p:sp>
      <p:sp>
        <p:nvSpPr>
          <p:cNvPr id="3149" name="Rectangle 77"/>
          <p:cNvSpPr>
            <a:spLocks noChangeArrowheads="1"/>
          </p:cNvSpPr>
          <p:nvPr/>
        </p:nvSpPr>
        <p:spPr bwMode="auto">
          <a:xfrm>
            <a:off x="914400" y="342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6</a:t>
            </a:r>
          </a:p>
        </p:txBody>
      </p:sp>
      <p:sp>
        <p:nvSpPr>
          <p:cNvPr id="3150" name="Rectangle 78"/>
          <p:cNvSpPr>
            <a:spLocks noChangeArrowheads="1"/>
          </p:cNvSpPr>
          <p:nvPr/>
        </p:nvSpPr>
        <p:spPr bwMode="auto">
          <a:xfrm>
            <a:off x="228600" y="39449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3  6</a:t>
            </a:r>
          </a:p>
        </p:txBody>
      </p:sp>
      <p:sp>
        <p:nvSpPr>
          <p:cNvPr id="3151" name="Rectangle 79"/>
          <p:cNvSpPr>
            <a:spLocks noChangeArrowheads="1"/>
          </p:cNvSpPr>
          <p:nvPr/>
        </p:nvSpPr>
        <p:spPr bwMode="auto">
          <a:xfrm>
            <a:off x="609600" y="39449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6</a:t>
            </a:r>
          </a:p>
        </p:txBody>
      </p:sp>
      <p:sp>
        <p:nvSpPr>
          <p:cNvPr id="3152" name="Line 80"/>
          <p:cNvSpPr>
            <a:spLocks noChangeShapeType="1"/>
          </p:cNvSpPr>
          <p:nvPr/>
        </p:nvSpPr>
        <p:spPr bwMode="auto">
          <a:xfrm>
            <a:off x="838200" y="4038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3153" name="Line 81"/>
          <p:cNvSpPr>
            <a:spLocks noChangeShapeType="1"/>
          </p:cNvSpPr>
          <p:nvPr/>
        </p:nvSpPr>
        <p:spPr bwMode="auto">
          <a:xfrm>
            <a:off x="838200" y="4267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3154" name="Rectangle 82"/>
          <p:cNvSpPr>
            <a:spLocks noChangeArrowheads="1"/>
          </p:cNvSpPr>
          <p:nvPr/>
        </p:nvSpPr>
        <p:spPr bwMode="auto">
          <a:xfrm>
            <a:off x="1905000" y="3657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3155" name="AutoShape 83"/>
          <p:cNvSpPr>
            <a:spLocks noChangeArrowheads="1"/>
          </p:cNvSpPr>
          <p:nvPr/>
        </p:nvSpPr>
        <p:spPr bwMode="auto">
          <a:xfrm>
            <a:off x="1828800" y="3429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3156" name="Rectangle 84"/>
          <p:cNvSpPr>
            <a:spLocks noChangeArrowheads="1"/>
          </p:cNvSpPr>
          <p:nvPr/>
        </p:nvSpPr>
        <p:spPr bwMode="auto">
          <a:xfrm>
            <a:off x="1905000" y="342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12</a:t>
            </a:r>
          </a:p>
        </p:txBody>
      </p:sp>
      <p:sp>
        <p:nvSpPr>
          <p:cNvPr id="3157" name="Rectangle 85"/>
          <p:cNvSpPr>
            <a:spLocks noChangeArrowheads="1"/>
          </p:cNvSpPr>
          <p:nvPr/>
        </p:nvSpPr>
        <p:spPr bwMode="auto">
          <a:xfrm>
            <a:off x="2362200" y="3429000"/>
            <a:ext cx="3810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:</a:t>
            </a:r>
          </a:p>
        </p:txBody>
      </p:sp>
      <p:sp>
        <p:nvSpPr>
          <p:cNvPr id="3158" name="Rectangle 86"/>
          <p:cNvSpPr>
            <a:spLocks noChangeArrowheads="1"/>
          </p:cNvSpPr>
          <p:nvPr/>
        </p:nvSpPr>
        <p:spPr bwMode="auto">
          <a:xfrm>
            <a:off x="2590800" y="342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4</a:t>
            </a:r>
          </a:p>
        </p:txBody>
      </p:sp>
      <p:sp>
        <p:nvSpPr>
          <p:cNvPr id="3159" name="Rectangle 87"/>
          <p:cNvSpPr>
            <a:spLocks noChangeArrowheads="1"/>
          </p:cNvSpPr>
          <p:nvPr/>
        </p:nvSpPr>
        <p:spPr bwMode="auto">
          <a:xfrm>
            <a:off x="1905000" y="39449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1  2</a:t>
            </a:r>
          </a:p>
        </p:txBody>
      </p:sp>
      <p:sp>
        <p:nvSpPr>
          <p:cNvPr id="3160" name="Rectangle 88"/>
          <p:cNvSpPr>
            <a:spLocks noChangeArrowheads="1"/>
          </p:cNvSpPr>
          <p:nvPr/>
        </p:nvSpPr>
        <p:spPr bwMode="auto">
          <a:xfrm>
            <a:off x="2286000" y="39449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4</a:t>
            </a:r>
          </a:p>
        </p:txBody>
      </p:sp>
      <p:sp>
        <p:nvSpPr>
          <p:cNvPr id="3161" name="Line 89"/>
          <p:cNvSpPr>
            <a:spLocks noChangeShapeType="1"/>
          </p:cNvSpPr>
          <p:nvPr/>
        </p:nvSpPr>
        <p:spPr bwMode="auto">
          <a:xfrm>
            <a:off x="2514600" y="4038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3162" name="Line 90"/>
          <p:cNvSpPr>
            <a:spLocks noChangeShapeType="1"/>
          </p:cNvSpPr>
          <p:nvPr/>
        </p:nvSpPr>
        <p:spPr bwMode="auto">
          <a:xfrm>
            <a:off x="2514600" y="4267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3163" name="Rectangle 91"/>
          <p:cNvSpPr>
            <a:spLocks noChangeArrowheads="1"/>
          </p:cNvSpPr>
          <p:nvPr/>
        </p:nvSpPr>
        <p:spPr bwMode="auto">
          <a:xfrm>
            <a:off x="3581400" y="3657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3164" name="AutoShape 92"/>
          <p:cNvSpPr>
            <a:spLocks noChangeArrowheads="1"/>
          </p:cNvSpPr>
          <p:nvPr/>
        </p:nvSpPr>
        <p:spPr bwMode="auto">
          <a:xfrm>
            <a:off x="3505200" y="3429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3165" name="Rectangle 93"/>
          <p:cNvSpPr>
            <a:spLocks noChangeArrowheads="1"/>
          </p:cNvSpPr>
          <p:nvPr/>
        </p:nvSpPr>
        <p:spPr bwMode="auto">
          <a:xfrm>
            <a:off x="3581400" y="342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56</a:t>
            </a:r>
          </a:p>
        </p:txBody>
      </p:sp>
      <p:sp>
        <p:nvSpPr>
          <p:cNvPr id="3166" name="Rectangle 94"/>
          <p:cNvSpPr>
            <a:spLocks noChangeArrowheads="1"/>
          </p:cNvSpPr>
          <p:nvPr/>
        </p:nvSpPr>
        <p:spPr bwMode="auto">
          <a:xfrm>
            <a:off x="4038600" y="3429000"/>
            <a:ext cx="3810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:</a:t>
            </a:r>
          </a:p>
        </p:txBody>
      </p:sp>
      <p:sp>
        <p:nvSpPr>
          <p:cNvPr id="3167" name="Rectangle 95"/>
          <p:cNvSpPr>
            <a:spLocks noChangeArrowheads="1"/>
          </p:cNvSpPr>
          <p:nvPr/>
        </p:nvSpPr>
        <p:spPr bwMode="auto">
          <a:xfrm>
            <a:off x="4267200" y="342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6</a:t>
            </a:r>
          </a:p>
        </p:txBody>
      </p:sp>
      <p:sp>
        <p:nvSpPr>
          <p:cNvPr id="3168" name="Rectangle 96"/>
          <p:cNvSpPr>
            <a:spLocks noChangeArrowheads="1"/>
          </p:cNvSpPr>
          <p:nvPr/>
        </p:nvSpPr>
        <p:spPr bwMode="auto">
          <a:xfrm>
            <a:off x="3581400" y="39449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5  6</a:t>
            </a:r>
          </a:p>
        </p:txBody>
      </p:sp>
      <p:sp>
        <p:nvSpPr>
          <p:cNvPr id="3169" name="Rectangle 97"/>
          <p:cNvSpPr>
            <a:spLocks noChangeArrowheads="1"/>
          </p:cNvSpPr>
          <p:nvPr/>
        </p:nvSpPr>
        <p:spPr bwMode="auto">
          <a:xfrm>
            <a:off x="3962400" y="39449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6</a:t>
            </a:r>
          </a:p>
        </p:txBody>
      </p:sp>
      <p:sp>
        <p:nvSpPr>
          <p:cNvPr id="3170" name="Line 98"/>
          <p:cNvSpPr>
            <a:spLocks noChangeShapeType="1"/>
          </p:cNvSpPr>
          <p:nvPr/>
        </p:nvSpPr>
        <p:spPr bwMode="auto">
          <a:xfrm>
            <a:off x="4191000" y="4038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3171" name="Line 99"/>
          <p:cNvSpPr>
            <a:spLocks noChangeShapeType="1"/>
          </p:cNvSpPr>
          <p:nvPr/>
        </p:nvSpPr>
        <p:spPr bwMode="auto">
          <a:xfrm>
            <a:off x="4191000" y="4267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3172" name="Rectangle 100"/>
          <p:cNvSpPr>
            <a:spLocks noChangeArrowheads="1"/>
          </p:cNvSpPr>
          <p:nvPr/>
        </p:nvSpPr>
        <p:spPr bwMode="auto">
          <a:xfrm>
            <a:off x="5257800" y="3657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3173" name="AutoShape 101"/>
          <p:cNvSpPr>
            <a:spLocks noChangeArrowheads="1"/>
          </p:cNvSpPr>
          <p:nvPr/>
        </p:nvSpPr>
        <p:spPr bwMode="auto">
          <a:xfrm>
            <a:off x="5181600" y="3429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3174" name="Rectangle 102"/>
          <p:cNvSpPr>
            <a:spLocks noChangeArrowheads="1"/>
          </p:cNvSpPr>
          <p:nvPr/>
        </p:nvSpPr>
        <p:spPr bwMode="auto">
          <a:xfrm>
            <a:off x="5257800" y="342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52</a:t>
            </a:r>
          </a:p>
        </p:txBody>
      </p:sp>
      <p:sp>
        <p:nvSpPr>
          <p:cNvPr id="3175" name="Rectangle 103"/>
          <p:cNvSpPr>
            <a:spLocks noChangeArrowheads="1"/>
          </p:cNvSpPr>
          <p:nvPr/>
        </p:nvSpPr>
        <p:spPr bwMode="auto">
          <a:xfrm>
            <a:off x="5715000" y="3429000"/>
            <a:ext cx="3810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:</a:t>
            </a:r>
          </a:p>
        </p:txBody>
      </p:sp>
      <p:sp>
        <p:nvSpPr>
          <p:cNvPr id="3176" name="Rectangle 104"/>
          <p:cNvSpPr>
            <a:spLocks noChangeArrowheads="1"/>
          </p:cNvSpPr>
          <p:nvPr/>
        </p:nvSpPr>
        <p:spPr bwMode="auto">
          <a:xfrm>
            <a:off x="5943600" y="342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2</a:t>
            </a:r>
          </a:p>
        </p:txBody>
      </p:sp>
      <p:sp>
        <p:nvSpPr>
          <p:cNvPr id="3177" name="Rectangle 105"/>
          <p:cNvSpPr>
            <a:spLocks noChangeArrowheads="1"/>
          </p:cNvSpPr>
          <p:nvPr/>
        </p:nvSpPr>
        <p:spPr bwMode="auto">
          <a:xfrm>
            <a:off x="5257800" y="39449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52</a:t>
            </a:r>
          </a:p>
        </p:txBody>
      </p:sp>
      <p:sp>
        <p:nvSpPr>
          <p:cNvPr id="3178" name="Rectangle 106"/>
          <p:cNvSpPr>
            <a:spLocks noChangeArrowheads="1"/>
          </p:cNvSpPr>
          <p:nvPr/>
        </p:nvSpPr>
        <p:spPr bwMode="auto">
          <a:xfrm>
            <a:off x="5638800" y="39449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2</a:t>
            </a:r>
          </a:p>
        </p:txBody>
      </p:sp>
      <p:sp>
        <p:nvSpPr>
          <p:cNvPr id="3179" name="Line 107"/>
          <p:cNvSpPr>
            <a:spLocks noChangeShapeType="1"/>
          </p:cNvSpPr>
          <p:nvPr/>
        </p:nvSpPr>
        <p:spPr bwMode="auto">
          <a:xfrm>
            <a:off x="5867400" y="4038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3180" name="Line 108"/>
          <p:cNvSpPr>
            <a:spLocks noChangeShapeType="1"/>
          </p:cNvSpPr>
          <p:nvPr/>
        </p:nvSpPr>
        <p:spPr bwMode="auto">
          <a:xfrm>
            <a:off x="5867400" y="4267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3181" name="Rectangle 109"/>
          <p:cNvSpPr>
            <a:spLocks noChangeArrowheads="1"/>
          </p:cNvSpPr>
          <p:nvPr/>
        </p:nvSpPr>
        <p:spPr bwMode="auto">
          <a:xfrm>
            <a:off x="228600" y="5562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3182" name="AutoShape 110"/>
          <p:cNvSpPr>
            <a:spLocks noChangeArrowheads="1"/>
          </p:cNvSpPr>
          <p:nvPr/>
        </p:nvSpPr>
        <p:spPr bwMode="auto">
          <a:xfrm>
            <a:off x="152400" y="5334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3183" name="Rectangle 111"/>
          <p:cNvSpPr>
            <a:spLocks noChangeArrowheads="1"/>
          </p:cNvSpPr>
          <p:nvPr/>
        </p:nvSpPr>
        <p:spPr bwMode="auto">
          <a:xfrm>
            <a:off x="228600" y="533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38</a:t>
            </a:r>
          </a:p>
        </p:txBody>
      </p:sp>
      <p:sp>
        <p:nvSpPr>
          <p:cNvPr id="3184" name="Rectangle 112"/>
          <p:cNvSpPr>
            <a:spLocks noChangeArrowheads="1"/>
          </p:cNvSpPr>
          <p:nvPr/>
        </p:nvSpPr>
        <p:spPr bwMode="auto">
          <a:xfrm>
            <a:off x="685800" y="5334000"/>
            <a:ext cx="3810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:</a:t>
            </a:r>
          </a:p>
        </p:txBody>
      </p:sp>
      <p:sp>
        <p:nvSpPr>
          <p:cNvPr id="3185" name="Rectangle 113"/>
          <p:cNvSpPr>
            <a:spLocks noChangeArrowheads="1"/>
          </p:cNvSpPr>
          <p:nvPr/>
        </p:nvSpPr>
        <p:spPr bwMode="auto">
          <a:xfrm>
            <a:off x="914400" y="533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6</a:t>
            </a:r>
          </a:p>
        </p:txBody>
      </p:sp>
      <p:sp>
        <p:nvSpPr>
          <p:cNvPr id="3186" name="Rectangle 114"/>
          <p:cNvSpPr>
            <a:spLocks noChangeArrowheads="1"/>
          </p:cNvSpPr>
          <p:nvPr/>
        </p:nvSpPr>
        <p:spPr bwMode="auto">
          <a:xfrm>
            <a:off x="228600" y="58499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3  8</a:t>
            </a:r>
          </a:p>
        </p:txBody>
      </p:sp>
      <p:sp>
        <p:nvSpPr>
          <p:cNvPr id="3187" name="Rectangle 115"/>
          <p:cNvSpPr>
            <a:spLocks noChangeArrowheads="1"/>
          </p:cNvSpPr>
          <p:nvPr/>
        </p:nvSpPr>
        <p:spPr bwMode="auto">
          <a:xfrm>
            <a:off x="609600" y="58499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6</a:t>
            </a:r>
          </a:p>
        </p:txBody>
      </p:sp>
      <p:sp>
        <p:nvSpPr>
          <p:cNvPr id="3188" name="Line 116"/>
          <p:cNvSpPr>
            <a:spLocks noChangeShapeType="1"/>
          </p:cNvSpPr>
          <p:nvPr/>
        </p:nvSpPr>
        <p:spPr bwMode="auto">
          <a:xfrm>
            <a:off x="838200" y="5943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3189" name="Line 117"/>
          <p:cNvSpPr>
            <a:spLocks noChangeShapeType="1"/>
          </p:cNvSpPr>
          <p:nvPr/>
        </p:nvSpPr>
        <p:spPr bwMode="auto">
          <a:xfrm>
            <a:off x="838200" y="6172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3190" name="Rectangle 118"/>
          <p:cNvSpPr>
            <a:spLocks noChangeArrowheads="1"/>
          </p:cNvSpPr>
          <p:nvPr/>
        </p:nvSpPr>
        <p:spPr bwMode="auto">
          <a:xfrm>
            <a:off x="1905000" y="5562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3191" name="AutoShape 119"/>
          <p:cNvSpPr>
            <a:spLocks noChangeArrowheads="1"/>
          </p:cNvSpPr>
          <p:nvPr/>
        </p:nvSpPr>
        <p:spPr bwMode="auto">
          <a:xfrm>
            <a:off x="1828800" y="5334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3192" name="Rectangle 120"/>
          <p:cNvSpPr>
            <a:spLocks noChangeArrowheads="1"/>
          </p:cNvSpPr>
          <p:nvPr/>
        </p:nvSpPr>
        <p:spPr bwMode="auto">
          <a:xfrm>
            <a:off x="1905000" y="533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73</a:t>
            </a:r>
          </a:p>
        </p:txBody>
      </p:sp>
      <p:sp>
        <p:nvSpPr>
          <p:cNvPr id="3193" name="Rectangle 121"/>
          <p:cNvSpPr>
            <a:spLocks noChangeArrowheads="1"/>
          </p:cNvSpPr>
          <p:nvPr/>
        </p:nvSpPr>
        <p:spPr bwMode="auto">
          <a:xfrm>
            <a:off x="2362200" y="5334000"/>
            <a:ext cx="3810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:</a:t>
            </a:r>
          </a:p>
        </p:txBody>
      </p:sp>
      <p:sp>
        <p:nvSpPr>
          <p:cNvPr id="3194" name="Rectangle 122"/>
          <p:cNvSpPr>
            <a:spLocks noChangeArrowheads="1"/>
          </p:cNvSpPr>
          <p:nvPr/>
        </p:nvSpPr>
        <p:spPr bwMode="auto">
          <a:xfrm>
            <a:off x="2590800" y="533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5</a:t>
            </a:r>
          </a:p>
        </p:txBody>
      </p:sp>
      <p:sp>
        <p:nvSpPr>
          <p:cNvPr id="3195" name="Rectangle 123"/>
          <p:cNvSpPr>
            <a:spLocks noChangeArrowheads="1"/>
          </p:cNvSpPr>
          <p:nvPr/>
        </p:nvSpPr>
        <p:spPr bwMode="auto">
          <a:xfrm>
            <a:off x="1905000" y="58499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73</a:t>
            </a:r>
          </a:p>
        </p:txBody>
      </p:sp>
      <p:sp>
        <p:nvSpPr>
          <p:cNvPr id="3196" name="Rectangle 124"/>
          <p:cNvSpPr>
            <a:spLocks noChangeArrowheads="1"/>
          </p:cNvSpPr>
          <p:nvPr/>
        </p:nvSpPr>
        <p:spPr bwMode="auto">
          <a:xfrm>
            <a:off x="2286000" y="58499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5</a:t>
            </a:r>
          </a:p>
        </p:txBody>
      </p:sp>
      <p:sp>
        <p:nvSpPr>
          <p:cNvPr id="3197" name="Line 125"/>
          <p:cNvSpPr>
            <a:spLocks noChangeShapeType="1"/>
          </p:cNvSpPr>
          <p:nvPr/>
        </p:nvSpPr>
        <p:spPr bwMode="auto">
          <a:xfrm>
            <a:off x="2514600" y="5943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3198" name="Line 126"/>
          <p:cNvSpPr>
            <a:spLocks noChangeShapeType="1"/>
          </p:cNvSpPr>
          <p:nvPr/>
        </p:nvSpPr>
        <p:spPr bwMode="auto">
          <a:xfrm>
            <a:off x="2514600" y="6172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3199" name="Rectangle 127"/>
          <p:cNvSpPr>
            <a:spLocks noChangeArrowheads="1"/>
          </p:cNvSpPr>
          <p:nvPr/>
        </p:nvSpPr>
        <p:spPr bwMode="auto">
          <a:xfrm>
            <a:off x="3581400" y="5562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3200" name="AutoShape 128"/>
          <p:cNvSpPr>
            <a:spLocks noChangeArrowheads="1"/>
          </p:cNvSpPr>
          <p:nvPr/>
        </p:nvSpPr>
        <p:spPr bwMode="auto">
          <a:xfrm>
            <a:off x="3505200" y="5334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3201" name="Rectangle 129"/>
          <p:cNvSpPr>
            <a:spLocks noChangeArrowheads="1"/>
          </p:cNvSpPr>
          <p:nvPr/>
        </p:nvSpPr>
        <p:spPr bwMode="auto">
          <a:xfrm>
            <a:off x="3581400" y="533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100</a:t>
            </a:r>
          </a:p>
        </p:txBody>
      </p:sp>
      <p:sp>
        <p:nvSpPr>
          <p:cNvPr id="3202" name="Rectangle 130"/>
          <p:cNvSpPr>
            <a:spLocks noChangeArrowheads="1"/>
          </p:cNvSpPr>
          <p:nvPr/>
        </p:nvSpPr>
        <p:spPr bwMode="auto">
          <a:xfrm>
            <a:off x="4038600" y="5334000"/>
            <a:ext cx="3810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:</a:t>
            </a:r>
          </a:p>
        </p:txBody>
      </p:sp>
      <p:sp>
        <p:nvSpPr>
          <p:cNvPr id="3203" name="Rectangle 131"/>
          <p:cNvSpPr>
            <a:spLocks noChangeArrowheads="1"/>
          </p:cNvSpPr>
          <p:nvPr/>
        </p:nvSpPr>
        <p:spPr bwMode="auto">
          <a:xfrm>
            <a:off x="4267200" y="533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2</a:t>
            </a:r>
          </a:p>
        </p:txBody>
      </p:sp>
      <p:sp>
        <p:nvSpPr>
          <p:cNvPr id="3204" name="Rectangle 132"/>
          <p:cNvSpPr>
            <a:spLocks noChangeArrowheads="1"/>
          </p:cNvSpPr>
          <p:nvPr/>
        </p:nvSpPr>
        <p:spPr bwMode="auto">
          <a:xfrm>
            <a:off x="3581400" y="58499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1  0  0</a:t>
            </a:r>
          </a:p>
        </p:txBody>
      </p:sp>
      <p:sp>
        <p:nvSpPr>
          <p:cNvPr id="3205" name="Rectangle 133"/>
          <p:cNvSpPr>
            <a:spLocks noChangeArrowheads="1"/>
          </p:cNvSpPr>
          <p:nvPr/>
        </p:nvSpPr>
        <p:spPr bwMode="auto">
          <a:xfrm>
            <a:off x="4038600" y="58499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2</a:t>
            </a:r>
          </a:p>
        </p:txBody>
      </p:sp>
      <p:sp>
        <p:nvSpPr>
          <p:cNvPr id="3206" name="Line 134"/>
          <p:cNvSpPr>
            <a:spLocks noChangeShapeType="1"/>
          </p:cNvSpPr>
          <p:nvPr/>
        </p:nvSpPr>
        <p:spPr bwMode="auto">
          <a:xfrm>
            <a:off x="4267200" y="5943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3207" name="Line 135"/>
          <p:cNvSpPr>
            <a:spLocks noChangeShapeType="1"/>
          </p:cNvSpPr>
          <p:nvPr/>
        </p:nvSpPr>
        <p:spPr bwMode="auto">
          <a:xfrm>
            <a:off x="4267200" y="6172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3208" name="Rectangle 136"/>
          <p:cNvSpPr>
            <a:spLocks noChangeArrowheads="1"/>
          </p:cNvSpPr>
          <p:nvPr/>
        </p:nvSpPr>
        <p:spPr bwMode="auto">
          <a:xfrm>
            <a:off x="5257800" y="5562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3209" name="AutoShape 137"/>
          <p:cNvSpPr>
            <a:spLocks noChangeArrowheads="1"/>
          </p:cNvSpPr>
          <p:nvPr/>
        </p:nvSpPr>
        <p:spPr bwMode="auto">
          <a:xfrm>
            <a:off x="5181600" y="5334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3210" name="Rectangle 138"/>
          <p:cNvSpPr>
            <a:spLocks noChangeArrowheads="1"/>
          </p:cNvSpPr>
          <p:nvPr/>
        </p:nvSpPr>
        <p:spPr bwMode="auto">
          <a:xfrm>
            <a:off x="5257800" y="533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55</a:t>
            </a:r>
          </a:p>
        </p:txBody>
      </p:sp>
      <p:sp>
        <p:nvSpPr>
          <p:cNvPr id="3211" name="Rectangle 139"/>
          <p:cNvSpPr>
            <a:spLocks noChangeArrowheads="1"/>
          </p:cNvSpPr>
          <p:nvPr/>
        </p:nvSpPr>
        <p:spPr bwMode="auto">
          <a:xfrm>
            <a:off x="5715000" y="5334000"/>
            <a:ext cx="3810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:</a:t>
            </a:r>
          </a:p>
        </p:txBody>
      </p:sp>
      <p:sp>
        <p:nvSpPr>
          <p:cNvPr id="3212" name="Rectangle 140"/>
          <p:cNvSpPr>
            <a:spLocks noChangeArrowheads="1"/>
          </p:cNvSpPr>
          <p:nvPr/>
        </p:nvSpPr>
        <p:spPr bwMode="auto">
          <a:xfrm>
            <a:off x="5943600" y="533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4</a:t>
            </a:r>
          </a:p>
        </p:txBody>
      </p:sp>
      <p:sp>
        <p:nvSpPr>
          <p:cNvPr id="3213" name="Rectangle 141"/>
          <p:cNvSpPr>
            <a:spLocks noChangeArrowheads="1"/>
          </p:cNvSpPr>
          <p:nvPr/>
        </p:nvSpPr>
        <p:spPr bwMode="auto">
          <a:xfrm>
            <a:off x="5257800" y="58499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5  5</a:t>
            </a:r>
          </a:p>
        </p:txBody>
      </p:sp>
      <p:sp>
        <p:nvSpPr>
          <p:cNvPr id="3214" name="Rectangle 142"/>
          <p:cNvSpPr>
            <a:spLocks noChangeArrowheads="1"/>
          </p:cNvSpPr>
          <p:nvPr/>
        </p:nvSpPr>
        <p:spPr bwMode="auto">
          <a:xfrm>
            <a:off x="5638800" y="58499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4</a:t>
            </a:r>
          </a:p>
        </p:txBody>
      </p:sp>
      <p:sp>
        <p:nvSpPr>
          <p:cNvPr id="3215" name="Line 143"/>
          <p:cNvSpPr>
            <a:spLocks noChangeShapeType="1"/>
          </p:cNvSpPr>
          <p:nvPr/>
        </p:nvSpPr>
        <p:spPr bwMode="auto">
          <a:xfrm>
            <a:off x="5867400" y="5943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3216" name="Line 144"/>
          <p:cNvSpPr>
            <a:spLocks noChangeShapeType="1"/>
          </p:cNvSpPr>
          <p:nvPr/>
        </p:nvSpPr>
        <p:spPr bwMode="auto">
          <a:xfrm>
            <a:off x="5867400" y="6172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3217" name="Rectangle 145"/>
          <p:cNvSpPr>
            <a:spLocks noChangeArrowheads="1"/>
          </p:cNvSpPr>
          <p:nvPr/>
        </p:nvSpPr>
        <p:spPr bwMode="auto">
          <a:xfrm>
            <a:off x="228600" y="7467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3218" name="AutoShape 146"/>
          <p:cNvSpPr>
            <a:spLocks noChangeArrowheads="1"/>
          </p:cNvSpPr>
          <p:nvPr/>
        </p:nvSpPr>
        <p:spPr bwMode="auto">
          <a:xfrm>
            <a:off x="152400" y="7239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3219" name="Rectangle 147"/>
          <p:cNvSpPr>
            <a:spLocks noChangeArrowheads="1"/>
          </p:cNvSpPr>
          <p:nvPr/>
        </p:nvSpPr>
        <p:spPr bwMode="auto">
          <a:xfrm>
            <a:off x="228600" y="723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153</a:t>
            </a:r>
          </a:p>
        </p:txBody>
      </p:sp>
      <p:sp>
        <p:nvSpPr>
          <p:cNvPr id="3220" name="Rectangle 148"/>
          <p:cNvSpPr>
            <a:spLocks noChangeArrowheads="1"/>
          </p:cNvSpPr>
          <p:nvPr/>
        </p:nvSpPr>
        <p:spPr bwMode="auto">
          <a:xfrm>
            <a:off x="685800" y="7239000"/>
            <a:ext cx="3810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:</a:t>
            </a:r>
          </a:p>
        </p:txBody>
      </p:sp>
      <p:sp>
        <p:nvSpPr>
          <p:cNvPr id="3221" name="Rectangle 149"/>
          <p:cNvSpPr>
            <a:spLocks noChangeArrowheads="1"/>
          </p:cNvSpPr>
          <p:nvPr/>
        </p:nvSpPr>
        <p:spPr bwMode="auto">
          <a:xfrm>
            <a:off x="914400" y="723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7</a:t>
            </a:r>
          </a:p>
        </p:txBody>
      </p:sp>
      <p:sp>
        <p:nvSpPr>
          <p:cNvPr id="3222" name="Rectangle 150"/>
          <p:cNvSpPr>
            <a:spLocks noChangeArrowheads="1"/>
          </p:cNvSpPr>
          <p:nvPr/>
        </p:nvSpPr>
        <p:spPr bwMode="auto">
          <a:xfrm>
            <a:off x="228600" y="77549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1  5  3</a:t>
            </a:r>
          </a:p>
        </p:txBody>
      </p:sp>
      <p:sp>
        <p:nvSpPr>
          <p:cNvPr id="3223" name="Rectangle 151"/>
          <p:cNvSpPr>
            <a:spLocks noChangeArrowheads="1"/>
          </p:cNvSpPr>
          <p:nvPr/>
        </p:nvSpPr>
        <p:spPr bwMode="auto">
          <a:xfrm>
            <a:off x="685800" y="77549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7</a:t>
            </a:r>
          </a:p>
        </p:txBody>
      </p:sp>
      <p:sp>
        <p:nvSpPr>
          <p:cNvPr id="3224" name="Line 152"/>
          <p:cNvSpPr>
            <a:spLocks noChangeShapeType="1"/>
          </p:cNvSpPr>
          <p:nvPr/>
        </p:nvSpPr>
        <p:spPr bwMode="auto">
          <a:xfrm>
            <a:off x="914400" y="7848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3225" name="Line 153"/>
          <p:cNvSpPr>
            <a:spLocks noChangeShapeType="1"/>
          </p:cNvSpPr>
          <p:nvPr/>
        </p:nvSpPr>
        <p:spPr bwMode="auto">
          <a:xfrm>
            <a:off x="914400" y="8077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3226" name="Rectangle 154"/>
          <p:cNvSpPr>
            <a:spLocks noChangeArrowheads="1"/>
          </p:cNvSpPr>
          <p:nvPr/>
        </p:nvSpPr>
        <p:spPr bwMode="auto">
          <a:xfrm>
            <a:off x="1905000" y="7467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3227" name="AutoShape 155"/>
          <p:cNvSpPr>
            <a:spLocks noChangeArrowheads="1"/>
          </p:cNvSpPr>
          <p:nvPr/>
        </p:nvSpPr>
        <p:spPr bwMode="auto">
          <a:xfrm>
            <a:off x="1828800" y="7239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3228" name="Rectangle 156"/>
          <p:cNvSpPr>
            <a:spLocks noChangeArrowheads="1"/>
          </p:cNvSpPr>
          <p:nvPr/>
        </p:nvSpPr>
        <p:spPr bwMode="auto">
          <a:xfrm>
            <a:off x="1905000" y="723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65</a:t>
            </a:r>
          </a:p>
        </p:txBody>
      </p:sp>
      <p:sp>
        <p:nvSpPr>
          <p:cNvPr id="3229" name="Rectangle 157"/>
          <p:cNvSpPr>
            <a:spLocks noChangeArrowheads="1"/>
          </p:cNvSpPr>
          <p:nvPr/>
        </p:nvSpPr>
        <p:spPr bwMode="auto">
          <a:xfrm>
            <a:off x="2362200" y="7239000"/>
            <a:ext cx="3810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:</a:t>
            </a:r>
          </a:p>
        </p:txBody>
      </p:sp>
      <p:sp>
        <p:nvSpPr>
          <p:cNvPr id="3230" name="Rectangle 158"/>
          <p:cNvSpPr>
            <a:spLocks noChangeArrowheads="1"/>
          </p:cNvSpPr>
          <p:nvPr/>
        </p:nvSpPr>
        <p:spPr bwMode="auto">
          <a:xfrm>
            <a:off x="2590800" y="723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8</a:t>
            </a:r>
          </a:p>
        </p:txBody>
      </p:sp>
      <p:sp>
        <p:nvSpPr>
          <p:cNvPr id="3231" name="Rectangle 159"/>
          <p:cNvSpPr>
            <a:spLocks noChangeArrowheads="1"/>
          </p:cNvSpPr>
          <p:nvPr/>
        </p:nvSpPr>
        <p:spPr bwMode="auto">
          <a:xfrm>
            <a:off x="1905000" y="77549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6  5</a:t>
            </a:r>
          </a:p>
        </p:txBody>
      </p:sp>
      <p:sp>
        <p:nvSpPr>
          <p:cNvPr id="3232" name="Rectangle 160"/>
          <p:cNvSpPr>
            <a:spLocks noChangeArrowheads="1"/>
          </p:cNvSpPr>
          <p:nvPr/>
        </p:nvSpPr>
        <p:spPr bwMode="auto">
          <a:xfrm>
            <a:off x="2286000" y="77549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8</a:t>
            </a:r>
          </a:p>
        </p:txBody>
      </p:sp>
      <p:sp>
        <p:nvSpPr>
          <p:cNvPr id="3233" name="Line 161"/>
          <p:cNvSpPr>
            <a:spLocks noChangeShapeType="1"/>
          </p:cNvSpPr>
          <p:nvPr/>
        </p:nvSpPr>
        <p:spPr bwMode="auto">
          <a:xfrm>
            <a:off x="2514600" y="7848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3234" name="Line 162"/>
          <p:cNvSpPr>
            <a:spLocks noChangeShapeType="1"/>
          </p:cNvSpPr>
          <p:nvPr/>
        </p:nvSpPr>
        <p:spPr bwMode="auto">
          <a:xfrm>
            <a:off x="2514600" y="8077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3235" name="Rectangle 163"/>
          <p:cNvSpPr>
            <a:spLocks noChangeArrowheads="1"/>
          </p:cNvSpPr>
          <p:nvPr/>
        </p:nvSpPr>
        <p:spPr bwMode="auto">
          <a:xfrm>
            <a:off x="3581400" y="7467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3236" name="AutoShape 164"/>
          <p:cNvSpPr>
            <a:spLocks noChangeArrowheads="1"/>
          </p:cNvSpPr>
          <p:nvPr/>
        </p:nvSpPr>
        <p:spPr bwMode="auto">
          <a:xfrm>
            <a:off x="3505200" y="7239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3237" name="Rectangle 165"/>
          <p:cNvSpPr>
            <a:spLocks noChangeArrowheads="1"/>
          </p:cNvSpPr>
          <p:nvPr/>
        </p:nvSpPr>
        <p:spPr bwMode="auto">
          <a:xfrm>
            <a:off x="3581400" y="723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300</a:t>
            </a:r>
          </a:p>
        </p:txBody>
      </p:sp>
      <p:sp>
        <p:nvSpPr>
          <p:cNvPr id="3238" name="Rectangle 166"/>
          <p:cNvSpPr>
            <a:spLocks noChangeArrowheads="1"/>
          </p:cNvSpPr>
          <p:nvPr/>
        </p:nvSpPr>
        <p:spPr bwMode="auto">
          <a:xfrm>
            <a:off x="4038600" y="7239000"/>
            <a:ext cx="3810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:</a:t>
            </a:r>
          </a:p>
        </p:txBody>
      </p:sp>
      <p:sp>
        <p:nvSpPr>
          <p:cNvPr id="3239" name="Rectangle 167"/>
          <p:cNvSpPr>
            <a:spLocks noChangeArrowheads="1"/>
          </p:cNvSpPr>
          <p:nvPr/>
        </p:nvSpPr>
        <p:spPr bwMode="auto">
          <a:xfrm>
            <a:off x="4267200" y="723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3</a:t>
            </a:r>
          </a:p>
        </p:txBody>
      </p:sp>
      <p:sp>
        <p:nvSpPr>
          <p:cNvPr id="3240" name="Rectangle 168"/>
          <p:cNvSpPr>
            <a:spLocks noChangeArrowheads="1"/>
          </p:cNvSpPr>
          <p:nvPr/>
        </p:nvSpPr>
        <p:spPr bwMode="auto">
          <a:xfrm>
            <a:off x="3581400" y="77549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3  0  0</a:t>
            </a:r>
          </a:p>
        </p:txBody>
      </p:sp>
      <p:sp>
        <p:nvSpPr>
          <p:cNvPr id="3241" name="Rectangle 169"/>
          <p:cNvSpPr>
            <a:spLocks noChangeArrowheads="1"/>
          </p:cNvSpPr>
          <p:nvPr/>
        </p:nvSpPr>
        <p:spPr bwMode="auto">
          <a:xfrm>
            <a:off x="4038600" y="77549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3</a:t>
            </a:r>
          </a:p>
        </p:txBody>
      </p:sp>
      <p:sp>
        <p:nvSpPr>
          <p:cNvPr id="3242" name="Line 170"/>
          <p:cNvSpPr>
            <a:spLocks noChangeShapeType="1"/>
          </p:cNvSpPr>
          <p:nvPr/>
        </p:nvSpPr>
        <p:spPr bwMode="auto">
          <a:xfrm>
            <a:off x="4267200" y="7848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3243" name="Line 171"/>
          <p:cNvSpPr>
            <a:spLocks noChangeShapeType="1"/>
          </p:cNvSpPr>
          <p:nvPr/>
        </p:nvSpPr>
        <p:spPr bwMode="auto">
          <a:xfrm>
            <a:off x="4267200" y="8077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3244" name="Rectangle 172"/>
          <p:cNvSpPr>
            <a:spLocks noChangeArrowheads="1"/>
          </p:cNvSpPr>
          <p:nvPr/>
        </p:nvSpPr>
        <p:spPr bwMode="auto">
          <a:xfrm>
            <a:off x="5257800" y="7467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3245" name="AutoShape 173"/>
          <p:cNvSpPr>
            <a:spLocks noChangeArrowheads="1"/>
          </p:cNvSpPr>
          <p:nvPr/>
        </p:nvSpPr>
        <p:spPr bwMode="auto">
          <a:xfrm>
            <a:off x="5181600" y="7239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3246" name="Rectangle 174"/>
          <p:cNvSpPr>
            <a:spLocks noChangeArrowheads="1"/>
          </p:cNvSpPr>
          <p:nvPr/>
        </p:nvSpPr>
        <p:spPr bwMode="auto">
          <a:xfrm>
            <a:off x="5257800" y="723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86</a:t>
            </a:r>
          </a:p>
        </p:txBody>
      </p:sp>
      <p:sp>
        <p:nvSpPr>
          <p:cNvPr id="3247" name="Rectangle 175"/>
          <p:cNvSpPr>
            <a:spLocks noChangeArrowheads="1"/>
          </p:cNvSpPr>
          <p:nvPr/>
        </p:nvSpPr>
        <p:spPr bwMode="auto">
          <a:xfrm>
            <a:off x="5715000" y="7239000"/>
            <a:ext cx="3810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:</a:t>
            </a:r>
          </a:p>
        </p:txBody>
      </p:sp>
      <p:sp>
        <p:nvSpPr>
          <p:cNvPr id="3248" name="Rectangle 176"/>
          <p:cNvSpPr>
            <a:spLocks noChangeArrowheads="1"/>
          </p:cNvSpPr>
          <p:nvPr/>
        </p:nvSpPr>
        <p:spPr bwMode="auto">
          <a:xfrm>
            <a:off x="5943600" y="723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2</a:t>
            </a:r>
          </a:p>
        </p:txBody>
      </p:sp>
      <p:sp>
        <p:nvSpPr>
          <p:cNvPr id="3249" name="Rectangle 177"/>
          <p:cNvSpPr>
            <a:spLocks noChangeArrowheads="1"/>
          </p:cNvSpPr>
          <p:nvPr/>
        </p:nvSpPr>
        <p:spPr bwMode="auto">
          <a:xfrm>
            <a:off x="5257800" y="77549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8  6</a:t>
            </a:r>
          </a:p>
        </p:txBody>
      </p:sp>
      <p:sp>
        <p:nvSpPr>
          <p:cNvPr id="3250" name="Rectangle 178"/>
          <p:cNvSpPr>
            <a:spLocks noChangeArrowheads="1"/>
          </p:cNvSpPr>
          <p:nvPr/>
        </p:nvSpPr>
        <p:spPr bwMode="auto">
          <a:xfrm>
            <a:off x="5638800" y="77549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2</a:t>
            </a:r>
          </a:p>
        </p:txBody>
      </p:sp>
      <p:sp>
        <p:nvSpPr>
          <p:cNvPr id="3251" name="Line 179"/>
          <p:cNvSpPr>
            <a:spLocks noChangeShapeType="1"/>
          </p:cNvSpPr>
          <p:nvPr/>
        </p:nvSpPr>
        <p:spPr bwMode="auto">
          <a:xfrm>
            <a:off x="5867400" y="7848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3252" name="Line 180"/>
          <p:cNvSpPr>
            <a:spLocks noChangeShapeType="1"/>
          </p:cNvSpPr>
          <p:nvPr/>
        </p:nvSpPr>
        <p:spPr bwMode="auto">
          <a:xfrm>
            <a:off x="5867400" y="8077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76200" y="76200"/>
            <a:ext cx="67056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152400" y="152400"/>
            <a:ext cx="1066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600">
                <a:latin typeface="Arial" charset="0"/>
              </a:rPr>
              <a:t>Nome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1295400" y="533400"/>
            <a:ext cx="5410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1295400" y="152400"/>
            <a:ext cx="5410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152400" y="533400"/>
            <a:ext cx="1066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600">
                <a:latin typeface="Arial" charset="0"/>
              </a:rPr>
              <a:t>Data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2895600" y="990600"/>
            <a:ext cx="1066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2800">
                <a:latin typeface="Arial" charset="0"/>
              </a:rPr>
              <a:t>Matemática</a:t>
            </a: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228600" y="1752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7179" name="AutoShape 11"/>
          <p:cNvSpPr>
            <a:spLocks noChangeArrowheads="1"/>
          </p:cNvSpPr>
          <p:nvPr/>
        </p:nvSpPr>
        <p:spPr bwMode="auto">
          <a:xfrm>
            <a:off x="152400" y="1524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188913" y="152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3645</a:t>
            </a:r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744538" y="1524000"/>
            <a:ext cx="511175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:</a:t>
            </a:r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914400" y="152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5</a:t>
            </a:r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225425" y="20399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3 6 4 5</a:t>
            </a:r>
          </a:p>
        </p:txBody>
      </p:sp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719138" y="2039938"/>
            <a:ext cx="7620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5</a:t>
            </a:r>
          </a:p>
        </p:txBody>
      </p:sp>
      <p:sp>
        <p:nvSpPr>
          <p:cNvPr id="7185" name="Line 17"/>
          <p:cNvSpPr>
            <a:spLocks noChangeShapeType="1"/>
          </p:cNvSpPr>
          <p:nvPr/>
        </p:nvSpPr>
        <p:spPr bwMode="auto">
          <a:xfrm>
            <a:off x="947738" y="2133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7186" name="Line 18"/>
          <p:cNvSpPr>
            <a:spLocks noChangeShapeType="1"/>
          </p:cNvSpPr>
          <p:nvPr/>
        </p:nvSpPr>
        <p:spPr bwMode="auto">
          <a:xfrm>
            <a:off x="947738" y="2362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7187" name="Rectangle 19"/>
          <p:cNvSpPr>
            <a:spLocks noChangeArrowheads="1"/>
          </p:cNvSpPr>
          <p:nvPr/>
        </p:nvSpPr>
        <p:spPr bwMode="auto">
          <a:xfrm>
            <a:off x="1905000" y="1752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7188" name="AutoShape 20"/>
          <p:cNvSpPr>
            <a:spLocks noChangeArrowheads="1"/>
          </p:cNvSpPr>
          <p:nvPr/>
        </p:nvSpPr>
        <p:spPr bwMode="auto">
          <a:xfrm>
            <a:off x="1828800" y="1524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7189" name="Rectangle 21"/>
          <p:cNvSpPr>
            <a:spLocks noChangeArrowheads="1"/>
          </p:cNvSpPr>
          <p:nvPr/>
        </p:nvSpPr>
        <p:spPr bwMode="auto">
          <a:xfrm>
            <a:off x="1905000" y="152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4632</a:t>
            </a:r>
          </a:p>
        </p:txBody>
      </p:sp>
      <p:sp>
        <p:nvSpPr>
          <p:cNvPr id="7190" name="Rectangle 22"/>
          <p:cNvSpPr>
            <a:spLocks noChangeArrowheads="1"/>
          </p:cNvSpPr>
          <p:nvPr/>
        </p:nvSpPr>
        <p:spPr bwMode="auto">
          <a:xfrm>
            <a:off x="2362200" y="1524000"/>
            <a:ext cx="490538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:</a:t>
            </a:r>
          </a:p>
        </p:txBody>
      </p:sp>
      <p:sp>
        <p:nvSpPr>
          <p:cNvPr id="7191" name="Rectangle 23"/>
          <p:cNvSpPr>
            <a:spLocks noChangeArrowheads="1"/>
          </p:cNvSpPr>
          <p:nvPr/>
        </p:nvSpPr>
        <p:spPr bwMode="auto">
          <a:xfrm>
            <a:off x="2590800" y="152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6</a:t>
            </a:r>
          </a:p>
        </p:txBody>
      </p:sp>
      <p:sp>
        <p:nvSpPr>
          <p:cNvPr id="7196" name="Rectangle 28"/>
          <p:cNvSpPr>
            <a:spLocks noChangeArrowheads="1"/>
          </p:cNvSpPr>
          <p:nvPr/>
        </p:nvSpPr>
        <p:spPr bwMode="auto">
          <a:xfrm>
            <a:off x="3581400" y="1752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7197" name="AutoShape 29"/>
          <p:cNvSpPr>
            <a:spLocks noChangeArrowheads="1"/>
          </p:cNvSpPr>
          <p:nvPr/>
        </p:nvSpPr>
        <p:spPr bwMode="auto">
          <a:xfrm>
            <a:off x="3505200" y="1524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7198" name="Rectangle 30"/>
          <p:cNvSpPr>
            <a:spLocks noChangeArrowheads="1"/>
          </p:cNvSpPr>
          <p:nvPr/>
        </p:nvSpPr>
        <p:spPr bwMode="auto">
          <a:xfrm>
            <a:off x="3581400" y="152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8674</a:t>
            </a:r>
          </a:p>
        </p:txBody>
      </p:sp>
      <p:sp>
        <p:nvSpPr>
          <p:cNvPr id="7199" name="Rectangle 31"/>
          <p:cNvSpPr>
            <a:spLocks noChangeArrowheads="1"/>
          </p:cNvSpPr>
          <p:nvPr/>
        </p:nvSpPr>
        <p:spPr bwMode="auto">
          <a:xfrm>
            <a:off x="4038600" y="1524000"/>
            <a:ext cx="4699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:</a:t>
            </a:r>
          </a:p>
        </p:txBody>
      </p:sp>
      <p:sp>
        <p:nvSpPr>
          <p:cNvPr id="7200" name="Rectangle 32"/>
          <p:cNvSpPr>
            <a:spLocks noChangeArrowheads="1"/>
          </p:cNvSpPr>
          <p:nvPr/>
        </p:nvSpPr>
        <p:spPr bwMode="auto">
          <a:xfrm>
            <a:off x="4267200" y="152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7</a:t>
            </a:r>
          </a:p>
        </p:txBody>
      </p:sp>
      <p:sp>
        <p:nvSpPr>
          <p:cNvPr id="7205" name="Rectangle 37"/>
          <p:cNvSpPr>
            <a:spLocks noChangeArrowheads="1"/>
          </p:cNvSpPr>
          <p:nvPr/>
        </p:nvSpPr>
        <p:spPr bwMode="auto">
          <a:xfrm>
            <a:off x="5257800" y="1752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7206" name="AutoShape 38"/>
          <p:cNvSpPr>
            <a:spLocks noChangeArrowheads="1"/>
          </p:cNvSpPr>
          <p:nvPr/>
        </p:nvSpPr>
        <p:spPr bwMode="auto">
          <a:xfrm>
            <a:off x="5181600" y="1524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7207" name="Rectangle 39"/>
          <p:cNvSpPr>
            <a:spLocks noChangeArrowheads="1"/>
          </p:cNvSpPr>
          <p:nvPr/>
        </p:nvSpPr>
        <p:spPr bwMode="auto">
          <a:xfrm>
            <a:off x="5229225" y="152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29347</a:t>
            </a:r>
          </a:p>
        </p:txBody>
      </p:sp>
      <p:sp>
        <p:nvSpPr>
          <p:cNvPr id="7208" name="Rectangle 40"/>
          <p:cNvSpPr>
            <a:spLocks noChangeArrowheads="1"/>
          </p:cNvSpPr>
          <p:nvPr/>
        </p:nvSpPr>
        <p:spPr bwMode="auto">
          <a:xfrm>
            <a:off x="5715000" y="1524000"/>
            <a:ext cx="3810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:</a:t>
            </a:r>
          </a:p>
        </p:txBody>
      </p:sp>
      <p:sp>
        <p:nvSpPr>
          <p:cNvPr id="7209" name="Rectangle 41"/>
          <p:cNvSpPr>
            <a:spLocks noChangeArrowheads="1"/>
          </p:cNvSpPr>
          <p:nvPr/>
        </p:nvSpPr>
        <p:spPr bwMode="auto">
          <a:xfrm>
            <a:off x="5943600" y="152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9</a:t>
            </a:r>
          </a:p>
        </p:txBody>
      </p:sp>
      <p:sp>
        <p:nvSpPr>
          <p:cNvPr id="7214" name="Rectangle 46"/>
          <p:cNvSpPr>
            <a:spLocks noChangeArrowheads="1"/>
          </p:cNvSpPr>
          <p:nvPr/>
        </p:nvSpPr>
        <p:spPr bwMode="auto">
          <a:xfrm>
            <a:off x="228600" y="3657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7215" name="AutoShape 47"/>
          <p:cNvSpPr>
            <a:spLocks noChangeArrowheads="1"/>
          </p:cNvSpPr>
          <p:nvPr/>
        </p:nvSpPr>
        <p:spPr bwMode="auto">
          <a:xfrm>
            <a:off x="152400" y="3429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7216" name="Rectangle 48"/>
          <p:cNvSpPr>
            <a:spLocks noChangeArrowheads="1"/>
          </p:cNvSpPr>
          <p:nvPr/>
        </p:nvSpPr>
        <p:spPr bwMode="auto">
          <a:xfrm>
            <a:off x="228600" y="342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847</a:t>
            </a:r>
          </a:p>
        </p:txBody>
      </p:sp>
      <p:sp>
        <p:nvSpPr>
          <p:cNvPr id="7217" name="Rectangle 49"/>
          <p:cNvSpPr>
            <a:spLocks noChangeArrowheads="1"/>
          </p:cNvSpPr>
          <p:nvPr/>
        </p:nvSpPr>
        <p:spPr bwMode="auto">
          <a:xfrm>
            <a:off x="685800" y="3429000"/>
            <a:ext cx="511175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:</a:t>
            </a:r>
          </a:p>
        </p:txBody>
      </p:sp>
      <p:sp>
        <p:nvSpPr>
          <p:cNvPr id="7218" name="Rectangle 50"/>
          <p:cNvSpPr>
            <a:spLocks noChangeArrowheads="1"/>
          </p:cNvSpPr>
          <p:nvPr/>
        </p:nvSpPr>
        <p:spPr bwMode="auto">
          <a:xfrm>
            <a:off x="914400" y="342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62</a:t>
            </a:r>
          </a:p>
        </p:txBody>
      </p:sp>
      <p:sp>
        <p:nvSpPr>
          <p:cNvPr id="7223" name="Rectangle 55"/>
          <p:cNvSpPr>
            <a:spLocks noChangeArrowheads="1"/>
          </p:cNvSpPr>
          <p:nvPr/>
        </p:nvSpPr>
        <p:spPr bwMode="auto">
          <a:xfrm>
            <a:off x="1905000" y="3657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7224" name="AutoShape 56"/>
          <p:cNvSpPr>
            <a:spLocks noChangeArrowheads="1"/>
          </p:cNvSpPr>
          <p:nvPr/>
        </p:nvSpPr>
        <p:spPr bwMode="auto">
          <a:xfrm>
            <a:off x="1828800" y="3429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7225" name="Rectangle 57"/>
          <p:cNvSpPr>
            <a:spLocks noChangeArrowheads="1"/>
          </p:cNvSpPr>
          <p:nvPr/>
        </p:nvSpPr>
        <p:spPr bwMode="auto">
          <a:xfrm>
            <a:off x="1905000" y="342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465</a:t>
            </a:r>
          </a:p>
        </p:txBody>
      </p:sp>
      <p:sp>
        <p:nvSpPr>
          <p:cNvPr id="7226" name="Rectangle 58"/>
          <p:cNvSpPr>
            <a:spLocks noChangeArrowheads="1"/>
          </p:cNvSpPr>
          <p:nvPr/>
        </p:nvSpPr>
        <p:spPr bwMode="auto">
          <a:xfrm>
            <a:off x="2362200" y="3429000"/>
            <a:ext cx="490538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:</a:t>
            </a:r>
          </a:p>
        </p:txBody>
      </p:sp>
      <p:sp>
        <p:nvSpPr>
          <p:cNvPr id="7227" name="Rectangle 59"/>
          <p:cNvSpPr>
            <a:spLocks noChangeArrowheads="1"/>
          </p:cNvSpPr>
          <p:nvPr/>
        </p:nvSpPr>
        <p:spPr bwMode="auto">
          <a:xfrm>
            <a:off x="2590800" y="342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43</a:t>
            </a:r>
          </a:p>
        </p:txBody>
      </p:sp>
      <p:sp>
        <p:nvSpPr>
          <p:cNvPr id="7232" name="Rectangle 64"/>
          <p:cNvSpPr>
            <a:spLocks noChangeArrowheads="1"/>
          </p:cNvSpPr>
          <p:nvPr/>
        </p:nvSpPr>
        <p:spPr bwMode="auto">
          <a:xfrm>
            <a:off x="3581400" y="3657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7233" name="AutoShape 65"/>
          <p:cNvSpPr>
            <a:spLocks noChangeArrowheads="1"/>
          </p:cNvSpPr>
          <p:nvPr/>
        </p:nvSpPr>
        <p:spPr bwMode="auto">
          <a:xfrm>
            <a:off x="3505200" y="3429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7234" name="Rectangle 66"/>
          <p:cNvSpPr>
            <a:spLocks noChangeArrowheads="1"/>
          </p:cNvSpPr>
          <p:nvPr/>
        </p:nvSpPr>
        <p:spPr bwMode="auto">
          <a:xfrm>
            <a:off x="3581400" y="342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944</a:t>
            </a:r>
          </a:p>
        </p:txBody>
      </p:sp>
      <p:sp>
        <p:nvSpPr>
          <p:cNvPr id="7235" name="Rectangle 67"/>
          <p:cNvSpPr>
            <a:spLocks noChangeArrowheads="1"/>
          </p:cNvSpPr>
          <p:nvPr/>
        </p:nvSpPr>
        <p:spPr bwMode="auto">
          <a:xfrm>
            <a:off x="4038600" y="3429000"/>
            <a:ext cx="4699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:</a:t>
            </a:r>
          </a:p>
        </p:txBody>
      </p:sp>
      <p:sp>
        <p:nvSpPr>
          <p:cNvPr id="7236" name="Rectangle 68"/>
          <p:cNvSpPr>
            <a:spLocks noChangeArrowheads="1"/>
          </p:cNvSpPr>
          <p:nvPr/>
        </p:nvSpPr>
        <p:spPr bwMode="auto">
          <a:xfrm>
            <a:off x="4267200" y="342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56</a:t>
            </a:r>
          </a:p>
        </p:txBody>
      </p:sp>
      <p:sp>
        <p:nvSpPr>
          <p:cNvPr id="7241" name="Rectangle 73"/>
          <p:cNvSpPr>
            <a:spLocks noChangeArrowheads="1"/>
          </p:cNvSpPr>
          <p:nvPr/>
        </p:nvSpPr>
        <p:spPr bwMode="auto">
          <a:xfrm>
            <a:off x="5257800" y="3657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7242" name="AutoShape 74"/>
          <p:cNvSpPr>
            <a:spLocks noChangeArrowheads="1"/>
          </p:cNvSpPr>
          <p:nvPr/>
        </p:nvSpPr>
        <p:spPr bwMode="auto">
          <a:xfrm>
            <a:off x="5181600" y="3429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7243" name="Rectangle 75"/>
          <p:cNvSpPr>
            <a:spLocks noChangeArrowheads="1"/>
          </p:cNvSpPr>
          <p:nvPr/>
        </p:nvSpPr>
        <p:spPr bwMode="auto">
          <a:xfrm>
            <a:off x="5257800" y="342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789</a:t>
            </a:r>
          </a:p>
        </p:txBody>
      </p:sp>
      <p:sp>
        <p:nvSpPr>
          <p:cNvPr id="7244" name="Rectangle 76"/>
          <p:cNvSpPr>
            <a:spLocks noChangeArrowheads="1"/>
          </p:cNvSpPr>
          <p:nvPr/>
        </p:nvSpPr>
        <p:spPr bwMode="auto">
          <a:xfrm>
            <a:off x="5734050" y="3429000"/>
            <a:ext cx="4318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:</a:t>
            </a:r>
          </a:p>
        </p:txBody>
      </p:sp>
      <p:sp>
        <p:nvSpPr>
          <p:cNvPr id="7245" name="Rectangle 77"/>
          <p:cNvSpPr>
            <a:spLocks noChangeArrowheads="1"/>
          </p:cNvSpPr>
          <p:nvPr/>
        </p:nvSpPr>
        <p:spPr bwMode="auto">
          <a:xfrm>
            <a:off x="5943600" y="342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72</a:t>
            </a:r>
          </a:p>
        </p:txBody>
      </p:sp>
      <p:sp>
        <p:nvSpPr>
          <p:cNvPr id="7250" name="Rectangle 82"/>
          <p:cNvSpPr>
            <a:spLocks noChangeArrowheads="1"/>
          </p:cNvSpPr>
          <p:nvPr/>
        </p:nvSpPr>
        <p:spPr bwMode="auto">
          <a:xfrm>
            <a:off x="228600" y="5562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7251" name="AutoShape 83"/>
          <p:cNvSpPr>
            <a:spLocks noChangeArrowheads="1"/>
          </p:cNvSpPr>
          <p:nvPr/>
        </p:nvSpPr>
        <p:spPr bwMode="auto">
          <a:xfrm>
            <a:off x="152400" y="5334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7252" name="Rectangle 84"/>
          <p:cNvSpPr>
            <a:spLocks noChangeArrowheads="1"/>
          </p:cNvSpPr>
          <p:nvPr/>
        </p:nvSpPr>
        <p:spPr bwMode="auto">
          <a:xfrm>
            <a:off x="228600" y="533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4567</a:t>
            </a:r>
          </a:p>
        </p:txBody>
      </p:sp>
      <p:sp>
        <p:nvSpPr>
          <p:cNvPr id="7253" name="Rectangle 85"/>
          <p:cNvSpPr>
            <a:spLocks noChangeArrowheads="1"/>
          </p:cNvSpPr>
          <p:nvPr/>
        </p:nvSpPr>
        <p:spPr bwMode="auto">
          <a:xfrm>
            <a:off x="685800" y="5334000"/>
            <a:ext cx="511175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:</a:t>
            </a:r>
          </a:p>
        </p:txBody>
      </p:sp>
      <p:sp>
        <p:nvSpPr>
          <p:cNvPr id="7254" name="Rectangle 86"/>
          <p:cNvSpPr>
            <a:spLocks noChangeArrowheads="1"/>
          </p:cNvSpPr>
          <p:nvPr/>
        </p:nvSpPr>
        <p:spPr bwMode="auto">
          <a:xfrm>
            <a:off x="914400" y="533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87</a:t>
            </a:r>
          </a:p>
        </p:txBody>
      </p:sp>
      <p:sp>
        <p:nvSpPr>
          <p:cNvPr id="7259" name="Rectangle 91"/>
          <p:cNvSpPr>
            <a:spLocks noChangeArrowheads="1"/>
          </p:cNvSpPr>
          <p:nvPr/>
        </p:nvSpPr>
        <p:spPr bwMode="auto">
          <a:xfrm>
            <a:off x="1905000" y="5562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7260" name="AutoShape 92"/>
          <p:cNvSpPr>
            <a:spLocks noChangeArrowheads="1"/>
          </p:cNvSpPr>
          <p:nvPr/>
        </p:nvSpPr>
        <p:spPr bwMode="auto">
          <a:xfrm>
            <a:off x="1828800" y="5334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7261" name="Rectangle 93"/>
          <p:cNvSpPr>
            <a:spLocks noChangeArrowheads="1"/>
          </p:cNvSpPr>
          <p:nvPr/>
        </p:nvSpPr>
        <p:spPr bwMode="auto">
          <a:xfrm>
            <a:off x="1905000" y="533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8553</a:t>
            </a:r>
          </a:p>
        </p:txBody>
      </p:sp>
      <p:sp>
        <p:nvSpPr>
          <p:cNvPr id="7262" name="Rectangle 94"/>
          <p:cNvSpPr>
            <a:spLocks noChangeArrowheads="1"/>
          </p:cNvSpPr>
          <p:nvPr/>
        </p:nvSpPr>
        <p:spPr bwMode="auto">
          <a:xfrm>
            <a:off x="2362200" y="5334000"/>
            <a:ext cx="490538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:</a:t>
            </a:r>
          </a:p>
        </p:txBody>
      </p:sp>
      <p:sp>
        <p:nvSpPr>
          <p:cNvPr id="7263" name="Rectangle 95"/>
          <p:cNvSpPr>
            <a:spLocks noChangeArrowheads="1"/>
          </p:cNvSpPr>
          <p:nvPr/>
        </p:nvSpPr>
        <p:spPr bwMode="auto">
          <a:xfrm>
            <a:off x="2590800" y="533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23</a:t>
            </a:r>
          </a:p>
        </p:txBody>
      </p:sp>
      <p:sp>
        <p:nvSpPr>
          <p:cNvPr id="7268" name="Rectangle 100"/>
          <p:cNvSpPr>
            <a:spLocks noChangeArrowheads="1"/>
          </p:cNvSpPr>
          <p:nvPr/>
        </p:nvSpPr>
        <p:spPr bwMode="auto">
          <a:xfrm>
            <a:off x="3581400" y="5562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7269" name="AutoShape 101"/>
          <p:cNvSpPr>
            <a:spLocks noChangeArrowheads="1"/>
          </p:cNvSpPr>
          <p:nvPr/>
        </p:nvSpPr>
        <p:spPr bwMode="auto">
          <a:xfrm>
            <a:off x="3505200" y="5334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7270" name="Rectangle 102"/>
          <p:cNvSpPr>
            <a:spLocks noChangeArrowheads="1"/>
          </p:cNvSpPr>
          <p:nvPr/>
        </p:nvSpPr>
        <p:spPr bwMode="auto">
          <a:xfrm>
            <a:off x="3581400" y="533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2854</a:t>
            </a:r>
          </a:p>
        </p:txBody>
      </p:sp>
      <p:sp>
        <p:nvSpPr>
          <p:cNvPr id="7271" name="Rectangle 103"/>
          <p:cNvSpPr>
            <a:spLocks noChangeArrowheads="1"/>
          </p:cNvSpPr>
          <p:nvPr/>
        </p:nvSpPr>
        <p:spPr bwMode="auto">
          <a:xfrm>
            <a:off x="4038600" y="5334000"/>
            <a:ext cx="4699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:</a:t>
            </a:r>
          </a:p>
        </p:txBody>
      </p:sp>
      <p:sp>
        <p:nvSpPr>
          <p:cNvPr id="7272" name="Rectangle 104"/>
          <p:cNvSpPr>
            <a:spLocks noChangeArrowheads="1"/>
          </p:cNvSpPr>
          <p:nvPr/>
        </p:nvSpPr>
        <p:spPr bwMode="auto">
          <a:xfrm>
            <a:off x="4267200" y="533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35</a:t>
            </a:r>
          </a:p>
        </p:txBody>
      </p:sp>
      <p:sp>
        <p:nvSpPr>
          <p:cNvPr id="7277" name="Rectangle 109"/>
          <p:cNvSpPr>
            <a:spLocks noChangeArrowheads="1"/>
          </p:cNvSpPr>
          <p:nvPr/>
        </p:nvSpPr>
        <p:spPr bwMode="auto">
          <a:xfrm>
            <a:off x="5257800" y="5562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7278" name="AutoShape 110"/>
          <p:cNvSpPr>
            <a:spLocks noChangeArrowheads="1"/>
          </p:cNvSpPr>
          <p:nvPr/>
        </p:nvSpPr>
        <p:spPr bwMode="auto">
          <a:xfrm>
            <a:off x="5181600" y="5334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7279" name="Rectangle 111"/>
          <p:cNvSpPr>
            <a:spLocks noChangeArrowheads="1"/>
          </p:cNvSpPr>
          <p:nvPr/>
        </p:nvSpPr>
        <p:spPr bwMode="auto">
          <a:xfrm>
            <a:off x="5257800" y="533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7473</a:t>
            </a:r>
          </a:p>
        </p:txBody>
      </p:sp>
      <p:sp>
        <p:nvSpPr>
          <p:cNvPr id="7280" name="Rectangle 112"/>
          <p:cNvSpPr>
            <a:spLocks noChangeArrowheads="1"/>
          </p:cNvSpPr>
          <p:nvPr/>
        </p:nvSpPr>
        <p:spPr bwMode="auto">
          <a:xfrm>
            <a:off x="5734050" y="5334000"/>
            <a:ext cx="4318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:</a:t>
            </a:r>
          </a:p>
        </p:txBody>
      </p:sp>
      <p:sp>
        <p:nvSpPr>
          <p:cNvPr id="7281" name="Rectangle 113"/>
          <p:cNvSpPr>
            <a:spLocks noChangeArrowheads="1"/>
          </p:cNvSpPr>
          <p:nvPr/>
        </p:nvSpPr>
        <p:spPr bwMode="auto">
          <a:xfrm>
            <a:off x="5943600" y="5334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74</a:t>
            </a:r>
          </a:p>
        </p:txBody>
      </p:sp>
      <p:sp>
        <p:nvSpPr>
          <p:cNvPr id="7286" name="Rectangle 118"/>
          <p:cNvSpPr>
            <a:spLocks noChangeArrowheads="1"/>
          </p:cNvSpPr>
          <p:nvPr/>
        </p:nvSpPr>
        <p:spPr bwMode="auto">
          <a:xfrm>
            <a:off x="228600" y="7467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7287" name="AutoShape 119"/>
          <p:cNvSpPr>
            <a:spLocks noChangeArrowheads="1"/>
          </p:cNvSpPr>
          <p:nvPr/>
        </p:nvSpPr>
        <p:spPr bwMode="auto">
          <a:xfrm>
            <a:off x="152400" y="7239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7288" name="Rectangle 120"/>
          <p:cNvSpPr>
            <a:spLocks noChangeArrowheads="1"/>
          </p:cNvSpPr>
          <p:nvPr/>
        </p:nvSpPr>
        <p:spPr bwMode="auto">
          <a:xfrm>
            <a:off x="228600" y="723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8573</a:t>
            </a:r>
          </a:p>
        </p:txBody>
      </p:sp>
      <p:sp>
        <p:nvSpPr>
          <p:cNvPr id="7289" name="Rectangle 121"/>
          <p:cNvSpPr>
            <a:spLocks noChangeArrowheads="1"/>
          </p:cNvSpPr>
          <p:nvPr/>
        </p:nvSpPr>
        <p:spPr bwMode="auto">
          <a:xfrm>
            <a:off x="685800" y="7239000"/>
            <a:ext cx="511175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:</a:t>
            </a:r>
          </a:p>
        </p:txBody>
      </p:sp>
      <p:sp>
        <p:nvSpPr>
          <p:cNvPr id="7290" name="Rectangle 122"/>
          <p:cNvSpPr>
            <a:spLocks noChangeArrowheads="1"/>
          </p:cNvSpPr>
          <p:nvPr/>
        </p:nvSpPr>
        <p:spPr bwMode="auto">
          <a:xfrm>
            <a:off x="914400" y="723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19</a:t>
            </a:r>
          </a:p>
        </p:txBody>
      </p:sp>
      <p:sp>
        <p:nvSpPr>
          <p:cNvPr id="7295" name="Rectangle 127"/>
          <p:cNvSpPr>
            <a:spLocks noChangeArrowheads="1"/>
          </p:cNvSpPr>
          <p:nvPr/>
        </p:nvSpPr>
        <p:spPr bwMode="auto">
          <a:xfrm>
            <a:off x="1905000" y="7467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7296" name="AutoShape 128"/>
          <p:cNvSpPr>
            <a:spLocks noChangeArrowheads="1"/>
          </p:cNvSpPr>
          <p:nvPr/>
        </p:nvSpPr>
        <p:spPr bwMode="auto">
          <a:xfrm>
            <a:off x="1828800" y="7239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7297" name="Rectangle 129"/>
          <p:cNvSpPr>
            <a:spLocks noChangeArrowheads="1"/>
          </p:cNvSpPr>
          <p:nvPr/>
        </p:nvSpPr>
        <p:spPr bwMode="auto">
          <a:xfrm>
            <a:off x="1905000" y="723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7335</a:t>
            </a:r>
          </a:p>
        </p:txBody>
      </p:sp>
      <p:sp>
        <p:nvSpPr>
          <p:cNvPr id="7298" name="Rectangle 130"/>
          <p:cNvSpPr>
            <a:spLocks noChangeArrowheads="1"/>
          </p:cNvSpPr>
          <p:nvPr/>
        </p:nvSpPr>
        <p:spPr bwMode="auto">
          <a:xfrm>
            <a:off x="2362200" y="7239000"/>
            <a:ext cx="490538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:</a:t>
            </a:r>
          </a:p>
        </p:txBody>
      </p:sp>
      <p:sp>
        <p:nvSpPr>
          <p:cNvPr id="7299" name="Rectangle 131"/>
          <p:cNvSpPr>
            <a:spLocks noChangeArrowheads="1"/>
          </p:cNvSpPr>
          <p:nvPr/>
        </p:nvSpPr>
        <p:spPr bwMode="auto">
          <a:xfrm>
            <a:off x="2590800" y="723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64</a:t>
            </a:r>
          </a:p>
        </p:txBody>
      </p:sp>
      <p:sp>
        <p:nvSpPr>
          <p:cNvPr id="7304" name="Rectangle 136"/>
          <p:cNvSpPr>
            <a:spLocks noChangeArrowheads="1"/>
          </p:cNvSpPr>
          <p:nvPr/>
        </p:nvSpPr>
        <p:spPr bwMode="auto">
          <a:xfrm>
            <a:off x="3581400" y="7467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7305" name="AutoShape 137"/>
          <p:cNvSpPr>
            <a:spLocks noChangeArrowheads="1"/>
          </p:cNvSpPr>
          <p:nvPr/>
        </p:nvSpPr>
        <p:spPr bwMode="auto">
          <a:xfrm>
            <a:off x="3505200" y="7239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7306" name="Rectangle 138"/>
          <p:cNvSpPr>
            <a:spLocks noChangeArrowheads="1"/>
          </p:cNvSpPr>
          <p:nvPr/>
        </p:nvSpPr>
        <p:spPr bwMode="auto">
          <a:xfrm>
            <a:off x="3581400" y="723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1974</a:t>
            </a:r>
          </a:p>
        </p:txBody>
      </p:sp>
      <p:sp>
        <p:nvSpPr>
          <p:cNvPr id="7307" name="Rectangle 139"/>
          <p:cNvSpPr>
            <a:spLocks noChangeArrowheads="1"/>
          </p:cNvSpPr>
          <p:nvPr/>
        </p:nvSpPr>
        <p:spPr bwMode="auto">
          <a:xfrm>
            <a:off x="4038600" y="7239000"/>
            <a:ext cx="4699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:</a:t>
            </a:r>
          </a:p>
        </p:txBody>
      </p:sp>
      <p:sp>
        <p:nvSpPr>
          <p:cNvPr id="7308" name="Rectangle 140"/>
          <p:cNvSpPr>
            <a:spLocks noChangeArrowheads="1"/>
          </p:cNvSpPr>
          <p:nvPr/>
        </p:nvSpPr>
        <p:spPr bwMode="auto">
          <a:xfrm>
            <a:off x="4267200" y="723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29</a:t>
            </a:r>
          </a:p>
        </p:txBody>
      </p:sp>
      <p:sp>
        <p:nvSpPr>
          <p:cNvPr id="7313" name="Rectangle 145"/>
          <p:cNvSpPr>
            <a:spLocks noChangeArrowheads="1"/>
          </p:cNvSpPr>
          <p:nvPr/>
        </p:nvSpPr>
        <p:spPr bwMode="auto">
          <a:xfrm>
            <a:off x="5257800" y="7467600"/>
            <a:ext cx="1371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7314" name="AutoShape 146"/>
          <p:cNvSpPr>
            <a:spLocks noChangeArrowheads="1"/>
          </p:cNvSpPr>
          <p:nvPr/>
        </p:nvSpPr>
        <p:spPr bwMode="auto">
          <a:xfrm>
            <a:off x="5181600" y="7239000"/>
            <a:ext cx="1524000" cy="498475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7315" name="Rectangle 147"/>
          <p:cNvSpPr>
            <a:spLocks noChangeArrowheads="1"/>
          </p:cNvSpPr>
          <p:nvPr/>
        </p:nvSpPr>
        <p:spPr bwMode="auto">
          <a:xfrm>
            <a:off x="5257800" y="723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3851</a:t>
            </a:r>
          </a:p>
        </p:txBody>
      </p:sp>
      <p:sp>
        <p:nvSpPr>
          <p:cNvPr id="7316" name="Rectangle 148"/>
          <p:cNvSpPr>
            <a:spLocks noChangeArrowheads="1"/>
          </p:cNvSpPr>
          <p:nvPr/>
        </p:nvSpPr>
        <p:spPr bwMode="auto">
          <a:xfrm>
            <a:off x="5734050" y="7239000"/>
            <a:ext cx="4318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:</a:t>
            </a:r>
          </a:p>
        </p:txBody>
      </p:sp>
      <p:sp>
        <p:nvSpPr>
          <p:cNvPr id="7317" name="Rectangle 149"/>
          <p:cNvSpPr>
            <a:spLocks noChangeArrowheads="1"/>
          </p:cNvSpPr>
          <p:nvPr/>
        </p:nvSpPr>
        <p:spPr bwMode="auto">
          <a:xfrm>
            <a:off x="5943600" y="7239000"/>
            <a:ext cx="6667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400" b="1">
                <a:latin typeface="Arial" charset="0"/>
              </a:rPr>
              <a:t>89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76200" y="76200"/>
            <a:ext cx="67056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152400" y="152400"/>
            <a:ext cx="1066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600">
                <a:latin typeface="Arial" charset="0"/>
              </a:rPr>
              <a:t>Nome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1295400" y="533400"/>
            <a:ext cx="5410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1295400" y="152400"/>
            <a:ext cx="5410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52400" y="533400"/>
            <a:ext cx="1066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600">
                <a:latin typeface="Arial" charset="0"/>
              </a:rPr>
              <a:t>Data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2895600" y="990600"/>
            <a:ext cx="1066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2800">
                <a:latin typeface="Arial" charset="0"/>
              </a:rPr>
              <a:t>Matemática</a:t>
            </a: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395288" y="2151063"/>
            <a:ext cx="1784350" cy="17478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8203" name="AutoShape 11"/>
          <p:cNvSpPr>
            <a:spLocks noChangeArrowheads="1"/>
          </p:cNvSpPr>
          <p:nvPr/>
        </p:nvSpPr>
        <p:spPr bwMode="auto">
          <a:xfrm>
            <a:off x="296863" y="1858963"/>
            <a:ext cx="1981200" cy="635000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333375" y="1858963"/>
            <a:ext cx="8667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84,57</a:t>
            </a:r>
          </a:p>
        </p:txBody>
      </p: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1052513" y="1858963"/>
            <a:ext cx="4953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x</a:t>
            </a:r>
          </a:p>
        </p:txBody>
      </p: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1411288" y="1858963"/>
            <a:ext cx="8667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5,64</a:t>
            </a:r>
          </a:p>
        </p:txBody>
      </p:sp>
      <p:sp>
        <p:nvSpPr>
          <p:cNvPr id="8287" name="Rectangle 95"/>
          <p:cNvSpPr>
            <a:spLocks noChangeArrowheads="1"/>
          </p:cNvSpPr>
          <p:nvPr/>
        </p:nvSpPr>
        <p:spPr bwMode="auto">
          <a:xfrm>
            <a:off x="2589213" y="2151063"/>
            <a:ext cx="1784350" cy="17478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8288" name="AutoShape 96"/>
          <p:cNvSpPr>
            <a:spLocks noChangeArrowheads="1"/>
          </p:cNvSpPr>
          <p:nvPr/>
        </p:nvSpPr>
        <p:spPr bwMode="auto">
          <a:xfrm>
            <a:off x="2490788" y="1858963"/>
            <a:ext cx="1981200" cy="635000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8289" name="Rectangle 97"/>
          <p:cNvSpPr>
            <a:spLocks noChangeArrowheads="1"/>
          </p:cNvSpPr>
          <p:nvPr/>
        </p:nvSpPr>
        <p:spPr bwMode="auto">
          <a:xfrm>
            <a:off x="2527300" y="1858963"/>
            <a:ext cx="8667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43,73</a:t>
            </a:r>
          </a:p>
        </p:txBody>
      </p:sp>
      <p:sp>
        <p:nvSpPr>
          <p:cNvPr id="8290" name="Rectangle 98"/>
          <p:cNvSpPr>
            <a:spLocks noChangeArrowheads="1"/>
          </p:cNvSpPr>
          <p:nvPr/>
        </p:nvSpPr>
        <p:spPr bwMode="auto">
          <a:xfrm>
            <a:off x="3246438" y="1858963"/>
            <a:ext cx="4953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x</a:t>
            </a:r>
          </a:p>
        </p:txBody>
      </p:sp>
      <p:sp>
        <p:nvSpPr>
          <p:cNvPr id="8291" name="Rectangle 99"/>
          <p:cNvSpPr>
            <a:spLocks noChangeArrowheads="1"/>
          </p:cNvSpPr>
          <p:nvPr/>
        </p:nvSpPr>
        <p:spPr bwMode="auto">
          <a:xfrm>
            <a:off x="3605213" y="1858963"/>
            <a:ext cx="8667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48,5</a:t>
            </a:r>
          </a:p>
        </p:txBody>
      </p:sp>
      <p:sp>
        <p:nvSpPr>
          <p:cNvPr id="8292" name="Rectangle 100"/>
          <p:cNvSpPr>
            <a:spLocks noChangeArrowheads="1"/>
          </p:cNvSpPr>
          <p:nvPr/>
        </p:nvSpPr>
        <p:spPr bwMode="auto">
          <a:xfrm>
            <a:off x="4786313" y="2151063"/>
            <a:ext cx="1784350" cy="17478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8293" name="AutoShape 101"/>
          <p:cNvSpPr>
            <a:spLocks noChangeArrowheads="1"/>
          </p:cNvSpPr>
          <p:nvPr/>
        </p:nvSpPr>
        <p:spPr bwMode="auto">
          <a:xfrm>
            <a:off x="4687888" y="1858963"/>
            <a:ext cx="1981200" cy="635000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8294" name="Rectangle 102"/>
          <p:cNvSpPr>
            <a:spLocks noChangeArrowheads="1"/>
          </p:cNvSpPr>
          <p:nvPr/>
        </p:nvSpPr>
        <p:spPr bwMode="auto">
          <a:xfrm>
            <a:off x="4724400" y="1858963"/>
            <a:ext cx="8667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78,25</a:t>
            </a:r>
          </a:p>
        </p:txBody>
      </p:sp>
      <p:sp>
        <p:nvSpPr>
          <p:cNvPr id="8295" name="Rectangle 103"/>
          <p:cNvSpPr>
            <a:spLocks noChangeArrowheads="1"/>
          </p:cNvSpPr>
          <p:nvPr/>
        </p:nvSpPr>
        <p:spPr bwMode="auto">
          <a:xfrm>
            <a:off x="5443538" y="1858963"/>
            <a:ext cx="4953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x</a:t>
            </a:r>
          </a:p>
        </p:txBody>
      </p:sp>
      <p:sp>
        <p:nvSpPr>
          <p:cNvPr id="8296" name="Rectangle 104"/>
          <p:cNvSpPr>
            <a:spLocks noChangeArrowheads="1"/>
          </p:cNvSpPr>
          <p:nvPr/>
        </p:nvSpPr>
        <p:spPr bwMode="auto">
          <a:xfrm>
            <a:off x="5802313" y="1858963"/>
            <a:ext cx="8667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634,9</a:t>
            </a:r>
          </a:p>
        </p:txBody>
      </p:sp>
      <p:sp>
        <p:nvSpPr>
          <p:cNvPr id="8297" name="Rectangle 105"/>
          <p:cNvSpPr>
            <a:spLocks noChangeArrowheads="1"/>
          </p:cNvSpPr>
          <p:nvPr/>
        </p:nvSpPr>
        <p:spPr bwMode="auto">
          <a:xfrm>
            <a:off x="395288" y="4598988"/>
            <a:ext cx="1784350" cy="17478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8298" name="AutoShape 106"/>
          <p:cNvSpPr>
            <a:spLocks noChangeArrowheads="1"/>
          </p:cNvSpPr>
          <p:nvPr/>
        </p:nvSpPr>
        <p:spPr bwMode="auto">
          <a:xfrm>
            <a:off x="296863" y="4306888"/>
            <a:ext cx="1981200" cy="635000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8299" name="Rectangle 107"/>
          <p:cNvSpPr>
            <a:spLocks noChangeArrowheads="1"/>
          </p:cNvSpPr>
          <p:nvPr/>
        </p:nvSpPr>
        <p:spPr bwMode="auto">
          <a:xfrm>
            <a:off x="333375" y="4306888"/>
            <a:ext cx="8667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84,650</a:t>
            </a:r>
          </a:p>
        </p:txBody>
      </p:sp>
      <p:sp>
        <p:nvSpPr>
          <p:cNvPr id="8300" name="Rectangle 108"/>
          <p:cNvSpPr>
            <a:spLocks noChangeArrowheads="1"/>
          </p:cNvSpPr>
          <p:nvPr/>
        </p:nvSpPr>
        <p:spPr bwMode="auto">
          <a:xfrm>
            <a:off x="1052513" y="4306888"/>
            <a:ext cx="4953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x</a:t>
            </a:r>
          </a:p>
        </p:txBody>
      </p:sp>
      <p:sp>
        <p:nvSpPr>
          <p:cNvPr id="8301" name="Rectangle 109"/>
          <p:cNvSpPr>
            <a:spLocks noChangeArrowheads="1"/>
          </p:cNvSpPr>
          <p:nvPr/>
        </p:nvSpPr>
        <p:spPr bwMode="auto">
          <a:xfrm>
            <a:off x="1411288" y="4306888"/>
            <a:ext cx="8667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256</a:t>
            </a:r>
          </a:p>
        </p:txBody>
      </p:sp>
      <p:sp>
        <p:nvSpPr>
          <p:cNvPr id="8302" name="Rectangle 110"/>
          <p:cNvSpPr>
            <a:spLocks noChangeArrowheads="1"/>
          </p:cNvSpPr>
          <p:nvPr/>
        </p:nvSpPr>
        <p:spPr bwMode="auto">
          <a:xfrm>
            <a:off x="2589213" y="4598988"/>
            <a:ext cx="1784350" cy="17478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8303" name="AutoShape 111"/>
          <p:cNvSpPr>
            <a:spLocks noChangeArrowheads="1"/>
          </p:cNvSpPr>
          <p:nvPr/>
        </p:nvSpPr>
        <p:spPr bwMode="auto">
          <a:xfrm>
            <a:off x="2490788" y="4306888"/>
            <a:ext cx="1981200" cy="635000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8304" name="Rectangle 112"/>
          <p:cNvSpPr>
            <a:spLocks noChangeArrowheads="1"/>
          </p:cNvSpPr>
          <p:nvPr/>
        </p:nvSpPr>
        <p:spPr bwMode="auto">
          <a:xfrm>
            <a:off x="2527300" y="4306888"/>
            <a:ext cx="8667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458,8</a:t>
            </a:r>
          </a:p>
        </p:txBody>
      </p:sp>
      <p:sp>
        <p:nvSpPr>
          <p:cNvPr id="8305" name="Rectangle 113"/>
          <p:cNvSpPr>
            <a:spLocks noChangeArrowheads="1"/>
          </p:cNvSpPr>
          <p:nvPr/>
        </p:nvSpPr>
        <p:spPr bwMode="auto">
          <a:xfrm>
            <a:off x="3246438" y="4306888"/>
            <a:ext cx="4953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x</a:t>
            </a:r>
          </a:p>
        </p:txBody>
      </p:sp>
      <p:sp>
        <p:nvSpPr>
          <p:cNvPr id="8306" name="Rectangle 114"/>
          <p:cNvSpPr>
            <a:spLocks noChangeArrowheads="1"/>
          </p:cNvSpPr>
          <p:nvPr/>
        </p:nvSpPr>
        <p:spPr bwMode="auto">
          <a:xfrm>
            <a:off x="3605213" y="4306888"/>
            <a:ext cx="8667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5,67</a:t>
            </a:r>
          </a:p>
        </p:txBody>
      </p:sp>
      <p:sp>
        <p:nvSpPr>
          <p:cNvPr id="8307" name="Rectangle 115"/>
          <p:cNvSpPr>
            <a:spLocks noChangeArrowheads="1"/>
          </p:cNvSpPr>
          <p:nvPr/>
        </p:nvSpPr>
        <p:spPr bwMode="auto">
          <a:xfrm>
            <a:off x="4786313" y="4598988"/>
            <a:ext cx="1784350" cy="17478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8308" name="AutoShape 116"/>
          <p:cNvSpPr>
            <a:spLocks noChangeArrowheads="1"/>
          </p:cNvSpPr>
          <p:nvPr/>
        </p:nvSpPr>
        <p:spPr bwMode="auto">
          <a:xfrm>
            <a:off x="4687888" y="4306888"/>
            <a:ext cx="1981200" cy="635000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8309" name="Rectangle 117"/>
          <p:cNvSpPr>
            <a:spLocks noChangeArrowheads="1"/>
          </p:cNvSpPr>
          <p:nvPr/>
        </p:nvSpPr>
        <p:spPr bwMode="auto">
          <a:xfrm>
            <a:off x="4724400" y="4306888"/>
            <a:ext cx="8667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9562,1</a:t>
            </a:r>
          </a:p>
        </p:txBody>
      </p:sp>
      <p:sp>
        <p:nvSpPr>
          <p:cNvPr id="8310" name="Rectangle 118"/>
          <p:cNvSpPr>
            <a:spLocks noChangeArrowheads="1"/>
          </p:cNvSpPr>
          <p:nvPr/>
        </p:nvSpPr>
        <p:spPr bwMode="auto">
          <a:xfrm>
            <a:off x="5443538" y="4306888"/>
            <a:ext cx="4953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x</a:t>
            </a:r>
          </a:p>
        </p:txBody>
      </p:sp>
      <p:sp>
        <p:nvSpPr>
          <p:cNvPr id="8311" name="Rectangle 119"/>
          <p:cNvSpPr>
            <a:spLocks noChangeArrowheads="1"/>
          </p:cNvSpPr>
          <p:nvPr/>
        </p:nvSpPr>
        <p:spPr bwMode="auto">
          <a:xfrm>
            <a:off x="5802313" y="4306888"/>
            <a:ext cx="8667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0,654</a:t>
            </a:r>
          </a:p>
        </p:txBody>
      </p:sp>
      <p:sp>
        <p:nvSpPr>
          <p:cNvPr id="8312" name="Rectangle 120"/>
          <p:cNvSpPr>
            <a:spLocks noChangeArrowheads="1"/>
          </p:cNvSpPr>
          <p:nvPr/>
        </p:nvSpPr>
        <p:spPr bwMode="auto">
          <a:xfrm>
            <a:off x="395288" y="7072313"/>
            <a:ext cx="1784350" cy="17478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8313" name="AutoShape 121"/>
          <p:cNvSpPr>
            <a:spLocks noChangeArrowheads="1"/>
          </p:cNvSpPr>
          <p:nvPr/>
        </p:nvSpPr>
        <p:spPr bwMode="auto">
          <a:xfrm>
            <a:off x="296863" y="6780213"/>
            <a:ext cx="1981200" cy="635000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8314" name="Rectangle 122"/>
          <p:cNvSpPr>
            <a:spLocks noChangeArrowheads="1"/>
          </p:cNvSpPr>
          <p:nvPr/>
        </p:nvSpPr>
        <p:spPr bwMode="auto">
          <a:xfrm>
            <a:off x="333375" y="6780213"/>
            <a:ext cx="8667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3639</a:t>
            </a:r>
          </a:p>
        </p:txBody>
      </p:sp>
      <p:sp>
        <p:nvSpPr>
          <p:cNvPr id="8315" name="Rectangle 123"/>
          <p:cNvSpPr>
            <a:spLocks noChangeArrowheads="1"/>
          </p:cNvSpPr>
          <p:nvPr/>
        </p:nvSpPr>
        <p:spPr bwMode="auto">
          <a:xfrm>
            <a:off x="1052513" y="6780213"/>
            <a:ext cx="4953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:</a:t>
            </a:r>
          </a:p>
        </p:txBody>
      </p:sp>
      <p:sp>
        <p:nvSpPr>
          <p:cNvPr id="8316" name="Rectangle 124"/>
          <p:cNvSpPr>
            <a:spLocks noChangeArrowheads="1"/>
          </p:cNvSpPr>
          <p:nvPr/>
        </p:nvSpPr>
        <p:spPr bwMode="auto">
          <a:xfrm>
            <a:off x="1411288" y="6780213"/>
            <a:ext cx="8667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28</a:t>
            </a:r>
          </a:p>
        </p:txBody>
      </p:sp>
      <p:sp>
        <p:nvSpPr>
          <p:cNvPr id="8317" name="Rectangle 125"/>
          <p:cNvSpPr>
            <a:spLocks noChangeArrowheads="1"/>
          </p:cNvSpPr>
          <p:nvPr/>
        </p:nvSpPr>
        <p:spPr bwMode="auto">
          <a:xfrm>
            <a:off x="2589213" y="7072313"/>
            <a:ext cx="1784350" cy="17478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8318" name="AutoShape 126"/>
          <p:cNvSpPr>
            <a:spLocks noChangeArrowheads="1"/>
          </p:cNvSpPr>
          <p:nvPr/>
        </p:nvSpPr>
        <p:spPr bwMode="auto">
          <a:xfrm>
            <a:off x="2490788" y="6780213"/>
            <a:ext cx="1981200" cy="635000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8319" name="Rectangle 127"/>
          <p:cNvSpPr>
            <a:spLocks noChangeArrowheads="1"/>
          </p:cNvSpPr>
          <p:nvPr/>
        </p:nvSpPr>
        <p:spPr bwMode="auto">
          <a:xfrm>
            <a:off x="2527300" y="6780213"/>
            <a:ext cx="8667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5978</a:t>
            </a:r>
          </a:p>
        </p:txBody>
      </p:sp>
      <p:sp>
        <p:nvSpPr>
          <p:cNvPr id="8320" name="Rectangle 128"/>
          <p:cNvSpPr>
            <a:spLocks noChangeArrowheads="1"/>
          </p:cNvSpPr>
          <p:nvPr/>
        </p:nvSpPr>
        <p:spPr bwMode="auto">
          <a:xfrm>
            <a:off x="3246438" y="6780213"/>
            <a:ext cx="4953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:</a:t>
            </a:r>
          </a:p>
        </p:txBody>
      </p:sp>
      <p:sp>
        <p:nvSpPr>
          <p:cNvPr id="8321" name="Rectangle 129"/>
          <p:cNvSpPr>
            <a:spLocks noChangeArrowheads="1"/>
          </p:cNvSpPr>
          <p:nvPr/>
        </p:nvSpPr>
        <p:spPr bwMode="auto">
          <a:xfrm>
            <a:off x="3605213" y="6780213"/>
            <a:ext cx="8667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56</a:t>
            </a:r>
          </a:p>
        </p:txBody>
      </p:sp>
      <p:sp>
        <p:nvSpPr>
          <p:cNvPr id="8322" name="Rectangle 130"/>
          <p:cNvSpPr>
            <a:spLocks noChangeArrowheads="1"/>
          </p:cNvSpPr>
          <p:nvPr/>
        </p:nvSpPr>
        <p:spPr bwMode="auto">
          <a:xfrm>
            <a:off x="4786313" y="7072313"/>
            <a:ext cx="1784350" cy="17478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8323" name="AutoShape 131"/>
          <p:cNvSpPr>
            <a:spLocks noChangeArrowheads="1"/>
          </p:cNvSpPr>
          <p:nvPr/>
        </p:nvSpPr>
        <p:spPr bwMode="auto">
          <a:xfrm>
            <a:off x="4687888" y="6780213"/>
            <a:ext cx="1981200" cy="635000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8324" name="Rectangle 132"/>
          <p:cNvSpPr>
            <a:spLocks noChangeArrowheads="1"/>
          </p:cNvSpPr>
          <p:nvPr/>
        </p:nvSpPr>
        <p:spPr bwMode="auto">
          <a:xfrm>
            <a:off x="4724400" y="6780213"/>
            <a:ext cx="8667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85324</a:t>
            </a:r>
          </a:p>
        </p:txBody>
      </p:sp>
      <p:sp>
        <p:nvSpPr>
          <p:cNvPr id="8325" name="Rectangle 133"/>
          <p:cNvSpPr>
            <a:spLocks noChangeArrowheads="1"/>
          </p:cNvSpPr>
          <p:nvPr/>
        </p:nvSpPr>
        <p:spPr bwMode="auto">
          <a:xfrm>
            <a:off x="5443538" y="6780213"/>
            <a:ext cx="4953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:</a:t>
            </a:r>
          </a:p>
        </p:txBody>
      </p:sp>
      <p:sp>
        <p:nvSpPr>
          <p:cNvPr id="8326" name="Rectangle 134"/>
          <p:cNvSpPr>
            <a:spLocks noChangeArrowheads="1"/>
          </p:cNvSpPr>
          <p:nvPr/>
        </p:nvSpPr>
        <p:spPr bwMode="auto">
          <a:xfrm>
            <a:off x="5802313" y="6780213"/>
            <a:ext cx="8667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89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76200" y="76200"/>
            <a:ext cx="67056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152400" y="152400"/>
            <a:ext cx="1066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600">
                <a:latin typeface="Arial" charset="0"/>
              </a:rPr>
              <a:t>Nome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1295400" y="533400"/>
            <a:ext cx="5410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1295400" y="152400"/>
            <a:ext cx="5410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152400" y="533400"/>
            <a:ext cx="1066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600">
                <a:latin typeface="Arial" charset="0"/>
              </a:rPr>
              <a:t>Data</a:t>
            </a: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2895600" y="990600"/>
            <a:ext cx="1066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2800">
                <a:latin typeface="Arial" charset="0"/>
              </a:rPr>
              <a:t>Matemática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95288" y="2151063"/>
            <a:ext cx="1784350" cy="17478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9227" name="AutoShape 11"/>
          <p:cNvSpPr>
            <a:spLocks noChangeArrowheads="1"/>
          </p:cNvSpPr>
          <p:nvPr/>
        </p:nvSpPr>
        <p:spPr bwMode="auto">
          <a:xfrm>
            <a:off x="296863" y="1858963"/>
            <a:ext cx="1981200" cy="635000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333375" y="1858963"/>
            <a:ext cx="8667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9,38</a:t>
            </a:r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1052513" y="1858963"/>
            <a:ext cx="4953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x</a:t>
            </a:r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1411288" y="1858963"/>
            <a:ext cx="8667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8,4</a:t>
            </a:r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2589213" y="2151063"/>
            <a:ext cx="1784350" cy="17478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9232" name="AutoShape 16"/>
          <p:cNvSpPr>
            <a:spLocks noChangeArrowheads="1"/>
          </p:cNvSpPr>
          <p:nvPr/>
        </p:nvSpPr>
        <p:spPr bwMode="auto">
          <a:xfrm>
            <a:off x="2490788" y="1858963"/>
            <a:ext cx="1981200" cy="635000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2527300" y="1858963"/>
            <a:ext cx="8667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43,73</a:t>
            </a:r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3246438" y="1858963"/>
            <a:ext cx="4953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x</a:t>
            </a:r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3605213" y="1858963"/>
            <a:ext cx="8667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7,4</a:t>
            </a:r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4786313" y="2151063"/>
            <a:ext cx="1784350" cy="17478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9237" name="AutoShape 21"/>
          <p:cNvSpPr>
            <a:spLocks noChangeArrowheads="1"/>
          </p:cNvSpPr>
          <p:nvPr/>
        </p:nvSpPr>
        <p:spPr bwMode="auto">
          <a:xfrm>
            <a:off x="4687888" y="1858963"/>
            <a:ext cx="1981200" cy="635000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4724400" y="1858963"/>
            <a:ext cx="8667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346</a:t>
            </a:r>
          </a:p>
        </p:txBody>
      </p:sp>
      <p:sp>
        <p:nvSpPr>
          <p:cNvPr id="9239" name="Rectangle 23"/>
          <p:cNvSpPr>
            <a:spLocks noChangeArrowheads="1"/>
          </p:cNvSpPr>
          <p:nvPr/>
        </p:nvSpPr>
        <p:spPr bwMode="auto">
          <a:xfrm>
            <a:off x="5443538" y="1858963"/>
            <a:ext cx="4953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x</a:t>
            </a:r>
          </a:p>
        </p:txBody>
      </p:sp>
      <p:sp>
        <p:nvSpPr>
          <p:cNvPr id="9240" name="Rectangle 24"/>
          <p:cNvSpPr>
            <a:spLocks noChangeArrowheads="1"/>
          </p:cNvSpPr>
          <p:nvPr/>
        </p:nvSpPr>
        <p:spPr bwMode="auto">
          <a:xfrm>
            <a:off x="5802313" y="1858963"/>
            <a:ext cx="8667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86,4</a:t>
            </a:r>
          </a:p>
        </p:txBody>
      </p:sp>
      <p:sp>
        <p:nvSpPr>
          <p:cNvPr id="9241" name="Rectangle 25"/>
          <p:cNvSpPr>
            <a:spLocks noChangeArrowheads="1"/>
          </p:cNvSpPr>
          <p:nvPr/>
        </p:nvSpPr>
        <p:spPr bwMode="auto">
          <a:xfrm>
            <a:off x="395288" y="4598988"/>
            <a:ext cx="1784350" cy="17478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9242" name="AutoShape 26"/>
          <p:cNvSpPr>
            <a:spLocks noChangeArrowheads="1"/>
          </p:cNvSpPr>
          <p:nvPr/>
        </p:nvSpPr>
        <p:spPr bwMode="auto">
          <a:xfrm>
            <a:off x="296863" y="4306888"/>
            <a:ext cx="1981200" cy="635000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9243" name="Rectangle 27"/>
          <p:cNvSpPr>
            <a:spLocks noChangeArrowheads="1"/>
          </p:cNvSpPr>
          <p:nvPr/>
        </p:nvSpPr>
        <p:spPr bwMode="auto">
          <a:xfrm>
            <a:off x="333375" y="4306888"/>
            <a:ext cx="8667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89,4</a:t>
            </a:r>
          </a:p>
        </p:txBody>
      </p:sp>
      <p:sp>
        <p:nvSpPr>
          <p:cNvPr id="9244" name="Rectangle 28"/>
          <p:cNvSpPr>
            <a:spLocks noChangeArrowheads="1"/>
          </p:cNvSpPr>
          <p:nvPr/>
        </p:nvSpPr>
        <p:spPr bwMode="auto">
          <a:xfrm>
            <a:off x="1052513" y="4306888"/>
            <a:ext cx="4953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x</a:t>
            </a:r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1411288" y="4306888"/>
            <a:ext cx="8667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0,6</a:t>
            </a:r>
          </a:p>
        </p:txBody>
      </p:sp>
      <p:sp>
        <p:nvSpPr>
          <p:cNvPr id="9246" name="Rectangle 30"/>
          <p:cNvSpPr>
            <a:spLocks noChangeArrowheads="1"/>
          </p:cNvSpPr>
          <p:nvPr/>
        </p:nvSpPr>
        <p:spPr bwMode="auto">
          <a:xfrm>
            <a:off x="2589213" y="4598988"/>
            <a:ext cx="1784350" cy="17478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9247" name="AutoShape 31"/>
          <p:cNvSpPr>
            <a:spLocks noChangeArrowheads="1"/>
          </p:cNvSpPr>
          <p:nvPr/>
        </p:nvSpPr>
        <p:spPr bwMode="auto">
          <a:xfrm>
            <a:off x="2490788" y="4306888"/>
            <a:ext cx="1981200" cy="635000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9248" name="Rectangle 32"/>
          <p:cNvSpPr>
            <a:spLocks noChangeArrowheads="1"/>
          </p:cNvSpPr>
          <p:nvPr/>
        </p:nvSpPr>
        <p:spPr bwMode="auto">
          <a:xfrm>
            <a:off x="2527300" y="4306888"/>
            <a:ext cx="8667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34,8</a:t>
            </a:r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3246438" y="4306888"/>
            <a:ext cx="4953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x</a:t>
            </a:r>
          </a:p>
        </p:txBody>
      </p:sp>
      <p:sp>
        <p:nvSpPr>
          <p:cNvPr id="9250" name="Rectangle 34"/>
          <p:cNvSpPr>
            <a:spLocks noChangeArrowheads="1"/>
          </p:cNvSpPr>
          <p:nvPr/>
        </p:nvSpPr>
        <p:spPr bwMode="auto">
          <a:xfrm>
            <a:off x="3605213" y="4306888"/>
            <a:ext cx="8667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1,84</a:t>
            </a:r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4786313" y="4598988"/>
            <a:ext cx="1784350" cy="17478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9252" name="AutoShape 36"/>
          <p:cNvSpPr>
            <a:spLocks noChangeArrowheads="1"/>
          </p:cNvSpPr>
          <p:nvPr/>
        </p:nvSpPr>
        <p:spPr bwMode="auto">
          <a:xfrm>
            <a:off x="4687888" y="4306888"/>
            <a:ext cx="1981200" cy="635000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9253" name="Rectangle 37"/>
          <p:cNvSpPr>
            <a:spLocks noChangeArrowheads="1"/>
          </p:cNvSpPr>
          <p:nvPr/>
        </p:nvSpPr>
        <p:spPr bwMode="auto">
          <a:xfrm>
            <a:off x="4724400" y="4306888"/>
            <a:ext cx="8667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934,6</a:t>
            </a:r>
          </a:p>
        </p:txBody>
      </p:sp>
      <p:sp>
        <p:nvSpPr>
          <p:cNvPr id="9254" name="Rectangle 38"/>
          <p:cNvSpPr>
            <a:spLocks noChangeArrowheads="1"/>
          </p:cNvSpPr>
          <p:nvPr/>
        </p:nvSpPr>
        <p:spPr bwMode="auto">
          <a:xfrm>
            <a:off x="5443538" y="4306888"/>
            <a:ext cx="4953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x</a:t>
            </a:r>
          </a:p>
        </p:txBody>
      </p:sp>
      <p:sp>
        <p:nvSpPr>
          <p:cNvPr id="9255" name="Rectangle 39"/>
          <p:cNvSpPr>
            <a:spLocks noChangeArrowheads="1"/>
          </p:cNvSpPr>
          <p:nvPr/>
        </p:nvSpPr>
        <p:spPr bwMode="auto">
          <a:xfrm>
            <a:off x="5802313" y="4306888"/>
            <a:ext cx="8667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0,11</a:t>
            </a:r>
          </a:p>
        </p:txBody>
      </p:sp>
      <p:sp>
        <p:nvSpPr>
          <p:cNvPr id="9256" name="Rectangle 40"/>
          <p:cNvSpPr>
            <a:spLocks noChangeArrowheads="1"/>
          </p:cNvSpPr>
          <p:nvPr/>
        </p:nvSpPr>
        <p:spPr bwMode="auto">
          <a:xfrm>
            <a:off x="395288" y="7072313"/>
            <a:ext cx="1784350" cy="17478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9257" name="AutoShape 41"/>
          <p:cNvSpPr>
            <a:spLocks noChangeArrowheads="1"/>
          </p:cNvSpPr>
          <p:nvPr/>
        </p:nvSpPr>
        <p:spPr bwMode="auto">
          <a:xfrm>
            <a:off x="296863" y="6780213"/>
            <a:ext cx="1981200" cy="635000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9258" name="Rectangle 42"/>
          <p:cNvSpPr>
            <a:spLocks noChangeArrowheads="1"/>
          </p:cNvSpPr>
          <p:nvPr/>
        </p:nvSpPr>
        <p:spPr bwMode="auto">
          <a:xfrm>
            <a:off x="333375" y="6780213"/>
            <a:ext cx="8667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743</a:t>
            </a:r>
          </a:p>
        </p:txBody>
      </p:sp>
      <p:sp>
        <p:nvSpPr>
          <p:cNvPr id="9259" name="Rectangle 43"/>
          <p:cNvSpPr>
            <a:spLocks noChangeArrowheads="1"/>
          </p:cNvSpPr>
          <p:nvPr/>
        </p:nvSpPr>
        <p:spPr bwMode="auto">
          <a:xfrm>
            <a:off x="1052513" y="6780213"/>
            <a:ext cx="4953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:</a:t>
            </a:r>
          </a:p>
        </p:txBody>
      </p:sp>
      <p:sp>
        <p:nvSpPr>
          <p:cNvPr id="9260" name="Rectangle 44"/>
          <p:cNvSpPr>
            <a:spLocks noChangeArrowheads="1"/>
          </p:cNvSpPr>
          <p:nvPr/>
        </p:nvSpPr>
        <p:spPr bwMode="auto">
          <a:xfrm>
            <a:off x="1411288" y="6780213"/>
            <a:ext cx="8667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28</a:t>
            </a:r>
          </a:p>
        </p:txBody>
      </p:sp>
      <p:sp>
        <p:nvSpPr>
          <p:cNvPr id="9261" name="Rectangle 45"/>
          <p:cNvSpPr>
            <a:spLocks noChangeArrowheads="1"/>
          </p:cNvSpPr>
          <p:nvPr/>
        </p:nvSpPr>
        <p:spPr bwMode="auto">
          <a:xfrm>
            <a:off x="2589213" y="7072313"/>
            <a:ext cx="1784350" cy="17478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9262" name="AutoShape 46"/>
          <p:cNvSpPr>
            <a:spLocks noChangeArrowheads="1"/>
          </p:cNvSpPr>
          <p:nvPr/>
        </p:nvSpPr>
        <p:spPr bwMode="auto">
          <a:xfrm>
            <a:off x="2490788" y="6780213"/>
            <a:ext cx="1981200" cy="635000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9263" name="Rectangle 47"/>
          <p:cNvSpPr>
            <a:spLocks noChangeArrowheads="1"/>
          </p:cNvSpPr>
          <p:nvPr/>
        </p:nvSpPr>
        <p:spPr bwMode="auto">
          <a:xfrm>
            <a:off x="2527300" y="6780213"/>
            <a:ext cx="8667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820</a:t>
            </a:r>
          </a:p>
        </p:txBody>
      </p:sp>
      <p:sp>
        <p:nvSpPr>
          <p:cNvPr id="9264" name="Rectangle 48"/>
          <p:cNvSpPr>
            <a:spLocks noChangeArrowheads="1"/>
          </p:cNvSpPr>
          <p:nvPr/>
        </p:nvSpPr>
        <p:spPr bwMode="auto">
          <a:xfrm>
            <a:off x="3246438" y="6780213"/>
            <a:ext cx="4953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:</a:t>
            </a:r>
          </a:p>
        </p:txBody>
      </p:sp>
      <p:sp>
        <p:nvSpPr>
          <p:cNvPr id="9265" name="Rectangle 49"/>
          <p:cNvSpPr>
            <a:spLocks noChangeArrowheads="1"/>
          </p:cNvSpPr>
          <p:nvPr/>
        </p:nvSpPr>
        <p:spPr bwMode="auto">
          <a:xfrm>
            <a:off x="3605213" y="6780213"/>
            <a:ext cx="8667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84</a:t>
            </a:r>
          </a:p>
        </p:txBody>
      </p:sp>
      <p:sp>
        <p:nvSpPr>
          <p:cNvPr id="9266" name="Rectangle 50"/>
          <p:cNvSpPr>
            <a:spLocks noChangeArrowheads="1"/>
          </p:cNvSpPr>
          <p:nvPr/>
        </p:nvSpPr>
        <p:spPr bwMode="auto">
          <a:xfrm>
            <a:off x="4786313" y="7072313"/>
            <a:ext cx="1784350" cy="17478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9267" name="AutoShape 51"/>
          <p:cNvSpPr>
            <a:spLocks noChangeArrowheads="1"/>
          </p:cNvSpPr>
          <p:nvPr/>
        </p:nvSpPr>
        <p:spPr bwMode="auto">
          <a:xfrm>
            <a:off x="4687888" y="6780213"/>
            <a:ext cx="1981200" cy="635000"/>
          </a:xfrm>
          <a:prstGeom prst="flowChartOffpageConnector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9268" name="Rectangle 52"/>
          <p:cNvSpPr>
            <a:spLocks noChangeArrowheads="1"/>
          </p:cNvSpPr>
          <p:nvPr/>
        </p:nvSpPr>
        <p:spPr bwMode="auto">
          <a:xfrm>
            <a:off x="4724400" y="6780213"/>
            <a:ext cx="8667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6419</a:t>
            </a:r>
          </a:p>
        </p:txBody>
      </p:sp>
      <p:sp>
        <p:nvSpPr>
          <p:cNvPr id="9269" name="Rectangle 53"/>
          <p:cNvSpPr>
            <a:spLocks noChangeArrowheads="1"/>
          </p:cNvSpPr>
          <p:nvPr/>
        </p:nvSpPr>
        <p:spPr bwMode="auto">
          <a:xfrm>
            <a:off x="5443538" y="6780213"/>
            <a:ext cx="4953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:</a:t>
            </a:r>
          </a:p>
        </p:txBody>
      </p:sp>
      <p:sp>
        <p:nvSpPr>
          <p:cNvPr id="9270" name="Rectangle 54"/>
          <p:cNvSpPr>
            <a:spLocks noChangeArrowheads="1"/>
          </p:cNvSpPr>
          <p:nvPr/>
        </p:nvSpPr>
        <p:spPr bwMode="auto">
          <a:xfrm>
            <a:off x="5802313" y="6780213"/>
            <a:ext cx="8667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800" b="1">
                <a:latin typeface="Arial" charset="0"/>
              </a:rPr>
              <a:t>44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elo de apresentação predefinido">
  <a:themeElements>
    <a:clrScheme name="Modelo de apresentação predefinid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elo de apresentação predefini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elo de apresentação predefini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423</Words>
  <Application>Microsoft Office PowerPoint</Application>
  <PresentationFormat>Apresentação no Ecrã (4:3)</PresentationFormat>
  <Paragraphs>349</Paragraphs>
  <Slides>6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6</vt:i4>
      </vt:variant>
    </vt:vector>
  </HeadingPairs>
  <TitlesOfParts>
    <vt:vector size="9" baseType="lpstr">
      <vt:lpstr>Times New Roman</vt:lpstr>
      <vt:lpstr>Arial</vt:lpstr>
      <vt:lpstr>Modelo de apresentação predefinido</vt:lpstr>
      <vt:lpstr>Diapositivo 1</vt:lpstr>
      <vt:lpstr>Diapositivo 2</vt:lpstr>
      <vt:lpstr>Diapositivo 3</vt:lpstr>
      <vt:lpstr>Diapositivo 4</vt:lpstr>
      <vt:lpstr>Diapositivo 5</vt:lpstr>
      <vt:lpstr>Diapositivo 6</vt:lpstr>
    </vt:vector>
  </TitlesOfParts>
  <Company>bruno fernandes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bruno fernandes</dc:creator>
  <cp:lastModifiedBy>Inês Robalo</cp:lastModifiedBy>
  <cp:revision>6</cp:revision>
  <dcterms:created xsi:type="dcterms:W3CDTF">2002-02-26T22:45:04Z</dcterms:created>
  <dcterms:modified xsi:type="dcterms:W3CDTF">2014-11-05T23:18:57Z</dcterms:modified>
</cp:coreProperties>
</file>