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9" r:id="rId3"/>
    <p:sldId id="281" r:id="rId4"/>
    <p:sldId id="280" r:id="rId5"/>
    <p:sldId id="282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-112" charset="-128"/>
          <a:cs typeface="Geneva" pitchFamily="-65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pitchFamily="-112" charset="-128"/>
          <a:cs typeface="Geneva" pitchFamily="-65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pitchFamily="-65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59" y="17159"/>
            <a:ext cx="9144000" cy="68408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3437579"/>
            <a:ext cx="417646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900" b="1" dirty="0" smtClean="0"/>
              <a:t>Onomatopeias</a:t>
            </a:r>
            <a:endParaRPr lang="pt-PT" sz="4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78098"/>
          </a:xfrm>
        </p:spPr>
        <p:txBody>
          <a:bodyPr/>
          <a:lstStyle/>
          <a:p>
            <a:r>
              <a:rPr lang="pt-PT" sz="3200" b="1" dirty="0" smtClean="0">
                <a:solidFill>
                  <a:srgbClr val="00B0F0"/>
                </a:solidFill>
              </a:rPr>
              <a:t>Onomatopeias</a:t>
            </a:r>
            <a:endParaRPr lang="pt-PT" sz="32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As </a:t>
            </a:r>
            <a:r>
              <a:rPr lang="pt-PT" b="1" dirty="0" smtClean="0"/>
              <a:t>onomatopeias</a:t>
            </a:r>
            <a:r>
              <a:rPr lang="pt-PT" dirty="0" smtClean="0"/>
              <a:t> são palavras que imitam sons. </a:t>
            </a:r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852936"/>
            <a:ext cx="4578198" cy="31162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2852936"/>
            <a:ext cx="2528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dirty="0" smtClean="0">
                <a:latin typeface="Monotype Corsiva" pitchFamily="66" charset="0"/>
              </a:rPr>
              <a:t>Qua, qua</a:t>
            </a:r>
            <a:endParaRPr lang="pt-PT" sz="5400" dirty="0">
              <a:latin typeface="Monotype Corsiva" pitchFamily="66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626867" y="2873899"/>
            <a:ext cx="2473659" cy="1008112"/>
          </a:xfrm>
          <a:prstGeom prst="wedgeRoundRectCallout">
            <a:avLst>
              <a:gd name="adj1" fmla="val -60236"/>
              <a:gd name="adj2" fmla="val 26102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941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"/>
          <p:cNvSpPr txBox="1">
            <a:spLocks noChangeArrowheads="1"/>
          </p:cNvSpPr>
          <p:nvPr/>
        </p:nvSpPr>
        <p:spPr bwMode="auto">
          <a:xfrm>
            <a:off x="437157" y="731637"/>
            <a:ext cx="8334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4000" b="1" dirty="0" smtClean="0">
                <a:solidFill>
                  <a:srgbClr val="00B0F0"/>
                </a:solidFill>
                <a:latin typeface="Calibri" pitchFamily="34" charset="0"/>
              </a:rPr>
              <a:t>Exemplos de onomatopeias</a:t>
            </a:r>
          </a:p>
        </p:txBody>
      </p:sp>
      <p:pic>
        <p:nvPicPr>
          <p:cNvPr id="21" name="Picture 20" descr="20081453_ID4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98491" y="1752600"/>
            <a:ext cx="1371600" cy="1371600"/>
          </a:xfrm>
          <a:prstGeom prst="rect">
            <a:avLst/>
          </a:prstGeom>
        </p:spPr>
      </p:pic>
      <p:pic>
        <p:nvPicPr>
          <p:cNvPr id="22" name="Picture 21" descr="20081453_CADPA_ID1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447800"/>
            <a:ext cx="1676400" cy="1676400"/>
          </a:xfrm>
          <a:prstGeom prst="rect">
            <a:avLst/>
          </a:prstGeom>
        </p:spPr>
      </p:pic>
      <p:pic>
        <p:nvPicPr>
          <p:cNvPr id="23" name="Picture 22" descr="20081453_ID0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4038600"/>
            <a:ext cx="1676400" cy="1676400"/>
          </a:xfrm>
          <a:prstGeom prst="rect">
            <a:avLst/>
          </a:prstGeom>
        </p:spPr>
      </p:pic>
      <p:pic>
        <p:nvPicPr>
          <p:cNvPr id="24" name="Picture 23" descr="20081453_ID34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53200" y="4038600"/>
            <a:ext cx="1676400" cy="1676400"/>
          </a:xfrm>
          <a:prstGeom prst="rect">
            <a:avLst/>
          </a:prstGeom>
        </p:spPr>
      </p:pic>
      <p:pic>
        <p:nvPicPr>
          <p:cNvPr id="25" name="Picture 24" descr="PMEM12LP_i04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46091" y="3962400"/>
            <a:ext cx="1916509" cy="1676400"/>
          </a:xfrm>
          <a:prstGeom prst="rect">
            <a:avLst/>
          </a:prstGeom>
        </p:spPr>
      </p:pic>
      <p:sp>
        <p:nvSpPr>
          <p:cNvPr id="26" name="CaixaDeTexto 6"/>
          <p:cNvSpPr txBox="1"/>
          <p:nvPr/>
        </p:nvSpPr>
        <p:spPr>
          <a:xfrm>
            <a:off x="1115616" y="321297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err="1" smtClean="0">
                <a:latin typeface="+mn-lt"/>
              </a:rPr>
              <a:t>Zzz-zzz</a:t>
            </a:r>
            <a:r>
              <a:rPr lang="pt-PT" sz="2400" dirty="0" smtClean="0">
                <a:latin typeface="+mn-lt"/>
              </a:rPr>
              <a:t>…</a:t>
            </a:r>
            <a:endParaRPr lang="pt-PT" sz="2400" dirty="0">
              <a:latin typeface="+mn-lt"/>
            </a:endParaRPr>
          </a:p>
        </p:txBody>
      </p:sp>
      <p:sp>
        <p:nvSpPr>
          <p:cNvPr id="27" name="CaixaDeTexto 8"/>
          <p:cNvSpPr txBox="1"/>
          <p:nvPr/>
        </p:nvSpPr>
        <p:spPr>
          <a:xfrm>
            <a:off x="3874691" y="3183235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err="1" smtClean="0">
                <a:latin typeface="+mn-lt"/>
              </a:rPr>
              <a:t>Au-au-au</a:t>
            </a:r>
            <a:endParaRPr lang="pt-PT" sz="2400" dirty="0">
              <a:latin typeface="+mn-lt"/>
            </a:endParaRPr>
          </a:p>
        </p:txBody>
      </p:sp>
      <p:sp>
        <p:nvSpPr>
          <p:cNvPr id="28" name="CaixaDeTexto 10"/>
          <p:cNvSpPr txBox="1"/>
          <p:nvPr/>
        </p:nvSpPr>
        <p:spPr>
          <a:xfrm>
            <a:off x="6781800" y="3183235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err="1" smtClean="0">
                <a:latin typeface="+mn-lt"/>
              </a:rPr>
              <a:t>Ti-nó-ni</a:t>
            </a:r>
            <a:endParaRPr lang="pt-PT" sz="2400" dirty="0">
              <a:latin typeface="+mn-lt"/>
            </a:endParaRPr>
          </a:p>
        </p:txBody>
      </p:sp>
      <p:sp>
        <p:nvSpPr>
          <p:cNvPr id="29" name="CaixaDeTexto 15"/>
          <p:cNvSpPr txBox="1"/>
          <p:nvPr/>
        </p:nvSpPr>
        <p:spPr>
          <a:xfrm>
            <a:off x="838200" y="5786735"/>
            <a:ext cx="1577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latin typeface="+mn-lt"/>
              </a:rPr>
              <a:t>Cocorocó</a:t>
            </a:r>
            <a:endParaRPr lang="pt-PT" sz="2400" dirty="0">
              <a:latin typeface="+mn-lt"/>
            </a:endParaRPr>
          </a:p>
        </p:txBody>
      </p:sp>
      <p:sp>
        <p:nvSpPr>
          <p:cNvPr id="31" name="CaixaDeTexto 17"/>
          <p:cNvSpPr txBox="1"/>
          <p:nvPr/>
        </p:nvSpPr>
        <p:spPr>
          <a:xfrm>
            <a:off x="3646091" y="5786735"/>
            <a:ext cx="1863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err="1" smtClean="0">
                <a:latin typeface="+mn-lt"/>
              </a:rPr>
              <a:t>Tic-tac</a:t>
            </a:r>
            <a:r>
              <a:rPr lang="pt-PT" sz="2400" dirty="0" smtClean="0">
                <a:latin typeface="+mn-lt"/>
              </a:rPr>
              <a:t> </a:t>
            </a:r>
            <a:r>
              <a:rPr lang="pt-PT" sz="2400" dirty="0" err="1" smtClean="0">
                <a:latin typeface="+mn-lt"/>
              </a:rPr>
              <a:t>tic-tac</a:t>
            </a:r>
            <a:endParaRPr lang="pt-PT" sz="2400" dirty="0">
              <a:latin typeface="+mn-lt"/>
            </a:endParaRPr>
          </a:p>
        </p:txBody>
      </p:sp>
      <p:sp>
        <p:nvSpPr>
          <p:cNvPr id="32" name="CaixaDeTexto 19"/>
          <p:cNvSpPr txBox="1"/>
          <p:nvPr/>
        </p:nvSpPr>
        <p:spPr>
          <a:xfrm>
            <a:off x="6465168" y="5714727"/>
            <a:ext cx="214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err="1" smtClean="0">
                <a:latin typeface="+mn-lt"/>
              </a:rPr>
              <a:t>Muuuu</a:t>
            </a:r>
            <a:r>
              <a:rPr lang="pt-PT" sz="2400" dirty="0" smtClean="0">
                <a:latin typeface="+mn-lt"/>
              </a:rPr>
              <a:t> </a:t>
            </a:r>
            <a:r>
              <a:rPr lang="pt-PT" sz="2400" dirty="0" err="1" smtClean="0">
                <a:latin typeface="+mn-lt"/>
              </a:rPr>
              <a:t>muuu</a:t>
            </a:r>
            <a:endParaRPr lang="pt-PT" sz="2400" dirty="0">
              <a:latin typeface="+mn-lt"/>
            </a:endParaRPr>
          </a:p>
        </p:txBody>
      </p:sp>
      <p:pic>
        <p:nvPicPr>
          <p:cNvPr id="18" name="Picture 17" descr="GPE024194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84168" y="1700808"/>
            <a:ext cx="2339752" cy="1485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6" grpId="0"/>
      <p:bldP spid="27" grpId="0"/>
      <p:bldP spid="28" grpId="0"/>
      <p:bldP spid="29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12776"/>
            <a:ext cx="8291264" cy="532656"/>
          </a:xfrm>
        </p:spPr>
        <p:txBody>
          <a:bodyPr/>
          <a:lstStyle/>
          <a:p>
            <a:pPr marL="0" indent="0">
              <a:buNone/>
            </a:pPr>
            <a:r>
              <a:rPr lang="pt-PT" sz="2400" b="1" dirty="0" smtClean="0">
                <a:solidFill>
                  <a:srgbClr val="00B0F0"/>
                </a:solidFill>
              </a:rPr>
              <a:t>1.</a:t>
            </a:r>
            <a:r>
              <a:rPr lang="pt-PT" sz="2400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Lê o poema e rodeia as onomatopeias.</a:t>
            </a:r>
            <a:endParaRPr lang="pt-PT" sz="2400" b="1" dirty="0" smtClean="0"/>
          </a:p>
        </p:txBody>
      </p:sp>
      <p:sp>
        <p:nvSpPr>
          <p:cNvPr id="4" name="CaixaDeTexto 5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464296"/>
            <a:ext cx="30243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Chuva</a:t>
            </a:r>
          </a:p>
          <a:p>
            <a:endParaRPr lang="pt-PT" sz="2000" b="1" dirty="0"/>
          </a:p>
          <a:p>
            <a:r>
              <a:rPr lang="pt-PT" sz="2000" dirty="0"/>
              <a:t>Cai a chuva, </a:t>
            </a:r>
            <a:r>
              <a:rPr lang="pt-PT" sz="2000" dirty="0" err="1"/>
              <a:t>ploc</a:t>
            </a:r>
            <a:r>
              <a:rPr lang="pt-PT" sz="2000" dirty="0"/>
              <a:t>, </a:t>
            </a:r>
            <a:r>
              <a:rPr lang="pt-PT" sz="2000" dirty="0" err="1"/>
              <a:t>ploc</a:t>
            </a:r>
            <a:r>
              <a:rPr lang="pt-PT" sz="2000" dirty="0"/>
              <a:t> </a:t>
            </a:r>
          </a:p>
          <a:p>
            <a:r>
              <a:rPr lang="pt-PT" sz="2000" dirty="0"/>
              <a:t>c</a:t>
            </a:r>
            <a:r>
              <a:rPr lang="pt-PT" sz="2000" dirty="0" smtClean="0"/>
              <a:t>orre </a:t>
            </a:r>
            <a:r>
              <a:rPr lang="pt-PT" sz="2000" dirty="0"/>
              <a:t>a chuva, </a:t>
            </a:r>
            <a:r>
              <a:rPr lang="pt-PT" sz="2000" dirty="0" err="1"/>
              <a:t>ploc</a:t>
            </a:r>
            <a:r>
              <a:rPr lang="pt-PT" sz="2000" dirty="0"/>
              <a:t>, </a:t>
            </a:r>
            <a:r>
              <a:rPr lang="pt-PT" sz="2000" dirty="0" err="1"/>
              <a:t>ploc</a:t>
            </a:r>
            <a:endParaRPr lang="pt-PT" sz="2000" dirty="0"/>
          </a:p>
          <a:p>
            <a:r>
              <a:rPr lang="pt-PT" sz="2000" dirty="0"/>
              <a:t>como um cavalo a galope. </a:t>
            </a:r>
          </a:p>
          <a:p>
            <a:endParaRPr lang="pt-PT" sz="2000" dirty="0"/>
          </a:p>
          <a:p>
            <a:r>
              <a:rPr lang="pt-PT" sz="2000" dirty="0"/>
              <a:t>Enche a rua, </a:t>
            </a:r>
            <a:r>
              <a:rPr lang="pt-PT" sz="2000" dirty="0" err="1"/>
              <a:t>plás</a:t>
            </a:r>
            <a:r>
              <a:rPr lang="pt-PT" sz="2000" dirty="0"/>
              <a:t>, </a:t>
            </a:r>
            <a:r>
              <a:rPr lang="pt-PT" sz="2000" dirty="0" err="1"/>
              <a:t>plás</a:t>
            </a:r>
            <a:endParaRPr lang="pt-PT" sz="2000" dirty="0"/>
          </a:p>
          <a:p>
            <a:r>
              <a:rPr lang="pt-PT" sz="2000" dirty="0"/>
              <a:t>esconde a lua, </a:t>
            </a:r>
            <a:r>
              <a:rPr lang="pt-PT" sz="2000" dirty="0" err="1"/>
              <a:t>plás</a:t>
            </a:r>
            <a:r>
              <a:rPr lang="pt-PT" sz="2000" dirty="0"/>
              <a:t>, </a:t>
            </a:r>
            <a:r>
              <a:rPr lang="pt-PT" sz="2000" dirty="0" err="1"/>
              <a:t>plás</a:t>
            </a:r>
            <a:endParaRPr lang="pt-PT" sz="2000" dirty="0"/>
          </a:p>
          <a:p>
            <a:r>
              <a:rPr lang="pt-PT" sz="2000" dirty="0"/>
              <a:t>e leva as folhas atrás</a:t>
            </a:r>
            <a:r>
              <a:rPr lang="pt-PT" sz="20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11960" y="2751664"/>
            <a:ext cx="302433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000" dirty="0" smtClean="0"/>
          </a:p>
          <a:p>
            <a:r>
              <a:rPr lang="pt-PT" sz="2000" dirty="0" smtClean="0"/>
              <a:t>Risca </a:t>
            </a:r>
            <a:r>
              <a:rPr lang="pt-PT" sz="2000" dirty="0"/>
              <a:t>os vidros, truz, truz</a:t>
            </a:r>
          </a:p>
          <a:p>
            <a:r>
              <a:rPr lang="pt-PT" sz="2000" dirty="0"/>
              <a:t>molha os gatos, truz, truz</a:t>
            </a:r>
          </a:p>
          <a:p>
            <a:r>
              <a:rPr lang="pt-PT" sz="2000" dirty="0"/>
              <a:t>e até apaga a luz.</a:t>
            </a:r>
          </a:p>
          <a:p>
            <a:endParaRPr lang="pt-PT" sz="2000" dirty="0"/>
          </a:p>
          <a:p>
            <a:r>
              <a:rPr lang="pt-PT" sz="2000" dirty="0"/>
              <a:t>Parte as flores, </a:t>
            </a:r>
            <a:r>
              <a:rPr lang="pt-PT" sz="2000" dirty="0" err="1"/>
              <a:t>plim</a:t>
            </a:r>
            <a:r>
              <a:rPr lang="pt-PT" sz="2000" dirty="0"/>
              <a:t>, </a:t>
            </a:r>
            <a:r>
              <a:rPr lang="pt-PT" sz="2000" dirty="0" err="1"/>
              <a:t>plim</a:t>
            </a:r>
            <a:endParaRPr lang="pt-PT" sz="2000" dirty="0"/>
          </a:p>
          <a:p>
            <a:r>
              <a:rPr lang="pt-PT" sz="2000" dirty="0"/>
              <a:t>maça a gente, </a:t>
            </a:r>
            <a:r>
              <a:rPr lang="pt-PT" sz="2000" dirty="0" err="1"/>
              <a:t>plim</a:t>
            </a:r>
            <a:r>
              <a:rPr lang="pt-PT" sz="2000" dirty="0"/>
              <a:t>, </a:t>
            </a:r>
            <a:r>
              <a:rPr lang="pt-PT" sz="2000" dirty="0" err="1"/>
              <a:t>plim</a:t>
            </a:r>
            <a:endParaRPr lang="pt-PT" sz="2000" dirty="0"/>
          </a:p>
          <a:p>
            <a:r>
              <a:rPr lang="pt-PT" sz="2000" dirty="0"/>
              <a:t>parece não ter mais fim.</a:t>
            </a:r>
          </a:p>
          <a:p>
            <a:endParaRPr lang="pt-PT" sz="2000" dirty="0"/>
          </a:p>
          <a:p>
            <a:r>
              <a:rPr lang="pt-PT" sz="1200" dirty="0"/>
              <a:t>Luísa </a:t>
            </a:r>
            <a:r>
              <a:rPr lang="pt-PT" sz="1200" dirty="0" err="1"/>
              <a:t>Ducla</a:t>
            </a:r>
            <a:r>
              <a:rPr lang="pt-PT" sz="1200" dirty="0"/>
              <a:t> Soares, </a:t>
            </a:r>
            <a:r>
              <a:rPr lang="pt-PT" sz="1200" i="1" dirty="0"/>
              <a:t>A Gata Tareca e Outros Poemas Levados da Breca</a:t>
            </a:r>
            <a:r>
              <a:rPr lang="pt-PT" sz="1200" dirty="0"/>
              <a:t>, Ed. Teorema, 1990</a:t>
            </a:r>
          </a:p>
        </p:txBody>
      </p:sp>
    </p:spTree>
    <p:extLst>
      <p:ext uri="{BB962C8B-B14F-4D97-AF65-F5344CB8AC3E}">
        <p14:creationId xmlns:p14="http://schemas.microsoft.com/office/powerpoint/2010/main" val="272252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87</TotalTime>
  <Words>136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Theme2</vt:lpstr>
      <vt:lpstr>PowerPoint Presentation</vt:lpstr>
      <vt:lpstr>PowerPoint Presentation</vt:lpstr>
      <vt:lpstr>Onomatopeias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DRasteiro</dc:creator>
  <cp:lastModifiedBy>DRasteiro</cp:lastModifiedBy>
  <cp:revision>18</cp:revision>
  <dcterms:created xsi:type="dcterms:W3CDTF">2011-03-14T23:54:37Z</dcterms:created>
  <dcterms:modified xsi:type="dcterms:W3CDTF">2013-02-18T16:30:36Z</dcterms:modified>
</cp:coreProperties>
</file>