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8" r:id="rId3"/>
    <p:sldId id="272" r:id="rId4"/>
    <p:sldId id="269" r:id="rId5"/>
    <p:sldId id="270" r:id="rId6"/>
    <p:sldId id="273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F7899-AA9A-464D-B962-DFFD2DE0398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D134019-4EC2-42CD-9D94-B839DC0EEF41}">
      <dgm:prSet phldrT="[Text]" custT="1"/>
      <dgm:spPr>
        <a:solidFill>
          <a:schemeClr val="accent2"/>
        </a:solidFill>
      </dgm:spPr>
      <dgm:t>
        <a:bodyPr/>
        <a:lstStyle/>
        <a:p>
          <a:r>
            <a:rPr lang="pt-PT" sz="3700" dirty="0" smtClean="0"/>
            <a:t>caixa</a:t>
          </a:r>
          <a:endParaRPr lang="pt-PT" sz="3700" dirty="0"/>
        </a:p>
      </dgm:t>
    </dgm:pt>
    <dgm:pt modelId="{EE7506A2-8857-40FB-9371-F17977AA688B}" type="parTrans" cxnId="{10453F7C-1A8B-4DE0-AE16-FEE8CFBAC5B7}">
      <dgm:prSet/>
      <dgm:spPr/>
      <dgm:t>
        <a:bodyPr/>
        <a:lstStyle/>
        <a:p>
          <a:endParaRPr lang="pt-PT"/>
        </a:p>
      </dgm:t>
    </dgm:pt>
    <dgm:pt modelId="{68FA3A7C-694C-4D26-9B5C-37D46B8F03F3}" type="sibTrans" cxnId="{10453F7C-1A8B-4DE0-AE16-FEE8CFBAC5B7}">
      <dgm:prSet/>
      <dgm:spPr/>
      <dgm:t>
        <a:bodyPr/>
        <a:lstStyle/>
        <a:p>
          <a:endParaRPr lang="pt-PT"/>
        </a:p>
      </dgm:t>
    </dgm:pt>
    <dgm:pt modelId="{707C01B7-E2E3-4B90-AE8C-9AEC68DAEFBA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</a:t>
          </a:r>
          <a:endParaRPr lang="pt-PT" dirty="0"/>
        </a:p>
      </dgm:t>
    </dgm:pt>
    <dgm:pt modelId="{67FD1B82-2840-4761-833A-BEE3FA02B8C7}" type="parTrans" cxnId="{F43118BD-3D69-4F47-8F1A-78A493676BC7}">
      <dgm:prSet/>
      <dgm:spPr/>
      <dgm:t>
        <a:bodyPr/>
        <a:lstStyle/>
        <a:p>
          <a:endParaRPr lang="pt-PT"/>
        </a:p>
      </dgm:t>
    </dgm:pt>
    <dgm:pt modelId="{10172454-6D45-43B8-A7A3-144D918BF2F6}" type="sibTrans" cxnId="{F43118BD-3D69-4F47-8F1A-78A493676BC7}">
      <dgm:prSet/>
      <dgm:spPr/>
      <dgm:t>
        <a:bodyPr/>
        <a:lstStyle/>
        <a:p>
          <a:endParaRPr lang="pt-PT"/>
        </a:p>
      </dgm:t>
    </dgm:pt>
    <dgm:pt modelId="{91FBE95F-9B55-4B33-B6BE-1F5805E8DA92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F63401B9-9A4D-4A99-A2FA-431611CD810B}" type="parTrans" cxnId="{587984EE-4340-4774-9A1A-C17E844F3535}">
      <dgm:prSet/>
      <dgm:spPr/>
      <dgm:t>
        <a:bodyPr/>
        <a:lstStyle/>
        <a:p>
          <a:endParaRPr lang="pt-PT"/>
        </a:p>
      </dgm:t>
    </dgm:pt>
    <dgm:pt modelId="{C378D4A8-C899-40EC-A631-14400ACD4F7A}" type="sibTrans" cxnId="{587984EE-4340-4774-9A1A-C17E844F3535}">
      <dgm:prSet/>
      <dgm:spPr/>
      <dgm:t>
        <a:bodyPr/>
        <a:lstStyle/>
        <a:p>
          <a:endParaRPr lang="pt-PT"/>
        </a:p>
      </dgm:t>
    </dgm:pt>
    <dgm:pt modelId="{6981E844-8EB9-4CFB-8526-D1C0B7EA0714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FB64C305-B1B6-41A3-8522-40F9EAF22473}" type="parTrans" cxnId="{D6E629AA-FE63-4F48-9480-D1BC16C7F9B8}">
      <dgm:prSet/>
      <dgm:spPr/>
      <dgm:t>
        <a:bodyPr/>
        <a:lstStyle/>
        <a:p>
          <a:endParaRPr lang="pt-PT"/>
        </a:p>
      </dgm:t>
    </dgm:pt>
    <dgm:pt modelId="{29340A03-92F0-48AE-80A7-5667E969F728}" type="sibTrans" cxnId="{D6E629AA-FE63-4F48-9480-D1BC16C7F9B8}">
      <dgm:prSet/>
      <dgm:spPr/>
      <dgm:t>
        <a:bodyPr/>
        <a:lstStyle/>
        <a:p>
          <a:endParaRPr lang="pt-PT"/>
        </a:p>
      </dgm:t>
    </dgm:pt>
    <dgm:pt modelId="{42A1E85C-F266-4757-BCA1-C3A2B0A24B6F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AE3B9B74-1095-47FC-9DB7-41E19FC7FA7C}" type="parTrans" cxnId="{E22FFB31-5158-44AD-9D99-C37AE32D2754}">
      <dgm:prSet/>
      <dgm:spPr/>
      <dgm:t>
        <a:bodyPr/>
        <a:lstStyle/>
        <a:p>
          <a:endParaRPr lang="pt-PT"/>
        </a:p>
      </dgm:t>
    </dgm:pt>
    <dgm:pt modelId="{FA3F4638-4EB6-4BA3-9442-12C1FE3097F1}" type="sibTrans" cxnId="{E22FFB31-5158-44AD-9D99-C37AE32D2754}">
      <dgm:prSet/>
      <dgm:spPr/>
      <dgm:t>
        <a:bodyPr/>
        <a:lstStyle/>
        <a:p>
          <a:endParaRPr lang="pt-PT"/>
        </a:p>
      </dgm:t>
    </dgm:pt>
    <dgm:pt modelId="{5D5F974D-5683-4E77-A24B-5F13F8296045}" type="pres">
      <dgm:prSet presAssocID="{E53F7899-AA9A-464D-B962-DFFD2DE0398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E041D1E-9FFA-434D-85C7-B09FE1F15BD4}" type="pres">
      <dgm:prSet presAssocID="{DD134019-4EC2-42CD-9D94-B839DC0EEF41}" presName="centerShape" presStyleLbl="node0" presStyleIdx="0" presStyleCnt="1" custScaleX="146144"/>
      <dgm:spPr/>
      <dgm:t>
        <a:bodyPr/>
        <a:lstStyle/>
        <a:p>
          <a:endParaRPr lang="pt-PT"/>
        </a:p>
      </dgm:t>
    </dgm:pt>
    <dgm:pt modelId="{4820979E-07F4-466F-B1B6-0258DDAD99F7}" type="pres">
      <dgm:prSet presAssocID="{67FD1B82-2840-4761-833A-BEE3FA02B8C7}" presName="Name9" presStyleLbl="parChTrans1D2" presStyleIdx="0" presStyleCnt="4"/>
      <dgm:spPr/>
      <dgm:t>
        <a:bodyPr/>
        <a:lstStyle/>
        <a:p>
          <a:endParaRPr lang="pt-PT"/>
        </a:p>
      </dgm:t>
    </dgm:pt>
    <dgm:pt modelId="{98678D3B-163A-46D0-9DFC-4CE3FED40787}" type="pres">
      <dgm:prSet presAssocID="{67FD1B82-2840-4761-833A-BEE3FA02B8C7}" presName="connTx" presStyleLbl="parChTrans1D2" presStyleIdx="0" presStyleCnt="4"/>
      <dgm:spPr/>
      <dgm:t>
        <a:bodyPr/>
        <a:lstStyle/>
        <a:p>
          <a:endParaRPr lang="pt-PT"/>
        </a:p>
      </dgm:t>
    </dgm:pt>
    <dgm:pt modelId="{04509ADA-DECE-419A-ACC1-BF8E9A3E16E8}" type="pres">
      <dgm:prSet presAssocID="{707C01B7-E2E3-4B90-AE8C-9AEC68DAEFB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8B072CA-49F6-48D1-99B8-DA647A811556}" type="pres">
      <dgm:prSet presAssocID="{F63401B9-9A4D-4A99-A2FA-431611CD810B}" presName="Name9" presStyleLbl="parChTrans1D2" presStyleIdx="1" presStyleCnt="4"/>
      <dgm:spPr/>
      <dgm:t>
        <a:bodyPr/>
        <a:lstStyle/>
        <a:p>
          <a:endParaRPr lang="pt-PT"/>
        </a:p>
      </dgm:t>
    </dgm:pt>
    <dgm:pt modelId="{48B97A77-BF16-4144-9563-D05469000867}" type="pres">
      <dgm:prSet presAssocID="{F63401B9-9A4D-4A99-A2FA-431611CD810B}" presName="connTx" presStyleLbl="parChTrans1D2" presStyleIdx="1" presStyleCnt="4"/>
      <dgm:spPr/>
      <dgm:t>
        <a:bodyPr/>
        <a:lstStyle/>
        <a:p>
          <a:endParaRPr lang="pt-PT"/>
        </a:p>
      </dgm:t>
    </dgm:pt>
    <dgm:pt modelId="{A8A0BE03-24CF-4698-8C9C-4B51D77A0039}" type="pres">
      <dgm:prSet presAssocID="{91FBE95F-9B55-4B33-B6BE-1F5805E8DA9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30A8069-F6AD-4A5F-BA60-5EE2014DE81A}" type="pres">
      <dgm:prSet presAssocID="{FB64C305-B1B6-41A3-8522-40F9EAF22473}" presName="Name9" presStyleLbl="parChTrans1D2" presStyleIdx="2" presStyleCnt="4"/>
      <dgm:spPr/>
      <dgm:t>
        <a:bodyPr/>
        <a:lstStyle/>
        <a:p>
          <a:endParaRPr lang="pt-PT"/>
        </a:p>
      </dgm:t>
    </dgm:pt>
    <dgm:pt modelId="{FFC0B753-4407-4769-B141-C7C98D21B93F}" type="pres">
      <dgm:prSet presAssocID="{FB64C305-B1B6-41A3-8522-40F9EAF22473}" presName="connTx" presStyleLbl="parChTrans1D2" presStyleIdx="2" presStyleCnt="4"/>
      <dgm:spPr/>
      <dgm:t>
        <a:bodyPr/>
        <a:lstStyle/>
        <a:p>
          <a:endParaRPr lang="pt-PT"/>
        </a:p>
      </dgm:t>
    </dgm:pt>
    <dgm:pt modelId="{75500EB7-C855-47E8-92A8-E5D61E76FFC2}" type="pres">
      <dgm:prSet presAssocID="{6981E844-8EB9-4CFB-8526-D1C0B7EA07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CAE638F-B8AF-455E-900E-59D5C965A2FE}" type="pres">
      <dgm:prSet presAssocID="{AE3B9B74-1095-47FC-9DB7-41E19FC7FA7C}" presName="Name9" presStyleLbl="parChTrans1D2" presStyleIdx="3" presStyleCnt="4"/>
      <dgm:spPr/>
      <dgm:t>
        <a:bodyPr/>
        <a:lstStyle/>
        <a:p>
          <a:endParaRPr lang="pt-PT"/>
        </a:p>
      </dgm:t>
    </dgm:pt>
    <dgm:pt modelId="{27453AE8-43A4-4907-BD3C-BA048ACFBFBD}" type="pres">
      <dgm:prSet presAssocID="{AE3B9B74-1095-47FC-9DB7-41E19FC7FA7C}" presName="connTx" presStyleLbl="parChTrans1D2" presStyleIdx="3" presStyleCnt="4"/>
      <dgm:spPr/>
      <dgm:t>
        <a:bodyPr/>
        <a:lstStyle/>
        <a:p>
          <a:endParaRPr lang="pt-PT"/>
        </a:p>
      </dgm:t>
    </dgm:pt>
    <dgm:pt modelId="{5CA2ADCA-E303-427A-B0C8-C4864C78C851}" type="pres">
      <dgm:prSet presAssocID="{42A1E85C-F266-4757-BCA1-C3A2B0A24B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19D10C79-1665-427C-A419-2B41F0F2BFA4}" type="presOf" srcId="{6981E844-8EB9-4CFB-8526-D1C0B7EA0714}" destId="{75500EB7-C855-47E8-92A8-E5D61E76FFC2}" srcOrd="0" destOrd="0" presId="urn:microsoft.com/office/officeart/2005/8/layout/radial1"/>
    <dgm:cxn modelId="{1C33CE31-70E6-4B79-98E4-B46D859D5DC4}" type="presOf" srcId="{DD134019-4EC2-42CD-9D94-B839DC0EEF41}" destId="{4E041D1E-9FFA-434D-85C7-B09FE1F15BD4}" srcOrd="0" destOrd="0" presId="urn:microsoft.com/office/officeart/2005/8/layout/radial1"/>
    <dgm:cxn modelId="{587984EE-4340-4774-9A1A-C17E844F3535}" srcId="{DD134019-4EC2-42CD-9D94-B839DC0EEF41}" destId="{91FBE95F-9B55-4B33-B6BE-1F5805E8DA92}" srcOrd="1" destOrd="0" parTransId="{F63401B9-9A4D-4A99-A2FA-431611CD810B}" sibTransId="{C378D4A8-C899-40EC-A631-14400ACD4F7A}"/>
    <dgm:cxn modelId="{FD6B2D18-654A-4587-AE6A-25A25E23DB1B}" type="presOf" srcId="{E53F7899-AA9A-464D-B962-DFFD2DE03981}" destId="{5D5F974D-5683-4E77-A24B-5F13F8296045}" srcOrd="0" destOrd="0" presId="urn:microsoft.com/office/officeart/2005/8/layout/radial1"/>
    <dgm:cxn modelId="{10453F7C-1A8B-4DE0-AE16-FEE8CFBAC5B7}" srcId="{E53F7899-AA9A-464D-B962-DFFD2DE03981}" destId="{DD134019-4EC2-42CD-9D94-B839DC0EEF41}" srcOrd="0" destOrd="0" parTransId="{EE7506A2-8857-40FB-9371-F17977AA688B}" sibTransId="{68FA3A7C-694C-4D26-9B5C-37D46B8F03F3}"/>
    <dgm:cxn modelId="{F43118BD-3D69-4F47-8F1A-78A493676BC7}" srcId="{DD134019-4EC2-42CD-9D94-B839DC0EEF41}" destId="{707C01B7-E2E3-4B90-AE8C-9AEC68DAEFBA}" srcOrd="0" destOrd="0" parTransId="{67FD1B82-2840-4761-833A-BEE3FA02B8C7}" sibTransId="{10172454-6D45-43B8-A7A3-144D918BF2F6}"/>
    <dgm:cxn modelId="{B26C7B61-1BDD-4BF7-BE8C-8944BF1FF389}" type="presOf" srcId="{42A1E85C-F266-4757-BCA1-C3A2B0A24B6F}" destId="{5CA2ADCA-E303-427A-B0C8-C4864C78C851}" srcOrd="0" destOrd="0" presId="urn:microsoft.com/office/officeart/2005/8/layout/radial1"/>
    <dgm:cxn modelId="{0F613198-71D3-469F-97DE-3B3516F80539}" type="presOf" srcId="{FB64C305-B1B6-41A3-8522-40F9EAF22473}" destId="{FFC0B753-4407-4769-B141-C7C98D21B93F}" srcOrd="1" destOrd="0" presId="urn:microsoft.com/office/officeart/2005/8/layout/radial1"/>
    <dgm:cxn modelId="{32A3E610-2FFF-47C9-977E-CB41BE56E8AF}" type="presOf" srcId="{67FD1B82-2840-4761-833A-BEE3FA02B8C7}" destId="{98678D3B-163A-46D0-9DFC-4CE3FED40787}" srcOrd="1" destOrd="0" presId="urn:microsoft.com/office/officeart/2005/8/layout/radial1"/>
    <dgm:cxn modelId="{87189EA3-1ED2-4EA9-8CEE-A2FD2FFAB406}" type="presOf" srcId="{67FD1B82-2840-4761-833A-BEE3FA02B8C7}" destId="{4820979E-07F4-466F-B1B6-0258DDAD99F7}" srcOrd="0" destOrd="0" presId="urn:microsoft.com/office/officeart/2005/8/layout/radial1"/>
    <dgm:cxn modelId="{D6E629AA-FE63-4F48-9480-D1BC16C7F9B8}" srcId="{DD134019-4EC2-42CD-9D94-B839DC0EEF41}" destId="{6981E844-8EB9-4CFB-8526-D1C0B7EA0714}" srcOrd="2" destOrd="0" parTransId="{FB64C305-B1B6-41A3-8522-40F9EAF22473}" sibTransId="{29340A03-92F0-48AE-80A7-5667E969F728}"/>
    <dgm:cxn modelId="{5E4E259B-5EBD-4252-8EBD-C7CA0618E911}" type="presOf" srcId="{F63401B9-9A4D-4A99-A2FA-431611CD810B}" destId="{48B97A77-BF16-4144-9563-D05469000867}" srcOrd="1" destOrd="0" presId="urn:microsoft.com/office/officeart/2005/8/layout/radial1"/>
    <dgm:cxn modelId="{439144A5-B808-43D2-B691-A02CE0C34EE6}" type="presOf" srcId="{AE3B9B74-1095-47FC-9DB7-41E19FC7FA7C}" destId="{27453AE8-43A4-4907-BD3C-BA048ACFBFBD}" srcOrd="1" destOrd="0" presId="urn:microsoft.com/office/officeart/2005/8/layout/radial1"/>
    <dgm:cxn modelId="{46F75779-A16C-4096-A639-AA799AA76053}" type="presOf" srcId="{707C01B7-E2E3-4B90-AE8C-9AEC68DAEFBA}" destId="{04509ADA-DECE-419A-ACC1-BF8E9A3E16E8}" srcOrd="0" destOrd="0" presId="urn:microsoft.com/office/officeart/2005/8/layout/radial1"/>
    <dgm:cxn modelId="{165BF018-3C4A-45FB-97D3-DF9FBB910E06}" type="presOf" srcId="{FB64C305-B1B6-41A3-8522-40F9EAF22473}" destId="{830A8069-F6AD-4A5F-BA60-5EE2014DE81A}" srcOrd="0" destOrd="0" presId="urn:microsoft.com/office/officeart/2005/8/layout/radial1"/>
    <dgm:cxn modelId="{BFF08257-3741-4409-A6D6-EA1B9A64B33E}" type="presOf" srcId="{F63401B9-9A4D-4A99-A2FA-431611CD810B}" destId="{D8B072CA-49F6-48D1-99B8-DA647A811556}" srcOrd="0" destOrd="0" presId="urn:microsoft.com/office/officeart/2005/8/layout/radial1"/>
    <dgm:cxn modelId="{E22FFB31-5158-44AD-9D99-C37AE32D2754}" srcId="{DD134019-4EC2-42CD-9D94-B839DC0EEF41}" destId="{42A1E85C-F266-4757-BCA1-C3A2B0A24B6F}" srcOrd="3" destOrd="0" parTransId="{AE3B9B74-1095-47FC-9DB7-41E19FC7FA7C}" sibTransId="{FA3F4638-4EB6-4BA3-9442-12C1FE3097F1}"/>
    <dgm:cxn modelId="{8A3A537E-1EF9-499A-85C5-0CFB8D5F7C16}" type="presOf" srcId="{AE3B9B74-1095-47FC-9DB7-41E19FC7FA7C}" destId="{4CAE638F-B8AF-455E-900E-59D5C965A2FE}" srcOrd="0" destOrd="0" presId="urn:microsoft.com/office/officeart/2005/8/layout/radial1"/>
    <dgm:cxn modelId="{1CFD3A89-2616-4556-A4D9-3DEF86BAF028}" type="presOf" srcId="{91FBE95F-9B55-4B33-B6BE-1F5805E8DA92}" destId="{A8A0BE03-24CF-4698-8C9C-4B51D77A0039}" srcOrd="0" destOrd="0" presId="urn:microsoft.com/office/officeart/2005/8/layout/radial1"/>
    <dgm:cxn modelId="{42F9C049-251D-4FB8-A034-0EA7CD8FDA35}" type="presParOf" srcId="{5D5F974D-5683-4E77-A24B-5F13F8296045}" destId="{4E041D1E-9FFA-434D-85C7-B09FE1F15BD4}" srcOrd="0" destOrd="0" presId="urn:microsoft.com/office/officeart/2005/8/layout/radial1"/>
    <dgm:cxn modelId="{BE2C234D-0E7C-4CB0-8A9B-84FD7CC5CD92}" type="presParOf" srcId="{5D5F974D-5683-4E77-A24B-5F13F8296045}" destId="{4820979E-07F4-466F-B1B6-0258DDAD99F7}" srcOrd="1" destOrd="0" presId="urn:microsoft.com/office/officeart/2005/8/layout/radial1"/>
    <dgm:cxn modelId="{1A6B6A2C-5F7C-4356-9D3F-1A42CFAE5C30}" type="presParOf" srcId="{4820979E-07F4-466F-B1B6-0258DDAD99F7}" destId="{98678D3B-163A-46D0-9DFC-4CE3FED40787}" srcOrd="0" destOrd="0" presId="urn:microsoft.com/office/officeart/2005/8/layout/radial1"/>
    <dgm:cxn modelId="{8DEF2A35-3787-4922-901A-1C30D0C2ED54}" type="presParOf" srcId="{5D5F974D-5683-4E77-A24B-5F13F8296045}" destId="{04509ADA-DECE-419A-ACC1-BF8E9A3E16E8}" srcOrd="2" destOrd="0" presId="urn:microsoft.com/office/officeart/2005/8/layout/radial1"/>
    <dgm:cxn modelId="{A0CA1E19-D880-4265-88B4-FF0918452963}" type="presParOf" srcId="{5D5F974D-5683-4E77-A24B-5F13F8296045}" destId="{D8B072CA-49F6-48D1-99B8-DA647A811556}" srcOrd="3" destOrd="0" presId="urn:microsoft.com/office/officeart/2005/8/layout/radial1"/>
    <dgm:cxn modelId="{9B048449-8953-4FC5-8978-07C0004F9769}" type="presParOf" srcId="{D8B072CA-49F6-48D1-99B8-DA647A811556}" destId="{48B97A77-BF16-4144-9563-D05469000867}" srcOrd="0" destOrd="0" presId="urn:microsoft.com/office/officeart/2005/8/layout/radial1"/>
    <dgm:cxn modelId="{ED032B32-87B6-4386-B0A9-46D565FCF674}" type="presParOf" srcId="{5D5F974D-5683-4E77-A24B-5F13F8296045}" destId="{A8A0BE03-24CF-4698-8C9C-4B51D77A0039}" srcOrd="4" destOrd="0" presId="urn:microsoft.com/office/officeart/2005/8/layout/radial1"/>
    <dgm:cxn modelId="{91AAFFB9-E02E-433B-8960-AEDE058E24A4}" type="presParOf" srcId="{5D5F974D-5683-4E77-A24B-5F13F8296045}" destId="{830A8069-F6AD-4A5F-BA60-5EE2014DE81A}" srcOrd="5" destOrd="0" presId="urn:microsoft.com/office/officeart/2005/8/layout/radial1"/>
    <dgm:cxn modelId="{D10CFF3C-ACB6-456C-B51A-FD6E89F679EF}" type="presParOf" srcId="{830A8069-F6AD-4A5F-BA60-5EE2014DE81A}" destId="{FFC0B753-4407-4769-B141-C7C98D21B93F}" srcOrd="0" destOrd="0" presId="urn:microsoft.com/office/officeart/2005/8/layout/radial1"/>
    <dgm:cxn modelId="{05090A84-5A47-48E3-98E7-11923DAC4271}" type="presParOf" srcId="{5D5F974D-5683-4E77-A24B-5F13F8296045}" destId="{75500EB7-C855-47E8-92A8-E5D61E76FFC2}" srcOrd="6" destOrd="0" presId="urn:microsoft.com/office/officeart/2005/8/layout/radial1"/>
    <dgm:cxn modelId="{BEF24A1E-EB8A-47EC-A918-D29231832E99}" type="presParOf" srcId="{5D5F974D-5683-4E77-A24B-5F13F8296045}" destId="{4CAE638F-B8AF-455E-900E-59D5C965A2FE}" srcOrd="7" destOrd="0" presId="urn:microsoft.com/office/officeart/2005/8/layout/radial1"/>
    <dgm:cxn modelId="{FA50288B-6FCB-4E71-B051-3DE2B2A9E7AA}" type="presParOf" srcId="{4CAE638F-B8AF-455E-900E-59D5C965A2FE}" destId="{27453AE8-43A4-4907-BD3C-BA048ACFBFBD}" srcOrd="0" destOrd="0" presId="urn:microsoft.com/office/officeart/2005/8/layout/radial1"/>
    <dgm:cxn modelId="{91E3988F-64CD-4744-B22F-15F6B9869B18}" type="presParOf" srcId="{5D5F974D-5683-4E77-A24B-5F13F8296045}" destId="{5CA2ADCA-E303-427A-B0C8-C4864C78C85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3F7899-AA9A-464D-B962-DFFD2DE0398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D134019-4EC2-42CD-9D94-B839DC0EEF4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PT" dirty="0" smtClean="0"/>
            <a:t>livro</a:t>
          </a:r>
          <a:endParaRPr lang="pt-PT" dirty="0"/>
        </a:p>
      </dgm:t>
    </dgm:pt>
    <dgm:pt modelId="{EE7506A2-8857-40FB-9371-F17977AA688B}" type="parTrans" cxnId="{10453F7C-1A8B-4DE0-AE16-FEE8CFBAC5B7}">
      <dgm:prSet/>
      <dgm:spPr/>
      <dgm:t>
        <a:bodyPr/>
        <a:lstStyle/>
        <a:p>
          <a:endParaRPr lang="pt-PT"/>
        </a:p>
      </dgm:t>
    </dgm:pt>
    <dgm:pt modelId="{68FA3A7C-694C-4D26-9B5C-37D46B8F03F3}" type="sibTrans" cxnId="{10453F7C-1A8B-4DE0-AE16-FEE8CFBAC5B7}">
      <dgm:prSet/>
      <dgm:spPr/>
      <dgm:t>
        <a:bodyPr/>
        <a:lstStyle/>
        <a:p>
          <a:endParaRPr lang="pt-PT"/>
        </a:p>
      </dgm:t>
    </dgm:pt>
    <dgm:pt modelId="{707C01B7-E2E3-4B90-AE8C-9AEC68DAEFBA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67FD1B82-2840-4761-833A-BEE3FA02B8C7}" type="parTrans" cxnId="{F43118BD-3D69-4F47-8F1A-78A493676BC7}">
      <dgm:prSet/>
      <dgm:spPr/>
      <dgm:t>
        <a:bodyPr/>
        <a:lstStyle/>
        <a:p>
          <a:endParaRPr lang="pt-PT"/>
        </a:p>
      </dgm:t>
    </dgm:pt>
    <dgm:pt modelId="{10172454-6D45-43B8-A7A3-144D918BF2F6}" type="sibTrans" cxnId="{F43118BD-3D69-4F47-8F1A-78A493676BC7}">
      <dgm:prSet/>
      <dgm:spPr/>
      <dgm:t>
        <a:bodyPr/>
        <a:lstStyle/>
        <a:p>
          <a:endParaRPr lang="pt-PT"/>
        </a:p>
      </dgm:t>
    </dgm:pt>
    <dgm:pt modelId="{91FBE95F-9B55-4B33-B6BE-1F5805E8DA92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F63401B9-9A4D-4A99-A2FA-431611CD810B}" type="parTrans" cxnId="{587984EE-4340-4774-9A1A-C17E844F3535}">
      <dgm:prSet/>
      <dgm:spPr/>
      <dgm:t>
        <a:bodyPr/>
        <a:lstStyle/>
        <a:p>
          <a:endParaRPr lang="pt-PT"/>
        </a:p>
      </dgm:t>
    </dgm:pt>
    <dgm:pt modelId="{C378D4A8-C899-40EC-A631-14400ACD4F7A}" type="sibTrans" cxnId="{587984EE-4340-4774-9A1A-C17E844F3535}">
      <dgm:prSet/>
      <dgm:spPr/>
      <dgm:t>
        <a:bodyPr/>
        <a:lstStyle/>
        <a:p>
          <a:endParaRPr lang="pt-PT"/>
        </a:p>
      </dgm:t>
    </dgm:pt>
    <dgm:pt modelId="{6981E844-8EB9-4CFB-8526-D1C0B7EA0714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FB64C305-B1B6-41A3-8522-40F9EAF22473}" type="parTrans" cxnId="{D6E629AA-FE63-4F48-9480-D1BC16C7F9B8}">
      <dgm:prSet/>
      <dgm:spPr/>
      <dgm:t>
        <a:bodyPr/>
        <a:lstStyle/>
        <a:p>
          <a:endParaRPr lang="pt-PT"/>
        </a:p>
      </dgm:t>
    </dgm:pt>
    <dgm:pt modelId="{29340A03-92F0-48AE-80A7-5667E969F728}" type="sibTrans" cxnId="{D6E629AA-FE63-4F48-9480-D1BC16C7F9B8}">
      <dgm:prSet/>
      <dgm:spPr/>
      <dgm:t>
        <a:bodyPr/>
        <a:lstStyle/>
        <a:p>
          <a:endParaRPr lang="pt-PT"/>
        </a:p>
      </dgm:t>
    </dgm:pt>
    <dgm:pt modelId="{42A1E85C-F266-4757-BCA1-C3A2B0A24B6F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pt-PT" dirty="0" smtClean="0"/>
            <a:t>______</a:t>
          </a:r>
          <a:endParaRPr lang="pt-PT" dirty="0"/>
        </a:p>
      </dgm:t>
    </dgm:pt>
    <dgm:pt modelId="{AE3B9B74-1095-47FC-9DB7-41E19FC7FA7C}" type="parTrans" cxnId="{E22FFB31-5158-44AD-9D99-C37AE32D2754}">
      <dgm:prSet/>
      <dgm:spPr/>
      <dgm:t>
        <a:bodyPr/>
        <a:lstStyle/>
        <a:p>
          <a:endParaRPr lang="pt-PT"/>
        </a:p>
      </dgm:t>
    </dgm:pt>
    <dgm:pt modelId="{FA3F4638-4EB6-4BA3-9442-12C1FE3097F1}" type="sibTrans" cxnId="{E22FFB31-5158-44AD-9D99-C37AE32D2754}">
      <dgm:prSet/>
      <dgm:spPr/>
      <dgm:t>
        <a:bodyPr/>
        <a:lstStyle/>
        <a:p>
          <a:endParaRPr lang="pt-PT"/>
        </a:p>
      </dgm:t>
    </dgm:pt>
    <dgm:pt modelId="{5D5F974D-5683-4E77-A24B-5F13F8296045}" type="pres">
      <dgm:prSet presAssocID="{E53F7899-AA9A-464D-B962-DFFD2DE0398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E041D1E-9FFA-434D-85C7-B09FE1F15BD4}" type="pres">
      <dgm:prSet presAssocID="{DD134019-4EC2-42CD-9D94-B839DC0EEF41}" presName="centerShape" presStyleLbl="node0" presStyleIdx="0" presStyleCnt="1" custScaleX="133303"/>
      <dgm:spPr/>
      <dgm:t>
        <a:bodyPr/>
        <a:lstStyle/>
        <a:p>
          <a:endParaRPr lang="pt-PT"/>
        </a:p>
      </dgm:t>
    </dgm:pt>
    <dgm:pt modelId="{4820979E-07F4-466F-B1B6-0258DDAD99F7}" type="pres">
      <dgm:prSet presAssocID="{67FD1B82-2840-4761-833A-BEE3FA02B8C7}" presName="Name9" presStyleLbl="parChTrans1D2" presStyleIdx="0" presStyleCnt="4"/>
      <dgm:spPr/>
      <dgm:t>
        <a:bodyPr/>
        <a:lstStyle/>
        <a:p>
          <a:endParaRPr lang="pt-PT"/>
        </a:p>
      </dgm:t>
    </dgm:pt>
    <dgm:pt modelId="{98678D3B-163A-46D0-9DFC-4CE3FED40787}" type="pres">
      <dgm:prSet presAssocID="{67FD1B82-2840-4761-833A-BEE3FA02B8C7}" presName="connTx" presStyleLbl="parChTrans1D2" presStyleIdx="0" presStyleCnt="4"/>
      <dgm:spPr/>
      <dgm:t>
        <a:bodyPr/>
        <a:lstStyle/>
        <a:p>
          <a:endParaRPr lang="pt-PT"/>
        </a:p>
      </dgm:t>
    </dgm:pt>
    <dgm:pt modelId="{04509ADA-DECE-419A-ACC1-BF8E9A3E16E8}" type="pres">
      <dgm:prSet presAssocID="{707C01B7-E2E3-4B90-AE8C-9AEC68DAEFB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8B072CA-49F6-48D1-99B8-DA647A811556}" type="pres">
      <dgm:prSet presAssocID="{F63401B9-9A4D-4A99-A2FA-431611CD810B}" presName="Name9" presStyleLbl="parChTrans1D2" presStyleIdx="1" presStyleCnt="4"/>
      <dgm:spPr/>
      <dgm:t>
        <a:bodyPr/>
        <a:lstStyle/>
        <a:p>
          <a:endParaRPr lang="pt-PT"/>
        </a:p>
      </dgm:t>
    </dgm:pt>
    <dgm:pt modelId="{48B97A77-BF16-4144-9563-D05469000867}" type="pres">
      <dgm:prSet presAssocID="{F63401B9-9A4D-4A99-A2FA-431611CD810B}" presName="connTx" presStyleLbl="parChTrans1D2" presStyleIdx="1" presStyleCnt="4"/>
      <dgm:spPr/>
      <dgm:t>
        <a:bodyPr/>
        <a:lstStyle/>
        <a:p>
          <a:endParaRPr lang="pt-PT"/>
        </a:p>
      </dgm:t>
    </dgm:pt>
    <dgm:pt modelId="{A8A0BE03-24CF-4698-8C9C-4B51D77A0039}" type="pres">
      <dgm:prSet presAssocID="{91FBE95F-9B55-4B33-B6BE-1F5805E8DA9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30A8069-F6AD-4A5F-BA60-5EE2014DE81A}" type="pres">
      <dgm:prSet presAssocID="{FB64C305-B1B6-41A3-8522-40F9EAF22473}" presName="Name9" presStyleLbl="parChTrans1D2" presStyleIdx="2" presStyleCnt="4"/>
      <dgm:spPr/>
      <dgm:t>
        <a:bodyPr/>
        <a:lstStyle/>
        <a:p>
          <a:endParaRPr lang="pt-PT"/>
        </a:p>
      </dgm:t>
    </dgm:pt>
    <dgm:pt modelId="{FFC0B753-4407-4769-B141-C7C98D21B93F}" type="pres">
      <dgm:prSet presAssocID="{FB64C305-B1B6-41A3-8522-40F9EAF22473}" presName="connTx" presStyleLbl="parChTrans1D2" presStyleIdx="2" presStyleCnt="4"/>
      <dgm:spPr/>
      <dgm:t>
        <a:bodyPr/>
        <a:lstStyle/>
        <a:p>
          <a:endParaRPr lang="pt-PT"/>
        </a:p>
      </dgm:t>
    </dgm:pt>
    <dgm:pt modelId="{75500EB7-C855-47E8-92A8-E5D61E76FFC2}" type="pres">
      <dgm:prSet presAssocID="{6981E844-8EB9-4CFB-8526-D1C0B7EA07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CAE638F-B8AF-455E-900E-59D5C965A2FE}" type="pres">
      <dgm:prSet presAssocID="{AE3B9B74-1095-47FC-9DB7-41E19FC7FA7C}" presName="Name9" presStyleLbl="parChTrans1D2" presStyleIdx="3" presStyleCnt="4"/>
      <dgm:spPr/>
      <dgm:t>
        <a:bodyPr/>
        <a:lstStyle/>
        <a:p>
          <a:endParaRPr lang="pt-PT"/>
        </a:p>
      </dgm:t>
    </dgm:pt>
    <dgm:pt modelId="{27453AE8-43A4-4907-BD3C-BA048ACFBFBD}" type="pres">
      <dgm:prSet presAssocID="{AE3B9B74-1095-47FC-9DB7-41E19FC7FA7C}" presName="connTx" presStyleLbl="parChTrans1D2" presStyleIdx="3" presStyleCnt="4"/>
      <dgm:spPr/>
      <dgm:t>
        <a:bodyPr/>
        <a:lstStyle/>
        <a:p>
          <a:endParaRPr lang="pt-PT"/>
        </a:p>
      </dgm:t>
    </dgm:pt>
    <dgm:pt modelId="{5CA2ADCA-E303-427A-B0C8-C4864C78C851}" type="pres">
      <dgm:prSet presAssocID="{42A1E85C-F266-4757-BCA1-C3A2B0A24B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AF1B8CC9-CA18-4EDE-9058-880030A03F37}" type="presOf" srcId="{42A1E85C-F266-4757-BCA1-C3A2B0A24B6F}" destId="{5CA2ADCA-E303-427A-B0C8-C4864C78C851}" srcOrd="0" destOrd="0" presId="urn:microsoft.com/office/officeart/2005/8/layout/radial1"/>
    <dgm:cxn modelId="{EEB2AF01-C6CA-423F-ADCA-B0C4A1DAE1E5}" type="presOf" srcId="{AE3B9B74-1095-47FC-9DB7-41E19FC7FA7C}" destId="{27453AE8-43A4-4907-BD3C-BA048ACFBFBD}" srcOrd="1" destOrd="0" presId="urn:microsoft.com/office/officeart/2005/8/layout/radial1"/>
    <dgm:cxn modelId="{0356A569-B516-4B53-8E84-32BBF1FB11AE}" type="presOf" srcId="{707C01B7-E2E3-4B90-AE8C-9AEC68DAEFBA}" destId="{04509ADA-DECE-419A-ACC1-BF8E9A3E16E8}" srcOrd="0" destOrd="0" presId="urn:microsoft.com/office/officeart/2005/8/layout/radial1"/>
    <dgm:cxn modelId="{68C334D1-D49B-4B00-8214-F1EDF3EB8DF5}" type="presOf" srcId="{FB64C305-B1B6-41A3-8522-40F9EAF22473}" destId="{FFC0B753-4407-4769-B141-C7C98D21B93F}" srcOrd="1" destOrd="0" presId="urn:microsoft.com/office/officeart/2005/8/layout/radial1"/>
    <dgm:cxn modelId="{8344A279-448B-4240-9DC6-2C8D98F5C9BE}" type="presOf" srcId="{DD134019-4EC2-42CD-9D94-B839DC0EEF41}" destId="{4E041D1E-9FFA-434D-85C7-B09FE1F15BD4}" srcOrd="0" destOrd="0" presId="urn:microsoft.com/office/officeart/2005/8/layout/radial1"/>
    <dgm:cxn modelId="{689E2C53-8C16-45A0-AB0B-BFE03F35D5BE}" type="presOf" srcId="{AE3B9B74-1095-47FC-9DB7-41E19FC7FA7C}" destId="{4CAE638F-B8AF-455E-900E-59D5C965A2FE}" srcOrd="0" destOrd="0" presId="urn:microsoft.com/office/officeart/2005/8/layout/radial1"/>
    <dgm:cxn modelId="{587984EE-4340-4774-9A1A-C17E844F3535}" srcId="{DD134019-4EC2-42CD-9D94-B839DC0EEF41}" destId="{91FBE95F-9B55-4B33-B6BE-1F5805E8DA92}" srcOrd="1" destOrd="0" parTransId="{F63401B9-9A4D-4A99-A2FA-431611CD810B}" sibTransId="{C378D4A8-C899-40EC-A631-14400ACD4F7A}"/>
    <dgm:cxn modelId="{E4F34B48-6ED9-46FE-89E7-74F54C72D3AA}" type="presOf" srcId="{6981E844-8EB9-4CFB-8526-D1C0B7EA0714}" destId="{75500EB7-C855-47E8-92A8-E5D61E76FFC2}" srcOrd="0" destOrd="0" presId="urn:microsoft.com/office/officeart/2005/8/layout/radial1"/>
    <dgm:cxn modelId="{10453F7C-1A8B-4DE0-AE16-FEE8CFBAC5B7}" srcId="{E53F7899-AA9A-464D-B962-DFFD2DE03981}" destId="{DD134019-4EC2-42CD-9D94-B839DC0EEF41}" srcOrd="0" destOrd="0" parTransId="{EE7506A2-8857-40FB-9371-F17977AA688B}" sibTransId="{68FA3A7C-694C-4D26-9B5C-37D46B8F03F3}"/>
    <dgm:cxn modelId="{1EFB3735-FBF3-445D-AE0D-057A59B0AE0B}" type="presOf" srcId="{91FBE95F-9B55-4B33-B6BE-1F5805E8DA92}" destId="{A8A0BE03-24CF-4698-8C9C-4B51D77A0039}" srcOrd="0" destOrd="0" presId="urn:microsoft.com/office/officeart/2005/8/layout/radial1"/>
    <dgm:cxn modelId="{F43118BD-3D69-4F47-8F1A-78A493676BC7}" srcId="{DD134019-4EC2-42CD-9D94-B839DC0EEF41}" destId="{707C01B7-E2E3-4B90-AE8C-9AEC68DAEFBA}" srcOrd="0" destOrd="0" parTransId="{67FD1B82-2840-4761-833A-BEE3FA02B8C7}" sibTransId="{10172454-6D45-43B8-A7A3-144D918BF2F6}"/>
    <dgm:cxn modelId="{9DD69FDE-4624-441C-9326-3E6461E685D5}" type="presOf" srcId="{F63401B9-9A4D-4A99-A2FA-431611CD810B}" destId="{48B97A77-BF16-4144-9563-D05469000867}" srcOrd="1" destOrd="0" presId="urn:microsoft.com/office/officeart/2005/8/layout/radial1"/>
    <dgm:cxn modelId="{4F39C0CE-BBC0-4703-9FF2-F56E907A023C}" type="presOf" srcId="{67FD1B82-2840-4761-833A-BEE3FA02B8C7}" destId="{4820979E-07F4-466F-B1B6-0258DDAD99F7}" srcOrd="0" destOrd="0" presId="urn:microsoft.com/office/officeart/2005/8/layout/radial1"/>
    <dgm:cxn modelId="{1ADFBEC1-F99F-49DE-BC41-E20754CEAB03}" type="presOf" srcId="{FB64C305-B1B6-41A3-8522-40F9EAF22473}" destId="{830A8069-F6AD-4A5F-BA60-5EE2014DE81A}" srcOrd="0" destOrd="0" presId="urn:microsoft.com/office/officeart/2005/8/layout/radial1"/>
    <dgm:cxn modelId="{D3EADADF-D3EF-47D7-B244-CDBF427ADDAB}" type="presOf" srcId="{E53F7899-AA9A-464D-B962-DFFD2DE03981}" destId="{5D5F974D-5683-4E77-A24B-5F13F8296045}" srcOrd="0" destOrd="0" presId="urn:microsoft.com/office/officeart/2005/8/layout/radial1"/>
    <dgm:cxn modelId="{D6E629AA-FE63-4F48-9480-D1BC16C7F9B8}" srcId="{DD134019-4EC2-42CD-9D94-B839DC0EEF41}" destId="{6981E844-8EB9-4CFB-8526-D1C0B7EA0714}" srcOrd="2" destOrd="0" parTransId="{FB64C305-B1B6-41A3-8522-40F9EAF22473}" sibTransId="{29340A03-92F0-48AE-80A7-5667E969F728}"/>
    <dgm:cxn modelId="{758F7774-E7AC-4502-9AF9-28D4B6FCCFFA}" type="presOf" srcId="{67FD1B82-2840-4761-833A-BEE3FA02B8C7}" destId="{98678D3B-163A-46D0-9DFC-4CE3FED40787}" srcOrd="1" destOrd="0" presId="urn:microsoft.com/office/officeart/2005/8/layout/radial1"/>
    <dgm:cxn modelId="{E22FFB31-5158-44AD-9D99-C37AE32D2754}" srcId="{DD134019-4EC2-42CD-9D94-B839DC0EEF41}" destId="{42A1E85C-F266-4757-BCA1-C3A2B0A24B6F}" srcOrd="3" destOrd="0" parTransId="{AE3B9B74-1095-47FC-9DB7-41E19FC7FA7C}" sibTransId="{FA3F4638-4EB6-4BA3-9442-12C1FE3097F1}"/>
    <dgm:cxn modelId="{DA1E05D2-6967-4F06-8195-6B6332001FBB}" type="presOf" srcId="{F63401B9-9A4D-4A99-A2FA-431611CD810B}" destId="{D8B072CA-49F6-48D1-99B8-DA647A811556}" srcOrd="0" destOrd="0" presId="urn:microsoft.com/office/officeart/2005/8/layout/radial1"/>
    <dgm:cxn modelId="{AD0875C5-55F7-4471-8604-1DB0F912C7B1}" type="presParOf" srcId="{5D5F974D-5683-4E77-A24B-5F13F8296045}" destId="{4E041D1E-9FFA-434D-85C7-B09FE1F15BD4}" srcOrd="0" destOrd="0" presId="urn:microsoft.com/office/officeart/2005/8/layout/radial1"/>
    <dgm:cxn modelId="{0835C326-E81E-4D50-8D0C-D94502851ADA}" type="presParOf" srcId="{5D5F974D-5683-4E77-A24B-5F13F8296045}" destId="{4820979E-07F4-466F-B1B6-0258DDAD99F7}" srcOrd="1" destOrd="0" presId="urn:microsoft.com/office/officeart/2005/8/layout/radial1"/>
    <dgm:cxn modelId="{9B2D996F-A10B-441A-A57F-76F9AC7D0A86}" type="presParOf" srcId="{4820979E-07F4-466F-B1B6-0258DDAD99F7}" destId="{98678D3B-163A-46D0-9DFC-4CE3FED40787}" srcOrd="0" destOrd="0" presId="urn:microsoft.com/office/officeart/2005/8/layout/radial1"/>
    <dgm:cxn modelId="{A02BEE06-38A5-4AF6-B59E-8A947D2DB4CE}" type="presParOf" srcId="{5D5F974D-5683-4E77-A24B-5F13F8296045}" destId="{04509ADA-DECE-419A-ACC1-BF8E9A3E16E8}" srcOrd="2" destOrd="0" presId="urn:microsoft.com/office/officeart/2005/8/layout/radial1"/>
    <dgm:cxn modelId="{2F49554C-F541-466C-A31D-8C868A26F0B3}" type="presParOf" srcId="{5D5F974D-5683-4E77-A24B-5F13F8296045}" destId="{D8B072CA-49F6-48D1-99B8-DA647A811556}" srcOrd="3" destOrd="0" presId="urn:microsoft.com/office/officeart/2005/8/layout/radial1"/>
    <dgm:cxn modelId="{CA5E5F29-9BB5-416D-8203-7139826380AA}" type="presParOf" srcId="{D8B072CA-49F6-48D1-99B8-DA647A811556}" destId="{48B97A77-BF16-4144-9563-D05469000867}" srcOrd="0" destOrd="0" presId="urn:microsoft.com/office/officeart/2005/8/layout/radial1"/>
    <dgm:cxn modelId="{8B3C741F-4D54-428E-BD6D-676683DF97F7}" type="presParOf" srcId="{5D5F974D-5683-4E77-A24B-5F13F8296045}" destId="{A8A0BE03-24CF-4698-8C9C-4B51D77A0039}" srcOrd="4" destOrd="0" presId="urn:microsoft.com/office/officeart/2005/8/layout/radial1"/>
    <dgm:cxn modelId="{83AD012C-0450-44B6-96FD-1AA4227895FF}" type="presParOf" srcId="{5D5F974D-5683-4E77-A24B-5F13F8296045}" destId="{830A8069-F6AD-4A5F-BA60-5EE2014DE81A}" srcOrd="5" destOrd="0" presId="urn:microsoft.com/office/officeart/2005/8/layout/radial1"/>
    <dgm:cxn modelId="{9BAB4740-BD24-49C7-9982-658E91E6BD55}" type="presParOf" srcId="{830A8069-F6AD-4A5F-BA60-5EE2014DE81A}" destId="{FFC0B753-4407-4769-B141-C7C98D21B93F}" srcOrd="0" destOrd="0" presId="urn:microsoft.com/office/officeart/2005/8/layout/radial1"/>
    <dgm:cxn modelId="{C8518FF7-721E-4004-A361-24B0186B268D}" type="presParOf" srcId="{5D5F974D-5683-4E77-A24B-5F13F8296045}" destId="{75500EB7-C855-47E8-92A8-E5D61E76FFC2}" srcOrd="6" destOrd="0" presId="urn:microsoft.com/office/officeart/2005/8/layout/radial1"/>
    <dgm:cxn modelId="{A6FAA6EF-DCF2-4547-9BC7-7596F363DDDD}" type="presParOf" srcId="{5D5F974D-5683-4E77-A24B-5F13F8296045}" destId="{4CAE638F-B8AF-455E-900E-59D5C965A2FE}" srcOrd="7" destOrd="0" presId="urn:microsoft.com/office/officeart/2005/8/layout/radial1"/>
    <dgm:cxn modelId="{ABF5930C-A82B-4A52-A3F7-15C2685B1ACE}" type="presParOf" srcId="{4CAE638F-B8AF-455E-900E-59D5C965A2FE}" destId="{27453AE8-43A4-4907-BD3C-BA048ACFBFBD}" srcOrd="0" destOrd="0" presId="urn:microsoft.com/office/officeart/2005/8/layout/radial1"/>
    <dgm:cxn modelId="{8332814B-79FA-46B8-A632-6E1AD9D9B0E6}" type="presParOf" srcId="{5D5F974D-5683-4E77-A24B-5F13F8296045}" destId="{5CA2ADCA-E303-427A-B0C8-C4864C78C85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41D1E-9FFA-434D-85C7-B09FE1F15BD4}">
      <dsp:nvSpPr>
        <dsp:cNvPr id="0" name=""/>
        <dsp:cNvSpPr/>
      </dsp:nvSpPr>
      <dsp:spPr>
        <a:xfrm>
          <a:off x="1184049" y="1304686"/>
          <a:ext cx="1448325" cy="99102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caixa</a:t>
          </a:r>
          <a:endParaRPr lang="pt-PT" sz="3700" kern="1200" dirty="0"/>
        </a:p>
      </dsp:txBody>
      <dsp:txXfrm>
        <a:off x="1396151" y="1449818"/>
        <a:ext cx="1024121" cy="700762"/>
      </dsp:txXfrm>
    </dsp:sp>
    <dsp:sp modelId="{4820979E-07F4-466F-B1B6-0258DDAD99F7}">
      <dsp:nvSpPr>
        <dsp:cNvPr id="0" name=""/>
        <dsp:cNvSpPr/>
      </dsp:nvSpPr>
      <dsp:spPr>
        <a:xfrm rot="16200000">
          <a:off x="1758707" y="1131812"/>
          <a:ext cx="299008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299008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>
        <a:off x="1900736" y="1147707"/>
        <a:ext cx="14950" cy="14950"/>
      </dsp:txXfrm>
    </dsp:sp>
    <dsp:sp modelId="{04509ADA-DECE-419A-ACC1-BF8E9A3E16E8}">
      <dsp:nvSpPr>
        <dsp:cNvPr id="0" name=""/>
        <dsp:cNvSpPr/>
      </dsp:nvSpPr>
      <dsp:spPr>
        <a:xfrm>
          <a:off x="1412698" y="14652"/>
          <a:ext cx="991026" cy="99102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</a:t>
          </a:r>
          <a:endParaRPr lang="pt-PT" sz="1700" kern="1200" dirty="0"/>
        </a:p>
      </dsp:txBody>
      <dsp:txXfrm>
        <a:off x="1557830" y="159784"/>
        <a:ext cx="700762" cy="700762"/>
      </dsp:txXfrm>
    </dsp:sp>
    <dsp:sp modelId="{D8B072CA-49F6-48D1-99B8-DA647A811556}">
      <dsp:nvSpPr>
        <dsp:cNvPr id="0" name=""/>
        <dsp:cNvSpPr/>
      </dsp:nvSpPr>
      <dsp:spPr>
        <a:xfrm>
          <a:off x="2632374" y="1776829"/>
          <a:ext cx="70358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70358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>
        <a:off x="2665795" y="1798441"/>
        <a:ext cx="3517" cy="3517"/>
      </dsp:txXfrm>
    </dsp:sp>
    <dsp:sp modelId="{A8A0BE03-24CF-4698-8C9C-4B51D77A0039}">
      <dsp:nvSpPr>
        <dsp:cNvPr id="0" name=""/>
        <dsp:cNvSpPr/>
      </dsp:nvSpPr>
      <dsp:spPr>
        <a:xfrm>
          <a:off x="2702733" y="1304686"/>
          <a:ext cx="991026" cy="99102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2847865" y="1449818"/>
        <a:ext cx="700762" cy="700762"/>
      </dsp:txXfrm>
    </dsp:sp>
    <dsp:sp modelId="{830A8069-F6AD-4A5F-BA60-5EE2014DE81A}">
      <dsp:nvSpPr>
        <dsp:cNvPr id="0" name=""/>
        <dsp:cNvSpPr/>
      </dsp:nvSpPr>
      <dsp:spPr>
        <a:xfrm rot="5400000">
          <a:off x="1758707" y="2421846"/>
          <a:ext cx="299008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299008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>
        <a:off x="1900736" y="2437742"/>
        <a:ext cx="14950" cy="14950"/>
      </dsp:txXfrm>
    </dsp:sp>
    <dsp:sp modelId="{75500EB7-C855-47E8-92A8-E5D61E76FFC2}">
      <dsp:nvSpPr>
        <dsp:cNvPr id="0" name=""/>
        <dsp:cNvSpPr/>
      </dsp:nvSpPr>
      <dsp:spPr>
        <a:xfrm>
          <a:off x="1412698" y="2594721"/>
          <a:ext cx="991026" cy="99102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1557830" y="2739853"/>
        <a:ext cx="700762" cy="700762"/>
      </dsp:txXfrm>
    </dsp:sp>
    <dsp:sp modelId="{4CAE638F-B8AF-455E-900E-59D5C965A2FE}">
      <dsp:nvSpPr>
        <dsp:cNvPr id="0" name=""/>
        <dsp:cNvSpPr/>
      </dsp:nvSpPr>
      <dsp:spPr>
        <a:xfrm rot="10800000">
          <a:off x="1113690" y="1776829"/>
          <a:ext cx="70358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70358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 rot="10800000">
        <a:off x="1147110" y="1798441"/>
        <a:ext cx="3517" cy="3517"/>
      </dsp:txXfrm>
    </dsp:sp>
    <dsp:sp modelId="{5CA2ADCA-E303-427A-B0C8-C4864C78C851}">
      <dsp:nvSpPr>
        <dsp:cNvPr id="0" name=""/>
        <dsp:cNvSpPr/>
      </dsp:nvSpPr>
      <dsp:spPr>
        <a:xfrm>
          <a:off x="122664" y="1304686"/>
          <a:ext cx="991026" cy="99102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267796" y="1449818"/>
        <a:ext cx="700762" cy="700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41D1E-9FFA-434D-85C7-B09FE1F15BD4}">
      <dsp:nvSpPr>
        <dsp:cNvPr id="0" name=""/>
        <dsp:cNvSpPr/>
      </dsp:nvSpPr>
      <dsp:spPr>
        <a:xfrm>
          <a:off x="1224136" y="1278032"/>
          <a:ext cx="1296142" cy="972327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700" kern="1200" dirty="0" smtClean="0"/>
            <a:t>livro</a:t>
          </a:r>
          <a:endParaRPr lang="pt-PT" sz="3700" kern="1200" dirty="0"/>
        </a:p>
      </dsp:txBody>
      <dsp:txXfrm>
        <a:off x="1413952" y="1420426"/>
        <a:ext cx="916510" cy="687539"/>
      </dsp:txXfrm>
    </dsp:sp>
    <dsp:sp modelId="{4820979E-07F4-466F-B1B6-0258DDAD99F7}">
      <dsp:nvSpPr>
        <dsp:cNvPr id="0" name=""/>
        <dsp:cNvSpPr/>
      </dsp:nvSpPr>
      <dsp:spPr>
        <a:xfrm rot="16200000">
          <a:off x="1725640" y="1108094"/>
          <a:ext cx="293134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293134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>
        <a:off x="1864879" y="1124136"/>
        <a:ext cx="14656" cy="14656"/>
      </dsp:txXfrm>
    </dsp:sp>
    <dsp:sp modelId="{04509ADA-DECE-419A-ACC1-BF8E9A3E16E8}">
      <dsp:nvSpPr>
        <dsp:cNvPr id="0" name=""/>
        <dsp:cNvSpPr/>
      </dsp:nvSpPr>
      <dsp:spPr>
        <a:xfrm>
          <a:off x="1386044" y="12569"/>
          <a:ext cx="972327" cy="97232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1528438" y="154963"/>
        <a:ext cx="687539" cy="687539"/>
      </dsp:txXfrm>
    </dsp:sp>
    <dsp:sp modelId="{D8B072CA-49F6-48D1-99B8-DA647A811556}">
      <dsp:nvSpPr>
        <dsp:cNvPr id="0" name=""/>
        <dsp:cNvSpPr/>
      </dsp:nvSpPr>
      <dsp:spPr>
        <a:xfrm>
          <a:off x="2520279" y="1740825"/>
          <a:ext cx="131227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131227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>
        <a:off x="2582612" y="1760915"/>
        <a:ext cx="6561" cy="6561"/>
      </dsp:txXfrm>
    </dsp:sp>
    <dsp:sp modelId="{A8A0BE03-24CF-4698-8C9C-4B51D77A0039}">
      <dsp:nvSpPr>
        <dsp:cNvPr id="0" name=""/>
        <dsp:cNvSpPr/>
      </dsp:nvSpPr>
      <dsp:spPr>
        <a:xfrm>
          <a:off x="2651506" y="1278032"/>
          <a:ext cx="972327" cy="97232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2793900" y="1420426"/>
        <a:ext cx="687539" cy="687539"/>
      </dsp:txXfrm>
    </dsp:sp>
    <dsp:sp modelId="{830A8069-F6AD-4A5F-BA60-5EE2014DE81A}">
      <dsp:nvSpPr>
        <dsp:cNvPr id="0" name=""/>
        <dsp:cNvSpPr/>
      </dsp:nvSpPr>
      <dsp:spPr>
        <a:xfrm rot="5400000">
          <a:off x="1725640" y="2373556"/>
          <a:ext cx="293134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293134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>
        <a:off x="1864879" y="2389598"/>
        <a:ext cx="14656" cy="14656"/>
      </dsp:txXfrm>
    </dsp:sp>
    <dsp:sp modelId="{75500EB7-C855-47E8-92A8-E5D61E76FFC2}">
      <dsp:nvSpPr>
        <dsp:cNvPr id="0" name=""/>
        <dsp:cNvSpPr/>
      </dsp:nvSpPr>
      <dsp:spPr>
        <a:xfrm>
          <a:off x="1386044" y="2543494"/>
          <a:ext cx="972327" cy="97232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1528438" y="2685888"/>
        <a:ext cx="687539" cy="687539"/>
      </dsp:txXfrm>
    </dsp:sp>
    <dsp:sp modelId="{4CAE638F-B8AF-455E-900E-59D5C965A2FE}">
      <dsp:nvSpPr>
        <dsp:cNvPr id="0" name=""/>
        <dsp:cNvSpPr/>
      </dsp:nvSpPr>
      <dsp:spPr>
        <a:xfrm rot="10800000">
          <a:off x="1092909" y="1740825"/>
          <a:ext cx="131227" cy="46741"/>
        </a:xfrm>
        <a:custGeom>
          <a:avLst/>
          <a:gdLst/>
          <a:ahLst/>
          <a:cxnLst/>
          <a:rect l="0" t="0" r="0" b="0"/>
          <a:pathLst>
            <a:path>
              <a:moveTo>
                <a:pt x="0" y="23370"/>
              </a:moveTo>
              <a:lnTo>
                <a:pt x="131227" y="23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500" kern="1200"/>
        </a:p>
      </dsp:txBody>
      <dsp:txXfrm rot="10800000">
        <a:off x="1155242" y="1760915"/>
        <a:ext cx="6561" cy="6561"/>
      </dsp:txXfrm>
    </dsp:sp>
    <dsp:sp modelId="{5CA2ADCA-E303-427A-B0C8-C4864C78C851}">
      <dsp:nvSpPr>
        <dsp:cNvPr id="0" name=""/>
        <dsp:cNvSpPr/>
      </dsp:nvSpPr>
      <dsp:spPr>
        <a:xfrm>
          <a:off x="120581" y="1278032"/>
          <a:ext cx="972327" cy="972327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700" kern="1200" dirty="0" smtClean="0"/>
            <a:t>______</a:t>
          </a:r>
          <a:endParaRPr lang="pt-PT" sz="1700" kern="1200" dirty="0"/>
        </a:p>
      </dsp:txBody>
      <dsp:txXfrm>
        <a:off x="262975" y="1420426"/>
        <a:ext cx="687539" cy="687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8B3E6EC9-2CD9-4C45-A5BE-46BECB29C0F9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fld id="{DA3A8DA8-C4A3-48CF-B1AD-BF7BAF7478BF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65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-112" charset="-128"/>
          <a:cs typeface="Geneva" pitchFamily="-65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65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pitchFamily="-65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2420888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Família </a:t>
            </a:r>
          </a:p>
          <a:p>
            <a:r>
              <a:rPr lang="pt-PT" sz="5400" b="1" dirty="0"/>
              <a:t>d</a:t>
            </a:r>
            <a:r>
              <a:rPr lang="pt-PT" sz="5400" b="1" dirty="0" smtClean="0"/>
              <a:t>e palavras</a:t>
            </a:r>
            <a:endParaRPr lang="pt-PT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24942"/>
          </a:xfrm>
        </p:spPr>
        <p:txBody>
          <a:bodyPr/>
          <a:lstStyle/>
          <a:p>
            <a:r>
              <a:rPr lang="pt-PT" sz="3600" b="1" dirty="0" smtClean="0">
                <a:solidFill>
                  <a:srgbClr val="00B0F0"/>
                </a:solidFill>
              </a:rPr>
              <a:t>Família de palavras</a:t>
            </a:r>
            <a:endParaRPr lang="pt-PT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3600400"/>
          </a:xfrm>
        </p:spPr>
        <p:txBody>
          <a:bodyPr/>
          <a:lstStyle/>
          <a:p>
            <a:pPr marL="0" indent="0">
              <a:buNone/>
            </a:pPr>
            <a:r>
              <a:rPr lang="pt-PT" dirty="0" smtClean="0"/>
              <a:t>A </a:t>
            </a:r>
            <a:r>
              <a:rPr lang="pt-PT" b="1" dirty="0" smtClean="0"/>
              <a:t>família de palavras </a:t>
            </a:r>
            <a:r>
              <a:rPr lang="pt-PT" dirty="0" smtClean="0"/>
              <a:t>é o conjunto das palavras que são formadas a partir da mesma </a:t>
            </a:r>
            <a:r>
              <a:rPr lang="pt-PT" dirty="0" smtClean="0"/>
              <a:t>parte comum </a:t>
            </a:r>
            <a:r>
              <a:rPr lang="pt-PT" dirty="0" smtClean="0"/>
              <a:t>– o </a:t>
            </a:r>
            <a:r>
              <a:rPr lang="pt-PT" b="1" dirty="0" smtClean="0"/>
              <a:t>radical</a:t>
            </a:r>
            <a:r>
              <a:rPr lang="pt-PT" dirty="0" smtClean="0"/>
              <a:t>.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Ex.: </a:t>
            </a:r>
            <a:r>
              <a:rPr lang="pt-PT" i="1" dirty="0" smtClean="0"/>
              <a:t>aguardente</a:t>
            </a:r>
            <a:r>
              <a:rPr lang="pt-PT" dirty="0" smtClean="0"/>
              <a:t>, </a:t>
            </a:r>
            <a:r>
              <a:rPr lang="pt-PT" i="1" dirty="0" smtClean="0"/>
              <a:t>aguaceiro</a:t>
            </a:r>
            <a:r>
              <a:rPr lang="pt-PT" dirty="0" smtClean="0"/>
              <a:t>, </a:t>
            </a:r>
            <a:r>
              <a:rPr lang="pt-PT" i="1" dirty="0" smtClean="0"/>
              <a:t>desaguar</a:t>
            </a:r>
            <a:r>
              <a:rPr lang="pt-PT" dirty="0"/>
              <a:t> </a:t>
            </a:r>
            <a:r>
              <a:rPr lang="pt-PT" dirty="0" smtClean="0"/>
              <a:t>e </a:t>
            </a:r>
            <a:r>
              <a:rPr lang="pt-PT" i="1" dirty="0" smtClean="0"/>
              <a:t>aguadilha</a:t>
            </a:r>
            <a:r>
              <a:rPr lang="pt-PT" dirty="0" smtClean="0"/>
              <a:t> são palavras formadas a partir da mesma parte comum – </a:t>
            </a:r>
            <a:r>
              <a:rPr lang="pt-PT" i="1" dirty="0" smtClean="0"/>
              <a:t>água.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156125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096000" y="1676400"/>
            <a:ext cx="1047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flor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2052638" y="1295400"/>
            <a:ext cx="2143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FF0000"/>
                </a:solidFill>
                <a:latin typeface="Calibri" pitchFamily="-65" charset="0"/>
              </a:rPr>
              <a:t>flor</a:t>
            </a:r>
            <a:endParaRPr lang="pt-PT" sz="2800">
              <a:solidFill>
                <a:srgbClr val="FF0000"/>
              </a:solidFill>
              <a:latin typeface="Calibri" pitchFamily="-65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909638" y="2509838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200" dirty="0">
                <a:latin typeface="Calibri" pitchFamily="-65" charset="0"/>
              </a:rPr>
              <a:t>+</a:t>
            </a:r>
            <a:r>
              <a:rPr lang="pt-PT" sz="4000" dirty="0" err="1">
                <a:solidFill>
                  <a:srgbClr val="00B0F0"/>
                </a:solidFill>
                <a:latin typeface="Calibri" pitchFamily="-65" charset="0"/>
              </a:rPr>
              <a:t>ista</a:t>
            </a:r>
            <a:endParaRPr lang="pt-PT" sz="1600" dirty="0">
              <a:solidFill>
                <a:srgbClr val="00B0F0"/>
              </a:solidFill>
              <a:latin typeface="Calibri" pitchFamily="-65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409826" y="2509838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4000" dirty="0">
                <a:latin typeface="Calibri" pitchFamily="-65" charset="0"/>
              </a:rPr>
              <a:t>+</a:t>
            </a:r>
            <a:r>
              <a:rPr lang="pt-PT" sz="4000" dirty="0">
                <a:solidFill>
                  <a:srgbClr val="00B0F0"/>
                </a:solidFill>
                <a:latin typeface="Calibri" pitchFamily="-65" charset="0"/>
              </a:rPr>
              <a:t>eira</a:t>
            </a:r>
            <a:endParaRPr lang="pt-PT" sz="1600" dirty="0">
              <a:solidFill>
                <a:srgbClr val="00B0F0"/>
              </a:solidFill>
              <a:latin typeface="Calibri" pitchFamily="-65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3829050" y="2509838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4000" dirty="0">
                <a:latin typeface="Calibri" pitchFamily="-65" charset="0"/>
              </a:rPr>
              <a:t>+</a:t>
            </a:r>
            <a:r>
              <a:rPr lang="pt-PT" sz="4000" dirty="0">
                <a:solidFill>
                  <a:srgbClr val="00B0F0"/>
                </a:solidFill>
                <a:latin typeface="Calibri" pitchFamily="-65" charset="0"/>
              </a:rPr>
              <a:t>ir</a:t>
            </a:r>
            <a:endParaRPr lang="pt-PT" sz="1600" dirty="0">
              <a:solidFill>
                <a:srgbClr val="00B0F0"/>
              </a:solidFill>
              <a:latin typeface="Calibri" pitchFamily="-65" charset="0"/>
            </a:endParaRPr>
          </a:p>
        </p:txBody>
      </p:sp>
      <p:cxnSp>
        <p:nvCxnSpPr>
          <p:cNvPr id="11" name="Conexão recta unidireccional 10"/>
          <p:cNvCxnSpPr>
            <a:stCxn id="6" idx="2"/>
          </p:cNvCxnSpPr>
          <p:nvPr/>
        </p:nvCxnSpPr>
        <p:spPr>
          <a:xfrm rot="5400000">
            <a:off x="2300288" y="1757362"/>
            <a:ext cx="361950" cy="1285875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unidireccional 11"/>
          <p:cNvCxnSpPr>
            <a:stCxn id="6" idx="2"/>
          </p:cNvCxnSpPr>
          <p:nvPr/>
        </p:nvCxnSpPr>
        <p:spPr>
          <a:xfrm rot="5400000">
            <a:off x="2907506" y="2436019"/>
            <a:ext cx="433388" cy="0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>
            <a:stCxn id="6" idx="2"/>
          </p:cNvCxnSpPr>
          <p:nvPr/>
        </p:nvCxnSpPr>
        <p:spPr>
          <a:xfrm rot="16200000" flipH="1">
            <a:off x="3550444" y="1793081"/>
            <a:ext cx="433388" cy="1285875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unidireccional 19"/>
          <p:cNvCxnSpPr/>
          <p:nvPr/>
        </p:nvCxnSpPr>
        <p:spPr>
          <a:xfrm rot="5400000">
            <a:off x="1235870" y="3640931"/>
            <a:ext cx="785812" cy="9525"/>
          </a:xfrm>
          <a:prstGeom prst="straightConnector1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cta unidireccional 22"/>
          <p:cNvCxnSpPr/>
          <p:nvPr/>
        </p:nvCxnSpPr>
        <p:spPr>
          <a:xfrm rot="5400000">
            <a:off x="2709070" y="3640931"/>
            <a:ext cx="785812" cy="9525"/>
          </a:xfrm>
          <a:prstGeom prst="straightConnector1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unidireccional 23"/>
          <p:cNvCxnSpPr/>
          <p:nvPr/>
        </p:nvCxnSpPr>
        <p:spPr>
          <a:xfrm rot="5400000">
            <a:off x="4183857" y="3640931"/>
            <a:ext cx="785812" cy="9525"/>
          </a:xfrm>
          <a:prstGeom prst="straightConnector1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>
            <a:spLocks noChangeArrowheads="1"/>
          </p:cNvSpPr>
          <p:nvPr/>
        </p:nvSpPr>
        <p:spPr bwMode="auto">
          <a:xfrm>
            <a:off x="914400" y="4081463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800">
                <a:latin typeface="Calibri" pitchFamily="-65" charset="0"/>
              </a:rPr>
              <a:t>florista</a:t>
            </a:r>
            <a:endParaRPr lang="pt-PT">
              <a:latin typeface="Calibri" pitchFamily="-65" charset="0"/>
            </a:endParaRPr>
          </a:p>
        </p:txBody>
      </p:sp>
      <p:sp>
        <p:nvSpPr>
          <p:cNvPr id="27" name="CaixaDeTexto 26"/>
          <p:cNvSpPr txBox="1">
            <a:spLocks noChangeArrowheads="1"/>
          </p:cNvSpPr>
          <p:nvPr/>
        </p:nvSpPr>
        <p:spPr bwMode="auto">
          <a:xfrm>
            <a:off x="2438400" y="4081463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800" dirty="0">
                <a:latin typeface="Calibri" pitchFamily="-65" charset="0"/>
              </a:rPr>
              <a:t>floreira</a:t>
            </a:r>
            <a:endParaRPr lang="pt-PT" dirty="0">
              <a:latin typeface="Calibri" pitchFamily="-65" charset="0"/>
            </a:endParaRPr>
          </a:p>
        </p:txBody>
      </p:sp>
      <p:sp>
        <p:nvSpPr>
          <p:cNvPr id="28" name="CaixaDeTexto 27"/>
          <p:cNvSpPr txBox="1">
            <a:spLocks noChangeArrowheads="1"/>
          </p:cNvSpPr>
          <p:nvPr/>
        </p:nvSpPr>
        <p:spPr bwMode="auto">
          <a:xfrm>
            <a:off x="3886200" y="4081463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800" dirty="0">
                <a:latin typeface="Calibri" pitchFamily="-65" charset="0"/>
              </a:rPr>
              <a:t>florir</a:t>
            </a:r>
            <a:endParaRPr lang="pt-PT" dirty="0">
              <a:latin typeface="Calibri" pitchFamily="-65" charset="0"/>
            </a:endParaRPr>
          </a:p>
        </p:txBody>
      </p:sp>
      <p:pic>
        <p:nvPicPr>
          <p:cNvPr id="22" name="Picture 21" descr="20082470_PW_ID01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724400"/>
            <a:ext cx="99536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 descr="20082470_PW_ID00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876800"/>
            <a:ext cx="1143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20082470_PW_ID008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8768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72188" y="2643188"/>
            <a:ext cx="17859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flor</a:t>
            </a:r>
            <a:r>
              <a:rPr lang="pt-PT" sz="4400" dirty="0">
                <a:solidFill>
                  <a:srgbClr val="00B0F0"/>
                </a:solidFill>
                <a:latin typeface="Calibri" pitchFamily="-65" charset="0"/>
              </a:rPr>
              <a:t>ista</a:t>
            </a:r>
            <a:endParaRPr lang="pt-PT" sz="4400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072188" y="3714750"/>
            <a:ext cx="18573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flor</a:t>
            </a:r>
            <a:r>
              <a:rPr lang="pt-PT" sz="4400" dirty="0">
                <a:solidFill>
                  <a:srgbClr val="00B0F0"/>
                </a:solidFill>
                <a:latin typeface="Calibri" pitchFamily="-65" charset="0"/>
              </a:rPr>
              <a:t>eira</a:t>
            </a:r>
            <a:endParaRPr lang="pt-PT" sz="4400" dirty="0">
              <a:solidFill>
                <a:srgbClr val="00B0F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72188" y="4800600"/>
            <a:ext cx="1357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flor</a:t>
            </a:r>
            <a:r>
              <a:rPr lang="pt-PT" sz="4400" dirty="0">
                <a:solidFill>
                  <a:srgbClr val="00B0F0"/>
                </a:solidFill>
                <a:latin typeface="Calibri" pitchFamily="-65" charset="0"/>
              </a:rPr>
              <a:t>ir</a:t>
            </a:r>
            <a:endParaRPr lang="pt-PT" sz="4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5" grpId="0"/>
      <p:bldP spid="27" grpId="0"/>
      <p:bldP spid="28" grpId="0"/>
      <p:bldP spid="19" grpId="0"/>
      <p:bldP spid="21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6072188" y="1676400"/>
            <a:ext cx="12842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mar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2052638" y="1295400"/>
            <a:ext cx="2143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 dirty="0">
                <a:solidFill>
                  <a:srgbClr val="FF0000"/>
                </a:solidFill>
                <a:latin typeface="Calibri" pitchFamily="-65" charset="0"/>
              </a:rPr>
              <a:t>mar</a:t>
            </a:r>
            <a:endParaRPr lang="pt-PT" sz="2800" dirty="0">
              <a:solidFill>
                <a:srgbClr val="FF0000"/>
              </a:solidFill>
              <a:latin typeface="Calibri" pitchFamily="-65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568325" y="2509838"/>
            <a:ext cx="1870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3200" dirty="0">
                <a:latin typeface="Calibri" pitchFamily="-65" charset="0"/>
              </a:rPr>
              <a:t>+</a:t>
            </a:r>
            <a:r>
              <a:rPr lang="pt-PT" sz="4000" dirty="0" err="1">
                <a:solidFill>
                  <a:srgbClr val="00B0F0"/>
                </a:solidFill>
                <a:latin typeface="Calibri" pitchFamily="-65" charset="0"/>
              </a:rPr>
              <a:t>inheiro</a:t>
            </a:r>
            <a:endParaRPr lang="pt-PT" sz="1600" dirty="0">
              <a:solidFill>
                <a:srgbClr val="00B0F0"/>
              </a:solidFill>
              <a:latin typeface="Calibri" pitchFamily="-65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457450" y="2509838"/>
            <a:ext cx="1428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4000" dirty="0">
                <a:latin typeface="Calibri" pitchFamily="-65" charset="0"/>
              </a:rPr>
              <a:t>+</a:t>
            </a:r>
            <a:r>
              <a:rPr lang="pt-PT" sz="4000" dirty="0">
                <a:solidFill>
                  <a:srgbClr val="00B0F0"/>
                </a:solidFill>
                <a:latin typeface="Calibri" pitchFamily="-65" charset="0"/>
              </a:rPr>
              <a:t>isco</a:t>
            </a:r>
            <a:endParaRPr lang="pt-PT" sz="1600" dirty="0">
              <a:solidFill>
                <a:srgbClr val="00B0F0"/>
              </a:solidFill>
              <a:latin typeface="Calibri" pitchFamily="-65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3829050" y="2509838"/>
            <a:ext cx="1679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4000" dirty="0">
                <a:latin typeface="Calibri" pitchFamily="-65" charset="0"/>
              </a:rPr>
              <a:t>+</a:t>
            </a:r>
            <a:r>
              <a:rPr lang="pt-PT" sz="4000" dirty="0">
                <a:solidFill>
                  <a:srgbClr val="00B0F0"/>
                </a:solidFill>
                <a:latin typeface="Calibri" pitchFamily="-65" charset="0"/>
              </a:rPr>
              <a:t>é</a:t>
            </a:r>
            <a:endParaRPr lang="pt-PT" sz="1600" dirty="0">
              <a:solidFill>
                <a:srgbClr val="00B0F0"/>
              </a:solidFill>
              <a:latin typeface="Calibri" pitchFamily="-65" charset="0"/>
            </a:endParaRPr>
          </a:p>
        </p:txBody>
      </p:sp>
      <p:cxnSp>
        <p:nvCxnSpPr>
          <p:cNvPr id="11" name="Conexão recta unidireccional 10"/>
          <p:cNvCxnSpPr>
            <a:stCxn id="6" idx="2"/>
          </p:cNvCxnSpPr>
          <p:nvPr/>
        </p:nvCxnSpPr>
        <p:spPr>
          <a:xfrm rot="5400000">
            <a:off x="2300288" y="1757362"/>
            <a:ext cx="361950" cy="1285875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unidireccional 11"/>
          <p:cNvCxnSpPr>
            <a:stCxn id="6" idx="2"/>
          </p:cNvCxnSpPr>
          <p:nvPr/>
        </p:nvCxnSpPr>
        <p:spPr>
          <a:xfrm rot="5400000">
            <a:off x="2907506" y="2436019"/>
            <a:ext cx="433388" cy="0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>
            <a:stCxn id="6" idx="2"/>
          </p:cNvCxnSpPr>
          <p:nvPr/>
        </p:nvCxnSpPr>
        <p:spPr>
          <a:xfrm rot="16200000" flipH="1">
            <a:off x="3550444" y="1793081"/>
            <a:ext cx="433388" cy="1285875"/>
          </a:xfrm>
          <a:prstGeom prst="straightConnector1">
            <a:avLst/>
          </a:prstGeom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unidireccional 19"/>
          <p:cNvCxnSpPr/>
          <p:nvPr/>
        </p:nvCxnSpPr>
        <p:spPr>
          <a:xfrm rot="5400000">
            <a:off x="1235870" y="3640931"/>
            <a:ext cx="785812" cy="9525"/>
          </a:xfrm>
          <a:prstGeom prst="straightConnector1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cta unidireccional 22"/>
          <p:cNvCxnSpPr/>
          <p:nvPr/>
        </p:nvCxnSpPr>
        <p:spPr>
          <a:xfrm rot="5400000">
            <a:off x="2709070" y="3640931"/>
            <a:ext cx="785812" cy="9525"/>
          </a:xfrm>
          <a:prstGeom prst="straightConnector1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cta unidireccional 23"/>
          <p:cNvCxnSpPr/>
          <p:nvPr/>
        </p:nvCxnSpPr>
        <p:spPr>
          <a:xfrm rot="5400000">
            <a:off x="4183857" y="3640931"/>
            <a:ext cx="785812" cy="9525"/>
          </a:xfrm>
          <a:prstGeom prst="straightConnector1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>
            <a:spLocks noChangeArrowheads="1"/>
          </p:cNvSpPr>
          <p:nvPr/>
        </p:nvSpPr>
        <p:spPr bwMode="auto">
          <a:xfrm>
            <a:off x="539750" y="4081463"/>
            <a:ext cx="17319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600">
                <a:latin typeface="Calibri" pitchFamily="-65" charset="0"/>
              </a:rPr>
              <a:t>marinheiro</a:t>
            </a:r>
          </a:p>
        </p:txBody>
      </p:sp>
      <p:sp>
        <p:nvSpPr>
          <p:cNvPr id="27" name="CaixaDeTexto 26"/>
          <p:cNvSpPr txBox="1">
            <a:spLocks noChangeArrowheads="1"/>
          </p:cNvSpPr>
          <p:nvPr/>
        </p:nvSpPr>
        <p:spPr bwMode="auto">
          <a:xfrm>
            <a:off x="2438400" y="4081463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800">
                <a:latin typeface="Calibri" pitchFamily="-65" charset="0"/>
              </a:rPr>
              <a:t>marisco</a:t>
            </a:r>
            <a:endParaRPr lang="pt-PT">
              <a:latin typeface="Calibri" pitchFamily="-65" charset="0"/>
            </a:endParaRPr>
          </a:p>
        </p:txBody>
      </p:sp>
      <p:sp>
        <p:nvSpPr>
          <p:cNvPr id="28" name="CaixaDeTexto 27"/>
          <p:cNvSpPr txBox="1">
            <a:spLocks noChangeArrowheads="1"/>
          </p:cNvSpPr>
          <p:nvPr/>
        </p:nvSpPr>
        <p:spPr bwMode="auto">
          <a:xfrm>
            <a:off x="3886200" y="4081463"/>
            <a:ext cx="1622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2800">
                <a:latin typeface="Calibri" pitchFamily="-65" charset="0"/>
              </a:rPr>
              <a:t>maré</a:t>
            </a:r>
            <a:endParaRPr lang="pt-PT">
              <a:latin typeface="Calibri" pitchFamily="-65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072188" y="2717800"/>
            <a:ext cx="22447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mar</a:t>
            </a:r>
            <a:r>
              <a:rPr lang="pt-PT" sz="4400" dirty="0">
                <a:solidFill>
                  <a:srgbClr val="00B0F0"/>
                </a:solidFill>
                <a:latin typeface="Calibri" pitchFamily="-65" charset="0"/>
              </a:rPr>
              <a:t>esia</a:t>
            </a:r>
            <a:endParaRPr lang="pt-PT" sz="4400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072188" y="3759200"/>
            <a:ext cx="24606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mar</a:t>
            </a:r>
            <a:r>
              <a:rPr lang="pt-PT" sz="4400" dirty="0">
                <a:solidFill>
                  <a:srgbClr val="00B0F0"/>
                </a:solidFill>
                <a:latin typeface="Calibri" pitchFamily="-65" charset="0"/>
              </a:rPr>
              <a:t>ítimo</a:t>
            </a:r>
            <a:endParaRPr lang="pt-PT" sz="4400" dirty="0">
              <a:solidFill>
                <a:srgbClr val="00B0F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072188" y="4800600"/>
            <a:ext cx="22447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4400" dirty="0">
                <a:solidFill>
                  <a:srgbClr val="FF0000"/>
                </a:solidFill>
                <a:latin typeface="Calibri" pitchFamily="-65" charset="0"/>
              </a:rPr>
              <a:t>mar</a:t>
            </a:r>
            <a:r>
              <a:rPr lang="pt-PT" sz="4400" dirty="0">
                <a:solidFill>
                  <a:srgbClr val="00B0F0"/>
                </a:solidFill>
                <a:latin typeface="Calibri" pitchFamily="-65" charset="0"/>
              </a:rPr>
              <a:t>ujo</a:t>
            </a:r>
            <a:endParaRPr lang="pt-PT" sz="4400" dirty="0">
              <a:solidFill>
                <a:srgbClr val="00B0F0"/>
              </a:solidFill>
            </a:endParaRPr>
          </a:p>
        </p:txBody>
      </p:sp>
      <p:pic>
        <p:nvPicPr>
          <p:cNvPr id="34836" name="Picture 28" descr="20103815_DHIST_ID015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648200"/>
            <a:ext cx="1203325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7" name="Picture 29" descr="20081453_ID73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724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8" name="Picture 30" descr="20081453_ID410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648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5" grpId="0"/>
      <p:bldP spid="27" grpId="0"/>
      <p:bldP spid="28" grpId="0"/>
      <p:bldP spid="19" grpId="0"/>
      <p:bldP spid="21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2"/>
          <p:cNvSpPr txBox="1"/>
          <p:nvPr/>
        </p:nvSpPr>
        <p:spPr>
          <a:xfrm>
            <a:off x="571472" y="714356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3"/>
          <p:cNvSpPr txBox="1"/>
          <p:nvPr/>
        </p:nvSpPr>
        <p:spPr>
          <a:xfrm>
            <a:off x="642910" y="1142984"/>
            <a:ext cx="78581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rgbClr val="00B0F0"/>
                </a:solidFill>
              </a:rPr>
              <a:t>1.</a:t>
            </a:r>
            <a:r>
              <a:rPr lang="pt-PT" sz="2400" b="1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Completa os esquemas apresentados com palavras da mesma família.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81502947"/>
              </p:ext>
            </p:extLst>
          </p:nvPr>
        </p:nvGraphicFramePr>
        <p:xfrm>
          <a:off x="571472" y="2420888"/>
          <a:ext cx="381642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66227534"/>
              </p:ext>
            </p:extLst>
          </p:nvPr>
        </p:nvGraphicFramePr>
        <p:xfrm>
          <a:off x="4730045" y="2420888"/>
          <a:ext cx="3744416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058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Graphic spid="6" grpId="0">
        <p:bldAsOne/>
      </p:bldGraphic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70</TotalTime>
  <Words>100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Theme2</vt:lpstr>
      <vt:lpstr>PowerPoint Presentation</vt:lpstr>
      <vt:lpstr>PowerPoint Presentation</vt:lpstr>
      <vt:lpstr>Família de palavras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DRasteiro</dc:creator>
  <cp:lastModifiedBy>DRasteiro</cp:lastModifiedBy>
  <cp:revision>16</cp:revision>
  <dcterms:created xsi:type="dcterms:W3CDTF">2011-03-14T23:54:37Z</dcterms:created>
  <dcterms:modified xsi:type="dcterms:W3CDTF">2013-02-16T15:54:59Z</dcterms:modified>
</cp:coreProperties>
</file>