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FAC96-F1C7-4B89-AA80-04CFDD49987E}" type="datetimeFigureOut">
              <a:rPr lang="pt-PT" smtClean="0"/>
              <a:t>06-12-2016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1B3D-6E03-48C9-B502-466D64E30F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9407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6BADAEF-06AF-4793-BD53-1A62A001510F}" type="datetime1">
              <a:rPr lang="pt-PT" smtClean="0"/>
              <a:t>06-12-2016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9B71A42-72F7-4C62-A03B-A142CF116AA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24AE-C225-4DC0-811C-E75BBA1A20E8}" type="datetime1">
              <a:rPr lang="pt-PT" smtClean="0"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1A42-72F7-4C62-A03B-A142CF116AA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02CE-50B2-4C84-9222-93794F7BEA1A}" type="datetime1">
              <a:rPr lang="pt-PT" smtClean="0"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1A42-72F7-4C62-A03B-A142CF116AA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897A2BA-85C7-4263-B7F6-2F0554D64769}" type="datetime1">
              <a:rPr lang="pt-PT" smtClean="0"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1A42-72F7-4C62-A03B-A142CF116AA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c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DFED2F-22A2-412A-A8CB-EC2C8EE498A2}" type="datetime1">
              <a:rPr lang="pt-PT" smtClean="0"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9B71A42-72F7-4C62-A03B-A142CF116AAF}" type="slidenum">
              <a:rPr lang="pt-PT" smtClean="0"/>
              <a:t>‹nº›</a:t>
            </a:fld>
            <a:endParaRPr lang="pt-PT"/>
          </a:p>
        </p:txBody>
      </p:sp>
      <p:cxnSp>
        <p:nvCxnSpPr>
          <p:cNvPr id="11" name="Conexão rect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7CA77FA-FCBF-4131-A761-91CF540A1F33}" type="datetime1">
              <a:rPr lang="pt-PT" smtClean="0"/>
              <a:t>06-12-2016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B71A42-72F7-4C62-A03B-A142CF116AA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99F7A4F-DD8F-4103-AEB9-19C07F2E1E30}" type="datetime1">
              <a:rPr lang="pt-PT" smtClean="0"/>
              <a:t>06-12-2016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9B71A42-72F7-4C62-A03B-A142CF116AAF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22DEF-8362-4578-98C3-7365178A2C3B}" type="datetime1">
              <a:rPr lang="pt-PT" smtClean="0"/>
              <a:t>06-12-2016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1A42-72F7-4C62-A03B-A142CF116AA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A6B0B4-B9FF-4254-A97C-701BC9449A11}" type="datetime1">
              <a:rPr lang="pt-PT" smtClean="0"/>
              <a:t>06-12-2016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B71A42-72F7-4C62-A03B-A142CF116AAF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86510E7-D508-4737-BC17-DB2BBEE4D142}" type="datetime1">
              <a:rPr lang="pt-PT" smtClean="0"/>
              <a:t>06-12-2016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9B71A42-72F7-4C62-A03B-A142CF116AAF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4205A7F-80E9-494A-819D-F55410964A0C}" type="datetime1">
              <a:rPr lang="pt-PT" smtClean="0"/>
              <a:t>06-12-2016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9B71A42-72F7-4C62-A03B-A142CF116AAF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c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380AC3C-D029-4085-8B66-36786DB5A633}" type="datetime1">
              <a:rPr lang="pt-PT" smtClean="0"/>
              <a:t>06-12-2016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9B71A42-72F7-4C62-A03B-A142CF116AAF}" type="slidenum">
              <a:rPr lang="pt-PT" smtClean="0"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772400" cy="1755626"/>
          </a:xfrm>
        </p:spPr>
        <p:txBody>
          <a:bodyPr>
            <a:noAutofit/>
          </a:bodyPr>
          <a:lstStyle/>
          <a:p>
            <a:r>
              <a:rPr lang="pt-PT" sz="4800" b="1" dirty="0" smtClean="0"/>
              <a:t>Placa de vídeo</a:t>
            </a:r>
            <a:br>
              <a:rPr lang="pt-PT" sz="4800" b="1" dirty="0" smtClean="0"/>
            </a:br>
            <a:r>
              <a:rPr lang="pt-PT" sz="4800" b="1" dirty="0" smtClean="0"/>
              <a:t>Sistema Operativo</a:t>
            </a:r>
            <a:br>
              <a:rPr lang="pt-PT" sz="4800" b="1" dirty="0" smtClean="0"/>
            </a:br>
            <a:r>
              <a:rPr lang="pt-PT" sz="4800" b="1" dirty="0" smtClean="0"/>
              <a:t>Tipo de Ficheiros</a:t>
            </a:r>
            <a:br>
              <a:rPr lang="pt-PT" sz="4800" b="1" dirty="0" smtClean="0"/>
            </a:br>
            <a:r>
              <a:rPr lang="pt-PT" sz="4800" b="1" dirty="0" smtClean="0"/>
              <a:t>GIF, PSP, BMP</a:t>
            </a:r>
            <a:endParaRPr lang="pt-PT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5013176"/>
            <a:ext cx="6858000" cy="990600"/>
          </a:xfrm>
        </p:spPr>
        <p:txBody>
          <a:bodyPr>
            <a:normAutofit fontScale="70000" lnSpcReduction="20000"/>
          </a:bodyPr>
          <a:lstStyle/>
          <a:p>
            <a:r>
              <a:rPr lang="pt-PT" sz="1700" b="1" dirty="0" smtClean="0"/>
              <a:t>Agrupamentos de Escolas Paulo da Gama </a:t>
            </a:r>
          </a:p>
          <a:p>
            <a:r>
              <a:rPr lang="pt-PT" sz="1700" b="1" dirty="0" smtClean="0"/>
              <a:t>Amora, novembro de 2016</a:t>
            </a:r>
          </a:p>
          <a:p>
            <a:endParaRPr lang="pt-PT" sz="1700" b="1" dirty="0"/>
          </a:p>
          <a:p>
            <a:r>
              <a:rPr lang="pt-PT" sz="1700" b="1" dirty="0" smtClean="0"/>
              <a:t>Trabalho realizado pelo aluno Nelson Borges nº18, da turma 8ºd no âmbito da disciplina de tecnologias da informação e comunicação (</a:t>
            </a:r>
            <a:r>
              <a:rPr lang="pt-PT" sz="1700" b="1" dirty="0" err="1" smtClean="0"/>
              <a:t>tic</a:t>
            </a:r>
            <a:r>
              <a:rPr lang="pt-PT" sz="1700" b="1" dirty="0" smtClean="0"/>
              <a:t>) sob a orientação do professor Sérgio Heleno</a:t>
            </a:r>
            <a:endParaRPr lang="pt-PT" sz="17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140968"/>
            <a:ext cx="2886075" cy="15811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140968"/>
            <a:ext cx="1800200" cy="16179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14981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8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Interesse Temático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E6A6-F84A-4C85-9D57-30237E877DEF}" type="datetime1">
              <a:rPr lang="pt-PT" smtClean="0"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1A42-72F7-4C62-A03B-A142CF116AAF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43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Indice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4091-1EAB-4F88-A0B5-617DADCE17C9}" type="datetime1">
              <a:rPr lang="pt-PT" smtClean="0"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1A42-72F7-4C62-A03B-A142CF116AAF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788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Introdução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Trabalho realizado com o objetivo de divulgar as regras e a estrutura das apresentações digitais;</a:t>
            </a:r>
          </a:p>
          <a:p>
            <a:r>
              <a:rPr lang="pt-PT" dirty="0" smtClean="0"/>
              <a:t>Trabalho elaborado na cidade de Amora pelo aluno </a:t>
            </a:r>
            <a:r>
              <a:rPr lang="pt-PT" dirty="0"/>
              <a:t>N</a:t>
            </a:r>
            <a:r>
              <a:rPr lang="pt-PT" dirty="0" smtClean="0"/>
              <a:t>elson </a:t>
            </a:r>
            <a:r>
              <a:rPr lang="pt-PT" dirty="0"/>
              <a:t>B</a:t>
            </a:r>
            <a:r>
              <a:rPr lang="pt-PT" dirty="0" smtClean="0"/>
              <a:t>orges da turma 8ºD na Escola Paulo Da Gama ano letivo de 2016/2017 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3674-21A7-4AB3-BF49-3B7990333AE3}" type="datetime1">
              <a:rPr lang="pt-PT" smtClean="0"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1A42-72F7-4C62-A03B-A142CF116AAF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456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Placa de vídeo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Placa de vídeo, também chamada de placa gráfica ou aceleradora gráfica, é um componente de um computador que envia sinais deste para o ecrã, de forma que possam ser apresentadas imagens ao utilizador. Normalmente possui memória, com capacidade medida em catetos.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683C-6564-4A13-8970-6A6459975BCB}" type="datetime1">
              <a:rPr lang="pt-PT" smtClean="0"/>
              <a:t>06-12-2016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1A42-72F7-4C62-A03B-A142CF116AAF}" type="slidenum">
              <a:rPr lang="pt-PT" smtClean="0"/>
              <a:t>5</a:t>
            </a:fld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861048"/>
            <a:ext cx="2533650" cy="1809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3137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Tipos de placa de vídeo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E5F8-41EC-42C2-B91F-FC33168C51AE}" type="datetime1">
              <a:rPr lang="pt-PT" smtClean="0"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1A42-72F7-4C62-A03B-A142CF116AAF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96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Aprendi sobre …</a:t>
            </a:r>
          </a:p>
          <a:p>
            <a:r>
              <a:rPr lang="pt-PT" dirty="0" smtClean="0"/>
              <a:t>Desconhecia …</a:t>
            </a:r>
          </a:p>
          <a:p>
            <a:r>
              <a:rPr lang="pt-PT" dirty="0" smtClean="0"/>
              <a:t>Tive dificuldade …</a:t>
            </a:r>
          </a:p>
          <a:p>
            <a:r>
              <a:rPr lang="pt-PT" dirty="0" smtClean="0"/>
              <a:t>Gostei de fazer este trabalho; </a:t>
            </a:r>
          </a:p>
          <a:p>
            <a:r>
              <a:rPr lang="pt-PT" dirty="0" smtClean="0"/>
              <a:t> O que eu mais gostei foi de ….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A2BA-85C7-4263-B7F6-2F0554D64769}" type="datetime1">
              <a:rPr lang="pt-PT" smtClean="0"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1A42-72F7-4C62-A03B-A142CF116AAF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92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Para pensar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??? 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A2BA-85C7-4263-B7F6-2F0554D64769}" type="datetime1">
              <a:rPr lang="pt-PT" smtClean="0"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Nelson Borges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71A42-72F7-4C62-A03B-A142CF116AAF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72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772400" cy="1755626"/>
          </a:xfrm>
        </p:spPr>
        <p:txBody>
          <a:bodyPr>
            <a:noAutofit/>
          </a:bodyPr>
          <a:lstStyle/>
          <a:p>
            <a:r>
              <a:rPr lang="pt-PT" sz="4800" b="1" dirty="0" smtClean="0"/>
              <a:t>Placa de vídeo</a:t>
            </a:r>
            <a:br>
              <a:rPr lang="pt-PT" sz="4800" b="1" dirty="0" smtClean="0"/>
            </a:br>
            <a:r>
              <a:rPr lang="pt-PT" sz="4800" b="1" dirty="0" smtClean="0"/>
              <a:t>Sistema Operativo</a:t>
            </a:r>
            <a:br>
              <a:rPr lang="pt-PT" sz="4800" b="1" dirty="0" smtClean="0"/>
            </a:br>
            <a:r>
              <a:rPr lang="pt-PT" sz="4800" b="1" dirty="0" smtClean="0"/>
              <a:t>Tipo de </a:t>
            </a:r>
            <a:r>
              <a:rPr lang="pt-PT" sz="4800" b="1" dirty="0" smtClean="0"/>
              <a:t>Ficheiros </a:t>
            </a:r>
            <a:br>
              <a:rPr lang="pt-PT" sz="4800" b="1" dirty="0" smtClean="0"/>
            </a:br>
            <a:r>
              <a:rPr lang="pt-PT" sz="4800" b="1" dirty="0" smtClean="0"/>
              <a:t>GIF</a:t>
            </a:r>
            <a:r>
              <a:rPr lang="pt-PT" sz="4800" b="1" dirty="0" smtClean="0"/>
              <a:t>, PSP, BMP</a:t>
            </a:r>
            <a:endParaRPr lang="pt-PT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5013176"/>
            <a:ext cx="6858000" cy="990600"/>
          </a:xfrm>
        </p:spPr>
        <p:txBody>
          <a:bodyPr>
            <a:normAutofit fontScale="70000" lnSpcReduction="20000"/>
          </a:bodyPr>
          <a:lstStyle/>
          <a:p>
            <a:r>
              <a:rPr lang="pt-PT" sz="1700" b="1" dirty="0" smtClean="0"/>
              <a:t>Agrupamentos de Escolas Paulo da Gama </a:t>
            </a:r>
          </a:p>
          <a:p>
            <a:r>
              <a:rPr lang="pt-PT" sz="1700" b="1" dirty="0" smtClean="0"/>
              <a:t>Amora, </a:t>
            </a:r>
            <a:r>
              <a:rPr lang="pt-PT" sz="1700" b="1" dirty="0" smtClean="0"/>
              <a:t>dezembro</a:t>
            </a:r>
            <a:r>
              <a:rPr lang="pt-PT" sz="1700" b="1" dirty="0" smtClean="0"/>
              <a:t> </a:t>
            </a:r>
            <a:r>
              <a:rPr lang="pt-PT" sz="1700" b="1" dirty="0" smtClean="0"/>
              <a:t>de 2016</a:t>
            </a:r>
          </a:p>
          <a:p>
            <a:endParaRPr lang="pt-PT" sz="1700" b="1" dirty="0"/>
          </a:p>
          <a:p>
            <a:r>
              <a:rPr lang="pt-PT" sz="1700" b="1" dirty="0" smtClean="0"/>
              <a:t>Trabalho realizado pelo aluno Nelson Borges nº18, da turma 8ºd no âmbito da disciplina de tecnologias da informação e comunicação (</a:t>
            </a:r>
            <a:r>
              <a:rPr lang="pt-PT" sz="1700" b="1" dirty="0" err="1" smtClean="0"/>
              <a:t>tic</a:t>
            </a:r>
            <a:r>
              <a:rPr lang="pt-PT" sz="1700" b="1" dirty="0" smtClean="0"/>
              <a:t>) sob a orientação do professor Sérgio Heleno</a:t>
            </a:r>
            <a:endParaRPr lang="pt-PT" sz="1700" b="1" dirty="0"/>
          </a:p>
        </p:txBody>
      </p:sp>
      <p:sp>
        <p:nvSpPr>
          <p:cNvPr id="8" name="Rectângulo 7"/>
          <p:cNvSpPr/>
          <p:nvPr/>
        </p:nvSpPr>
        <p:spPr>
          <a:xfrm>
            <a:off x="1171931" y="3216612"/>
            <a:ext cx="219162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PT" sz="8800" dirty="0">
                <a:solidFill>
                  <a:prstClr val="black"/>
                </a:solidFill>
              </a:rPr>
              <a:t>FIM</a:t>
            </a:r>
            <a:endParaRPr lang="pt-PT" sz="8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27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i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Energi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nergia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126</TotalTime>
  <Words>243</Words>
  <Application>Microsoft Office PowerPoint</Application>
  <PresentationFormat>Apresentação no Ecrã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Energia</vt:lpstr>
      <vt:lpstr>Placa de vídeo Sistema Operativo Tipo de Ficheiros GIF, PSP, BMP</vt:lpstr>
      <vt:lpstr>Interesse Temático </vt:lpstr>
      <vt:lpstr>Indice </vt:lpstr>
      <vt:lpstr>Introdução </vt:lpstr>
      <vt:lpstr>Placa de vídeo</vt:lpstr>
      <vt:lpstr>Tipos de placa de vídeo </vt:lpstr>
      <vt:lpstr>Conclusão</vt:lpstr>
      <vt:lpstr>Para pensar</vt:lpstr>
      <vt:lpstr>Placa de vídeo Sistema Operativo Tipo de Ficheiros  GIF, PSP, BMP</vt:lpstr>
    </vt:vector>
  </TitlesOfParts>
  <Company>M. E. - GEPE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Placa de vídeo Sistema Operativo Tipo de Ficheiros GIF, PSP, BMP</dc:title>
  <dc:creator>Utilizador</dc:creator>
  <cp:lastModifiedBy>Utilizador</cp:lastModifiedBy>
  <cp:revision>8</cp:revision>
  <dcterms:created xsi:type="dcterms:W3CDTF">2016-11-29T12:07:31Z</dcterms:created>
  <dcterms:modified xsi:type="dcterms:W3CDTF">2016-12-06T13:08:08Z</dcterms:modified>
</cp:coreProperties>
</file>