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57" r:id="rId4"/>
    <p:sldId id="261" r:id="rId5"/>
    <p:sldId id="258" r:id="rId6"/>
    <p:sldId id="262" r:id="rId7"/>
    <p:sldId id="263" r:id="rId8"/>
    <p:sldId id="264" r:id="rId9"/>
    <p:sldId id="259" r:id="rId10"/>
    <p:sldId id="260" r:id="rId11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cxnSp>
        <p:nvCxnSpPr>
          <p:cNvPr id="8" name="Conexão rect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xão rect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Marcador de Posição da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4B0D-E02C-483B-8EB8-B3C2F2E5DF7D}" type="datetimeFigureOut">
              <a:rPr lang="pt-PT" smtClean="0"/>
              <a:t>16-03-2017</a:t>
            </a:fld>
            <a:endParaRPr lang="pt-PT"/>
          </a:p>
        </p:txBody>
      </p:sp>
      <p:sp>
        <p:nvSpPr>
          <p:cNvPr id="16" name="Marcador de Posição do Número do Diapositivo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37FC35-948C-47B4-99FC-7ADB0280975D}" type="slidenum">
              <a:rPr lang="pt-PT" smtClean="0"/>
              <a:t>‹nº›</a:t>
            </a:fld>
            <a:endParaRPr lang="pt-PT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4B0D-E02C-483B-8EB8-B3C2F2E5DF7D}" type="datetimeFigureOut">
              <a:rPr lang="pt-PT" smtClean="0"/>
              <a:t>16-03-2017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FC35-948C-47B4-99FC-7ADB0280975D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4B0D-E02C-483B-8EB8-B3C2F2E5DF7D}" type="datetimeFigureOut">
              <a:rPr lang="pt-PT" smtClean="0"/>
              <a:t>16-03-2017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FC35-948C-47B4-99FC-7ADB0280975D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Posição de Conteú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0744B0D-E02C-483B-8EB8-B3C2F2E5DF7D}" type="datetimeFigureOut">
              <a:rPr lang="pt-PT" smtClean="0"/>
              <a:t>16-03-2017</a:t>
            </a:fld>
            <a:endParaRPr lang="pt-PT"/>
          </a:p>
        </p:txBody>
      </p:sp>
      <p:sp>
        <p:nvSpPr>
          <p:cNvPr id="15" name="Marcador de Posição do Número do Diapositivo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737FC35-948C-47B4-99FC-7ADB0280975D}" type="slidenum">
              <a:rPr lang="pt-PT" smtClean="0"/>
              <a:t>‹nº›</a:t>
            </a:fld>
            <a:endParaRPr lang="pt-PT"/>
          </a:p>
        </p:txBody>
      </p:sp>
      <p:sp>
        <p:nvSpPr>
          <p:cNvPr id="16" name="Marcador de Posição do Rodapé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4B0D-E02C-483B-8EB8-B3C2F2E5DF7D}" type="datetimeFigureOut">
              <a:rPr lang="pt-PT" smtClean="0"/>
              <a:t>16-03-2017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FC35-948C-47B4-99FC-7ADB0280975D}" type="slidenum">
              <a:rPr lang="pt-PT" smtClean="0"/>
              <a:t>‹nº›</a:t>
            </a:fld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cxnSp>
        <p:nvCxnSpPr>
          <p:cNvPr id="7" name="Conexão rect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4B0D-E02C-483B-8EB8-B3C2F2E5DF7D}" type="datetimeFigureOut">
              <a:rPr lang="pt-PT" smtClean="0"/>
              <a:t>16-03-2017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FC35-948C-47B4-99FC-7ADB0280975D}" type="slidenum">
              <a:rPr lang="pt-PT" smtClean="0"/>
              <a:t>‹nº›</a:t>
            </a:fld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3" name="Marcador de Posição de Conteú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FC35-948C-47B4-99FC-7ADB0280975D}" type="slidenum">
              <a:rPr lang="pt-PT" smtClean="0"/>
              <a:t>‹nº›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4B0D-E02C-483B-8EB8-B3C2F2E5DF7D}" type="datetimeFigureOut">
              <a:rPr lang="pt-PT" smtClean="0"/>
              <a:t>16-03-2017</a:t>
            </a:fld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32" name="Marcador de Posição de Conteú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34" name="Marcador de Posição de Conteú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2" name="Marcador de Posição do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cxnSp>
        <p:nvCxnSpPr>
          <p:cNvPr id="10" name="Conexão rect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xão rect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4B0D-E02C-483B-8EB8-B3C2F2E5DF7D}" type="datetimeFigureOut">
              <a:rPr lang="pt-PT" smtClean="0"/>
              <a:t>16-03-2017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FC35-948C-47B4-99FC-7ADB0280975D}" type="slidenum">
              <a:rPr lang="pt-PT" smtClean="0"/>
              <a:t>‹nº›</a:t>
            </a:fld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4B0D-E02C-483B-8EB8-B3C2F2E5DF7D}" type="datetimeFigureOut">
              <a:rPr lang="pt-PT" smtClean="0"/>
              <a:t>16-03-2017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FC35-948C-47B4-99FC-7ADB0280975D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Posição de Conteú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8" name="Marcador de Posição da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0744B0D-E02C-483B-8EB8-B3C2F2E5DF7D}" type="datetimeFigureOut">
              <a:rPr lang="pt-PT" smtClean="0"/>
              <a:t>16-03-2017</a:t>
            </a:fld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737FC35-948C-47B4-99FC-7ADB0280975D}" type="slidenum">
              <a:rPr lang="pt-PT" smtClean="0"/>
              <a:t>‹nº›</a:t>
            </a:fld>
            <a:endParaRPr lang="pt-PT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8" name="Marcador de Posição d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4B0D-E02C-483B-8EB8-B3C2F2E5DF7D}" type="datetimeFigureOut">
              <a:rPr lang="pt-PT" smtClean="0"/>
              <a:t>16-03-2017</a:t>
            </a:fld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37FC35-948C-47B4-99FC-7ADB0280975D}" type="slidenum">
              <a:rPr lang="pt-PT" smtClean="0"/>
              <a:t>‹nº›</a:t>
            </a:fld>
            <a:endParaRPr lang="pt-PT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Posição do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24" name="Marcador de Posição da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0744B0D-E02C-483B-8EB8-B3C2F2E5DF7D}" type="datetimeFigureOut">
              <a:rPr lang="pt-PT" smtClean="0"/>
              <a:t>16-03-2017</a:t>
            </a:fld>
            <a:endParaRPr lang="pt-PT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PT"/>
          </a:p>
        </p:txBody>
      </p:sp>
      <p:sp>
        <p:nvSpPr>
          <p:cNvPr id="22" name="Marcador de Posição do Número do Diapositivo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737FC35-948C-47B4-99FC-7ADB0280975D}" type="slidenum">
              <a:rPr lang="pt-PT" smtClean="0"/>
              <a:t>‹nº›</a:t>
            </a:fld>
            <a:endParaRPr lang="pt-PT"/>
          </a:p>
        </p:txBody>
      </p:sp>
      <p:sp>
        <p:nvSpPr>
          <p:cNvPr id="5" name="Marcador de Posição do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pt-PT" dirty="0" smtClean="0"/>
              <a:t>K-Pop</a:t>
            </a:r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CaixaDeTexto 4"/>
          <p:cNvSpPr txBox="1"/>
          <p:nvPr/>
        </p:nvSpPr>
        <p:spPr>
          <a:xfrm>
            <a:off x="611560" y="404664"/>
            <a:ext cx="79208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6600" dirty="0" smtClean="0">
                <a:solidFill>
                  <a:schemeClr val="bg1"/>
                </a:solidFill>
                <a:latin typeface="Birds of Paradise" pitchFamily="2" charset="0"/>
              </a:rPr>
              <a:t>K-Pop</a:t>
            </a:r>
            <a:endParaRPr lang="pt-PT" sz="6600" dirty="0">
              <a:solidFill>
                <a:schemeClr val="bg1"/>
              </a:solidFill>
              <a:latin typeface="Birds of Paradise" pitchFamily="2" charset="0"/>
            </a:endParaRPr>
          </a:p>
        </p:txBody>
      </p:sp>
      <p:pic>
        <p:nvPicPr>
          <p:cNvPr id="7" name="Imagem 6" descr="Image result for k pop symbol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132" y="1604638"/>
            <a:ext cx="4761230" cy="402018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21226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078" name="Picture 6" descr="https://lh3.googleusercontent.com/-CBysnmDyVDo/WMqiWPCqZDI/AAAAAAAAAXI/-BewlHlbeoMj1BkJtvkIiU_S_QeFzL8agCK8B/s512/6433872097815775663%253Faccount_id%253D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32656"/>
            <a:ext cx="2448272" cy="511256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282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475656" y="260648"/>
            <a:ext cx="60486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400" dirty="0" smtClean="0">
                <a:solidFill>
                  <a:schemeClr val="bg1"/>
                </a:solidFill>
                <a:latin typeface="Birds of Paradise" pitchFamily="2" charset="0"/>
              </a:rPr>
              <a:t>Interesse temático</a:t>
            </a:r>
            <a:endParaRPr lang="pt-PT" sz="4400" dirty="0">
              <a:solidFill>
                <a:schemeClr val="bg1"/>
              </a:solidFill>
              <a:latin typeface="Birds of Paradis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832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547664" y="407543"/>
            <a:ext cx="6768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66FFFF"/>
              </a:buClr>
            </a:pPr>
            <a:r>
              <a:rPr lang="pt-PT" dirty="0" smtClean="0"/>
              <a:t>                           </a:t>
            </a:r>
            <a:r>
              <a:rPr lang="pt-PT" sz="6000" dirty="0" smtClean="0">
                <a:solidFill>
                  <a:schemeClr val="bg1"/>
                </a:solidFill>
                <a:latin typeface="Birds of Paradise" pitchFamily="2" charset="0"/>
              </a:rPr>
              <a:t> índice</a:t>
            </a:r>
            <a:endParaRPr lang="pt-PT" sz="6000" dirty="0">
              <a:solidFill>
                <a:schemeClr val="bg1"/>
              </a:solidFill>
              <a:latin typeface="Birds of Paradise" pitchFamily="2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79512" y="1628800"/>
            <a:ext cx="396044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3"/>
              </a:buBlip>
            </a:pPr>
            <a:r>
              <a:rPr lang="pt-PT" sz="2200" dirty="0" smtClean="0">
                <a:solidFill>
                  <a:schemeClr val="bg1"/>
                </a:solidFill>
                <a:latin typeface="Forte" panose="03060902040502070203" pitchFamily="66" charset="0"/>
              </a:rPr>
              <a:t>Introdução</a:t>
            </a:r>
          </a:p>
          <a:p>
            <a:pPr marL="285750" indent="-285750">
              <a:buBlip>
                <a:blip r:embed="rId3"/>
              </a:buBlip>
            </a:pPr>
            <a:r>
              <a:rPr lang="pt-PT" sz="2200" dirty="0" smtClean="0">
                <a:solidFill>
                  <a:schemeClr val="bg1"/>
                </a:solidFill>
                <a:latin typeface="Forte" panose="03060902040502070203" pitchFamily="66" charset="0"/>
              </a:rPr>
              <a:t>O que é K-pop?</a:t>
            </a:r>
          </a:p>
          <a:p>
            <a:pPr marL="285750" indent="-285750">
              <a:buBlip>
                <a:blip r:embed="rId3"/>
              </a:buBlip>
            </a:pPr>
            <a:r>
              <a:rPr lang="pt-PT" sz="2200" dirty="0" smtClean="0">
                <a:solidFill>
                  <a:schemeClr val="bg1"/>
                </a:solidFill>
                <a:latin typeface="Forte" panose="03060902040502070203" pitchFamily="66" charset="0"/>
              </a:rPr>
              <a:t>Em Que Língua é o K-pop?</a:t>
            </a:r>
          </a:p>
          <a:p>
            <a:pPr marL="285750" indent="-285750">
              <a:buBlip>
                <a:blip r:embed="rId3"/>
              </a:buBlip>
            </a:pPr>
            <a:r>
              <a:rPr lang="pt-PT" sz="2200" dirty="0" smtClean="0">
                <a:solidFill>
                  <a:schemeClr val="bg1"/>
                </a:solidFill>
                <a:latin typeface="Forte" panose="03060902040502070203" pitchFamily="66" charset="0"/>
              </a:rPr>
              <a:t>Onde Surgiu o K-pop?</a:t>
            </a:r>
          </a:p>
          <a:p>
            <a:pPr marL="285750" indent="-285750">
              <a:buBlip>
                <a:blip r:embed="rId3"/>
              </a:buBlip>
            </a:pPr>
            <a:r>
              <a:rPr lang="pt-PT" sz="2200" dirty="0" smtClean="0">
                <a:solidFill>
                  <a:schemeClr val="bg1"/>
                </a:solidFill>
                <a:latin typeface="Forte" panose="03060902040502070203" pitchFamily="66" charset="0"/>
              </a:rPr>
              <a:t>É conhecido Mundialmente?</a:t>
            </a:r>
          </a:p>
          <a:p>
            <a:pPr marL="285750" indent="-285750">
              <a:buBlip>
                <a:blip r:embed="rId3"/>
              </a:buBlip>
            </a:pPr>
            <a:r>
              <a:rPr lang="pt-PT" sz="2200" dirty="0" smtClean="0">
                <a:solidFill>
                  <a:schemeClr val="bg1"/>
                </a:solidFill>
                <a:latin typeface="Forte" panose="03060902040502070203" pitchFamily="66" charset="0"/>
              </a:rPr>
              <a:t>É Muito Famoso?</a:t>
            </a:r>
          </a:p>
          <a:p>
            <a:pPr marL="285750" indent="-285750">
              <a:buBlip>
                <a:blip r:embed="rId3"/>
              </a:buBlip>
            </a:pPr>
            <a:r>
              <a:rPr lang="pt-PT" sz="2200" dirty="0" smtClean="0">
                <a:solidFill>
                  <a:schemeClr val="bg1"/>
                </a:solidFill>
                <a:latin typeface="Forte" panose="03060902040502070203" pitchFamily="66" charset="0"/>
              </a:rPr>
              <a:t>Grupos de K-pop</a:t>
            </a:r>
          </a:p>
          <a:p>
            <a:pPr marL="285750" indent="-285750">
              <a:buBlip>
                <a:blip r:embed="rId3"/>
              </a:buBlip>
            </a:pPr>
            <a:r>
              <a:rPr lang="pt-PT" sz="2200" dirty="0" smtClean="0">
                <a:solidFill>
                  <a:schemeClr val="bg1"/>
                </a:solidFill>
                <a:latin typeface="Forte" panose="03060902040502070203" pitchFamily="66" charset="0"/>
              </a:rPr>
              <a:t>Coreografias de K-pop</a:t>
            </a:r>
          </a:p>
          <a:p>
            <a:endParaRPr lang="pt-PT" dirty="0"/>
          </a:p>
        </p:txBody>
      </p:sp>
      <p:sp>
        <p:nvSpPr>
          <p:cNvPr id="9" name="CaixaDeTexto 8"/>
          <p:cNvSpPr txBox="1"/>
          <p:nvPr/>
        </p:nvSpPr>
        <p:spPr>
          <a:xfrm>
            <a:off x="4572000" y="1628800"/>
            <a:ext cx="331236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3"/>
              </a:buBlip>
            </a:pPr>
            <a:r>
              <a:rPr lang="pt-PT" sz="2200" dirty="0" smtClean="0">
                <a:solidFill>
                  <a:schemeClr val="bg1"/>
                </a:solidFill>
                <a:latin typeface="Forte" panose="03060902040502070203" pitchFamily="66" charset="0"/>
              </a:rPr>
              <a:t>Vídeo Clipes de K-Pop</a:t>
            </a:r>
          </a:p>
          <a:p>
            <a:pPr marL="285750" indent="-285750">
              <a:buBlip>
                <a:blip r:embed="rId3"/>
              </a:buBlip>
            </a:pPr>
            <a:r>
              <a:rPr lang="pt-PT" sz="2200" dirty="0" smtClean="0">
                <a:solidFill>
                  <a:schemeClr val="bg1"/>
                </a:solidFill>
                <a:latin typeface="Forte" panose="03060902040502070203" pitchFamily="66" charset="0"/>
              </a:rPr>
              <a:t>Grupos Mais Famosos de K-Pop</a:t>
            </a:r>
          </a:p>
          <a:p>
            <a:pPr marL="285750" indent="-285750">
              <a:buBlip>
                <a:blip r:embed="rId3"/>
              </a:buBlip>
            </a:pPr>
            <a:r>
              <a:rPr lang="pt-PT" sz="2200" dirty="0" smtClean="0">
                <a:solidFill>
                  <a:schemeClr val="bg1"/>
                </a:solidFill>
                <a:latin typeface="Forte" panose="03060902040502070203" pitchFamily="66" charset="0"/>
              </a:rPr>
              <a:t>Será que na Coreia Só Existe K-Pop?</a:t>
            </a:r>
          </a:p>
          <a:p>
            <a:pPr marL="285750" indent="-285750">
              <a:buBlip>
                <a:blip r:embed="rId3"/>
              </a:buBlip>
            </a:pPr>
            <a:r>
              <a:rPr lang="es-ES" sz="2200" dirty="0" smtClean="0">
                <a:solidFill>
                  <a:schemeClr val="bg1"/>
                </a:solidFill>
                <a:latin typeface="Forte" panose="03060902040502070203" pitchFamily="66" charset="0"/>
              </a:rPr>
              <a:t>Tipos De Estilos De K-Pop</a:t>
            </a:r>
          </a:p>
          <a:p>
            <a:pPr marL="285750" indent="-285750">
              <a:buBlip>
                <a:blip r:embed="rId3"/>
              </a:buBlip>
            </a:pPr>
            <a:r>
              <a:rPr lang="pt-PT" sz="2200" dirty="0">
                <a:solidFill>
                  <a:schemeClr val="bg1"/>
                </a:solidFill>
                <a:latin typeface="Forte" panose="03060902040502070203" pitchFamily="66" charset="0"/>
              </a:rPr>
              <a:t>Conclusão</a:t>
            </a:r>
          </a:p>
        </p:txBody>
      </p:sp>
    </p:spTree>
    <p:extLst>
      <p:ext uri="{BB962C8B-B14F-4D97-AF65-F5344CB8AC3E}">
        <p14:creationId xmlns:p14="http://schemas.microsoft.com/office/powerpoint/2010/main" val="353893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259632" y="332656"/>
            <a:ext cx="62646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400" dirty="0" smtClean="0">
                <a:solidFill>
                  <a:schemeClr val="bg1"/>
                </a:solidFill>
                <a:latin typeface="Birds of Paradise" pitchFamily="2" charset="0"/>
              </a:rPr>
              <a:t>O que é o K-pop</a:t>
            </a:r>
            <a:endParaRPr lang="pt-PT" sz="4400" dirty="0">
              <a:solidFill>
                <a:schemeClr val="bg1"/>
              </a:solidFill>
              <a:latin typeface="Birds of Paradise" pitchFamily="2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79512" y="1556792"/>
            <a:ext cx="878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/>
          </a:p>
        </p:txBody>
      </p:sp>
      <p:sp>
        <p:nvSpPr>
          <p:cNvPr id="7" name="CaixaDeTexto 6"/>
          <p:cNvSpPr txBox="1"/>
          <p:nvPr/>
        </p:nvSpPr>
        <p:spPr>
          <a:xfrm>
            <a:off x="179512" y="1340768"/>
            <a:ext cx="86409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SzPct val="96000"/>
              <a:buBlip>
                <a:blip r:embed="rId3"/>
              </a:buBlip>
            </a:pPr>
            <a:r>
              <a:rPr lang="pt-PT" sz="2200" dirty="0">
                <a:solidFill>
                  <a:schemeClr val="bg1"/>
                </a:solidFill>
                <a:latin typeface="Forte" panose="03060902040502070203" pitchFamily="66" charset="0"/>
              </a:rPr>
              <a:t>K Pop música pop coreana ou música popular coreana, é um gênero musical originário da Coreia do Sul que se caracteriza por uma grande variedade de elementos audiovisual</a:t>
            </a:r>
            <a:r>
              <a:rPr lang="pt-PT" sz="2200" dirty="0" smtClean="0">
                <a:solidFill>
                  <a:schemeClr val="bg1"/>
                </a:solidFill>
                <a:latin typeface="Forte" panose="03060902040502070203" pitchFamily="66" charset="0"/>
              </a:rPr>
              <a:t>.</a:t>
            </a:r>
            <a:endParaRPr lang="pt-PT" sz="2200" dirty="0">
              <a:solidFill>
                <a:schemeClr val="bg1"/>
              </a:solidFill>
              <a:latin typeface="Forte" panose="03060902040502070203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5044" y="2996952"/>
            <a:ext cx="4553871" cy="23816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224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835696" y="332656"/>
            <a:ext cx="53285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400" dirty="0" smtClean="0">
                <a:solidFill>
                  <a:schemeClr val="bg1"/>
                </a:solidFill>
                <a:latin typeface="Birds of Paradise" pitchFamily="2" charset="0"/>
              </a:rPr>
              <a:t>Grupos de K-pop</a:t>
            </a:r>
            <a:endParaRPr lang="pt-PT" sz="4400" dirty="0">
              <a:solidFill>
                <a:schemeClr val="bg1"/>
              </a:solidFill>
              <a:latin typeface="Birds of Paradise" pitchFamily="2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87524" y="1475492"/>
            <a:ext cx="84249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Blip>
                <a:blip r:embed="rId3"/>
              </a:buBlip>
            </a:pPr>
            <a:r>
              <a:rPr lang="pt-PT" sz="2200" dirty="0">
                <a:solidFill>
                  <a:schemeClr val="bg1"/>
                </a:solidFill>
                <a:latin typeface="Forte" panose="03060902040502070203" pitchFamily="66" charset="0"/>
              </a:rPr>
              <a:t>Existem Muitos Grupos de K-Pop, porém irei apenas referir os mais Conhecidos, ou aqueles que eu conheço: </a:t>
            </a:r>
            <a:r>
              <a:rPr lang="pt-PT" sz="2200" dirty="0" err="1">
                <a:solidFill>
                  <a:schemeClr val="bg1"/>
                </a:solidFill>
                <a:latin typeface="Forte" panose="03060902040502070203" pitchFamily="66" charset="0"/>
              </a:rPr>
              <a:t>Bts</a:t>
            </a:r>
            <a:r>
              <a:rPr lang="pt-PT" sz="2200" dirty="0">
                <a:solidFill>
                  <a:schemeClr val="bg1"/>
                </a:solidFill>
                <a:latin typeface="Forte" panose="03060902040502070203" pitchFamily="66" charset="0"/>
              </a:rPr>
              <a:t>, 2NE1, Got7, </a:t>
            </a:r>
            <a:r>
              <a:rPr lang="pt-PT" sz="2200" dirty="0" err="1">
                <a:solidFill>
                  <a:schemeClr val="bg1"/>
                </a:solidFill>
                <a:latin typeface="Forte" panose="03060902040502070203" pitchFamily="66" charset="0"/>
              </a:rPr>
              <a:t>Big</a:t>
            </a:r>
            <a:r>
              <a:rPr lang="pt-PT" sz="2200" dirty="0">
                <a:solidFill>
                  <a:schemeClr val="bg1"/>
                </a:solidFill>
                <a:latin typeface="Forte" panose="03060902040502070203" pitchFamily="66" charset="0"/>
              </a:rPr>
              <a:t> </a:t>
            </a:r>
            <a:r>
              <a:rPr lang="pt-PT" sz="2200" dirty="0" err="1">
                <a:solidFill>
                  <a:schemeClr val="bg1"/>
                </a:solidFill>
                <a:latin typeface="Forte" panose="03060902040502070203" pitchFamily="66" charset="0"/>
              </a:rPr>
              <a:t>Bang</a:t>
            </a:r>
            <a:r>
              <a:rPr lang="pt-PT" sz="2200" dirty="0">
                <a:solidFill>
                  <a:schemeClr val="bg1"/>
                </a:solidFill>
                <a:latin typeface="Forte" panose="03060902040502070203" pitchFamily="66" charset="0"/>
              </a:rPr>
              <a:t>, BLACKPINK, Exo.</a:t>
            </a:r>
          </a:p>
          <a:p>
            <a:endParaRPr lang="pt-PT" sz="2200" dirty="0">
              <a:solidFill>
                <a:schemeClr val="bg1"/>
              </a:solidFill>
              <a:latin typeface="Forte" panose="03060902040502070203" pitchFamily="66" charset="0"/>
            </a:endParaRPr>
          </a:p>
        </p:txBody>
      </p:sp>
      <p:pic>
        <p:nvPicPr>
          <p:cNvPr id="2050" name="Picture 2" descr="Image result for k-po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662111"/>
            <a:ext cx="3745171" cy="374517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071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41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03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89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72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150</TotalTime>
  <Words>132</Words>
  <Application>Microsoft Office PowerPoint</Application>
  <PresentationFormat>Apresentação no Ecrã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10</vt:i4>
      </vt:variant>
    </vt:vector>
  </HeadingPairs>
  <TitlesOfParts>
    <vt:vector size="11" baseType="lpstr">
      <vt:lpstr>Papel</vt:lpstr>
      <vt:lpstr>K-Pop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M. E. - GEPE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K-Pop</dc:title>
  <dc:creator>Utilizador</dc:creator>
  <cp:lastModifiedBy>Utilizador</cp:lastModifiedBy>
  <cp:revision>13</cp:revision>
  <dcterms:created xsi:type="dcterms:W3CDTF">2017-02-16T13:51:42Z</dcterms:created>
  <dcterms:modified xsi:type="dcterms:W3CDTF">2017-03-16T15:01:14Z</dcterms:modified>
</cp:coreProperties>
</file>