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3" r:id="rId10"/>
    <p:sldId id="264" r:id="rId11"/>
    <p:sldId id="262" r:id="rId12"/>
    <p:sldId id="265" r:id="rId13"/>
    <p:sldId id="266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0DFF-91F5-4BCF-8191-C8743297648C}" type="datetimeFigureOut">
              <a:rPr lang="pt-PT" smtClean="0"/>
              <a:t>09-12-2016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0DFF-91F5-4BCF-8191-C8743297648C}" type="datetimeFigureOut">
              <a:rPr lang="pt-PT" smtClean="0"/>
              <a:t>09-12-2016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0DFF-91F5-4BCF-8191-C8743297648C}" type="datetimeFigureOut">
              <a:rPr lang="pt-PT" smtClean="0"/>
              <a:t>09-12-2016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0DFF-91F5-4BCF-8191-C8743297648C}" type="datetimeFigureOut">
              <a:rPr lang="pt-PT" smtClean="0"/>
              <a:t>09-12-2016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0DFF-91F5-4BCF-8191-C8743297648C}" type="datetimeFigureOut">
              <a:rPr lang="pt-PT" smtClean="0"/>
              <a:t>09-12-2016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0DFF-91F5-4BCF-8191-C8743297648C}" type="datetimeFigureOut">
              <a:rPr lang="pt-PT" smtClean="0"/>
              <a:t>09-12-2016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0DFF-91F5-4BCF-8191-C8743297648C}" type="datetimeFigureOut">
              <a:rPr lang="pt-PT" smtClean="0"/>
              <a:t>09-12-2016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0DFF-91F5-4BCF-8191-C8743297648C}" type="datetimeFigureOut">
              <a:rPr lang="pt-PT" smtClean="0"/>
              <a:t>09-12-2016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0DFF-91F5-4BCF-8191-C8743297648C}" type="datetimeFigureOut">
              <a:rPr lang="pt-PT" smtClean="0"/>
              <a:t>09-12-2016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0DFF-91F5-4BCF-8191-C8743297648C}" type="datetimeFigureOut">
              <a:rPr lang="pt-PT" smtClean="0"/>
              <a:t>09-12-2016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0DFF-91F5-4BCF-8191-C8743297648C}" type="datetimeFigureOut">
              <a:rPr lang="pt-PT" smtClean="0"/>
              <a:t>09-12-2016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90A0DFF-91F5-4BCF-8191-C8743297648C}" type="datetimeFigureOut">
              <a:rPr lang="pt-PT" smtClean="0"/>
              <a:t>09-12-2016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B3AAC1C-C212-43DE-BB4B-78CD644FD510}" type="slidenum">
              <a:rPr lang="pt-PT" smtClean="0"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542033"/>
          </a:xfrm>
        </p:spPr>
        <p:txBody>
          <a:bodyPr>
            <a:normAutofit fontScale="90000"/>
          </a:bodyPr>
          <a:lstStyle/>
          <a:p>
            <a:r>
              <a:rPr lang="pt-PT" u="sng" dirty="0" smtClean="0">
                <a:solidFill>
                  <a:schemeClr val="accent2">
                    <a:lumMod val="50000"/>
                  </a:schemeClr>
                </a:solidFill>
              </a:rPr>
              <a:t>Telemóveis Inteligentes</a:t>
            </a:r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u="sng" dirty="0" smtClean="0">
                <a:solidFill>
                  <a:schemeClr val="accent2">
                    <a:lumMod val="50000"/>
                  </a:schemeClr>
                </a:solidFill>
              </a:rPr>
              <a:t>Computador</a:t>
            </a:r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u="sng" dirty="0" smtClean="0">
                <a:solidFill>
                  <a:schemeClr val="accent2">
                    <a:lumMod val="50000"/>
                  </a:schemeClr>
                </a:solidFill>
              </a:rPr>
              <a:t>Transístores</a:t>
            </a:r>
            <a:endParaRPr lang="pt-PT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5013176"/>
            <a:ext cx="7336904" cy="1752600"/>
          </a:xfrm>
        </p:spPr>
        <p:txBody>
          <a:bodyPr>
            <a:normAutofit/>
          </a:bodyPr>
          <a:lstStyle/>
          <a:p>
            <a:pPr algn="ctr"/>
            <a:r>
              <a:rPr lang="pt-PT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Agrupamento de </a:t>
            </a: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Escolas Paulo Da Gama </a:t>
            </a:r>
          </a:p>
          <a:p>
            <a:pPr algn="ctr"/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Amora ,dezembro de 2016</a:t>
            </a:r>
          </a:p>
          <a:p>
            <a:pPr algn="ctr"/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Trabalho realizado pela aluna Luana Alexandra nº25 da Turma 8º F</a:t>
            </a:r>
          </a:p>
          <a:p>
            <a:pPr algn="ctr"/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âmbito da Disciplina de Tecnologias da Informação e comunicação (TIC) sob a orientação do professor  Sérgio Heleno</a:t>
            </a:r>
            <a:endParaRPr lang="pt-P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8136"/>
            <a:ext cx="171837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19"/>
            <a:ext cx="2096964" cy="1310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831" y="2708919"/>
            <a:ext cx="1634011" cy="1516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37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15200" cy="1154097"/>
          </a:xfrm>
        </p:spPr>
        <p:txBody>
          <a:bodyPr/>
          <a:lstStyle/>
          <a:p>
            <a:pPr algn="ctr"/>
            <a:r>
              <a:rPr lang="pt-PT" dirty="0" smtClean="0"/>
              <a:t>Computador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2348880"/>
            <a:ext cx="8568952" cy="3539527"/>
          </a:xfrm>
        </p:spPr>
        <p:txBody>
          <a:bodyPr/>
          <a:lstStyle/>
          <a:p>
            <a:r>
              <a:rPr lang="pt-PT" dirty="0"/>
              <a:t>Um computador pode possuir inúmeros atributos, dentre eles armazenamento de dados, processamento de dados, cálculo em grande escala, desenho industrial, tratamento de imagens gráficas, realidade virtual, entretenimento e cultura.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32308"/>
            <a:ext cx="2790311" cy="180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15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/>
              <a:t>Transístores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2420888"/>
            <a:ext cx="8712968" cy="3539527"/>
          </a:xfrm>
        </p:spPr>
        <p:txBody>
          <a:bodyPr/>
          <a:lstStyle/>
          <a:p>
            <a:r>
              <a:rPr lang="pt-PT" dirty="0" smtClean="0"/>
              <a:t>É  </a:t>
            </a:r>
            <a:r>
              <a:rPr lang="pt-PT" dirty="0"/>
              <a:t>um componente eletrônico que começou a popularizar-se na década de </a:t>
            </a:r>
            <a:r>
              <a:rPr lang="pt-PT" dirty="0" smtClean="0"/>
              <a:t>1950.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98" y="3573016"/>
            <a:ext cx="194421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3789040"/>
            <a:ext cx="3072341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39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/>
          <a:lstStyle/>
          <a:p>
            <a:pPr algn="ctr"/>
            <a:r>
              <a:rPr lang="pt-PT" dirty="0"/>
              <a:t>Transístores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3539527"/>
          </a:xfrm>
        </p:spPr>
        <p:txBody>
          <a:bodyPr/>
          <a:lstStyle/>
          <a:p>
            <a:r>
              <a:rPr lang="pt-PT" dirty="0"/>
              <a:t>São utilizados principalmente como amplificadores e interruptores de sinais elétricos, além de retificadores elétricos em um circuito, podendo ter variadas funções.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306705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85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15200" cy="1154097"/>
          </a:xfrm>
        </p:spPr>
        <p:txBody>
          <a:bodyPr/>
          <a:lstStyle/>
          <a:p>
            <a:pPr algn="ctr"/>
            <a:r>
              <a:rPr lang="pt-PT" dirty="0"/>
              <a:t>Transístores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2276872"/>
            <a:ext cx="8712968" cy="3539527"/>
          </a:xfrm>
        </p:spPr>
        <p:txBody>
          <a:bodyPr/>
          <a:lstStyle/>
          <a:p>
            <a:r>
              <a:rPr lang="pt-PT" dirty="0"/>
              <a:t>A palavra transístor resultou da justaposição das palavras transfer + resistor , isto é, resistência de transferência, visto poder ser considerado como uma resistência, fixa ou variável colocada entre o gerador e a carga.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27843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11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315200" cy="1154097"/>
          </a:xfrm>
        </p:spPr>
        <p:txBody>
          <a:bodyPr/>
          <a:lstStyle/>
          <a:p>
            <a:pPr algn="ctr"/>
            <a:r>
              <a:rPr lang="pt-PT" dirty="0" smtClean="0"/>
              <a:t>Interesse Temático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Transístores é  um componente eletrónico.</a:t>
            </a:r>
          </a:p>
          <a:p>
            <a:pPr marL="45720" indent="0">
              <a:buNone/>
            </a:pPr>
            <a:r>
              <a:rPr lang="pt-PT" dirty="0" smtClean="0"/>
              <a:t> </a:t>
            </a:r>
            <a:endParaRPr lang="pt-PT" u="sng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1930524" cy="1930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89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15200" cy="1154097"/>
          </a:xfrm>
        </p:spPr>
        <p:txBody>
          <a:bodyPr/>
          <a:lstStyle/>
          <a:p>
            <a:pPr algn="ctr"/>
            <a:r>
              <a:rPr lang="pt-PT" dirty="0" smtClean="0"/>
              <a:t>Índice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Telemóveis Inteligentes</a:t>
            </a:r>
          </a:p>
          <a:p>
            <a:endParaRPr lang="pt-PT" dirty="0" smtClean="0"/>
          </a:p>
          <a:p>
            <a:r>
              <a:rPr lang="pt-PT" dirty="0" smtClean="0"/>
              <a:t>Computador </a:t>
            </a:r>
          </a:p>
          <a:p>
            <a:endParaRPr lang="pt-PT" dirty="0" smtClean="0"/>
          </a:p>
          <a:p>
            <a:r>
              <a:rPr lang="pt-PT" dirty="0" smtClean="0"/>
              <a:t>Transístores</a:t>
            </a:r>
          </a:p>
          <a:p>
            <a:pPr marL="45720" indent="0">
              <a:buNone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233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15200" cy="1154097"/>
          </a:xfrm>
        </p:spPr>
        <p:txBody>
          <a:bodyPr/>
          <a:lstStyle/>
          <a:p>
            <a:pPr algn="ctr"/>
            <a:r>
              <a:rPr lang="pt-PT" dirty="0" smtClean="0"/>
              <a:t>Introdução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4869160"/>
            <a:ext cx="8640960" cy="3539527"/>
          </a:xfrm>
        </p:spPr>
        <p:txBody>
          <a:bodyPr/>
          <a:lstStyle/>
          <a:p>
            <a:pPr algn="ctr"/>
            <a:r>
              <a:rPr lang="pt-PT" dirty="0" smtClean="0"/>
              <a:t>Trabalho realizado com o objetivo de explicar os conceitos de Telemóveis Inteligentes , Computador, Transístores</a:t>
            </a:r>
          </a:p>
          <a:p>
            <a:pPr marL="45720" indent="0" algn="ctr">
              <a:buNone/>
            </a:pPr>
            <a:r>
              <a:rPr lang="pt-PT" dirty="0" smtClean="0"/>
              <a:t>Trabalho elaborado na Cidade de Amora pela aluna Luana Alexandra da Turma 8 </a:t>
            </a:r>
            <a:r>
              <a:rPr lang="pt-PT" dirty="0" err="1" smtClean="0"/>
              <a:t>ºF</a:t>
            </a:r>
            <a:r>
              <a:rPr lang="pt-PT" dirty="0" smtClean="0"/>
              <a:t> da Escola Paulo da Gama no ano letivo de 2016/2017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7786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315200" cy="1154097"/>
          </a:xfrm>
        </p:spPr>
        <p:txBody>
          <a:bodyPr/>
          <a:lstStyle/>
          <a:p>
            <a:pPr algn="ctr"/>
            <a:r>
              <a:rPr lang="pt-PT" dirty="0" smtClean="0"/>
              <a:t>Telemóveis Inteligentes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É </a:t>
            </a:r>
            <a:r>
              <a:rPr lang="pt-PT" dirty="0"/>
              <a:t>um telemóvel  que combina recursos com computadores </a:t>
            </a:r>
            <a:r>
              <a:rPr lang="pt-PT" dirty="0" smtClean="0"/>
              <a:t>pessoais.</a:t>
            </a:r>
          </a:p>
          <a:p>
            <a:pPr marL="45720" indent="0">
              <a:buNone/>
            </a:pP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227497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1705372" cy="1705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35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315200" cy="1154097"/>
          </a:xfrm>
        </p:spPr>
        <p:txBody>
          <a:bodyPr/>
          <a:lstStyle/>
          <a:p>
            <a:pPr algn="ctr"/>
            <a:r>
              <a:rPr lang="pt-PT" dirty="0"/>
              <a:t>Telemóveis Inteligentes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2769833"/>
            <a:ext cx="8784976" cy="3539527"/>
          </a:xfrm>
        </p:spPr>
        <p:txBody>
          <a:bodyPr/>
          <a:lstStyle/>
          <a:p>
            <a:r>
              <a:rPr lang="pt-PT" dirty="0"/>
              <a:t>Geralmente, um </a:t>
            </a:r>
            <a:r>
              <a:rPr lang="pt-PT" dirty="0" err="1"/>
              <a:t>smartphone</a:t>
            </a:r>
            <a:r>
              <a:rPr lang="pt-PT" dirty="0"/>
              <a:t> pode possuir características mínimas de hardware e software, sendo as principais a capacidade de conexão com redes de dados para acesso à internet, a capacidade de sincronização dos dados do organizador com um computador pessoal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62861"/>
            <a:ext cx="3311815" cy="2206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48" y="4428842"/>
            <a:ext cx="3115882" cy="187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1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15200" cy="1154097"/>
          </a:xfrm>
        </p:spPr>
        <p:txBody>
          <a:bodyPr/>
          <a:lstStyle/>
          <a:p>
            <a:pPr algn="ctr"/>
            <a:r>
              <a:rPr lang="pt-PT" dirty="0"/>
              <a:t>Telemóveis Inteligentes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2769833"/>
            <a:ext cx="8928992" cy="3539527"/>
          </a:xfrm>
        </p:spPr>
        <p:txBody>
          <a:bodyPr/>
          <a:lstStyle/>
          <a:p>
            <a:r>
              <a:rPr lang="pt-PT" dirty="0"/>
              <a:t>Mas também pode possuir características de hardware elevadas, permitindo processamento de gráficos em 3D para jogos, possibilidade de filmar em 4K (Sony </a:t>
            </a:r>
            <a:r>
              <a:rPr lang="pt-PT" dirty="0" err="1"/>
              <a:t>Xperia</a:t>
            </a:r>
            <a:r>
              <a:rPr lang="pt-PT" dirty="0"/>
              <a:t> Z3 e Samsung </a:t>
            </a:r>
            <a:r>
              <a:rPr lang="pt-PT" dirty="0" err="1"/>
              <a:t>Galaxy</a:t>
            </a:r>
            <a:r>
              <a:rPr lang="pt-PT" dirty="0"/>
              <a:t> S5), ecrãs 2k ou </a:t>
            </a:r>
            <a:r>
              <a:rPr lang="pt-PT" dirty="0" err="1"/>
              <a:t>QuadHD</a:t>
            </a:r>
            <a:r>
              <a:rPr lang="pt-PT" dirty="0"/>
              <a:t> (Samsung </a:t>
            </a:r>
            <a:r>
              <a:rPr lang="pt-PT" dirty="0" err="1"/>
              <a:t>Galaxy</a:t>
            </a:r>
            <a:r>
              <a:rPr lang="pt-PT" dirty="0"/>
              <a:t> Note 4 e LG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1824721" cy="2497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06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15200" cy="1154097"/>
          </a:xfrm>
        </p:spPr>
        <p:txBody>
          <a:bodyPr/>
          <a:lstStyle/>
          <a:p>
            <a:pPr algn="ctr"/>
            <a:r>
              <a:rPr lang="pt-PT" dirty="0" smtClean="0"/>
              <a:t>Computador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2523332"/>
            <a:ext cx="7315200" cy="3539527"/>
          </a:xfrm>
        </p:spPr>
        <p:txBody>
          <a:bodyPr/>
          <a:lstStyle/>
          <a:p>
            <a:r>
              <a:rPr lang="pt-PT" dirty="0" smtClean="0"/>
              <a:t>É uma </a:t>
            </a:r>
            <a:r>
              <a:rPr lang="pt-PT" dirty="0"/>
              <a:t>máquina capaz de variados tipos de tratamento automático de informações ou processamento de dados.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2390006" cy="1382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90283"/>
            <a:ext cx="2151278" cy="1529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69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15200" cy="1154097"/>
          </a:xfrm>
        </p:spPr>
        <p:txBody>
          <a:bodyPr/>
          <a:lstStyle/>
          <a:p>
            <a:pPr algn="ctr"/>
            <a:r>
              <a:rPr lang="pt-PT" dirty="0" smtClean="0"/>
              <a:t>Computador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3000" y="2739356"/>
            <a:ext cx="9001000" cy="3539527"/>
          </a:xfrm>
        </p:spPr>
        <p:txBody>
          <a:bodyPr/>
          <a:lstStyle/>
          <a:p>
            <a:r>
              <a:rPr lang="pt-PT" dirty="0"/>
              <a:t>No passado, o termo já foi aplicado a pessoas responsáveis por algum cálculo. Em geral, entende-se por computador um sistema físico que realiza algum tipo de computação. Existe ainda o conceito matemático rigoroso, utilizado na teoria da computação.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2496276" cy="1872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827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144</TotalTime>
  <Words>378</Words>
  <Application>Microsoft Office PowerPoint</Application>
  <PresentationFormat>Apresentação no Ecrã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Perspectiva</vt:lpstr>
      <vt:lpstr>Telemóveis Inteligentes Computador Transístores</vt:lpstr>
      <vt:lpstr>Interesse Temático </vt:lpstr>
      <vt:lpstr>Índice </vt:lpstr>
      <vt:lpstr>Introdução </vt:lpstr>
      <vt:lpstr>Telemóveis Inteligentes </vt:lpstr>
      <vt:lpstr>Telemóveis Inteligentes </vt:lpstr>
      <vt:lpstr>Telemóveis Inteligentes </vt:lpstr>
      <vt:lpstr>Computador </vt:lpstr>
      <vt:lpstr>Computador </vt:lpstr>
      <vt:lpstr>Computador </vt:lpstr>
      <vt:lpstr>Transístores </vt:lpstr>
      <vt:lpstr>Transístores</vt:lpstr>
      <vt:lpstr>Transístores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Telemóveis Inteligentes Computador Transístores</dc:title>
  <dc:creator>Utilizador</dc:creator>
  <cp:lastModifiedBy>Utilizador</cp:lastModifiedBy>
  <cp:revision>11</cp:revision>
  <dcterms:created xsi:type="dcterms:W3CDTF">2016-12-09T08:41:36Z</dcterms:created>
  <dcterms:modified xsi:type="dcterms:W3CDTF">2016-12-09T11:06:20Z</dcterms:modified>
</cp:coreProperties>
</file>