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60" r:id="rId3"/>
    <p:sldId id="261" r:id="rId4"/>
    <p:sldId id="262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504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D2196-88B1-134A-894E-6F5755195396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BEE4-98B9-3F45-9310-EBFDE31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C4001BB-6C29-4744-816B-388F20B64714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2368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18BF-8BEF-2F4B-A7F7-96858024734E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6382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6A3E-0611-7845-AFA1-5A319E4AF995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63423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CDD9-FAE1-D14B-B0FE-0D4F656FD6B7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58993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B2FD-FD72-6F45-B019-A20C38606538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41633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24EF-118F-F646-B41F-E1604BBDD170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26526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2A6E-8859-CF4D-BD46-4789F50ED9C0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82913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2A78-8B40-EC40-9C95-D783BECBB7ED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87883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0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C1EB-FE0C-1B4D-809C-9BE7F7355FB3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64538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5508-EA40-5648-90EB-03E7C62C8DE5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7332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944A-713C-9840-A7D4-363D60C96EB3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365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C841-1ABB-9641-A25C-766CF5B08C6A}" type="datetimeFigureOut">
              <a:rPr lang="en-US" smtClean="0"/>
              <a:t>15/04/14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6E78-B373-634F-AAB7-40DB6A3B1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8E0C8D9-5766-9B4E-8BE2-898C7AD85CB6}" type="slidenum">
              <a:rPr lang="pt-PT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hyperlink" Target="http://www.arcgis.com/home/webmap/viewer.html?webmap=8eb9efff0a9c4dbd96b9b66a45bf98f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hyperlink" Target="http://www.gpsies.com/mapOnly.do?fileId=wtlqknqsrfiaezxm&amp;authkey=D5DF4A8F209D45C9E66B5CC004A1A13879BA724ADD917EC0&amp;isFullScreenLeave=tr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ig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0649"/>
            <a:ext cx="18002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3" descr="C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6" y="115411"/>
            <a:ext cx="431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es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24183"/>
            <a:ext cx="2279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7520" y="516760"/>
            <a:ext cx="27610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rgbClr val="000000"/>
                </a:solidFill>
                <a:latin typeface="Arial"/>
              </a:rPr>
              <a:t>Nós Propomos!</a:t>
            </a:r>
            <a:endParaRPr lang="pt-PT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659" y="1008298"/>
            <a:ext cx="6342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solidFill>
                  <a:srgbClr val="000000"/>
                </a:solidFill>
                <a:latin typeface="Arial"/>
              </a:rPr>
              <a:t>Cidadania, Sustentabilidade e Inovação</a:t>
            </a:r>
          </a:p>
          <a:p>
            <a:pPr algn="ctr"/>
            <a:r>
              <a:rPr lang="pt-PT" sz="2400" dirty="0" smtClean="0">
                <a:solidFill>
                  <a:srgbClr val="000000"/>
                </a:solidFill>
                <a:latin typeface="Arial"/>
              </a:rPr>
              <a:t>na Educação Geográfica 2014/15</a:t>
            </a:r>
            <a:endParaRPr lang="pt-PT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155" y="2987955"/>
            <a:ext cx="6243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cap="all" dirty="0">
                <a:solidFill>
                  <a:srgbClr val="000000"/>
                </a:solidFill>
                <a:latin typeface="Arial"/>
              </a:rPr>
              <a:t>Valorização do </a:t>
            </a:r>
            <a:r>
              <a:rPr lang="pt-PT" b="1" cap="all" dirty="0" smtClean="0">
                <a:solidFill>
                  <a:srgbClr val="000000"/>
                </a:solidFill>
                <a:latin typeface="Arial"/>
              </a:rPr>
              <a:t>território </a:t>
            </a:r>
            <a:r>
              <a:rPr lang="pt-PT" b="1" cap="all" dirty="0">
                <a:solidFill>
                  <a:srgbClr val="000000"/>
                </a:solidFill>
                <a:latin typeface="Arial"/>
              </a:rPr>
              <a:t>e desenvolvimento local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1757" y="1839295"/>
            <a:ext cx="2311447" cy="32711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595" y="3959415"/>
            <a:ext cx="6465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Arial"/>
              </a:rPr>
              <a:t>Benvinda Gonçalves ; Cecília Realista ; </a:t>
            </a:r>
            <a:r>
              <a:rPr lang="pt-PT" dirty="0" err="1">
                <a:solidFill>
                  <a:srgbClr val="000000"/>
                </a:solidFill>
                <a:latin typeface="Arial"/>
              </a:rPr>
              <a:t>Leonine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 Alves ; M. Célia Folgado ;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 M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. Conceição Gerardo ; M. Lourdes F Santos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; M 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Lucília M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Dias; Clara 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R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ocha Santos </a:t>
            </a:r>
          </a:p>
          <a:p>
            <a:r>
              <a:rPr lang="pt-PT" dirty="0"/>
              <a:t>Universidade Sénior Intergeracional de Agualva Mira Sintra</a:t>
            </a:r>
          </a:p>
          <a:p>
            <a:endParaRPr lang="pt-PT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5697" y="5337754"/>
            <a:ext cx="209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006600"/>
                </a:solidFill>
                <a:latin typeface="Arial" charset="0"/>
              </a:rPr>
              <a:t>4 de maio de 2015</a:t>
            </a: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" y="5110466"/>
            <a:ext cx="2987040" cy="1513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3" name="Picture 12" descr="Logo USIAMS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9" y="5153088"/>
            <a:ext cx="1524000" cy="1524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8651" r="44995" b="57343"/>
          <a:stretch/>
        </p:blipFill>
        <p:spPr bwMode="auto">
          <a:xfrm>
            <a:off x="7287598" y="5738374"/>
            <a:ext cx="1600895" cy="885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0596" y="2040789"/>
            <a:ext cx="852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cap="all" dirty="0"/>
              <a:t>Roteiro do </a:t>
            </a:r>
            <a:r>
              <a:rPr lang="pt-PT" sz="2400" b="1" dirty="0"/>
              <a:t>PATRIMÓNIO HISTÓRICO E </a:t>
            </a:r>
            <a:endParaRPr lang="pt-PT" sz="2400" b="1" dirty="0" smtClean="0"/>
          </a:p>
          <a:p>
            <a:r>
              <a:rPr lang="pt-PT" sz="2400" b="1" dirty="0" smtClean="0"/>
              <a:t>CULTURAL </a:t>
            </a:r>
            <a:r>
              <a:rPr lang="pt-PT" sz="2400" b="1" dirty="0"/>
              <a:t>DE </a:t>
            </a:r>
            <a:r>
              <a:rPr lang="pt-PT" sz="2400" b="1" dirty="0" smtClean="0"/>
              <a:t>AGUALVA</a:t>
            </a:r>
            <a:r>
              <a:rPr lang="pt-PT" sz="2400" dirty="0"/>
              <a:t> </a:t>
            </a:r>
            <a:r>
              <a:rPr lang="pt-PT" sz="2400" b="1" dirty="0" smtClean="0"/>
              <a:t>MIRA SINTRA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301584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8.37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29814" r="20406" b="15076"/>
          <a:stretch/>
        </p:blipFill>
        <p:spPr>
          <a:xfrm>
            <a:off x="199802" y="1053288"/>
            <a:ext cx="7120649" cy="52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1280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516"/>
            <a:ext cx="74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Propostas para PLACAS de Identificação</a:t>
            </a:r>
            <a:endParaRPr lang="pt-PT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24" y="2340973"/>
            <a:ext cx="3430304" cy="326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305" r="36664"/>
          <a:stretch/>
        </p:blipFill>
        <p:spPr>
          <a:xfrm>
            <a:off x="526497" y="804206"/>
            <a:ext cx="1474931" cy="4803013"/>
          </a:xfrm>
          <a:prstGeom prst="rect">
            <a:avLst/>
          </a:prstGeom>
        </p:spPr>
      </p:pic>
      <p:pic>
        <p:nvPicPr>
          <p:cNvPr id="7" name="Picture 6" descr="Captura de ecrã - 2015-02-25, 18.37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29814" r="20406" b="15076"/>
          <a:stretch/>
        </p:blipFill>
        <p:spPr>
          <a:xfrm>
            <a:off x="3188246" y="3494829"/>
            <a:ext cx="3031511" cy="22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6707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378" y="3636105"/>
            <a:ext cx="7866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BIBLIOGRAFIA</a:t>
            </a:r>
          </a:p>
          <a:p>
            <a:endParaRPr lang="en-US" sz="2400" dirty="0"/>
          </a:p>
          <a:p>
            <a:r>
              <a:rPr lang="en-US" sz="2400" dirty="0" smtClean="0"/>
              <a:t>AGUA </a:t>
            </a:r>
            <a:r>
              <a:rPr lang="en-US" sz="2400" dirty="0"/>
              <a:t>ALBA-</a:t>
            </a:r>
            <a:r>
              <a:rPr lang="en-US" sz="2400" dirty="0" err="1"/>
              <a:t>Boletim</a:t>
            </a:r>
            <a:r>
              <a:rPr lang="en-US" sz="2400" dirty="0"/>
              <a:t> </a:t>
            </a:r>
            <a:r>
              <a:rPr lang="en-US" sz="2400" dirty="0" err="1"/>
              <a:t>Informativo</a:t>
            </a:r>
            <a:r>
              <a:rPr lang="en-US" sz="2400" dirty="0"/>
              <a:t> da Junta de </a:t>
            </a:r>
            <a:r>
              <a:rPr lang="en-US" sz="2400" dirty="0" err="1"/>
              <a:t>Freguesia</a:t>
            </a:r>
            <a:r>
              <a:rPr lang="en-US" sz="2400" dirty="0"/>
              <a:t> de Agualva-</a:t>
            </a:r>
            <a:r>
              <a:rPr lang="en-US" sz="2400" dirty="0" err="1"/>
              <a:t>Cacem</a:t>
            </a:r>
            <a:r>
              <a:rPr lang="en-US" sz="2400" dirty="0"/>
              <a:t> (</a:t>
            </a:r>
            <a:r>
              <a:rPr lang="en-US" sz="2400" dirty="0" err="1"/>
              <a:t>Maio</a:t>
            </a:r>
            <a:r>
              <a:rPr lang="en-US" sz="2400" dirty="0"/>
              <a:t> 1983 a </a:t>
            </a:r>
            <a:r>
              <a:rPr lang="en-US" sz="2400" dirty="0" err="1"/>
              <a:t>Abril</a:t>
            </a:r>
            <a:r>
              <a:rPr lang="en-US" sz="2400" dirty="0"/>
              <a:t> 1997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AGUALVA-CACEM e 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História-Publicação</a:t>
            </a:r>
            <a:r>
              <a:rPr lang="en-US" sz="2400" dirty="0"/>
              <a:t> da Junta de </a:t>
            </a:r>
            <a:r>
              <a:rPr lang="en-US" sz="2400" dirty="0" err="1"/>
              <a:t>Freguesia</a:t>
            </a:r>
            <a:r>
              <a:rPr lang="en-US" sz="2400" dirty="0"/>
              <a:t> de Agualva-</a:t>
            </a:r>
            <a:r>
              <a:rPr lang="en-US" sz="2400" dirty="0" err="1"/>
              <a:t>Cacem</a:t>
            </a:r>
            <a:r>
              <a:rPr lang="en-US" sz="2400" dirty="0"/>
              <a:t>-</a:t>
            </a:r>
            <a:r>
              <a:rPr lang="en-US" sz="2400" dirty="0" err="1"/>
              <a:t>Ano</a:t>
            </a:r>
            <a:r>
              <a:rPr lang="en-US" sz="2400" dirty="0"/>
              <a:t> 2000</a:t>
            </a:r>
          </a:p>
        </p:txBody>
      </p:sp>
      <p:pic>
        <p:nvPicPr>
          <p:cNvPr id="3" name="Picture 2" descr="falatori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18" y="503453"/>
            <a:ext cx="3685474" cy="31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2081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 bwMode="auto">
          <a:xfrm>
            <a:off x="774259" y="4563824"/>
            <a:ext cx="7959384" cy="229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t-PT" sz="1800" dirty="0" smtClean="0"/>
              <a:t>À  professora CLARA ROCHA expressamos o nosso profundo agradecimento pela orientação e apoio incondicionais que muito elevaram os nossos conhecimentos, e sem duvida, muito estimularam o nosso desejo de querer, sempre saber mais e a vontade constante de querer fazer melhor </a:t>
            </a:r>
          </a:p>
          <a:p>
            <a:pPr marL="0" indent="0" algn="r">
              <a:buNone/>
            </a:pPr>
            <a:r>
              <a:rPr lang="pt-PT" sz="1800" dirty="0" smtClean="0"/>
              <a:t>TERRITORIO E SOCIEDADE</a:t>
            </a:r>
          </a:p>
          <a:p>
            <a:pPr marL="0" indent="0" algn="r">
              <a:buNone/>
            </a:pPr>
            <a:r>
              <a:rPr lang="pt-PT" sz="1800" dirty="0" smtClean="0"/>
              <a:t>2015  </a:t>
            </a:r>
          </a:p>
          <a:p>
            <a:pPr marL="0" indent="0" algn="r">
              <a:buNone/>
            </a:pPr>
            <a:r>
              <a:rPr lang="pt-PT" sz="1800" dirty="0" smtClean="0"/>
              <a:t>OBRIGADA                                                    </a:t>
            </a:r>
            <a:endParaRPr lang="pt-PT" sz="1800" dirty="0"/>
          </a:p>
        </p:txBody>
      </p:sp>
      <p:pic>
        <p:nvPicPr>
          <p:cNvPr id="3" name="Picture 2" descr="Captura de ecrã - 2015-03-19, 18.59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27160" r="8951" b="20576"/>
          <a:stretch/>
        </p:blipFill>
        <p:spPr>
          <a:xfrm>
            <a:off x="278733" y="402726"/>
            <a:ext cx="8110671" cy="38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366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ecrã - 2015-02-25, 11.36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30864" b="7613"/>
          <a:stretch/>
        </p:blipFill>
        <p:spPr>
          <a:xfrm>
            <a:off x="263789" y="1291632"/>
            <a:ext cx="8005285" cy="520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89" y="278812"/>
            <a:ext cx="699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Localização dos elementos histórico culturais na Freguesia de Agualva Mira Sintra</a:t>
            </a:r>
            <a:endParaRPr lang="pt-PT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63789" y="6193006"/>
            <a:ext cx="8343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http://www.arcgis.com/home/webmap/viewer.html?webmap=</a:t>
            </a:r>
            <a:r>
              <a:rPr lang="en-US" dirty="0" smtClean="0">
                <a:hlinkClick r:id="rId3"/>
              </a:rPr>
              <a:t>8eb9efff0a9c4dbd96b9b66a45bf98f2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3542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- 2015-02-25, 11.12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2456" b="6494"/>
          <a:stretch/>
        </p:blipFill>
        <p:spPr>
          <a:xfrm>
            <a:off x="0" y="861976"/>
            <a:ext cx="8919465" cy="504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643" y="30979"/>
            <a:ext cx="854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Dimensão e traçado do percurso georreferenciado</a:t>
            </a:r>
          </a:p>
          <a:p>
            <a:r>
              <a:rPr lang="pt-PT" sz="2400" b="1" dirty="0" smtClean="0"/>
              <a:t>Para caminhadas e </a:t>
            </a:r>
            <a:r>
              <a:rPr lang="en-GB" sz="2400" b="1" i="1" dirty="0" err="1" smtClean="0"/>
              <a:t>geocachin</a:t>
            </a:r>
            <a:r>
              <a:rPr lang="pt-PT" sz="2400" b="1" i="1" dirty="0" smtClean="0"/>
              <a:t>g</a:t>
            </a:r>
            <a:endParaRPr lang="pt-PT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588426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http://www.gpsies.com/mapOnly.do?fileId=wtlqknqsrfiaezxm&amp;authkey=D5DF4A8F209D45C9E66B5CC004A1A13879BA724ADD917EC0&amp;isFullScreenLeave=</a:t>
            </a:r>
            <a:r>
              <a:rPr lang="en-US" dirty="0" smtClean="0">
                <a:hlinkClick r:id="rId3"/>
              </a:rPr>
              <a:t>true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921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- 2015-02-14, 16.56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25365" r="23321" b="25113"/>
          <a:stretch/>
        </p:blipFill>
        <p:spPr>
          <a:xfrm>
            <a:off x="2454782" y="938634"/>
            <a:ext cx="6560667" cy="4804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537" y="72516"/>
            <a:ext cx="325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MODELO DE PLACA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9277" y="599460"/>
            <a:ext cx="198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Elemento histórico</a:t>
            </a:r>
            <a:endParaRPr lang="pt-PT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454782" y="784126"/>
            <a:ext cx="1630744" cy="855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835" y="2429810"/>
            <a:ext cx="198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Breve descrição</a:t>
            </a:r>
            <a:endParaRPr lang="pt-P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49856" y="2688696"/>
            <a:ext cx="1369456" cy="790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84229" y="5163346"/>
            <a:ext cx="1630688" cy="276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277" y="5163346"/>
            <a:ext cx="111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CODE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86229" y="5163346"/>
            <a:ext cx="323683" cy="1104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9120" y="6267804"/>
            <a:ext cx="204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mtClean="0"/>
              <a:t>Logos e promotores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9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6.35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6200" r="18374" b="12365"/>
          <a:stretch/>
        </p:blipFill>
        <p:spPr>
          <a:xfrm>
            <a:off x="154857" y="843099"/>
            <a:ext cx="8096871" cy="59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921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6.37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9362" r="16342" b="12366"/>
          <a:stretch/>
        </p:blipFill>
        <p:spPr>
          <a:xfrm>
            <a:off x="247763" y="1111912"/>
            <a:ext cx="8010519" cy="53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6800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6.39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27555" r="19729" b="11915"/>
          <a:stretch/>
        </p:blipFill>
        <p:spPr>
          <a:xfrm>
            <a:off x="154850" y="700338"/>
            <a:ext cx="7627028" cy="57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6707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6.42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28007" r="16681" b="10663"/>
          <a:stretch/>
        </p:blipFill>
        <p:spPr>
          <a:xfrm>
            <a:off x="526497" y="1416183"/>
            <a:ext cx="7773562" cy="54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1280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97" y="72516"/>
            <a:ext cx="47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PLACAS de </a:t>
            </a:r>
            <a:r>
              <a:rPr lang="pt-PT" sz="2800" b="1" dirty="0" smtClean="0"/>
              <a:t>Identificação</a:t>
            </a:r>
            <a:endParaRPr lang="pt-PT" sz="2800" b="1" dirty="0"/>
          </a:p>
        </p:txBody>
      </p:sp>
      <p:pic>
        <p:nvPicPr>
          <p:cNvPr id="3" name="Picture 2" descr="Captura de ecrã - 2015-02-25, 18.33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32072" r="22439" b="14173"/>
          <a:stretch/>
        </p:blipFill>
        <p:spPr>
          <a:xfrm>
            <a:off x="0" y="642480"/>
            <a:ext cx="7511224" cy="55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6707"/>
      </p:ext>
    </p:extLst>
  </p:cSld>
  <p:clrMapOvr>
    <a:masterClrMapping/>
  </p:clrMapOvr>
  <p:transition xmlns:p14="http://schemas.microsoft.com/office/powerpoint/2010/main"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255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Glass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Rocha Santos</dc:creator>
  <cp:lastModifiedBy>Clara Rocha Santos</cp:lastModifiedBy>
  <cp:revision>25</cp:revision>
  <dcterms:created xsi:type="dcterms:W3CDTF">2015-02-14T11:11:04Z</dcterms:created>
  <dcterms:modified xsi:type="dcterms:W3CDTF">2015-04-14T19:48:53Z</dcterms:modified>
</cp:coreProperties>
</file>