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21/04/2015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cptaipas.com.sapo.pt/julho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6056" y="-73360"/>
            <a:ext cx="3313355" cy="1702160"/>
          </a:xfrm>
        </p:spPr>
        <p:txBody>
          <a:bodyPr/>
          <a:lstStyle/>
          <a:p>
            <a:r>
              <a:rPr lang="pt-PT" dirty="0" smtClean="0">
                <a:latin typeface="Calibri" panose="020F0502020204030204" pitchFamily="34" charset="0"/>
              </a:rPr>
              <a:t>PROJETO NÓS PROPOMOS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32040" y="2348880"/>
            <a:ext cx="3309803" cy="1260629"/>
          </a:xfrm>
        </p:spPr>
        <p:txBody>
          <a:bodyPr/>
          <a:lstStyle/>
          <a:p>
            <a:r>
              <a:rPr lang="pt-PT" dirty="0" smtClean="0"/>
              <a:t>Levantamento das </a:t>
            </a:r>
            <a:r>
              <a:rPr lang="pt-PT" dirty="0" smtClean="0"/>
              <a:t>casas degradadas nas </a:t>
            </a:r>
            <a:r>
              <a:rPr lang="pt-PT" dirty="0" smtClean="0"/>
              <a:t>Caldas das Taipas</a:t>
            </a:r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395536" y="1052736"/>
            <a:ext cx="3883522" cy="4565654"/>
            <a:chOff x="524031" y="499044"/>
            <a:chExt cx="3883522" cy="4565654"/>
          </a:xfrm>
        </p:grpSpPr>
        <p:pic>
          <p:nvPicPr>
            <p:cNvPr id="1026" name="Picture 2" descr="C:\Users\Hugo\Desktop\NOS PROPOMOS\Casa do Port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99044"/>
              <a:ext cx="2899598" cy="16338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Hugo\Desktop\NOS PROPOMOS\Posto de enfermagem (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988840"/>
              <a:ext cx="2859889" cy="161143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Hugo\Desktop\NOS PROPOMOS\Pensao vila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1" y="3433674"/>
              <a:ext cx="2899598" cy="16310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Conexão recta 5"/>
          <p:cNvCxnSpPr/>
          <p:nvPr/>
        </p:nvCxnSpPr>
        <p:spPr>
          <a:xfrm>
            <a:off x="4716016" y="3573016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680012" y="3573016"/>
            <a:ext cx="345638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dirty="0" smtClean="0"/>
              <a:t>Escola Secundaria Caldas das Taipas</a:t>
            </a:r>
          </a:p>
          <a:p>
            <a:pPr>
              <a:lnSpc>
                <a:spcPct val="150000"/>
              </a:lnSpc>
            </a:pPr>
            <a:r>
              <a:rPr lang="pt-PT" sz="1400" dirty="0" smtClean="0"/>
              <a:t>Trabalho realizado por:</a:t>
            </a:r>
          </a:p>
          <a:p>
            <a:pPr>
              <a:lnSpc>
                <a:spcPct val="150000"/>
              </a:lnSpc>
            </a:pPr>
            <a:r>
              <a:rPr lang="pt-PT" sz="1400" dirty="0" smtClean="0"/>
              <a:t>	Cláudio Sousa</a:t>
            </a:r>
          </a:p>
          <a:p>
            <a:pPr>
              <a:lnSpc>
                <a:spcPct val="150000"/>
              </a:lnSpc>
            </a:pPr>
            <a:r>
              <a:rPr lang="pt-PT" sz="1400" dirty="0" smtClean="0"/>
              <a:t>	Flávio Fernandes </a:t>
            </a:r>
          </a:p>
          <a:p>
            <a:pPr>
              <a:lnSpc>
                <a:spcPct val="150000"/>
              </a:lnSpc>
            </a:pPr>
            <a:r>
              <a:rPr lang="pt-PT" sz="1400" dirty="0" smtClean="0"/>
              <a:t>	Hugo Silva</a:t>
            </a:r>
          </a:p>
          <a:p>
            <a:pPr>
              <a:lnSpc>
                <a:spcPct val="150000"/>
              </a:lnSpc>
            </a:pPr>
            <a:r>
              <a:rPr lang="pt-PT" sz="1400" dirty="0" smtClean="0"/>
              <a:t>	Vítor Magalhães</a:t>
            </a:r>
          </a:p>
          <a:p>
            <a:pPr>
              <a:lnSpc>
                <a:spcPct val="150000"/>
              </a:lnSpc>
            </a:pPr>
            <a:r>
              <a:rPr lang="pt-PT" sz="1400" dirty="0" smtClean="0"/>
              <a:t>Ano/Turma: 11ºH</a:t>
            </a:r>
          </a:p>
        </p:txBody>
      </p:sp>
      <p:cxnSp>
        <p:nvCxnSpPr>
          <p:cNvPr id="12" name="Conexão recta 11"/>
          <p:cNvCxnSpPr/>
          <p:nvPr/>
        </p:nvCxnSpPr>
        <p:spPr>
          <a:xfrm>
            <a:off x="4716016" y="5927507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5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Bibliografia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3" y="2323653"/>
            <a:ext cx="6552844" cy="1465388"/>
          </a:xfrm>
        </p:spPr>
        <p:txBody>
          <a:bodyPr>
            <a:normAutofit/>
          </a:bodyPr>
          <a:lstStyle/>
          <a:p>
            <a:r>
              <a:rPr lang="pt-PT" sz="1600" dirty="0" smtClean="0">
                <a:hlinkClick r:id="rId2"/>
              </a:rPr>
              <a:t> http</a:t>
            </a:r>
            <a:r>
              <a:rPr lang="pt-PT" sz="1600" dirty="0">
                <a:hlinkClick r:id="rId2"/>
              </a:rPr>
              <a:t>://</a:t>
            </a:r>
            <a:r>
              <a:rPr lang="pt-PT" sz="1600" dirty="0" smtClean="0">
                <a:hlinkClick r:id="rId2"/>
              </a:rPr>
              <a:t>pcptaipas.com.sapo.pt/julho.pdf</a:t>
            </a:r>
            <a:endParaRPr lang="pt-PT" sz="1600" dirty="0" smtClean="0"/>
          </a:p>
          <a:p>
            <a:r>
              <a:rPr lang="pt-PT" sz="1600" dirty="0" smtClean="0"/>
              <a:t> Junta Freguesia Caldas das Taipas </a:t>
            </a:r>
          </a:p>
          <a:p>
            <a:r>
              <a:rPr lang="pt-PT" sz="1600" dirty="0" smtClean="0"/>
              <a:t> Google maps </a:t>
            </a:r>
          </a:p>
          <a:p>
            <a:r>
              <a:rPr lang="pt-PT" sz="1600" dirty="0" smtClean="0"/>
              <a:t> Satelite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9267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pt-PT" dirty="0" smtClean="0"/>
              <a:t>Índice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772816"/>
            <a:ext cx="7704856" cy="4320480"/>
          </a:xfrm>
        </p:spPr>
        <p:txBody>
          <a:bodyPr>
            <a:normAutofit fontScale="62500" lnSpcReduction="20000"/>
          </a:bodyPr>
          <a:lstStyle/>
          <a:p>
            <a:pPr marL="88900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500" dirty="0" smtClean="0"/>
              <a:t> Localização da </a:t>
            </a:r>
            <a:r>
              <a:rPr lang="pt-PT" sz="2500" dirty="0"/>
              <a:t>área a </a:t>
            </a:r>
            <a:r>
              <a:rPr lang="pt-PT" sz="2500" dirty="0" smtClean="0"/>
              <a:t>intervir</a:t>
            </a:r>
          </a:p>
          <a:p>
            <a:pPr marL="88900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500" dirty="0" smtClean="0"/>
              <a:t> Problema </a:t>
            </a:r>
            <a:r>
              <a:rPr lang="pt-PT" sz="2500" dirty="0"/>
              <a:t>de partida e localização da área a </a:t>
            </a:r>
            <a:r>
              <a:rPr lang="pt-PT" sz="2500" dirty="0" smtClean="0"/>
              <a:t>intervir</a:t>
            </a:r>
          </a:p>
          <a:p>
            <a:pPr marL="88900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500" dirty="0" smtClean="0"/>
              <a:t> Desenvolvimento do projeto</a:t>
            </a:r>
          </a:p>
          <a:p>
            <a:pPr marL="386080" lvl="1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300" dirty="0"/>
              <a:t> </a:t>
            </a:r>
            <a:r>
              <a:rPr lang="pt-PT" sz="2300" dirty="0" smtClean="0"/>
              <a:t>Identificação do problema</a:t>
            </a:r>
          </a:p>
          <a:p>
            <a:pPr marL="660400" lvl="2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100" dirty="0"/>
              <a:t> </a:t>
            </a:r>
            <a:r>
              <a:rPr lang="pt-PT" sz="2100" dirty="0" smtClean="0"/>
              <a:t>Primeira habitação</a:t>
            </a:r>
          </a:p>
          <a:p>
            <a:pPr marL="660400" lvl="2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100" dirty="0" smtClean="0"/>
              <a:t> Segunda habitação</a:t>
            </a:r>
          </a:p>
          <a:p>
            <a:pPr marL="660400" lvl="2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100" dirty="0"/>
              <a:t> </a:t>
            </a:r>
            <a:r>
              <a:rPr lang="pt-PT" sz="2100" dirty="0" smtClean="0"/>
              <a:t>Terceira habitação</a:t>
            </a:r>
          </a:p>
          <a:p>
            <a:pPr marL="88900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100" dirty="0" smtClean="0"/>
              <a:t>  </a:t>
            </a:r>
            <a:r>
              <a:rPr lang="pt-PT" sz="2600" dirty="0" smtClean="0"/>
              <a:t>Propostas de solução</a:t>
            </a:r>
            <a:endParaRPr lang="pt-PT" sz="2600" dirty="0"/>
          </a:p>
          <a:p>
            <a:pPr marL="88900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500" dirty="0" smtClean="0"/>
              <a:t> Conclusão</a:t>
            </a:r>
            <a:endParaRPr lang="pt-PT" sz="2500" dirty="0"/>
          </a:p>
          <a:p>
            <a:pPr marL="88900" indent="-1905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pt-PT" sz="2500" dirty="0" smtClean="0"/>
              <a:t> Bibliografia</a:t>
            </a:r>
            <a:endParaRPr lang="pt-PT" sz="2500" dirty="0"/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16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772816"/>
            <a:ext cx="6777317" cy="3508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600" dirty="0" smtClean="0"/>
              <a:t>Este trabalho foi realizado no âmbito do projeto “Nós Propomos” e da disciplina de Geografia A. O nosso tema escolhido </a:t>
            </a:r>
            <a:r>
              <a:rPr lang="pt-PT" sz="1600" dirty="0" smtClean="0"/>
              <a:t>foi sobre “as </a:t>
            </a:r>
            <a:r>
              <a:rPr lang="pt-PT" sz="1600" dirty="0" smtClean="0"/>
              <a:t>habitações abandonadas na vila das Caldas das </a:t>
            </a:r>
            <a:r>
              <a:rPr lang="pt-PT" sz="1600" dirty="0" smtClean="0"/>
              <a:t>Taipas”. </a:t>
            </a:r>
            <a:r>
              <a:rPr lang="pt-PT" sz="1600" dirty="0" smtClean="0"/>
              <a:t>As habitações </a:t>
            </a:r>
            <a:r>
              <a:rPr lang="pt-PT" sz="1600" dirty="0" smtClean="0"/>
              <a:t>selecionadas </a:t>
            </a:r>
            <a:r>
              <a:rPr lang="pt-PT" sz="1600" dirty="0" smtClean="0"/>
              <a:t>estão abandonadas por motivos </a:t>
            </a:r>
            <a:r>
              <a:rPr lang="pt-PT" sz="1600" dirty="0" smtClean="0"/>
              <a:t>diferentes, uma das quais  </a:t>
            </a:r>
            <a:r>
              <a:rPr lang="pt-PT" sz="1600" dirty="0" smtClean="0"/>
              <a:t>encontra-se em fase de </a:t>
            </a:r>
            <a:r>
              <a:rPr lang="pt-PT" sz="1600" dirty="0" smtClean="0"/>
              <a:t>requalificação. </a:t>
            </a:r>
            <a:r>
              <a:rPr lang="pt-PT" sz="1600" dirty="0" smtClean="0"/>
              <a:t>Com isto tivemos uma ajuda preciosa da secretária da junta de freguesia que nos deu a informação necessária para a realização de cada tratamento adequado à habitação correspondente.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10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Hugo\Desktop\NOS PROPOMOS\taipa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2363"/>
            <a:ext cx="4565798" cy="2226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747589"/>
            <a:ext cx="3427090" cy="211345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8900" indent="-19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PT" sz="1600" dirty="0"/>
              <a:t>A área de intervenção vai decorrer na vila das Caldas das Taipas, pertencente ao concelho de Guimarães, distrito de Braga.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3417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Localização da área a </a:t>
            </a:r>
            <a:r>
              <a:rPr lang="pt-PT" dirty="0" smtClean="0"/>
              <a:t>intervir</a:t>
            </a:r>
            <a:endParaRPr lang="pt-PT" dirty="0"/>
          </a:p>
        </p:txBody>
      </p:sp>
      <p:pic>
        <p:nvPicPr>
          <p:cNvPr id="2052" name="Picture 4" descr="C:\Users\Hugo\Desktop\NOS PROPOMOS\taipas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/>
          <a:stretch/>
        </p:blipFill>
        <p:spPr bwMode="auto">
          <a:xfrm>
            <a:off x="546230" y="3955649"/>
            <a:ext cx="5832649" cy="247140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1799" y="4318693"/>
            <a:ext cx="1800200" cy="1512168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8" name="Conexão recta 7"/>
          <p:cNvCxnSpPr>
            <a:stCxn id="6" idx="1"/>
            <a:endCxn id="18" idx="1"/>
          </p:cNvCxnSpPr>
          <p:nvPr/>
        </p:nvCxnSpPr>
        <p:spPr>
          <a:xfrm flipV="1">
            <a:off x="3035432" y="2527526"/>
            <a:ext cx="2004098" cy="2012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>
            <a:stCxn id="6" idx="5"/>
            <a:endCxn id="18" idx="5"/>
          </p:cNvCxnSpPr>
          <p:nvPr/>
        </p:nvCxnSpPr>
        <p:spPr>
          <a:xfrm flipV="1">
            <a:off x="4308366" y="3737788"/>
            <a:ext cx="2252757" cy="18716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724398" y="2276873"/>
            <a:ext cx="2151857" cy="1711568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39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2132857"/>
            <a:ext cx="6984776" cy="172819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1600" dirty="0" smtClean="0"/>
              <a:t> Este problema é abundante em várias regiões do nosso país, e nós vamos retratar este problema no nosso território, porém, </a:t>
            </a:r>
            <a:r>
              <a:rPr lang="pt-PT" sz="1600" dirty="0"/>
              <a:t>n</a:t>
            </a:r>
            <a:r>
              <a:rPr lang="pt-PT" sz="1600" dirty="0" smtClean="0"/>
              <a:t>ão iremos expor soluções em alguns casos devido a problemas entre as famílias como iremos exibir de seguida.</a:t>
            </a:r>
            <a:endParaRPr lang="pt-PT" sz="16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marL="88900" indent="-19050">
              <a:lnSpc>
                <a:spcPct val="170000"/>
              </a:lnSpc>
            </a:pPr>
            <a:r>
              <a:rPr lang="pt-PT" dirty="0"/>
              <a:t>Desenvolvimento do </a:t>
            </a:r>
            <a:r>
              <a:rPr lang="pt-PT" dirty="0" smtClean="0"/>
              <a:t>projeto</a:t>
            </a:r>
            <a:br>
              <a:rPr lang="pt-PT" dirty="0" smtClean="0"/>
            </a:br>
            <a:r>
              <a:rPr lang="pt-PT" sz="1800" dirty="0" smtClean="0"/>
              <a:t>Identificação do problema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6577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50504" y="1700808"/>
            <a:ext cx="7017848" cy="79208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t-PT" sz="1600" b="1" dirty="0" smtClean="0"/>
              <a:t>Antes: </a:t>
            </a:r>
            <a:r>
              <a:rPr lang="pt-PT" sz="1600" dirty="0" smtClean="0"/>
              <a:t>Esta habitação presente na imagem era outrora um posto de enfermagem, sendo naquela altura, a Junta da freguesia a responsável por esta habitação.</a:t>
            </a:r>
            <a:endParaRPr lang="pt-PT" sz="1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608" y="34178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/>
              <a:t>Primeira habitação</a:t>
            </a:r>
            <a:endParaRPr lang="pt-PT" dirty="0"/>
          </a:p>
        </p:txBody>
      </p:sp>
      <p:pic>
        <p:nvPicPr>
          <p:cNvPr id="5" name="Picture 3" descr="C:\Users\Hugo\Desktop\NOS PROPOMOS\Posto de enfermagem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833874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010072" y="5085184"/>
            <a:ext cx="7024744" cy="792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pt-PT" sz="1600" b="1" dirty="0" smtClean="0"/>
              <a:t>Atualmente: </a:t>
            </a:r>
            <a:r>
              <a:rPr lang="pt-PT" sz="1600" dirty="0" smtClean="0"/>
              <a:t>Esta habitação encontra-se abandonada e a degradar-se aos poucos, e apresenta, alguns sinais de descuido pelo atual proprietário.</a:t>
            </a:r>
            <a:endParaRPr lang="pt-PT" sz="1600" dirty="0"/>
          </a:p>
        </p:txBody>
      </p:sp>
      <p:pic>
        <p:nvPicPr>
          <p:cNvPr id="3074" name="Picture 2" descr="C:\Users\Hugo\Desktop\NOS PROPOMOS\Posto de enfermag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704301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3608" y="34178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/>
              <a:t>Segunda habitação</a:t>
            </a:r>
            <a:endParaRPr lang="pt-PT" dirty="0"/>
          </a:p>
        </p:txBody>
      </p:sp>
      <p:pic>
        <p:nvPicPr>
          <p:cNvPr id="6" name="Picture 4" descr="C:\Users\Hugo\Desktop\NOS PROPOMOS\Pensao vi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7" y="2348880"/>
            <a:ext cx="3968441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1187624" y="4797152"/>
            <a:ext cx="7348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 smtClean="0"/>
              <a:t>Atualmente: </a:t>
            </a:r>
            <a:r>
              <a:rPr lang="pt-PT" sz="1600" dirty="0" smtClean="0"/>
              <a:t>estava </a:t>
            </a:r>
            <a:r>
              <a:rPr lang="pt-PT" sz="1600" dirty="0"/>
              <a:t>a </a:t>
            </a:r>
            <a:r>
              <a:rPr lang="pt-PT" sz="1600" dirty="0" smtClean="0"/>
              <a:t>transformar-se </a:t>
            </a:r>
            <a:r>
              <a:rPr lang="pt-PT" sz="1600" dirty="0"/>
              <a:t>num </a:t>
            </a:r>
            <a:r>
              <a:rPr lang="pt-PT" sz="1600" dirty="0" smtClean="0"/>
              <a:t>“mercado </a:t>
            </a:r>
            <a:r>
              <a:rPr lang="pt-PT" sz="1600" dirty="0" smtClean="0"/>
              <a:t>de </a:t>
            </a:r>
            <a:r>
              <a:rPr lang="pt-PT" sz="1600" dirty="0" smtClean="0"/>
              <a:t>droga”, </a:t>
            </a:r>
            <a:r>
              <a:rPr lang="pt-PT" sz="1600" dirty="0" smtClean="0"/>
              <a:t>um </a:t>
            </a:r>
            <a:r>
              <a:rPr lang="pt-PT" sz="1600" dirty="0"/>
              <a:t>local </a:t>
            </a:r>
            <a:r>
              <a:rPr lang="pt-PT" sz="1600" dirty="0" smtClean="0"/>
              <a:t>utilizado </a:t>
            </a:r>
            <a:r>
              <a:rPr lang="pt-PT" sz="1600" dirty="0"/>
              <a:t>pelos </a:t>
            </a:r>
            <a:r>
              <a:rPr lang="pt-PT" sz="1600" dirty="0" smtClean="0"/>
              <a:t>toxicodependentes </a:t>
            </a:r>
            <a:r>
              <a:rPr lang="pt-PT" sz="1600" dirty="0"/>
              <a:t>para consumo e </a:t>
            </a:r>
            <a:r>
              <a:rPr lang="pt-PT" sz="1600" dirty="0" smtClean="0"/>
              <a:t>tráfico</a:t>
            </a:r>
            <a:r>
              <a:rPr lang="pt-PT" sz="1600" dirty="0"/>
              <a:t>, pondo as populações </a:t>
            </a:r>
            <a:r>
              <a:rPr lang="pt-PT" sz="1600" dirty="0" smtClean="0"/>
              <a:t>vizinhas em sobressalto. </a:t>
            </a:r>
            <a:r>
              <a:rPr lang="pt-PT" sz="1600" dirty="0"/>
              <a:t>Este edifício vai ser </a:t>
            </a:r>
            <a:r>
              <a:rPr lang="pt-PT" sz="1600" dirty="0" smtClean="0"/>
              <a:t>um </a:t>
            </a:r>
            <a:r>
              <a:rPr lang="pt-PT" sz="1600" dirty="0"/>
              <a:t>lar residencial de </a:t>
            </a:r>
            <a:r>
              <a:rPr lang="pt-PT" sz="1600" dirty="0" smtClean="0"/>
              <a:t>idosos e </a:t>
            </a:r>
            <a:r>
              <a:rPr lang="pt-PT" sz="1600" dirty="0"/>
              <a:t>centro de dia</a:t>
            </a:r>
            <a:r>
              <a:rPr lang="pt-PT" sz="1600" dirty="0" smtClean="0"/>
              <a:t>.</a:t>
            </a:r>
            <a:endParaRPr lang="pt-PT" sz="1600" dirty="0"/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>
          <a:xfrm>
            <a:off x="1050504" y="1628800"/>
            <a:ext cx="7017848" cy="79208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PT" sz="1600" b="1" dirty="0" smtClean="0"/>
              <a:t>Antes: </a:t>
            </a:r>
            <a:r>
              <a:rPr lang="pt-PT" sz="1600" dirty="0" smtClean="0"/>
              <a:t>era uma </a:t>
            </a:r>
            <a:r>
              <a:rPr lang="pt-PT" sz="1600" dirty="0" smtClean="0"/>
              <a:t>pensão (Pensão Vilas) </a:t>
            </a:r>
            <a:r>
              <a:rPr lang="pt-PT" sz="1600" dirty="0" smtClean="0"/>
              <a:t>mas foi abandonada com o passar dos anos.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9359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3608" y="34178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/>
              <a:t>Terceira habitação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1043608" y="1628800"/>
            <a:ext cx="7492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dirty="0" smtClean="0"/>
              <a:t>Esta habitação sempre serviu para </a:t>
            </a:r>
            <a:r>
              <a:rPr lang="pt-PT" sz="1600" dirty="0" smtClean="0"/>
              <a:t>habitação. </a:t>
            </a:r>
            <a:r>
              <a:rPr lang="pt-PT" sz="1600" dirty="0" smtClean="0"/>
              <a:t>Pertence </a:t>
            </a:r>
            <a:r>
              <a:rPr lang="pt-PT" sz="1600" dirty="0" smtClean="0"/>
              <a:t>a uma </a:t>
            </a:r>
            <a:r>
              <a:rPr lang="pt-PT" sz="1600" dirty="0" smtClean="0"/>
              <a:t>família rica do Porto, que segundo </a:t>
            </a:r>
            <a:r>
              <a:rPr lang="pt-PT" sz="1600" b="1" dirty="0" smtClean="0"/>
              <a:t>atravessa um problema com a questão de partilhas, não chegando a uma conclusão quanto ao destino desta casa.</a:t>
            </a:r>
            <a:endParaRPr lang="pt-PT" sz="1600" dirty="0"/>
          </a:p>
        </p:txBody>
      </p:sp>
      <p:pic>
        <p:nvPicPr>
          <p:cNvPr id="6" name="Picture 2" descr="C:\Users\Hugo\Desktop\NOS PROPOMOS\Casa do Po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30" y="3140968"/>
            <a:ext cx="3986099" cy="224601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600" dirty="0"/>
              <a:t>T</a:t>
            </a:r>
            <a:r>
              <a:rPr lang="pt-PT" sz="1600" dirty="0" smtClean="0"/>
              <a:t>odas estas habitações deveriam ter um tratamento especifico, no caso da </a:t>
            </a:r>
            <a:r>
              <a:rPr lang="pt-PT" sz="1600" dirty="0" smtClean="0"/>
              <a:t>Pensão Vilas o destino será um lar de Idosos. </a:t>
            </a:r>
            <a:endParaRPr lang="pt-PT" sz="1600" dirty="0" smtClean="0"/>
          </a:p>
          <a:p>
            <a:pPr>
              <a:lnSpc>
                <a:spcPct val="150000"/>
              </a:lnSpc>
            </a:pPr>
            <a:r>
              <a:rPr lang="pt-PT" sz="1600" dirty="0" smtClean="0"/>
              <a:t>No caso das duas outras habitações, a da família de Vizela deveria ser tomada uma decisão e talvez quem saiba a melhor solução era ela ser vendida à junta </a:t>
            </a:r>
            <a:r>
              <a:rPr lang="pt-PT" sz="1600" dirty="0" smtClean="0"/>
              <a:t>ou à </a:t>
            </a:r>
            <a:r>
              <a:rPr lang="pt-PT" sz="1600" dirty="0" smtClean="0"/>
              <a:t>câmara de Guimarães. </a:t>
            </a:r>
          </a:p>
          <a:p>
            <a:pPr>
              <a:lnSpc>
                <a:spcPct val="150000"/>
              </a:lnSpc>
            </a:pPr>
            <a:r>
              <a:rPr lang="pt-PT" sz="1600" dirty="0" smtClean="0"/>
              <a:t>Relativamente </a:t>
            </a:r>
            <a:r>
              <a:rPr lang="pt-PT" sz="1600" dirty="0" smtClean="0"/>
              <a:t>ao </a:t>
            </a:r>
            <a:r>
              <a:rPr lang="pt-PT" sz="1600" dirty="0" smtClean="0"/>
              <a:t>antigo posto de enfermagem achamos que </a:t>
            </a:r>
            <a:r>
              <a:rPr lang="pt-PT" sz="1600" dirty="0" smtClean="0"/>
              <a:t>entre a Junta e a Câmara se deveria chegar a uma conclusão quanto à utilização do edifício. Poderia ser </a:t>
            </a:r>
            <a:r>
              <a:rPr lang="pt-PT" sz="1600" smtClean="0"/>
              <a:t>a biblioteca da vila.</a:t>
            </a:r>
            <a:endParaRPr lang="pt-PT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Propostas de solução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67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237</TotalTime>
  <Words>484</Words>
  <Application>Microsoft Office PowerPoint</Application>
  <PresentationFormat>Apresentação no Ecrã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Courier New</vt:lpstr>
      <vt:lpstr>Wingdings</vt:lpstr>
      <vt:lpstr>Wingdings 2</vt:lpstr>
      <vt:lpstr>Austin</vt:lpstr>
      <vt:lpstr>PROJETO NÓS PROPOMOS</vt:lpstr>
      <vt:lpstr>Índice</vt:lpstr>
      <vt:lpstr>Introdução</vt:lpstr>
      <vt:lpstr>Localização da área a intervir</vt:lpstr>
      <vt:lpstr>Desenvolvimento do projeto Identificação do problema</vt:lpstr>
      <vt:lpstr>Apresentação do PowerPoint</vt:lpstr>
      <vt:lpstr>Apresentação do PowerPoint</vt:lpstr>
      <vt:lpstr>Apresentação do PowerPoint</vt:lpstr>
      <vt:lpstr>Propostas de solução </vt:lpstr>
      <vt:lpstr>Bibliografia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</dc:creator>
  <cp:lastModifiedBy>Alfredo Oliveira</cp:lastModifiedBy>
  <cp:revision>18</cp:revision>
  <dcterms:created xsi:type="dcterms:W3CDTF">2015-04-09T17:35:10Z</dcterms:created>
  <dcterms:modified xsi:type="dcterms:W3CDTF">2015-04-21T08:39:23Z</dcterms:modified>
</cp:coreProperties>
</file>