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-792" y="-16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03361-8610-4902-B226-276312FAB3FC}" type="datetimeFigureOut">
              <a:rPr lang="pt-PT" smtClean="0"/>
              <a:t>21-04-2015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28DA-C1F3-46F8-A4EF-047FB948C81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94019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03361-8610-4902-B226-276312FAB3FC}" type="datetimeFigureOut">
              <a:rPr lang="pt-PT" smtClean="0"/>
              <a:t>21-04-2015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28DA-C1F3-46F8-A4EF-047FB948C81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87908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03361-8610-4902-B226-276312FAB3FC}" type="datetimeFigureOut">
              <a:rPr lang="pt-PT" smtClean="0"/>
              <a:t>21-04-2015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28DA-C1F3-46F8-A4EF-047FB948C81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47856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03361-8610-4902-B226-276312FAB3FC}" type="datetimeFigureOut">
              <a:rPr lang="pt-PT" smtClean="0"/>
              <a:t>21-04-2015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28DA-C1F3-46F8-A4EF-047FB948C81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67645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03361-8610-4902-B226-276312FAB3FC}" type="datetimeFigureOut">
              <a:rPr lang="pt-PT" smtClean="0"/>
              <a:t>21-04-2015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28DA-C1F3-46F8-A4EF-047FB948C81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18548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03361-8610-4902-B226-276312FAB3FC}" type="datetimeFigureOut">
              <a:rPr lang="pt-PT" smtClean="0"/>
              <a:t>21-04-2015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28DA-C1F3-46F8-A4EF-047FB948C81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823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03361-8610-4902-B226-276312FAB3FC}" type="datetimeFigureOut">
              <a:rPr lang="pt-PT" smtClean="0"/>
              <a:t>21-04-2015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28DA-C1F3-46F8-A4EF-047FB948C81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64301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03361-8610-4902-B226-276312FAB3FC}" type="datetimeFigureOut">
              <a:rPr lang="pt-PT" smtClean="0"/>
              <a:t>21-04-2015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28DA-C1F3-46F8-A4EF-047FB948C81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20559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03361-8610-4902-B226-276312FAB3FC}" type="datetimeFigureOut">
              <a:rPr lang="pt-PT" smtClean="0"/>
              <a:t>21-04-2015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28DA-C1F3-46F8-A4EF-047FB948C81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72386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03361-8610-4902-B226-276312FAB3FC}" type="datetimeFigureOut">
              <a:rPr lang="pt-PT" smtClean="0"/>
              <a:t>21-04-2015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28DA-C1F3-46F8-A4EF-047FB948C81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50950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03361-8610-4902-B226-276312FAB3FC}" type="datetimeFigureOut">
              <a:rPr lang="pt-PT" smtClean="0"/>
              <a:t>21-04-2015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28DA-C1F3-46F8-A4EF-047FB948C81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29585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03361-8610-4902-B226-276312FAB3FC}" type="datetimeFigureOut">
              <a:rPr lang="pt-PT" smtClean="0"/>
              <a:t>21-04-2015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028DA-C1F3-46F8-A4EF-047FB948C81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72691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72073">
            <a:off x="9417461" y="1229287"/>
            <a:ext cx="2466975" cy="18478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09536">
            <a:off x="248306" y="1625303"/>
            <a:ext cx="2975267" cy="19835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0140" y="113336"/>
            <a:ext cx="1079086" cy="9388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4040" y="214238"/>
            <a:ext cx="556815" cy="6950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6025" y="220334"/>
            <a:ext cx="1804572" cy="6889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75411" y="351410"/>
            <a:ext cx="2280102" cy="4267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76655" y="643881"/>
            <a:ext cx="621846" cy="3657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71442" y="156011"/>
            <a:ext cx="640135" cy="89619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098190" y="1179255"/>
            <a:ext cx="83742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Projeto Nós propomos! Cidadania, Sustentabilidade e Inovação </a:t>
            </a:r>
            <a:br>
              <a:rPr lang="pt-P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P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Educação Geográfica   2014/15</a:t>
            </a:r>
            <a:endParaRPr lang="pt-P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26323" y="2128516"/>
            <a:ext cx="47451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Escola Secundária de Alcochete</a:t>
            </a:r>
            <a:endParaRPr lang="pt-P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93926" y="3111263"/>
            <a:ext cx="10354694" cy="6132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PT" sz="3200" b="1" u="sng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Construção de um kartódromo e de um espaço de bowling</a:t>
            </a:r>
            <a:endParaRPr lang="pt-PT" sz="3200" b="1" u="sng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30452" y="4351269"/>
            <a:ext cx="28889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de maio de 2015</a:t>
            </a:r>
            <a:endParaRPr lang="pt-P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98190" y="5563673"/>
            <a:ext cx="8732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Beatriz Oliveira, Cláudia Vivas, Daniel Sanches, João Almeida</a:t>
            </a:r>
          </a:p>
          <a:p>
            <a:pPr algn="ctr"/>
            <a:r>
              <a:rPr lang="pt-P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Professor </a:t>
            </a:r>
            <a:r>
              <a:rPr lang="pt-P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Vítor </a:t>
            </a:r>
            <a:r>
              <a:rPr lang="pt-P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Douradinho</a:t>
            </a:r>
            <a:endParaRPr lang="pt-P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3448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855594" cy="35416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594" y="0"/>
            <a:ext cx="6336406" cy="35416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41691"/>
            <a:ext cx="5855594" cy="33163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594" y="3541692"/>
            <a:ext cx="6336406" cy="3316308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0" y="3541691"/>
            <a:ext cx="12192000" cy="0"/>
          </a:xfrm>
          <a:prstGeom prst="line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855594" y="0"/>
            <a:ext cx="0" cy="6993228"/>
          </a:xfrm>
          <a:prstGeom prst="line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525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847008" cy="33742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008" y="0"/>
            <a:ext cx="6344992" cy="33742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4266"/>
            <a:ext cx="5847008" cy="34837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008" y="3374265"/>
            <a:ext cx="6344992" cy="348373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5855594" y="0"/>
            <a:ext cx="0" cy="6993228"/>
          </a:xfrm>
          <a:prstGeom prst="line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3374266"/>
            <a:ext cx="12192000" cy="0"/>
          </a:xfrm>
          <a:prstGeom prst="line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289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59030" y="981959"/>
            <a:ext cx="3058851" cy="584775"/>
          </a:xfrm>
          <a:prstGeom prst="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pt-PT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Porquê esta área?</a:t>
            </a:r>
            <a:endParaRPr lang="pt-PT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212" y="114326"/>
            <a:ext cx="10583573" cy="859611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1159098" y="2034861"/>
            <a:ext cx="682580" cy="309093"/>
          </a:xfrm>
          <a:prstGeom prst="rightArrow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Rectangle 6"/>
          <p:cNvSpPr/>
          <p:nvPr/>
        </p:nvSpPr>
        <p:spPr>
          <a:xfrm>
            <a:off x="1841678" y="1859370"/>
            <a:ext cx="840005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Não aproveitamento de uma área extensa com bom potencial;</a:t>
            </a:r>
            <a:endParaRPr lang="pt-PT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159097" y="4765342"/>
            <a:ext cx="682580" cy="309093"/>
          </a:xfrm>
          <a:prstGeom prst="rightArrow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Right Arrow 8"/>
          <p:cNvSpPr/>
          <p:nvPr/>
        </p:nvSpPr>
        <p:spPr>
          <a:xfrm>
            <a:off x="1159097" y="3796097"/>
            <a:ext cx="682580" cy="309093"/>
          </a:xfrm>
          <a:prstGeom prst="rightArrow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Right Arrow 9"/>
          <p:cNvSpPr/>
          <p:nvPr/>
        </p:nvSpPr>
        <p:spPr>
          <a:xfrm>
            <a:off x="1159097" y="2915479"/>
            <a:ext cx="682580" cy="309093"/>
          </a:xfrm>
          <a:prstGeom prst="rightArrow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Rectangle 10"/>
          <p:cNvSpPr/>
          <p:nvPr/>
        </p:nvSpPr>
        <p:spPr>
          <a:xfrm>
            <a:off x="1841677" y="2778296"/>
            <a:ext cx="985234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Situado numa boa localização (junto á ligação à Ponte Vasco da Gama);</a:t>
            </a:r>
            <a:endParaRPr lang="pt-PT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41677" y="3705081"/>
            <a:ext cx="99510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Localizado numa área movimentada (junto ao centro comercial Freeport</a:t>
            </a:r>
            <a:r>
              <a:rPr lang="pt-PT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pt-PT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41677" y="4651116"/>
            <a:ext cx="99510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Potencial de se tornar uma zona atrativa para a população e </a:t>
            </a:r>
            <a:r>
              <a:rPr lang="pt-PT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visitantes</a:t>
            </a:r>
            <a:r>
              <a:rPr lang="pt-PT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7528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212" y="114326"/>
            <a:ext cx="10583573" cy="85961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52724" y="973937"/>
            <a:ext cx="1895071" cy="584775"/>
          </a:xfrm>
          <a:prstGeom prst="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pt-PT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Objetivos:</a:t>
            </a:r>
            <a:endParaRPr lang="pt-PT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1068946" y="2003424"/>
            <a:ext cx="682580" cy="309093"/>
          </a:xfrm>
          <a:prstGeom prst="rightArrow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Rectangle 6"/>
          <p:cNvSpPr/>
          <p:nvPr/>
        </p:nvSpPr>
        <p:spPr>
          <a:xfrm>
            <a:off x="1695717" y="1731964"/>
            <a:ext cx="1035032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Contribuir para o desenvolvimento e aumento do turismo em Alcochete e áreas envolventes;</a:t>
            </a:r>
            <a:endParaRPr lang="pt-PT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064652" y="5558086"/>
            <a:ext cx="682580" cy="309093"/>
          </a:xfrm>
          <a:prstGeom prst="rightArrow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Right Arrow 8"/>
          <p:cNvSpPr/>
          <p:nvPr/>
        </p:nvSpPr>
        <p:spPr>
          <a:xfrm>
            <a:off x="1100098" y="4679720"/>
            <a:ext cx="682580" cy="309093"/>
          </a:xfrm>
          <a:prstGeom prst="rightArrow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Right Arrow 9"/>
          <p:cNvSpPr/>
          <p:nvPr/>
        </p:nvSpPr>
        <p:spPr>
          <a:xfrm>
            <a:off x="1068946" y="2998554"/>
            <a:ext cx="682580" cy="309093"/>
          </a:xfrm>
          <a:prstGeom prst="rightArrow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Right Arrow 10"/>
          <p:cNvSpPr/>
          <p:nvPr/>
        </p:nvSpPr>
        <p:spPr>
          <a:xfrm>
            <a:off x="1068946" y="3839137"/>
            <a:ext cx="682580" cy="309093"/>
          </a:xfrm>
          <a:prstGeom prst="rightArrow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Rectangle 11"/>
          <p:cNvSpPr/>
          <p:nvPr/>
        </p:nvSpPr>
        <p:spPr>
          <a:xfrm>
            <a:off x="1782678" y="2864317"/>
            <a:ext cx="656782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Desenvolver a modalidade de karting na região;</a:t>
            </a:r>
            <a:endParaRPr lang="pt-PT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68812" y="3747461"/>
            <a:ext cx="953895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Proporcionar um espaço de lazer para a população e possíveis turistas;</a:t>
            </a:r>
            <a:endParaRPr lang="pt-PT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82678" y="4588044"/>
            <a:ext cx="633378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Oferecer novas oportunidades e experiências; </a:t>
            </a:r>
            <a:endParaRPr lang="pt-PT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82678" y="5466410"/>
            <a:ext cx="453361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Criar novos centros de emprego;</a:t>
            </a:r>
            <a:endParaRPr lang="pt-PT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57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803" y="1648132"/>
            <a:ext cx="749873" cy="445047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973803" y="2724640"/>
            <a:ext cx="682580" cy="309093"/>
          </a:xfrm>
          <a:prstGeom prst="rightArrow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Rectangle 5"/>
          <p:cNvSpPr/>
          <p:nvPr/>
        </p:nvSpPr>
        <p:spPr>
          <a:xfrm>
            <a:off x="1723676" y="1600736"/>
            <a:ext cx="694376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Dinamizar a economia da área (vila de Alcochete);</a:t>
            </a:r>
            <a:endParaRPr lang="pt-PT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212" y="114326"/>
            <a:ext cx="10583573" cy="85961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56383" y="2541290"/>
            <a:ext cx="890359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Incentivar os jovens a participar em atividades dentro da região.</a:t>
            </a:r>
            <a:endParaRPr lang="pt-PT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23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244" y="0"/>
            <a:ext cx="10583573" cy="8596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93118" y="705064"/>
            <a:ext cx="3778234" cy="584775"/>
          </a:xfrm>
          <a:prstGeom prst="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P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Estatísticas (em %)</a:t>
            </a:r>
            <a:endParaRPr lang="pt-P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96" y="1289840"/>
            <a:ext cx="9156879" cy="556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1998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909" y="0"/>
            <a:ext cx="1230791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6160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7045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0104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2980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167</Words>
  <Application>Microsoft Office PowerPoint</Application>
  <PresentationFormat>Personalizar</PresentationFormat>
  <Paragraphs>20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2" baseType="lpstr"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Beatriz Oliveira</dc:creator>
  <cp:lastModifiedBy>Douradinho</cp:lastModifiedBy>
  <cp:revision>17</cp:revision>
  <dcterms:created xsi:type="dcterms:W3CDTF">2015-04-12T21:44:58Z</dcterms:created>
  <dcterms:modified xsi:type="dcterms:W3CDTF">2015-04-21T10:23:14Z</dcterms:modified>
</cp:coreProperties>
</file>