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1" r:id="rId6"/>
    <p:sldId id="264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1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0"/>
            </a:pPr>
            <a:r>
              <a:rPr lang="en-US" sz="2400" b="1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Etário</a:t>
            </a:r>
            <a:endParaRPr lang="en-US" sz="2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6684572864158493"/>
          <c:y val="7.57360752286381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Folha1!$A$2:$A$5</c:f>
              <c:strCache>
                <c:ptCount val="4"/>
                <c:pt idx="0">
                  <c:v>&lt;20</c:v>
                </c:pt>
                <c:pt idx="1">
                  <c:v>20-39</c:v>
                </c:pt>
                <c:pt idx="2">
                  <c:v>40-65</c:v>
                </c:pt>
                <c:pt idx="3">
                  <c:v>&gt;65</c:v>
                </c:pt>
              </c:strCache>
            </c:strRef>
          </c:cat>
          <c:val>
            <c:numRef>
              <c:f>Folha1!$B$2:$B$5</c:f>
              <c:numCache>
                <c:formatCode>0%</c:formatCode>
                <c:ptCount val="4"/>
                <c:pt idx="0">
                  <c:v>0.1</c:v>
                </c:pt>
                <c:pt idx="1">
                  <c:v>0.54</c:v>
                </c:pt>
                <c:pt idx="2">
                  <c:v>0.3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EB4B-57A3-4615-BCF2-9D604526683F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17629-8D62-4F37-8628-B1C4628D018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8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7629-8D62-4F37-8628-B1C4628D018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184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CE02-3D7B-48C9-A812-06E966B4F50B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A15207-FCB3-4B70-8266-CDC2787CE291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CE02-3D7B-48C9-A812-06E966B4F50B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5207-FCB3-4B70-8266-CDC2787CE2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CE02-3D7B-48C9-A812-06E966B4F50B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5207-FCB3-4B70-8266-CDC2787CE2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CE02-3D7B-48C9-A812-06E966B4F50B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5207-FCB3-4B70-8266-CDC2787CE2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CE02-3D7B-48C9-A812-06E966B4F50B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5207-FCB3-4B70-8266-CDC2787CE291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CE02-3D7B-48C9-A812-06E966B4F50B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5207-FCB3-4B70-8266-CDC2787CE291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CE02-3D7B-48C9-A812-06E966B4F50B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5207-FCB3-4B70-8266-CDC2787CE291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CE02-3D7B-48C9-A812-06E966B4F50B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5207-FCB3-4B70-8266-CDC2787CE2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CE02-3D7B-48C9-A812-06E966B4F50B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5207-FCB3-4B70-8266-CDC2787CE2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CE02-3D7B-48C9-A812-06E966B4F50B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5207-FCB3-4B70-8266-CDC2787CE2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CE02-3D7B-48C9-A812-06E966B4F50B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5207-FCB3-4B70-8266-CDC2787CE2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14CE02-3D7B-48C9-A812-06E966B4F50B}" type="datetimeFigureOut">
              <a:rPr lang="pt-PT" smtClean="0"/>
              <a:t>29-04-2015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A15207-FCB3-4B70-8266-CDC2787CE291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t/maps/place/Entre+Campos/@38.7465081,-9.1486442,505m/data=!3m1!1e3!4m2!3m1!1s0xd193306dee18635:0x62e630e13c00717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.pt/inicio/portugal/interior.aspx?content_id=1616770&amp;seccao=Su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struir.pt/2015/03/11/camara-de-lisboa-coloca-terrenos-da-feira-popular-em-pre-venda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xpresso.sapo.pt/caso-bragaparques-conhece-hoje-a-sentenca=f89522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ublico.pt/local/noticia/terreno-da-antiga-feira-popular-de-lisboa-em-preanuncio-de-venda-na-internet-1688841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worklisboa.pt/" TargetMode="External"/><Relationship Id="rId2" Type="http://schemas.openxmlformats.org/officeDocument/2006/relationships/hyperlink" Target="http://www.publico.pt/local/noticia/terreno-da-feira-popular-em-lisboa-vale-100-milhoes-de-euros-mas-esta-abandonado-15890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-lisboa.pt/viver/cultura-e-laz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8773" y="1772816"/>
            <a:ext cx="7126560" cy="1807841"/>
          </a:xfrm>
        </p:spPr>
        <p:txBody>
          <a:bodyPr/>
          <a:lstStyle/>
          <a:p>
            <a:r>
              <a:rPr lang="pt-PT" sz="6600" dirty="0" smtClean="0"/>
              <a:t>Feira Popular</a:t>
            </a:r>
            <a:endParaRPr lang="pt-PT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4725144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pt-PT" sz="1600" dirty="0" smtClean="0"/>
              <a:t>Trabalho realizado por:</a:t>
            </a:r>
          </a:p>
          <a:p>
            <a:pPr algn="l"/>
            <a:r>
              <a:rPr lang="pt-PT" sz="1600" dirty="0" smtClean="0"/>
              <a:t>Inês Jacinto, nº14</a:t>
            </a:r>
          </a:p>
          <a:p>
            <a:pPr algn="l"/>
            <a:r>
              <a:rPr lang="pt-PT" sz="1600" dirty="0" smtClean="0"/>
              <a:t>João Leite, nº15</a:t>
            </a:r>
          </a:p>
          <a:p>
            <a:pPr algn="l"/>
            <a:r>
              <a:rPr lang="pt-PT" sz="1600" dirty="0" smtClean="0"/>
              <a:t>Mariana Completo, nº18</a:t>
            </a:r>
          </a:p>
          <a:p>
            <a:pPr algn="l"/>
            <a:r>
              <a:rPr lang="pt-PT" sz="1600" dirty="0" smtClean="0"/>
              <a:t>Marta </a:t>
            </a:r>
            <a:r>
              <a:rPr lang="pt-PT" sz="1600" dirty="0" err="1" smtClean="0"/>
              <a:t>Oom</a:t>
            </a:r>
            <a:r>
              <a:rPr lang="pt-PT" sz="1600" dirty="0" smtClean="0"/>
              <a:t>, nº19</a:t>
            </a:r>
            <a:endParaRPr lang="pt-PT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75856" y="212343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Antigos terrenos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3"/>
          <a:stretch/>
        </p:blipFill>
        <p:spPr bwMode="auto">
          <a:xfrm>
            <a:off x="5076056" y="5723587"/>
            <a:ext cx="3810000" cy="5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ogo CEG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17" y="115888"/>
            <a:ext cx="6604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ogo_IGOT-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76" y="214310"/>
            <a:ext cx="20161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_Rui\ESRI\Marketing\Logos Esri Portugal\Esri_Portugal_Emblem_sRG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042"/>
            <a:ext cx="3313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Marca Ciencia Viv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64" y="238917"/>
            <a:ext cx="12017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Users\Sergio\Documents\aaProjeto 2012_2013\2013_14\ES Emídio Navarro\olho_logo-1-fundo opac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57" y="3645024"/>
            <a:ext cx="22415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cfcul.fc.ul.pt/Templates/img/logos/ULISBOA_VERTICAL_RG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9850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365866" y="3619872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4 de Maio de 2015</a:t>
            </a:r>
            <a:endParaRPr lang="pt-P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9" t="15889" b="3428"/>
          <a:stretch/>
        </p:blipFill>
        <p:spPr bwMode="auto">
          <a:xfrm>
            <a:off x="504087" y="1099842"/>
            <a:ext cx="8031568" cy="510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pt-PT" dirty="0" smtClean="0"/>
              <a:t>Localização</a:t>
            </a:r>
            <a:endParaRPr lang="pt-PT" dirty="0"/>
          </a:p>
        </p:txBody>
      </p:sp>
      <p:sp>
        <p:nvSpPr>
          <p:cNvPr id="6" name="Oval 5"/>
          <p:cNvSpPr/>
          <p:nvPr/>
        </p:nvSpPr>
        <p:spPr>
          <a:xfrm rot="20764873">
            <a:off x="1756066" y="1617625"/>
            <a:ext cx="1671427" cy="30807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827584" y="645333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3"/>
              </a:rPr>
              <a:t>Vista Aérea do espaço da  Feira Popular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54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pt-PT" dirty="0" smtClean="0"/>
              <a:t>Identificação do problema</a:t>
            </a:r>
            <a:endParaRPr lang="pt-P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43" y="2337115"/>
            <a:ext cx="4756584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152460" y="4781980"/>
            <a:ext cx="4991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hlinkClick r:id="rId3"/>
              </a:rPr>
              <a:t>Fig.5 - Antigos terrenos da Feira Popular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9" y="2155324"/>
            <a:ext cx="3675990" cy="244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1487" y="4781981"/>
            <a:ext cx="328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5"/>
              </a:rPr>
              <a:t>Fig.4 - Vista para o terreno da Feira Popular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05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	Historial do terreno </a:t>
            </a:r>
            <a:endParaRPr lang="pt-P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684" y="2420887"/>
            <a:ext cx="4900316" cy="32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/>
          <a:stretch/>
        </p:blipFill>
        <p:spPr bwMode="auto">
          <a:xfrm>
            <a:off x="0" y="2420888"/>
            <a:ext cx="4190028" cy="32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9512" y="5877272"/>
            <a:ext cx="401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3"/>
              </a:rPr>
              <a:t>Fig.6 - Feira Popular antigamente </a:t>
            </a:r>
            <a:endParaRPr lang="pt-PT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4427984" y="58772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5"/>
              </a:rPr>
              <a:t>Fig.7 - Feira Popular atualmente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90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Inquéritos</a:t>
            </a:r>
            <a:endParaRPr lang="pt-PT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96682402"/>
              </p:ext>
            </p:extLst>
          </p:nvPr>
        </p:nvGraphicFramePr>
        <p:xfrm>
          <a:off x="539552" y="3717032"/>
          <a:ext cx="4248472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33" y="2420888"/>
            <a:ext cx="4665182" cy="331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3568" y="55172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Fig.8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5940152" y="558063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Fig.9</a:t>
            </a:r>
            <a:endParaRPr lang="pt-PT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456019897"/>
              </p:ext>
            </p:extLst>
          </p:nvPr>
        </p:nvGraphicFramePr>
        <p:xfrm>
          <a:off x="4427984" y="2372812"/>
          <a:ext cx="4189256" cy="332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336771" cy="365125"/>
          </a:xfrm>
        </p:spPr>
        <p:txBody>
          <a:bodyPr/>
          <a:lstStyle/>
          <a:p>
            <a:r>
              <a:rPr lang="pt-PT" dirty="0" smtClean="0"/>
              <a:t>Número de inquiridos: 50 ; 04-03-2015                  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576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Proposto de intervenção segundo os inquiridos </a:t>
            </a:r>
            <a:endParaRPr lang="pt-P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5"/>
          <a:stretch/>
        </p:blipFill>
        <p:spPr bwMode="auto">
          <a:xfrm>
            <a:off x="-1" y="2386131"/>
            <a:ext cx="4399385" cy="280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726" r="17588" b="-726"/>
          <a:stretch/>
        </p:blipFill>
        <p:spPr bwMode="auto">
          <a:xfrm>
            <a:off x="3841519" y="2204864"/>
            <a:ext cx="502384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55892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Fig.10</a:t>
            </a:r>
          </a:p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44008" y="55892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Fig.11</a:t>
            </a:r>
          </a:p>
          <a:p>
            <a:endParaRPr lang="pt-PT" dirty="0"/>
          </a:p>
        </p:txBody>
      </p:sp>
      <p:sp>
        <p:nvSpPr>
          <p:cNvPr id="7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336771" cy="365125"/>
          </a:xfrm>
        </p:spPr>
        <p:txBody>
          <a:bodyPr/>
          <a:lstStyle/>
          <a:p>
            <a:r>
              <a:rPr lang="pt-PT" dirty="0" smtClean="0"/>
              <a:t>Número de inquiridos: 50 ; 04-03-2015                  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30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pt-PT" dirty="0" smtClean="0"/>
              <a:t>A nossa proposta de intervenção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39567"/>
            <a:ext cx="3096344" cy="4412605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r="4070"/>
          <a:stretch/>
        </p:blipFill>
        <p:spPr>
          <a:xfrm>
            <a:off x="4119864" y="1772816"/>
            <a:ext cx="4474673" cy="217305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01" y="4149080"/>
            <a:ext cx="4464496" cy="204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03548" y="626867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Fig.12- Vista aérea 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119864" y="1348837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Fig.13- </a:t>
            </a:r>
            <a:r>
              <a:rPr lang="pt-PT" dirty="0" smtClean="0"/>
              <a:t>Perspectiva </a:t>
            </a:r>
            <a:r>
              <a:rPr lang="pt-PT" dirty="0" smtClean="0"/>
              <a:t>da estação de Entre </a:t>
            </a:r>
            <a:r>
              <a:rPr lang="pt-PT" dirty="0"/>
              <a:t>C</a:t>
            </a:r>
            <a:r>
              <a:rPr lang="pt-PT" dirty="0" smtClean="0"/>
              <a:t>ampos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085700" y="6190071"/>
            <a:ext cx="505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Fig.14- Perspetiva aérea da Av. Da República   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3467"/>
            <a:ext cx="720080" cy="7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7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 nossa proposta de intervenção</a:t>
            </a: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5" y="4365104"/>
            <a:ext cx="4048590" cy="1746758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2067"/>
            <a:ext cx="4104456" cy="18473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860032" y="3429000"/>
            <a:ext cx="1982194" cy="100528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57" y="2769516"/>
            <a:ext cx="4957443" cy="290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79512" y="16288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Fig.15- </a:t>
            </a:r>
            <a:r>
              <a:rPr lang="pt-PT" dirty="0" err="1" smtClean="0"/>
              <a:t>Prespetiva</a:t>
            </a:r>
            <a:r>
              <a:rPr lang="pt-PT" dirty="0" smtClean="0"/>
              <a:t> da Av. 5 de Outubro 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9512" y="620595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Fig.16- </a:t>
            </a:r>
            <a:r>
              <a:rPr lang="pt-PT" dirty="0" smtClean="0"/>
              <a:t>Perspectiva </a:t>
            </a:r>
            <a:r>
              <a:rPr lang="pt-PT" dirty="0" smtClean="0"/>
              <a:t>da Av. Da Republica 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44008" y="567708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Fig.17- </a:t>
            </a:r>
            <a:r>
              <a:rPr lang="pt-PT" dirty="0"/>
              <a:t>P</a:t>
            </a:r>
            <a:r>
              <a:rPr lang="pt-PT" dirty="0" smtClean="0"/>
              <a:t>erspectiva </a:t>
            </a:r>
            <a:r>
              <a:rPr lang="pt-PT" dirty="0" smtClean="0"/>
              <a:t>aérea da Av. das Forças Armadas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782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W</a:t>
            </a:r>
            <a:r>
              <a:rPr lang="pt-PT" dirty="0" err="1" smtClean="0"/>
              <a:t>ebgrafia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http://</a:t>
            </a:r>
            <a:r>
              <a:rPr lang="pt-PT" dirty="0" smtClean="0">
                <a:hlinkClick r:id="rId2"/>
              </a:rPr>
              <a:t>www.publico.pt/local/noticia/terreno-da-feira-popular-em-lisboa-vale-100-milhoes-de-euros-mas-esta-abandonado-1589011</a:t>
            </a:r>
            <a:r>
              <a:rPr lang="pt-PT" dirty="0" smtClean="0"/>
              <a:t> 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3"/>
              </a:rPr>
              <a:t>http://</a:t>
            </a:r>
            <a:r>
              <a:rPr lang="pt-PT" dirty="0" smtClean="0">
                <a:hlinkClick r:id="rId3"/>
              </a:rPr>
              <a:t>www.coworklisboa.pt</a:t>
            </a:r>
            <a:r>
              <a:rPr lang="pt-PT" dirty="0" smtClean="0"/>
              <a:t> 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4"/>
              </a:rPr>
              <a:t>http://</a:t>
            </a:r>
            <a:r>
              <a:rPr lang="pt-PT" dirty="0" smtClean="0">
                <a:hlinkClick r:id="rId4"/>
              </a:rPr>
              <a:t>www.cm-lisboa.pt/viver/cultura-e-lazer</a:t>
            </a:r>
            <a:r>
              <a:rPr lang="pt-PT" dirty="0" smtClean="0"/>
              <a:t> 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985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264</TotalTime>
  <Words>156</Words>
  <Application>Microsoft Office PowerPoint</Application>
  <PresentationFormat>Apresentação no Ecrã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Executive</vt:lpstr>
      <vt:lpstr>Feira Popular</vt:lpstr>
      <vt:lpstr>Localização</vt:lpstr>
      <vt:lpstr>Identificação do problema</vt:lpstr>
      <vt:lpstr> Historial do terreno </vt:lpstr>
      <vt:lpstr>Inquéritos</vt:lpstr>
      <vt:lpstr>Proposto de intervenção segundo os inquiridos </vt:lpstr>
      <vt:lpstr>A nossa proposta de intervenção</vt:lpstr>
      <vt:lpstr>A nossa proposta de intervenção</vt:lpstr>
      <vt:lpstr>Webgrafia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Feira Popular</dc:title>
  <dc:creator>Alunos</dc:creator>
  <cp:lastModifiedBy>Alunos</cp:lastModifiedBy>
  <cp:revision>25</cp:revision>
  <dcterms:created xsi:type="dcterms:W3CDTF">2015-03-12T08:39:08Z</dcterms:created>
  <dcterms:modified xsi:type="dcterms:W3CDTF">2015-04-29T08:34:19Z</dcterms:modified>
</cp:coreProperties>
</file>