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2" r:id="rId9"/>
    <p:sldId id="265" r:id="rId10"/>
    <p:sldId id="266" r:id="rId1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C4EBB-BA47-4F9F-9D37-26C6368FE38B}" type="datetimeFigureOut">
              <a:rPr lang="pt-PT" smtClean="0"/>
              <a:pPr/>
              <a:t>21/04/2015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13B3-CC37-4AE2-AD03-DAB45DCE6F7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C4EBB-BA47-4F9F-9D37-26C6368FE38B}" type="datetimeFigureOut">
              <a:rPr lang="pt-PT" smtClean="0"/>
              <a:pPr/>
              <a:t>21/04/2015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13B3-CC37-4AE2-AD03-DAB45DCE6F7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C4EBB-BA47-4F9F-9D37-26C6368FE38B}" type="datetimeFigureOut">
              <a:rPr lang="pt-PT" smtClean="0"/>
              <a:pPr/>
              <a:t>21/04/2015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13B3-CC37-4AE2-AD03-DAB45DCE6F7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C4EBB-BA47-4F9F-9D37-26C6368FE38B}" type="datetimeFigureOut">
              <a:rPr lang="pt-PT" smtClean="0"/>
              <a:pPr/>
              <a:t>21/04/2015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13B3-CC37-4AE2-AD03-DAB45DCE6F7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C4EBB-BA47-4F9F-9D37-26C6368FE38B}" type="datetimeFigureOut">
              <a:rPr lang="pt-PT" smtClean="0"/>
              <a:pPr/>
              <a:t>21/04/2015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13B3-CC37-4AE2-AD03-DAB45DCE6F7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C4EBB-BA47-4F9F-9D37-26C6368FE38B}" type="datetimeFigureOut">
              <a:rPr lang="pt-PT" smtClean="0"/>
              <a:pPr/>
              <a:t>21/04/2015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13B3-CC37-4AE2-AD03-DAB45DCE6F7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C4EBB-BA47-4F9F-9D37-26C6368FE38B}" type="datetimeFigureOut">
              <a:rPr lang="pt-PT" smtClean="0"/>
              <a:pPr/>
              <a:t>21/04/2015</a:t>
            </a:fld>
            <a:endParaRPr lang="pt-PT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13B3-CC37-4AE2-AD03-DAB45DCE6F7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C4EBB-BA47-4F9F-9D37-26C6368FE38B}" type="datetimeFigureOut">
              <a:rPr lang="pt-PT" smtClean="0"/>
              <a:pPr/>
              <a:t>21/04/2015</a:t>
            </a:fld>
            <a:endParaRPr lang="pt-PT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13B3-CC37-4AE2-AD03-DAB45DCE6F7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C4EBB-BA47-4F9F-9D37-26C6368FE38B}" type="datetimeFigureOut">
              <a:rPr lang="pt-PT" smtClean="0"/>
              <a:pPr/>
              <a:t>21/04/2015</a:t>
            </a:fld>
            <a:endParaRPr lang="pt-PT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13B3-CC37-4AE2-AD03-DAB45DCE6F7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C4EBB-BA47-4F9F-9D37-26C6368FE38B}" type="datetimeFigureOut">
              <a:rPr lang="pt-PT" smtClean="0"/>
              <a:pPr/>
              <a:t>21/04/2015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13B3-CC37-4AE2-AD03-DAB45DCE6F7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C4EBB-BA47-4F9F-9D37-26C6368FE38B}" type="datetimeFigureOut">
              <a:rPr lang="pt-PT" smtClean="0"/>
              <a:pPr/>
              <a:t>21/04/2015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13B3-CC37-4AE2-AD03-DAB45DCE6F7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1000">
              <a:srgbClr val="92D050">
                <a:alpha val="26000"/>
              </a:srgbClr>
            </a:gs>
            <a:gs pos="100000">
              <a:srgbClr val="92D05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C4EBB-BA47-4F9F-9D37-26C6368FE38B}" type="datetimeFigureOut">
              <a:rPr lang="pt-PT" smtClean="0"/>
              <a:pPr/>
              <a:t>21/04/2015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A13B3-CC37-4AE2-AD03-DAB45DCE6F7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arcg.is/1OB57yU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63688" y="2708920"/>
            <a:ext cx="5684168" cy="1398017"/>
          </a:xfrm>
        </p:spPr>
        <p:txBody>
          <a:bodyPr>
            <a:normAutofit fontScale="90000"/>
          </a:bodyPr>
          <a:lstStyle/>
          <a:p>
            <a:r>
              <a:rPr lang="pt-PT" sz="7300" b="1" dirty="0" smtClean="0">
                <a:solidFill>
                  <a:srgbClr val="00B050"/>
                </a:solidFill>
                <a:latin typeface="Arial Black" pitchFamily="34" charset="0"/>
              </a:rPr>
              <a:t>Projeto Nós Propomos!</a:t>
            </a:r>
            <a:r>
              <a:rPr lang="pt-PT" b="1" dirty="0" smtClean="0">
                <a:latin typeface="Tempus Sans ITC" pitchFamily="82" charset="0"/>
              </a:rPr>
              <a:t> </a:t>
            </a:r>
            <a:endParaRPr lang="pt-PT" b="1" dirty="0">
              <a:latin typeface="Tempus Sans ITC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772" y="5746963"/>
            <a:ext cx="9110228" cy="1111037"/>
          </a:xfrm>
        </p:spPr>
        <p:txBody>
          <a:bodyPr>
            <a:normAutofit/>
          </a:bodyPr>
          <a:lstStyle/>
          <a:p>
            <a:r>
              <a:rPr lang="pt-PT" sz="1800" b="1" dirty="0" smtClean="0">
                <a:solidFill>
                  <a:schemeClr val="tx1"/>
                </a:solidFill>
                <a:latin typeface="Sitka Subheading" panose="02000505000000020004" pitchFamily="2" charset="0"/>
              </a:rPr>
              <a:t>Escola Secundária Soares Basto  2014/2015</a:t>
            </a:r>
          </a:p>
          <a:p>
            <a:r>
              <a:rPr lang="pt-PT" sz="1800" b="1" dirty="0" smtClean="0">
                <a:solidFill>
                  <a:schemeClr val="tx1"/>
                </a:solidFill>
                <a:latin typeface="Sitka Subheading" panose="02000505000000020004" pitchFamily="2" charset="0"/>
              </a:rPr>
              <a:t>Professora Filomena Mendes</a:t>
            </a:r>
          </a:p>
          <a:p>
            <a:r>
              <a:rPr lang="pt-PT" sz="1800" b="1" dirty="0" smtClean="0">
                <a:solidFill>
                  <a:schemeClr val="tx1"/>
                </a:solidFill>
                <a:latin typeface="Sitka Subheading" panose="02000505000000020004" pitchFamily="2" charset="0"/>
              </a:rPr>
              <a:t>Alunas: Mariana Miller, Elsa Pereira, Carla Oliveira e Ângela Regalado</a:t>
            </a:r>
            <a:endParaRPr lang="pt-PT" sz="1800" b="1" dirty="0">
              <a:solidFill>
                <a:schemeClr val="tx1"/>
              </a:solidFill>
              <a:latin typeface="Sitka Subheading" panose="02000505000000020004" pitchFamily="2" charset="0"/>
            </a:endParaRPr>
          </a:p>
        </p:txBody>
      </p:sp>
      <p:pic>
        <p:nvPicPr>
          <p:cNvPr id="4" name="Imagem 3" descr="CE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694374" cy="111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igo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548680"/>
            <a:ext cx="1800225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6" descr="esri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620688"/>
            <a:ext cx="3051318" cy="56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260648"/>
            <a:ext cx="1073398" cy="149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55" y="4468441"/>
            <a:ext cx="1091952" cy="109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518" y="4680686"/>
            <a:ext cx="1826045" cy="66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7772400" cy="1470025"/>
          </a:xfrm>
        </p:spPr>
        <p:txBody>
          <a:bodyPr>
            <a:noAutofit/>
          </a:bodyPr>
          <a:lstStyle/>
          <a:p>
            <a:r>
              <a:rPr lang="pt-PT" sz="23900" dirty="0" smtClean="0">
                <a:solidFill>
                  <a:srgbClr val="00B050"/>
                </a:solidFill>
              </a:rPr>
              <a:t>FIM</a:t>
            </a:r>
            <a:endParaRPr lang="pt-PT" sz="239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77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5254352" cy="1035546"/>
          </a:xfrm>
        </p:spPr>
        <p:txBody>
          <a:bodyPr>
            <a:normAutofit/>
          </a:bodyPr>
          <a:lstStyle/>
          <a:p>
            <a:pPr algn="l"/>
            <a:r>
              <a:rPr lang="pt-PT" sz="4000" b="1" dirty="0" smtClean="0"/>
              <a:t>Introdução:</a:t>
            </a:r>
            <a:endParaRPr lang="pt-PT" sz="4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496944" cy="2016224"/>
          </a:xfrm>
        </p:spPr>
        <p:txBody>
          <a:bodyPr>
            <a:noAutofit/>
          </a:bodyPr>
          <a:lstStyle/>
          <a:p>
            <a:pPr algn="l"/>
            <a:r>
              <a:rPr lang="pt-PT" sz="2000" dirty="0" smtClean="0">
                <a:solidFill>
                  <a:schemeClr val="tx1"/>
                </a:solidFill>
              </a:rPr>
              <a:t>Este trabalho foi realizado no âmbito da disciplina de Geografia em parceria com o Projeto </a:t>
            </a:r>
            <a:r>
              <a:rPr lang="pt-PT" sz="2000" i="1" dirty="0" smtClean="0">
                <a:solidFill>
                  <a:schemeClr val="tx1"/>
                </a:solidFill>
              </a:rPr>
              <a:t>Nós Propomos</a:t>
            </a:r>
            <a:r>
              <a:rPr lang="pt-PT" sz="20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pt-PT" sz="2000" dirty="0" smtClean="0">
                <a:solidFill>
                  <a:schemeClr val="tx1"/>
                </a:solidFill>
              </a:rPr>
              <a:t>Com ele pretendemos demontrar as nossas </a:t>
            </a:r>
            <a:r>
              <a:rPr lang="pt-PT" sz="2000" b="1" dirty="0" smtClean="0">
                <a:solidFill>
                  <a:schemeClr val="tx1"/>
                </a:solidFill>
              </a:rPr>
              <a:t>propostas</a:t>
            </a:r>
            <a:r>
              <a:rPr lang="pt-PT" sz="2000" dirty="0">
                <a:solidFill>
                  <a:schemeClr val="tx1"/>
                </a:solidFill>
              </a:rPr>
              <a:t>/</a:t>
            </a:r>
            <a:r>
              <a:rPr lang="pt-PT" sz="2000" b="1" dirty="0" smtClean="0">
                <a:solidFill>
                  <a:schemeClr val="tx1"/>
                </a:solidFill>
              </a:rPr>
              <a:t>soluções</a:t>
            </a:r>
            <a:r>
              <a:rPr lang="pt-PT" sz="2000" dirty="0" smtClean="0">
                <a:solidFill>
                  <a:schemeClr val="tx1"/>
                </a:solidFill>
              </a:rPr>
              <a:t> para a requalificação de um edifício tão nobre da cidade de Oliveira de Azeméis.</a:t>
            </a:r>
            <a:endParaRPr lang="pt-PT" sz="2000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3890">
            <a:off x="5731516" y="3642150"/>
            <a:ext cx="1563363" cy="232727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3809" t="1429" r="991" b="4163"/>
          <a:stretch/>
        </p:blipFill>
        <p:spPr>
          <a:xfrm rot="19933723">
            <a:off x="1813337" y="3610459"/>
            <a:ext cx="1659261" cy="23670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965969"/>
          </a:xfrm>
        </p:spPr>
        <p:txBody>
          <a:bodyPr>
            <a:normAutofit/>
          </a:bodyPr>
          <a:lstStyle/>
          <a:p>
            <a:r>
              <a:rPr lang="pt-PT" sz="4000" b="1" dirty="0" smtClean="0"/>
              <a:t>Edifício “Palacete”</a:t>
            </a:r>
            <a:endParaRPr lang="pt-PT" sz="4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712968" cy="4896544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q"/>
            </a:pPr>
            <a:r>
              <a:rPr lang="pt-PT" sz="2000" dirty="0" smtClean="0">
                <a:solidFill>
                  <a:schemeClr val="tx1"/>
                </a:solidFill>
              </a:rPr>
              <a:t>  Casa bloco </a:t>
            </a:r>
            <a:r>
              <a:rPr lang="pt-PT" sz="2000" dirty="0">
                <a:solidFill>
                  <a:schemeClr val="tx1"/>
                </a:solidFill>
              </a:rPr>
              <a:t>vertical, sem azulejo, com influência do Neoclássico (francês</a:t>
            </a:r>
            <a:r>
              <a:rPr lang="pt-PT" sz="2000" dirty="0" smtClean="0">
                <a:solidFill>
                  <a:schemeClr val="tx1"/>
                </a:solidFill>
              </a:rPr>
              <a:t>)</a:t>
            </a:r>
          </a:p>
          <a:p>
            <a:pPr algn="l"/>
            <a:endParaRPr lang="pt-PT" sz="20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q"/>
            </a:pPr>
            <a:r>
              <a:rPr lang="pt-PT" sz="2000" dirty="0" smtClean="0">
                <a:solidFill>
                  <a:schemeClr val="tx1"/>
                </a:solidFill>
              </a:rPr>
              <a:t>  A </a:t>
            </a:r>
            <a:r>
              <a:rPr lang="pt-PT" sz="2000" dirty="0">
                <a:solidFill>
                  <a:schemeClr val="tx1"/>
                </a:solidFill>
              </a:rPr>
              <a:t>construção deste belo e imponente edifício, dos finais do século XIX está envolta numa peculiar </a:t>
            </a:r>
            <a:r>
              <a:rPr lang="pt-PT" sz="2000" dirty="0" smtClean="0">
                <a:solidFill>
                  <a:schemeClr val="tx1"/>
                </a:solidFill>
              </a:rPr>
              <a:t>história</a:t>
            </a:r>
          </a:p>
          <a:p>
            <a:pPr algn="l"/>
            <a:r>
              <a:rPr lang="pt-PT" sz="2000" dirty="0" smtClean="0">
                <a:solidFill>
                  <a:schemeClr val="tx1"/>
                </a:solidFill>
              </a:rPr>
              <a:t> </a:t>
            </a:r>
          </a:p>
          <a:p>
            <a:pPr algn="l">
              <a:buFont typeface="Wingdings" pitchFamily="2" charset="2"/>
              <a:buChar char="q"/>
            </a:pPr>
            <a:r>
              <a:rPr lang="pt-PT" sz="2000" dirty="0" smtClean="0">
                <a:solidFill>
                  <a:schemeClr val="tx1"/>
                </a:solidFill>
              </a:rPr>
              <a:t>  </a:t>
            </a:r>
            <a:r>
              <a:rPr lang="pt-PT" sz="2000" dirty="0">
                <a:solidFill>
                  <a:schemeClr val="tx1"/>
                </a:solidFill>
              </a:rPr>
              <a:t>O seu proprietário, Manuel Brandão, fez fortuna no Brasil</a:t>
            </a:r>
          </a:p>
          <a:p>
            <a:pPr algn="l">
              <a:buFont typeface="Wingdings" pitchFamily="2" charset="2"/>
              <a:buChar char="q"/>
            </a:pPr>
            <a:endParaRPr lang="pt-PT" sz="2000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q"/>
            </a:pPr>
            <a:r>
              <a:rPr lang="pt-PT" sz="2000" dirty="0">
                <a:solidFill>
                  <a:schemeClr val="tx1"/>
                </a:solidFill>
              </a:rPr>
              <a:t>  Quando regressou quis construir uma casa como não havia igual em Oliveira de </a:t>
            </a:r>
            <a:r>
              <a:rPr lang="pt-PT" sz="2000" dirty="0" smtClean="0">
                <a:solidFill>
                  <a:schemeClr val="tx1"/>
                </a:solidFill>
              </a:rPr>
              <a:t>Azeméis </a:t>
            </a:r>
            <a:r>
              <a:rPr lang="pt-PT" sz="2000" dirty="0">
                <a:solidFill>
                  <a:schemeClr val="tx1"/>
                </a:solidFill>
              </a:rPr>
              <a:t>e arredores</a:t>
            </a:r>
          </a:p>
          <a:p>
            <a:pPr algn="l"/>
            <a:endParaRPr lang="pt-PT" sz="2000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q"/>
            </a:pPr>
            <a:r>
              <a:rPr lang="pt-PT" sz="2000" dirty="0" smtClean="0">
                <a:solidFill>
                  <a:schemeClr val="tx1"/>
                </a:solidFill>
              </a:rPr>
              <a:t>  Nasceu </a:t>
            </a:r>
            <a:r>
              <a:rPr lang="pt-PT" sz="2000" dirty="0">
                <a:solidFill>
                  <a:schemeClr val="tx1"/>
                </a:solidFill>
              </a:rPr>
              <a:t>de um sonho e depressa se transformou num </a:t>
            </a:r>
            <a:r>
              <a:rPr lang="pt-PT" sz="2000" dirty="0" smtClean="0">
                <a:solidFill>
                  <a:schemeClr val="tx1"/>
                </a:solidFill>
              </a:rPr>
              <a:t>pesadelo devido aos custos elevados</a:t>
            </a:r>
          </a:p>
          <a:p>
            <a:pPr algn="l"/>
            <a:endParaRPr lang="pt-PT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4824"/>
            <a:ext cx="3908822" cy="293161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3816424" cy="283340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45024"/>
            <a:ext cx="3816424" cy="2806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963538"/>
          </a:xfrm>
        </p:spPr>
        <p:txBody>
          <a:bodyPr>
            <a:normAutofit/>
          </a:bodyPr>
          <a:lstStyle/>
          <a:p>
            <a:r>
              <a:rPr lang="pt-PT" sz="4000" b="1" dirty="0" smtClean="0"/>
              <a:t>     LOCALIZAÇÃO</a:t>
            </a:r>
            <a:endParaRPr lang="pt-PT" sz="4000" b="1" dirty="0"/>
          </a:p>
        </p:txBody>
      </p:sp>
      <p:pic>
        <p:nvPicPr>
          <p:cNvPr id="4" name="Imagem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6498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7772400" cy="1008112"/>
          </a:xfrm>
        </p:spPr>
        <p:txBody>
          <a:bodyPr>
            <a:normAutofit/>
          </a:bodyPr>
          <a:lstStyle/>
          <a:p>
            <a:r>
              <a:rPr lang="pt-PT" b="1" dirty="0" smtClean="0"/>
              <a:t>      Proposta</a:t>
            </a:r>
            <a:endParaRPr lang="pt-PT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712968" cy="5184576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q"/>
            </a:pPr>
            <a:r>
              <a:rPr lang="pt-PT" sz="2800" dirty="0" smtClean="0">
                <a:solidFill>
                  <a:schemeClr val="tx1"/>
                </a:solidFill>
              </a:rPr>
              <a:t> Requalificação total do edíficio com vista à criação de uma casa de alojamento a nível de dormidas, refeições e atividades lúdicas(estalagem)</a:t>
            </a:r>
          </a:p>
          <a:p>
            <a:pPr algn="l">
              <a:buFont typeface="Wingdings" pitchFamily="2" charset="2"/>
              <a:buChar char="q"/>
            </a:pPr>
            <a:endParaRPr lang="pt-PT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E:\ESCOLA\ENSINO SECUNDÁRIO(SOARES BASTO)\11ºANO(D)-2014-2015\GEOGRAFIA\2ºPERIODO\NÓS PROPOMOS\Palacete Lado.jpg"/>
          <p:cNvPicPr>
            <a:picLocks noChangeAspect="1" noChangeArrowheads="1"/>
          </p:cNvPicPr>
          <p:nvPr/>
        </p:nvPicPr>
        <p:blipFill>
          <a:blip r:embed="rId2" cstate="print"/>
          <a:srcRect b="20328"/>
          <a:stretch>
            <a:fillRect/>
          </a:stretch>
        </p:blipFill>
        <p:spPr bwMode="auto">
          <a:xfrm>
            <a:off x="5508104" y="3068960"/>
            <a:ext cx="2935988" cy="3257802"/>
          </a:xfrm>
          <a:prstGeom prst="rect">
            <a:avLst/>
          </a:prstGeom>
          <a:noFill/>
        </p:spPr>
      </p:pic>
      <p:pic>
        <p:nvPicPr>
          <p:cNvPr id="1027" name="Picture 3" descr="E:\ESCOLA\ENSINO SECUNDÁRIO(SOARES BASTO)\11ºANO(D)-2014-2015\GEOGRAFIA\2ºPERIODO\NÓS PROPOMOS\Fotos(trabalho de campo)\12.jpg"/>
          <p:cNvPicPr>
            <a:picLocks noChangeAspect="1" noChangeArrowheads="1"/>
          </p:cNvPicPr>
          <p:nvPr/>
        </p:nvPicPr>
        <p:blipFill>
          <a:blip r:embed="rId3" cstate="print"/>
          <a:srcRect b="11902"/>
          <a:stretch>
            <a:fillRect/>
          </a:stretch>
        </p:blipFill>
        <p:spPr bwMode="auto">
          <a:xfrm>
            <a:off x="971600" y="3068960"/>
            <a:ext cx="2728354" cy="3191469"/>
          </a:xfrm>
          <a:prstGeom prst="rect">
            <a:avLst/>
          </a:prstGeom>
          <a:noFill/>
        </p:spPr>
      </p:pic>
      <p:sp>
        <p:nvSpPr>
          <p:cNvPr id="6" name="Seta para a direita 5"/>
          <p:cNvSpPr/>
          <p:nvPr/>
        </p:nvSpPr>
        <p:spPr>
          <a:xfrm>
            <a:off x="3923928" y="4293096"/>
            <a:ext cx="1440160" cy="86409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0212" y="116632"/>
            <a:ext cx="7772400" cy="747514"/>
          </a:xfrm>
        </p:spPr>
        <p:txBody>
          <a:bodyPr>
            <a:normAutofit/>
          </a:bodyPr>
          <a:lstStyle/>
          <a:p>
            <a:r>
              <a:rPr lang="pt-PT" sz="3200" b="1" dirty="0" smtClean="0"/>
              <a:t>TRABALHO DE CAMPO</a:t>
            </a:r>
            <a:endParaRPr lang="pt-PT" sz="32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73" y="293317"/>
            <a:ext cx="2039228" cy="270849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818" y="864146"/>
            <a:ext cx="2983566" cy="225057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723" y="1647566"/>
            <a:ext cx="3126557" cy="233497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86" y="4908180"/>
            <a:ext cx="2615292" cy="186341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93" y="3748048"/>
            <a:ext cx="2271192" cy="302354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776" y="4535195"/>
            <a:ext cx="2578819" cy="190934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31" y="2684956"/>
            <a:ext cx="2850342" cy="212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7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7524" y="287070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smtClean="0"/>
              <a:t>RESULTADOS DO INQUÉRITO</a:t>
            </a:r>
            <a:r>
              <a:rPr lang="pt-PT" sz="2800" b="1" dirty="0" smtClean="0"/>
              <a:t> </a:t>
            </a:r>
            <a:endParaRPr lang="pt-PT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9" t="2985" r="2638" b="3698"/>
          <a:stretch/>
        </p:blipFill>
        <p:spPr bwMode="auto">
          <a:xfrm>
            <a:off x="287524" y="1123613"/>
            <a:ext cx="397764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0" t="3481" r="2671" b="4446"/>
          <a:stretch/>
        </p:blipFill>
        <p:spPr bwMode="auto">
          <a:xfrm>
            <a:off x="4924556" y="1123613"/>
            <a:ext cx="3823908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5" t="3401" r="1873" b="3696"/>
          <a:stretch/>
        </p:blipFill>
        <p:spPr bwMode="auto">
          <a:xfrm>
            <a:off x="2627784" y="4077052"/>
            <a:ext cx="3943350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47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893961"/>
          </a:xfrm>
        </p:spPr>
        <p:txBody>
          <a:bodyPr>
            <a:normAutofit/>
          </a:bodyPr>
          <a:lstStyle/>
          <a:p>
            <a:r>
              <a:rPr lang="pt-PT" sz="4000" b="1" dirty="0" smtClean="0"/>
              <a:t>BIBLIOGRAFIA</a:t>
            </a:r>
            <a:endParaRPr lang="pt-PT" sz="4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9288" y="1340768"/>
            <a:ext cx="8208912" cy="324036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t-PT" sz="1800" dirty="0">
                <a:solidFill>
                  <a:schemeClr val="tx1"/>
                </a:solidFill>
              </a:rPr>
              <a:t>http://www.arcgis.com/home/webmap/viewer.html?webmap=940c60c47c524de89a86cc92007e5252&amp;extent=-8.4801,40.8357,-</a:t>
            </a:r>
            <a:r>
              <a:rPr lang="pt-PT" sz="1800" dirty="0" smtClean="0">
                <a:solidFill>
                  <a:schemeClr val="tx1"/>
                </a:solidFill>
              </a:rPr>
              <a:t>8.4768,40.8371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t-PT" sz="1800" dirty="0">
                <a:solidFill>
                  <a:schemeClr val="tx1"/>
                </a:solidFill>
              </a:rPr>
              <a:t>http://</a:t>
            </a:r>
            <a:r>
              <a:rPr lang="pt-PT" sz="1800" dirty="0" smtClean="0">
                <a:solidFill>
                  <a:schemeClr val="tx1"/>
                </a:solidFill>
              </a:rPr>
              <a:t>www.cm-oaz.pt/oliveira_de_azemeis.1/freguesias.42/oliveira_de_azemeis.54/palacete_da_familia_brandao.a3126.html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pt-PT" sz="18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pt-PT" sz="1800" dirty="0"/>
          </a:p>
          <a:p>
            <a:pPr algn="l"/>
            <a:endParaRPr lang="pt-PT" sz="1800" dirty="0" smtClean="0"/>
          </a:p>
          <a:p>
            <a:pPr algn="l"/>
            <a:endParaRPr lang="pt-PT" sz="1800" dirty="0" smtClean="0"/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pt-PT" sz="2000" dirty="0" smtClean="0"/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pt-PT" sz="2000" dirty="0"/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51450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196</Words>
  <Application>Microsoft Office PowerPoint</Application>
  <PresentationFormat>Apresentação no Ecrã (4:3)</PresentationFormat>
  <Paragraphs>31</Paragraphs>
  <Slides>10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Sitka Subheading</vt:lpstr>
      <vt:lpstr>Tempus Sans ITC</vt:lpstr>
      <vt:lpstr>Wingdings</vt:lpstr>
      <vt:lpstr>Tema do Office</vt:lpstr>
      <vt:lpstr>Projeto Nós Propomos! </vt:lpstr>
      <vt:lpstr>Introdução:</vt:lpstr>
      <vt:lpstr>Edifício “Palacete”</vt:lpstr>
      <vt:lpstr>Apresentação do PowerPoint</vt:lpstr>
      <vt:lpstr>     LOCALIZAÇÃO</vt:lpstr>
      <vt:lpstr>      Proposta</vt:lpstr>
      <vt:lpstr>TRABALHO DE CAMPO</vt:lpstr>
      <vt:lpstr>Apresentação do PowerPoint</vt:lpstr>
      <vt:lpstr>BIBLIOGRAFIA</vt:lpstr>
      <vt:lpstr>FIM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Nós Propomos!</dc:title>
  <dc:creator>olívia</dc:creator>
  <cp:lastModifiedBy>escola primaria</cp:lastModifiedBy>
  <cp:revision>32</cp:revision>
  <dcterms:created xsi:type="dcterms:W3CDTF">2015-03-17T16:45:25Z</dcterms:created>
  <dcterms:modified xsi:type="dcterms:W3CDTF">2015-04-21T18:24:25Z</dcterms:modified>
</cp:coreProperties>
</file>