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2" r:id="rId4"/>
    <p:sldId id="261" r:id="rId5"/>
    <p:sldId id="268" r:id="rId6"/>
    <p:sldId id="269" r:id="rId7"/>
    <p:sldId id="276" r:id="rId8"/>
    <p:sldId id="270" r:id="rId9"/>
    <p:sldId id="278" r:id="rId10"/>
    <p:sldId id="274" r:id="rId11"/>
    <p:sldId id="282" r:id="rId12"/>
    <p:sldId id="279" r:id="rId13"/>
    <p:sldId id="283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670"/>
    <a:srgbClr val="FA9734"/>
    <a:srgbClr val="DCE6EC"/>
    <a:srgbClr val="F98816"/>
    <a:srgbClr val="BED1DC"/>
    <a:srgbClr val="C4DEE5"/>
    <a:srgbClr val="1B4855"/>
    <a:srgbClr val="369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54" autoAdjust="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grafico%201.JPG" TargetMode="External"/><Relationship Id="rId1" Type="http://schemas.openxmlformats.org/officeDocument/2006/relationships/hyperlink" Target="gr&#225;fico%202.JPG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0CAAA-EA37-4169-A0FC-5EF0893F27E6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CE27BA58-3AB0-4F01-84D4-93C2EA9082FD}">
      <dgm:prSet phldrT="[Texto]" custT="1"/>
      <dgm:spPr>
        <a:ln>
          <a:noFill/>
        </a:ln>
      </dgm:spPr>
      <dgm:t>
        <a:bodyPr/>
        <a:lstStyle/>
        <a:p>
          <a:r>
            <a:rPr lang="pt-PT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 fim da indústria pesada </a:t>
          </a:r>
          <a:endParaRPr lang="pt-PT" sz="160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6B946-3F4E-4CA3-AE70-7B6E6AC5FEE1}" type="parTrans" cxnId="{4BDB0D42-7D67-48BB-BBA6-F602AE1D39C4}">
      <dgm:prSet/>
      <dgm:spPr/>
      <dgm:t>
        <a:bodyPr/>
        <a:lstStyle/>
        <a:p>
          <a:endParaRPr lang="pt-PT"/>
        </a:p>
      </dgm:t>
    </dgm:pt>
    <dgm:pt modelId="{4054821E-8DF7-40CC-AEE0-B4EF4CA33807}" type="sibTrans" cxnId="{4BDB0D42-7D67-48BB-BBA6-F602AE1D39C4}">
      <dgm:prSet/>
      <dgm:spPr/>
      <dgm:t>
        <a:bodyPr/>
        <a:lstStyle/>
        <a:p>
          <a:endParaRPr lang="pt-PT"/>
        </a:p>
      </dgm:t>
    </dgm:pt>
    <dgm:pt modelId="{4D7EADD2-6308-4BE9-B0EA-CCD7946023CA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Tratamento de esgotos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41FE3-5658-4534-832A-7E16B74A1CFD}" type="parTrans" cxnId="{E8DA7866-724D-4C11-B211-205BB3B55FF8}">
      <dgm:prSet/>
      <dgm:spPr/>
      <dgm:t>
        <a:bodyPr/>
        <a:lstStyle/>
        <a:p>
          <a:endParaRPr lang="pt-PT"/>
        </a:p>
      </dgm:t>
    </dgm:pt>
    <dgm:pt modelId="{95B7E487-1FD7-458A-A91E-2F406CF47F50}" type="sibTrans" cxnId="{E8DA7866-724D-4C11-B211-205BB3B55FF8}">
      <dgm:prSet/>
      <dgm:spPr/>
      <dgm:t>
        <a:bodyPr/>
        <a:lstStyle/>
        <a:p>
          <a:endParaRPr lang="pt-PT"/>
        </a:p>
      </dgm:t>
    </dgm:pt>
    <dgm:pt modelId="{410AEBAA-AC26-4170-B5BE-799377E39F12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Melhoria qualidade da água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233A4742-4E4E-4882-8AC9-A3EBECAA4889}" type="parTrans" cxnId="{E31688E7-E3A2-457B-8D8B-71F6DB7CBB20}">
      <dgm:prSet/>
      <dgm:spPr/>
      <dgm:t>
        <a:bodyPr/>
        <a:lstStyle/>
        <a:p>
          <a:endParaRPr lang="pt-PT"/>
        </a:p>
      </dgm:t>
    </dgm:pt>
    <dgm:pt modelId="{FE19A565-0F33-45E7-850C-FC5DDEC934AE}" type="sibTrans" cxnId="{E31688E7-E3A2-457B-8D8B-71F6DB7CBB20}">
      <dgm:prSet/>
      <dgm:spPr/>
      <dgm:t>
        <a:bodyPr/>
        <a:lstStyle/>
        <a:p>
          <a:endParaRPr lang="pt-PT"/>
        </a:p>
      </dgm:t>
    </dgm:pt>
    <dgm:pt modelId="{3DC492FD-BCE8-49B7-B2F8-2854D80A0AB9}">
      <dgm:prSet phldrT="[Texto]" custT="1"/>
      <dgm:spPr/>
      <dgm:t>
        <a:bodyPr/>
        <a:lstStyle/>
        <a:p>
          <a:r>
            <a:rPr lang="pt-P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Transformação do estuário numa zona balnear</a:t>
          </a:r>
          <a:endParaRPr lang="pt-PT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F3B7D-D2EE-4CC3-BBFB-C13380071C37}" type="parTrans" cxnId="{66C92A65-7D10-4AA6-8F6F-56D56039856A}">
      <dgm:prSet/>
      <dgm:spPr/>
      <dgm:t>
        <a:bodyPr/>
        <a:lstStyle/>
        <a:p>
          <a:endParaRPr lang="pt-PT"/>
        </a:p>
      </dgm:t>
    </dgm:pt>
    <dgm:pt modelId="{EEA41534-29BC-4C1B-9D1F-AF5E70D24286}" type="sibTrans" cxnId="{66C92A65-7D10-4AA6-8F6F-56D56039856A}">
      <dgm:prSet/>
      <dgm:spPr/>
      <dgm:t>
        <a:bodyPr/>
        <a:lstStyle/>
        <a:p>
          <a:endParaRPr lang="pt-PT"/>
        </a:p>
      </dgm:t>
    </dgm:pt>
    <dgm:pt modelId="{CC90501B-7D70-437F-BB12-A588645B1085}" type="pres">
      <dgm:prSet presAssocID="{C650CAAA-EA37-4169-A0FC-5EF0893F27E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2007E282-EEA6-418C-9FF9-E2FE7B358AFB}" type="pres">
      <dgm:prSet presAssocID="{CE27BA58-3AB0-4F01-84D4-93C2EA9082FD}" presName="Accent1" presStyleCnt="0"/>
      <dgm:spPr/>
      <dgm:t>
        <a:bodyPr/>
        <a:lstStyle/>
        <a:p>
          <a:endParaRPr lang="pt-PT"/>
        </a:p>
      </dgm:t>
    </dgm:pt>
    <dgm:pt modelId="{5552EC06-3FBA-42BB-A26F-1F426C7F0C6B}" type="pres">
      <dgm:prSet presAssocID="{CE27BA58-3AB0-4F01-84D4-93C2EA9082FD}" presName="Accent" presStyleLbl="node1" presStyleIdx="0" presStyleCnt="4" custScaleX="92552" custScaleY="91159"/>
      <dgm:spPr/>
      <dgm:t>
        <a:bodyPr/>
        <a:lstStyle/>
        <a:p>
          <a:endParaRPr lang="pt-PT"/>
        </a:p>
      </dgm:t>
    </dgm:pt>
    <dgm:pt modelId="{B8BFAB68-6999-4C3E-A787-6EE95E7420F9}" type="pres">
      <dgm:prSet presAssocID="{CE27BA58-3AB0-4F01-84D4-93C2EA9082FD}" presName="Parent1" presStyleLbl="revTx" presStyleIdx="0" presStyleCnt="4" custScaleX="97926" custScaleY="150424" custLinFactNeighborX="1" custLinFactNeighborY="-10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33D089-0254-4665-B41B-B43E5C1B4E18}" type="pres">
      <dgm:prSet presAssocID="{4D7EADD2-6308-4BE9-B0EA-CCD7946023CA}" presName="Accent2" presStyleCnt="0"/>
      <dgm:spPr/>
      <dgm:t>
        <a:bodyPr/>
        <a:lstStyle/>
        <a:p>
          <a:endParaRPr lang="pt-PT"/>
        </a:p>
      </dgm:t>
    </dgm:pt>
    <dgm:pt modelId="{1CFC3916-2333-494B-BA7E-CD31B2C7B7BD}" type="pres">
      <dgm:prSet presAssocID="{4D7EADD2-6308-4BE9-B0EA-CCD7946023CA}" presName="Accent" presStyleLbl="node1" presStyleIdx="1" presStyleCnt="4" custScaleX="89937" custScaleY="90073" custLinFactNeighborX="-12" custLinFactNeighborY="-3475"/>
      <dgm:spPr/>
      <dgm:t>
        <a:bodyPr/>
        <a:lstStyle/>
        <a:p>
          <a:endParaRPr lang="pt-PT"/>
        </a:p>
      </dgm:t>
    </dgm:pt>
    <dgm:pt modelId="{8FA34C75-81E3-4941-81B4-F5E3D894C885}" type="pres">
      <dgm:prSet presAssocID="{4D7EADD2-6308-4BE9-B0EA-CCD7946023CA}" presName="Parent2" presStyleLbl="revTx" presStyleIdx="1" presStyleCnt="4" custScaleX="94722" custScaleY="156472" custLinFactNeighborX="6470" custLinFactNeighborY="-157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EC2EE9-393D-4ABD-A882-70557463EE9C}" type="pres">
      <dgm:prSet presAssocID="{410AEBAA-AC26-4170-B5BE-799377E39F12}" presName="Accent3" presStyleCnt="0"/>
      <dgm:spPr/>
      <dgm:t>
        <a:bodyPr/>
        <a:lstStyle/>
        <a:p>
          <a:endParaRPr lang="pt-PT"/>
        </a:p>
      </dgm:t>
    </dgm:pt>
    <dgm:pt modelId="{97674176-BBD0-4474-BAB9-792EA006F292}" type="pres">
      <dgm:prSet presAssocID="{410AEBAA-AC26-4170-B5BE-799377E39F12}" presName="Accent" presStyleLbl="node1" presStyleIdx="2" presStyleCnt="4" custAng="0" custScaleX="92066" custScaleY="84069" custLinFactNeighborX="-1011" custLinFactNeighborY="-9868"/>
      <dgm:spPr/>
      <dgm:t>
        <a:bodyPr/>
        <a:lstStyle/>
        <a:p>
          <a:endParaRPr lang="pt-PT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AE764133-3E93-4CCD-88B1-E8CAC5A48A7C}" type="pres">
      <dgm:prSet presAssocID="{410AEBAA-AC26-4170-B5BE-799377E39F12}" presName="Parent3" presStyleLbl="revTx" presStyleIdx="2" presStyleCnt="4" custScaleX="95485" custScaleY="171145" custLinFactNeighborX="2464" custLinFactNeighborY="-460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513D4A-290A-4792-B793-DA1A238319B9}" type="pres">
      <dgm:prSet presAssocID="{3DC492FD-BCE8-49B7-B2F8-2854D80A0AB9}" presName="Accent4" presStyleCnt="0"/>
      <dgm:spPr/>
      <dgm:t>
        <a:bodyPr/>
        <a:lstStyle/>
        <a:p>
          <a:endParaRPr lang="pt-PT"/>
        </a:p>
      </dgm:t>
    </dgm:pt>
    <dgm:pt modelId="{B41789F1-5E08-46F1-94DD-629B9D2CF343}" type="pres">
      <dgm:prSet presAssocID="{3DC492FD-BCE8-49B7-B2F8-2854D80A0AB9}" presName="Accent" presStyleLbl="node1" presStyleIdx="3" presStyleCnt="4" custScaleY="94481" custLinFactNeighborX="-2267" custLinFactNeighborY="-18311"/>
      <dgm:spPr/>
      <dgm:t>
        <a:bodyPr/>
        <a:lstStyle/>
        <a:p>
          <a:endParaRPr lang="pt-PT"/>
        </a:p>
      </dgm:t>
    </dgm:pt>
    <dgm:pt modelId="{A3650B9E-54E6-498C-B2BD-2EAF0328596F}" type="pres">
      <dgm:prSet presAssocID="{3DC492FD-BCE8-49B7-B2F8-2854D80A0AB9}" presName="Parent4" presStyleLbl="revTx" presStyleIdx="3" presStyleCnt="4" custScaleX="117731" custScaleY="244642" custLinFactNeighborX="342" custLinFactNeighborY="-422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B98161D-3BB4-4C98-96C9-EBE34242F180}" type="presOf" srcId="{3DC492FD-BCE8-49B7-B2F8-2854D80A0AB9}" destId="{A3650B9E-54E6-498C-B2BD-2EAF0328596F}" srcOrd="0" destOrd="0" presId="urn:microsoft.com/office/officeart/2009/layout/CircleArrowProcess"/>
    <dgm:cxn modelId="{66C92A65-7D10-4AA6-8F6F-56D56039856A}" srcId="{C650CAAA-EA37-4169-A0FC-5EF0893F27E6}" destId="{3DC492FD-BCE8-49B7-B2F8-2854D80A0AB9}" srcOrd="3" destOrd="0" parTransId="{7CBF3B7D-D2EE-4CC3-BBFB-C13380071C37}" sibTransId="{EEA41534-29BC-4C1B-9D1F-AF5E70D24286}"/>
    <dgm:cxn modelId="{818A5409-79C0-462C-BB93-1D2985DA5FFF}" type="presOf" srcId="{410AEBAA-AC26-4170-B5BE-799377E39F12}" destId="{AE764133-3E93-4CCD-88B1-E8CAC5A48A7C}" srcOrd="0" destOrd="0" presId="urn:microsoft.com/office/officeart/2009/layout/CircleArrowProcess"/>
    <dgm:cxn modelId="{2287C17D-86E8-4C69-ACEA-DE06E0693C97}" type="presOf" srcId="{4D7EADD2-6308-4BE9-B0EA-CCD7946023CA}" destId="{8FA34C75-81E3-4941-81B4-F5E3D894C885}" srcOrd="0" destOrd="0" presId="urn:microsoft.com/office/officeart/2009/layout/CircleArrowProcess"/>
    <dgm:cxn modelId="{F71455B9-482C-47C6-AC2E-D70365A7BD24}" type="presOf" srcId="{CE27BA58-3AB0-4F01-84D4-93C2EA9082FD}" destId="{B8BFAB68-6999-4C3E-A787-6EE95E7420F9}" srcOrd="0" destOrd="0" presId="urn:microsoft.com/office/officeart/2009/layout/CircleArrowProcess"/>
    <dgm:cxn modelId="{4BDB0D42-7D67-48BB-BBA6-F602AE1D39C4}" srcId="{C650CAAA-EA37-4169-A0FC-5EF0893F27E6}" destId="{CE27BA58-3AB0-4F01-84D4-93C2EA9082FD}" srcOrd="0" destOrd="0" parTransId="{69D6B946-3F4E-4CA3-AE70-7B6E6AC5FEE1}" sibTransId="{4054821E-8DF7-40CC-AEE0-B4EF4CA33807}"/>
    <dgm:cxn modelId="{E31688E7-E3A2-457B-8D8B-71F6DB7CBB20}" srcId="{C650CAAA-EA37-4169-A0FC-5EF0893F27E6}" destId="{410AEBAA-AC26-4170-B5BE-799377E39F12}" srcOrd="2" destOrd="0" parTransId="{233A4742-4E4E-4882-8AC9-A3EBECAA4889}" sibTransId="{FE19A565-0F33-45E7-850C-FC5DDEC934AE}"/>
    <dgm:cxn modelId="{2DB21E5A-B236-4AB1-8C10-6F5D61358917}" type="presOf" srcId="{C650CAAA-EA37-4169-A0FC-5EF0893F27E6}" destId="{CC90501B-7D70-437F-BB12-A588645B1085}" srcOrd="0" destOrd="0" presId="urn:microsoft.com/office/officeart/2009/layout/CircleArrowProcess"/>
    <dgm:cxn modelId="{E8DA7866-724D-4C11-B211-205BB3B55FF8}" srcId="{C650CAAA-EA37-4169-A0FC-5EF0893F27E6}" destId="{4D7EADD2-6308-4BE9-B0EA-CCD7946023CA}" srcOrd="1" destOrd="0" parTransId="{90941FE3-5658-4534-832A-7E16B74A1CFD}" sibTransId="{95B7E487-1FD7-458A-A91E-2F406CF47F50}"/>
    <dgm:cxn modelId="{8EA2DB91-BAAD-40CD-9EC1-1510440195CB}" type="presParOf" srcId="{CC90501B-7D70-437F-BB12-A588645B1085}" destId="{2007E282-EEA6-418C-9FF9-E2FE7B358AFB}" srcOrd="0" destOrd="0" presId="urn:microsoft.com/office/officeart/2009/layout/CircleArrowProcess"/>
    <dgm:cxn modelId="{0E5D4D58-DFAC-4480-B5B7-438730B7249D}" type="presParOf" srcId="{2007E282-EEA6-418C-9FF9-E2FE7B358AFB}" destId="{5552EC06-3FBA-42BB-A26F-1F426C7F0C6B}" srcOrd="0" destOrd="0" presId="urn:microsoft.com/office/officeart/2009/layout/CircleArrowProcess"/>
    <dgm:cxn modelId="{512294AC-86E2-4FD9-9705-ADB8A5ED0985}" type="presParOf" srcId="{CC90501B-7D70-437F-BB12-A588645B1085}" destId="{B8BFAB68-6999-4C3E-A787-6EE95E7420F9}" srcOrd="1" destOrd="0" presId="urn:microsoft.com/office/officeart/2009/layout/CircleArrowProcess"/>
    <dgm:cxn modelId="{A1982476-4F4F-4205-9E9A-B99F45F6D89F}" type="presParOf" srcId="{CC90501B-7D70-437F-BB12-A588645B1085}" destId="{2E33D089-0254-4665-B41B-B43E5C1B4E18}" srcOrd="2" destOrd="0" presId="urn:microsoft.com/office/officeart/2009/layout/CircleArrowProcess"/>
    <dgm:cxn modelId="{608D4F17-00B2-40FF-9400-6E1740D7CD75}" type="presParOf" srcId="{2E33D089-0254-4665-B41B-B43E5C1B4E18}" destId="{1CFC3916-2333-494B-BA7E-CD31B2C7B7BD}" srcOrd="0" destOrd="0" presId="urn:microsoft.com/office/officeart/2009/layout/CircleArrowProcess"/>
    <dgm:cxn modelId="{EE7C346E-59CF-41E6-AE0D-D4C8813B46A0}" type="presParOf" srcId="{CC90501B-7D70-437F-BB12-A588645B1085}" destId="{8FA34C75-81E3-4941-81B4-F5E3D894C885}" srcOrd="3" destOrd="0" presId="urn:microsoft.com/office/officeart/2009/layout/CircleArrowProcess"/>
    <dgm:cxn modelId="{68722415-A0D6-4FDF-B030-24B70A8DB1D8}" type="presParOf" srcId="{CC90501B-7D70-437F-BB12-A588645B1085}" destId="{B3EC2EE9-393D-4ABD-A882-70557463EE9C}" srcOrd="4" destOrd="0" presId="urn:microsoft.com/office/officeart/2009/layout/CircleArrowProcess"/>
    <dgm:cxn modelId="{25A9E059-4654-434C-AE6B-FE7D1157EBBC}" type="presParOf" srcId="{B3EC2EE9-393D-4ABD-A882-70557463EE9C}" destId="{97674176-BBD0-4474-BAB9-792EA006F292}" srcOrd="0" destOrd="0" presId="urn:microsoft.com/office/officeart/2009/layout/CircleArrowProcess"/>
    <dgm:cxn modelId="{E094491C-322B-4AE3-86BA-6E8E3EC484D3}" type="presParOf" srcId="{CC90501B-7D70-437F-BB12-A588645B1085}" destId="{AE764133-3E93-4CCD-88B1-E8CAC5A48A7C}" srcOrd="5" destOrd="0" presId="urn:microsoft.com/office/officeart/2009/layout/CircleArrowProcess"/>
    <dgm:cxn modelId="{D418E8D1-F029-446B-9840-11BAA2EC1D10}" type="presParOf" srcId="{CC90501B-7D70-437F-BB12-A588645B1085}" destId="{29513D4A-290A-4792-B793-DA1A238319B9}" srcOrd="6" destOrd="0" presId="urn:microsoft.com/office/officeart/2009/layout/CircleArrowProcess"/>
    <dgm:cxn modelId="{C6FD0A6A-89AF-4772-ADD7-9E5682ACC3AB}" type="presParOf" srcId="{29513D4A-290A-4792-B793-DA1A238319B9}" destId="{B41789F1-5E08-46F1-94DD-629B9D2CF343}" srcOrd="0" destOrd="0" presId="urn:microsoft.com/office/officeart/2009/layout/CircleArrowProcess"/>
    <dgm:cxn modelId="{EB726557-559C-40EF-8A43-3271BCAA0B80}" type="presParOf" srcId="{CC90501B-7D70-437F-BB12-A588645B1085}" destId="{A3650B9E-54E6-498C-B2BD-2EAF0328596F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F13EC-2703-4783-9A04-C6DD69F9DAFA}" type="doc">
      <dgm:prSet loTypeId="urn:microsoft.com/office/officeart/2005/8/layout/chevron1" loCatId="process" qsTypeId="urn:microsoft.com/office/officeart/2005/8/quickstyle/simple5" qsCatId="simple" csTypeId="urn:microsoft.com/office/officeart/2005/8/colors/accent2_5" csCatId="accent2" phldr="1"/>
      <dgm:spPr/>
    </dgm:pt>
    <dgm:pt modelId="{CAD97A7E-CF9E-4127-9A9C-18567D96CB73}">
      <dgm:prSet phldrT="[Texto]"/>
      <dgm:spPr/>
      <dgm:t>
        <a:bodyPr/>
        <a:lstStyle/>
        <a:p>
          <a:r>
            <a:rPr lang="pt-PT" dirty="0" smtClean="0"/>
            <a:t>área arenosa</a:t>
          </a:r>
          <a:endParaRPr lang="pt-PT" dirty="0"/>
        </a:p>
      </dgm:t>
    </dgm:pt>
    <dgm:pt modelId="{34C74F38-53AA-4CBB-B554-8FBA74F74833}" type="parTrans" cxnId="{DD33DB64-23E4-4C96-929C-6408FEA1049B}">
      <dgm:prSet/>
      <dgm:spPr/>
      <dgm:t>
        <a:bodyPr/>
        <a:lstStyle/>
        <a:p>
          <a:endParaRPr lang="pt-PT"/>
        </a:p>
      </dgm:t>
    </dgm:pt>
    <dgm:pt modelId="{24A75B0A-A546-4E6E-9DFD-EAFC82EF3F2F}" type="sibTrans" cxnId="{DD33DB64-23E4-4C96-929C-6408FEA1049B}">
      <dgm:prSet/>
      <dgm:spPr/>
      <dgm:t>
        <a:bodyPr/>
        <a:lstStyle/>
        <a:p>
          <a:endParaRPr lang="pt-PT"/>
        </a:p>
      </dgm:t>
    </dgm:pt>
    <dgm:pt modelId="{E05A736F-BA4E-403E-B8F7-A9091E09F330}">
      <dgm:prSet phldrT="[Texto]"/>
      <dgm:spPr/>
      <dgm:t>
        <a:bodyPr/>
        <a:lstStyle/>
        <a:p>
          <a:r>
            <a:rPr lang="pt-PT" dirty="0" smtClean="0"/>
            <a:t>pequenos seixos</a:t>
          </a:r>
          <a:endParaRPr lang="pt-PT" dirty="0"/>
        </a:p>
      </dgm:t>
    </dgm:pt>
    <dgm:pt modelId="{588CD754-6D80-4E56-A88F-2E9F13AA93A2}" type="parTrans" cxnId="{3CA6BB33-69A8-401A-A9D0-F646EE6B44C1}">
      <dgm:prSet/>
      <dgm:spPr/>
      <dgm:t>
        <a:bodyPr/>
        <a:lstStyle/>
        <a:p>
          <a:endParaRPr lang="pt-PT"/>
        </a:p>
      </dgm:t>
    </dgm:pt>
    <dgm:pt modelId="{A9BEC509-0080-4286-BBB5-CB2578B3698D}" type="sibTrans" cxnId="{3CA6BB33-69A8-401A-A9D0-F646EE6B44C1}">
      <dgm:prSet/>
      <dgm:spPr/>
      <dgm:t>
        <a:bodyPr/>
        <a:lstStyle/>
        <a:p>
          <a:endParaRPr lang="pt-PT"/>
        </a:p>
      </dgm:t>
    </dgm:pt>
    <dgm:pt modelId="{64752198-326D-4751-8697-B057DEA5C149}">
      <dgm:prSet phldrT="[Texto]"/>
      <dgm:spPr/>
      <dgm:t>
        <a:bodyPr/>
        <a:lstStyle/>
        <a:p>
          <a:r>
            <a:rPr lang="pt-PT" dirty="0" smtClean="0"/>
            <a:t>confina com um rio</a:t>
          </a:r>
          <a:endParaRPr lang="pt-PT" dirty="0"/>
        </a:p>
      </dgm:t>
    </dgm:pt>
    <dgm:pt modelId="{30F6F51B-EAB4-4E0B-9374-0BDB26A2B867}" type="parTrans" cxnId="{E2B28A40-99CA-48DC-A3F9-254DC45ECF79}">
      <dgm:prSet/>
      <dgm:spPr/>
      <dgm:t>
        <a:bodyPr/>
        <a:lstStyle/>
        <a:p>
          <a:endParaRPr lang="pt-PT"/>
        </a:p>
      </dgm:t>
    </dgm:pt>
    <dgm:pt modelId="{6E8C149E-790D-4B67-BC86-0B9D17401B87}" type="sibTrans" cxnId="{E2B28A40-99CA-48DC-A3F9-254DC45ECF79}">
      <dgm:prSet/>
      <dgm:spPr/>
      <dgm:t>
        <a:bodyPr/>
        <a:lstStyle/>
        <a:p>
          <a:endParaRPr lang="pt-PT"/>
        </a:p>
      </dgm:t>
    </dgm:pt>
    <dgm:pt modelId="{B0D40B86-C969-420A-B8BE-594560A0F06F}">
      <dgm:prSet/>
      <dgm:spPr/>
      <dgm:t>
        <a:bodyPr/>
        <a:lstStyle/>
        <a:p>
          <a:r>
            <a:rPr lang="pt-PT" dirty="0" smtClean="0"/>
            <a:t>influência das cheias</a:t>
          </a:r>
          <a:endParaRPr lang="pt-PT" dirty="0"/>
        </a:p>
      </dgm:t>
    </dgm:pt>
    <dgm:pt modelId="{FEDC4118-3128-470A-981D-3D5AC3054907}" type="parTrans" cxnId="{06BA3953-53EC-4C43-AE38-BCD1DAFFE801}">
      <dgm:prSet/>
      <dgm:spPr/>
      <dgm:t>
        <a:bodyPr/>
        <a:lstStyle/>
        <a:p>
          <a:endParaRPr lang="pt-PT"/>
        </a:p>
      </dgm:t>
    </dgm:pt>
    <dgm:pt modelId="{80A7BE44-3615-40B3-81D6-781B79AE1285}" type="sibTrans" cxnId="{06BA3953-53EC-4C43-AE38-BCD1DAFFE801}">
      <dgm:prSet/>
      <dgm:spPr/>
      <dgm:t>
        <a:bodyPr/>
        <a:lstStyle/>
        <a:p>
          <a:endParaRPr lang="pt-PT"/>
        </a:p>
      </dgm:t>
    </dgm:pt>
    <dgm:pt modelId="{C4A0C422-2742-4CB6-8389-7DE986E61BEB}">
      <dgm:prSet/>
      <dgm:spPr/>
      <dgm:t>
        <a:bodyPr/>
        <a:lstStyle/>
        <a:p>
          <a:r>
            <a:rPr lang="pt-PT" dirty="0" smtClean="0"/>
            <a:t>deposição de sedimentos</a:t>
          </a:r>
          <a:endParaRPr lang="pt-PT" dirty="0"/>
        </a:p>
      </dgm:t>
    </dgm:pt>
    <dgm:pt modelId="{E3B3C95D-60B1-4549-B2A1-8B0DD5CE9286}" type="parTrans" cxnId="{8C82C01D-7350-44A7-BB40-731C87857548}">
      <dgm:prSet/>
      <dgm:spPr/>
      <dgm:t>
        <a:bodyPr/>
        <a:lstStyle/>
        <a:p>
          <a:endParaRPr lang="pt-PT"/>
        </a:p>
      </dgm:t>
    </dgm:pt>
    <dgm:pt modelId="{D9EF7CFC-214C-49BF-BC8C-306B321B4F57}" type="sibTrans" cxnId="{8C82C01D-7350-44A7-BB40-731C87857548}">
      <dgm:prSet/>
      <dgm:spPr/>
      <dgm:t>
        <a:bodyPr/>
        <a:lstStyle/>
        <a:p>
          <a:endParaRPr lang="pt-PT"/>
        </a:p>
      </dgm:t>
    </dgm:pt>
    <dgm:pt modelId="{C945A6BF-C0D0-42E5-A4E0-62803DB160D3}" type="pres">
      <dgm:prSet presAssocID="{F27F13EC-2703-4783-9A04-C6DD69F9DAFA}" presName="Name0" presStyleCnt="0">
        <dgm:presLayoutVars>
          <dgm:dir/>
          <dgm:animLvl val="lvl"/>
          <dgm:resizeHandles val="exact"/>
        </dgm:presLayoutVars>
      </dgm:prSet>
      <dgm:spPr/>
    </dgm:pt>
    <dgm:pt modelId="{4B4A6156-E68A-46E3-9668-04AADE439B43}" type="pres">
      <dgm:prSet presAssocID="{CAD97A7E-CF9E-4127-9A9C-18567D96CB7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BC1473-7BA9-4F70-91FD-3742779827EA}" type="pres">
      <dgm:prSet presAssocID="{24A75B0A-A546-4E6E-9DFD-EAFC82EF3F2F}" presName="parTxOnlySpace" presStyleCnt="0"/>
      <dgm:spPr/>
    </dgm:pt>
    <dgm:pt modelId="{1FE28989-8E75-4EBC-B399-1184C3AFFFE6}" type="pres">
      <dgm:prSet presAssocID="{E05A736F-BA4E-403E-B8F7-A9091E09F33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05FA4D-B3AD-4855-A26F-E080594AFC1D}" type="pres">
      <dgm:prSet presAssocID="{A9BEC509-0080-4286-BBB5-CB2578B3698D}" presName="parTxOnlySpace" presStyleCnt="0"/>
      <dgm:spPr/>
    </dgm:pt>
    <dgm:pt modelId="{4407A410-AF78-4CB1-B12B-86A2B3501439}" type="pres">
      <dgm:prSet presAssocID="{64752198-326D-4751-8697-B057DEA5C14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C9CED39-CF28-4455-A095-9FF01D2C303C}" type="pres">
      <dgm:prSet presAssocID="{6E8C149E-790D-4B67-BC86-0B9D17401B87}" presName="parTxOnlySpace" presStyleCnt="0"/>
      <dgm:spPr/>
    </dgm:pt>
    <dgm:pt modelId="{E7CD7AB9-F713-45E9-8E10-166C8D1C285B}" type="pres">
      <dgm:prSet presAssocID="{B0D40B86-C969-420A-B8BE-594560A0F06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C5EF593-5763-40C6-A12D-CC5C26096BF4}" type="pres">
      <dgm:prSet presAssocID="{80A7BE44-3615-40B3-81D6-781B79AE1285}" presName="parTxOnlySpace" presStyleCnt="0"/>
      <dgm:spPr/>
    </dgm:pt>
    <dgm:pt modelId="{ACBA346A-D648-46C7-A31B-F11AA58BD582}" type="pres">
      <dgm:prSet presAssocID="{C4A0C422-2742-4CB6-8389-7DE986E61BE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CA6BB33-69A8-401A-A9D0-F646EE6B44C1}" srcId="{F27F13EC-2703-4783-9A04-C6DD69F9DAFA}" destId="{E05A736F-BA4E-403E-B8F7-A9091E09F330}" srcOrd="1" destOrd="0" parTransId="{588CD754-6D80-4E56-A88F-2E9F13AA93A2}" sibTransId="{A9BEC509-0080-4286-BBB5-CB2578B3698D}"/>
    <dgm:cxn modelId="{48F20324-66B4-4A44-87C5-C6925CC2C496}" type="presOf" srcId="{F27F13EC-2703-4783-9A04-C6DD69F9DAFA}" destId="{C945A6BF-C0D0-42E5-A4E0-62803DB160D3}" srcOrd="0" destOrd="0" presId="urn:microsoft.com/office/officeart/2005/8/layout/chevron1"/>
    <dgm:cxn modelId="{DD33DB64-23E4-4C96-929C-6408FEA1049B}" srcId="{F27F13EC-2703-4783-9A04-C6DD69F9DAFA}" destId="{CAD97A7E-CF9E-4127-9A9C-18567D96CB73}" srcOrd="0" destOrd="0" parTransId="{34C74F38-53AA-4CBB-B554-8FBA74F74833}" sibTransId="{24A75B0A-A546-4E6E-9DFD-EAFC82EF3F2F}"/>
    <dgm:cxn modelId="{350A029E-BBD4-4B03-B58A-3B2F33548471}" type="presOf" srcId="{E05A736F-BA4E-403E-B8F7-A9091E09F330}" destId="{1FE28989-8E75-4EBC-B399-1184C3AFFFE6}" srcOrd="0" destOrd="0" presId="urn:microsoft.com/office/officeart/2005/8/layout/chevron1"/>
    <dgm:cxn modelId="{8C82C01D-7350-44A7-BB40-731C87857548}" srcId="{F27F13EC-2703-4783-9A04-C6DD69F9DAFA}" destId="{C4A0C422-2742-4CB6-8389-7DE986E61BEB}" srcOrd="4" destOrd="0" parTransId="{E3B3C95D-60B1-4549-B2A1-8B0DD5CE9286}" sibTransId="{D9EF7CFC-214C-49BF-BC8C-306B321B4F57}"/>
    <dgm:cxn modelId="{06BA3953-53EC-4C43-AE38-BCD1DAFFE801}" srcId="{F27F13EC-2703-4783-9A04-C6DD69F9DAFA}" destId="{B0D40B86-C969-420A-B8BE-594560A0F06F}" srcOrd="3" destOrd="0" parTransId="{FEDC4118-3128-470A-981D-3D5AC3054907}" sibTransId="{80A7BE44-3615-40B3-81D6-781B79AE1285}"/>
    <dgm:cxn modelId="{72E59BF1-1C29-4404-B4E4-932A0D6F2528}" type="presOf" srcId="{C4A0C422-2742-4CB6-8389-7DE986E61BEB}" destId="{ACBA346A-D648-46C7-A31B-F11AA58BD582}" srcOrd="0" destOrd="0" presId="urn:microsoft.com/office/officeart/2005/8/layout/chevron1"/>
    <dgm:cxn modelId="{7641C1BE-5B5E-4311-8554-50999935CF40}" type="presOf" srcId="{B0D40B86-C969-420A-B8BE-594560A0F06F}" destId="{E7CD7AB9-F713-45E9-8E10-166C8D1C285B}" srcOrd="0" destOrd="0" presId="urn:microsoft.com/office/officeart/2005/8/layout/chevron1"/>
    <dgm:cxn modelId="{E2B28A40-99CA-48DC-A3F9-254DC45ECF79}" srcId="{F27F13EC-2703-4783-9A04-C6DD69F9DAFA}" destId="{64752198-326D-4751-8697-B057DEA5C149}" srcOrd="2" destOrd="0" parTransId="{30F6F51B-EAB4-4E0B-9374-0BDB26A2B867}" sibTransId="{6E8C149E-790D-4B67-BC86-0B9D17401B87}"/>
    <dgm:cxn modelId="{E14F464C-4115-4507-A116-D4EA7CFD3FB5}" type="presOf" srcId="{CAD97A7E-CF9E-4127-9A9C-18567D96CB73}" destId="{4B4A6156-E68A-46E3-9668-04AADE439B43}" srcOrd="0" destOrd="0" presId="urn:microsoft.com/office/officeart/2005/8/layout/chevron1"/>
    <dgm:cxn modelId="{9BE8D71E-E637-4103-B48F-E50B12F36061}" type="presOf" srcId="{64752198-326D-4751-8697-B057DEA5C149}" destId="{4407A410-AF78-4CB1-B12B-86A2B3501439}" srcOrd="0" destOrd="0" presId="urn:microsoft.com/office/officeart/2005/8/layout/chevron1"/>
    <dgm:cxn modelId="{CDB5E6BD-F3B6-4A6B-AAF5-89AA999FDD50}" type="presParOf" srcId="{C945A6BF-C0D0-42E5-A4E0-62803DB160D3}" destId="{4B4A6156-E68A-46E3-9668-04AADE439B43}" srcOrd="0" destOrd="0" presId="urn:microsoft.com/office/officeart/2005/8/layout/chevron1"/>
    <dgm:cxn modelId="{B566B374-E04B-49EF-B1D0-534D3BA4A918}" type="presParOf" srcId="{C945A6BF-C0D0-42E5-A4E0-62803DB160D3}" destId="{A4BC1473-7BA9-4F70-91FD-3742779827EA}" srcOrd="1" destOrd="0" presId="urn:microsoft.com/office/officeart/2005/8/layout/chevron1"/>
    <dgm:cxn modelId="{4575C547-9238-4EBD-AD59-16C277CAB5F2}" type="presParOf" srcId="{C945A6BF-C0D0-42E5-A4E0-62803DB160D3}" destId="{1FE28989-8E75-4EBC-B399-1184C3AFFFE6}" srcOrd="2" destOrd="0" presId="urn:microsoft.com/office/officeart/2005/8/layout/chevron1"/>
    <dgm:cxn modelId="{D94E3582-E2C4-45F0-8566-3B1D54D72ADB}" type="presParOf" srcId="{C945A6BF-C0D0-42E5-A4E0-62803DB160D3}" destId="{FB05FA4D-B3AD-4855-A26F-E080594AFC1D}" srcOrd="3" destOrd="0" presId="urn:microsoft.com/office/officeart/2005/8/layout/chevron1"/>
    <dgm:cxn modelId="{0410F9A6-659A-4243-81E9-67736F083E10}" type="presParOf" srcId="{C945A6BF-C0D0-42E5-A4E0-62803DB160D3}" destId="{4407A410-AF78-4CB1-B12B-86A2B3501439}" srcOrd="4" destOrd="0" presId="urn:microsoft.com/office/officeart/2005/8/layout/chevron1"/>
    <dgm:cxn modelId="{9421BFC9-E398-4463-A220-D3911803B041}" type="presParOf" srcId="{C945A6BF-C0D0-42E5-A4E0-62803DB160D3}" destId="{FC9CED39-CF28-4455-A095-9FF01D2C303C}" srcOrd="5" destOrd="0" presId="urn:microsoft.com/office/officeart/2005/8/layout/chevron1"/>
    <dgm:cxn modelId="{E85CC5A6-1636-4BD9-9AC1-8773E6B054CB}" type="presParOf" srcId="{C945A6BF-C0D0-42E5-A4E0-62803DB160D3}" destId="{E7CD7AB9-F713-45E9-8E10-166C8D1C285B}" srcOrd="6" destOrd="0" presId="urn:microsoft.com/office/officeart/2005/8/layout/chevron1"/>
    <dgm:cxn modelId="{E91C7085-AA25-4B34-B099-2532F40ECEAF}" type="presParOf" srcId="{C945A6BF-C0D0-42E5-A4E0-62803DB160D3}" destId="{9C5EF593-5763-40C6-A12D-CC5C26096BF4}" srcOrd="7" destOrd="0" presId="urn:microsoft.com/office/officeart/2005/8/layout/chevron1"/>
    <dgm:cxn modelId="{B7D45DAE-D5E1-420A-BEC0-6B3E2B81C2D1}" type="presParOf" srcId="{C945A6BF-C0D0-42E5-A4E0-62803DB160D3}" destId="{ACBA346A-D648-46C7-A31B-F11AA58BD58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784C9-C352-4A3A-AB4F-E73B7EFE7116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2_5" csCatId="accent2" phldr="1"/>
      <dgm:spPr/>
    </dgm:pt>
    <dgm:pt modelId="{EC38E271-73CD-4D7B-A66B-861CA7488EC7}">
      <dgm:prSet phldrT="[Text]"/>
      <dgm:spPr/>
      <dgm:t>
        <a:bodyPr/>
        <a:lstStyle/>
        <a:p>
          <a:pPr algn="ctr" defTabSz="914400">
            <a:buNone/>
          </a:pPr>
          <a:r>
            <a:rPr lang="pt-PT" sz="1800" b="0" i="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Praia estuarina local</a:t>
          </a:r>
          <a:endParaRPr lang="pt-PT" sz="18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A99F19-5B2F-4C1C-9650-BC734B55276C}" type="parTrans" cxnId="{6635741C-801F-47A2-A3AF-03D68A077957}">
      <dgm:prSet/>
      <dgm:spPr/>
      <dgm:t>
        <a:bodyPr/>
        <a:lstStyle/>
        <a:p>
          <a:endParaRPr lang="en-US"/>
        </a:p>
      </dgm:t>
    </dgm:pt>
    <dgm:pt modelId="{E4286A04-4462-4767-ADE1-E306C144DD1F}" type="sibTrans" cxnId="{6635741C-801F-47A2-A3AF-03D68A077957}">
      <dgm:prSet/>
      <dgm:spPr/>
      <dgm:t>
        <a:bodyPr/>
        <a:lstStyle/>
        <a:p>
          <a:endParaRPr lang="en-US"/>
        </a:p>
      </dgm:t>
    </dgm:pt>
    <dgm:pt modelId="{56C32169-1400-436F-A8EC-619B9C7E6936}">
      <dgm:prSet phldrT="[Text]"/>
      <dgm:spPr/>
      <dgm:t>
        <a:bodyPr/>
        <a:lstStyle/>
        <a:p>
          <a:pPr algn="ctr" defTabSz="914400">
            <a:buNone/>
          </a:pPr>
          <a:r>
            <a:rPr lang="pt-PT" sz="1800" b="0" i="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Falta de limpeza</a:t>
          </a:r>
          <a:endParaRPr lang="pt-PT" sz="18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6CD43D-A52D-4932-884E-340EA7F3FF6B}" type="parTrans" cxnId="{DFCD2E9B-B722-40E1-AA2E-87695AFE660E}">
      <dgm:prSet/>
      <dgm:spPr/>
      <dgm:t>
        <a:bodyPr/>
        <a:lstStyle/>
        <a:p>
          <a:endParaRPr lang="en-US"/>
        </a:p>
      </dgm:t>
    </dgm:pt>
    <dgm:pt modelId="{C0CE6C8E-CD32-48F9-8A54-7675A2CF02D0}" type="sibTrans" cxnId="{DFCD2E9B-B722-40E1-AA2E-87695AFE660E}">
      <dgm:prSet/>
      <dgm:spPr/>
      <dgm:t>
        <a:bodyPr/>
        <a:lstStyle/>
        <a:p>
          <a:endParaRPr lang="en-US"/>
        </a:p>
      </dgm:t>
    </dgm:pt>
    <dgm:pt modelId="{459EC89A-47B8-4868-BBE9-9476FBD4735E}">
      <dgm:prSet phldrT="[Text]"/>
      <dgm:spPr/>
      <dgm:t>
        <a:bodyPr/>
        <a:lstStyle/>
        <a:p>
          <a:pPr algn="ctr" defTabSz="914400">
            <a:buNone/>
          </a:pPr>
          <a:r>
            <a:rPr lang="pt-PT" sz="1800" b="0" i="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Praia de destino</a:t>
          </a:r>
          <a:endParaRPr lang="pt-PT" sz="18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B7A3293-3A0C-4891-99E7-141D50C0301C}" type="parTrans" cxnId="{C70F4E87-7751-4AB2-A73D-197D003AD2F4}">
      <dgm:prSet/>
      <dgm:spPr/>
      <dgm:t>
        <a:bodyPr/>
        <a:lstStyle/>
        <a:p>
          <a:endParaRPr lang="en-US"/>
        </a:p>
      </dgm:t>
    </dgm:pt>
    <dgm:pt modelId="{D3368E72-87E7-49A6-B731-AD2AC3EA2532}" type="sibTrans" cxnId="{C70F4E87-7751-4AB2-A73D-197D003AD2F4}">
      <dgm:prSet/>
      <dgm:spPr/>
      <dgm:t>
        <a:bodyPr/>
        <a:lstStyle/>
        <a:p>
          <a:endParaRPr lang="en-US"/>
        </a:p>
      </dgm:t>
    </dgm:pt>
    <dgm:pt modelId="{445277FE-37F2-4067-B49D-239365054385}">
      <dgm:prSet/>
      <dgm:spPr/>
      <dgm:t>
        <a:bodyPr/>
        <a:lstStyle/>
        <a:p>
          <a:r>
            <a:rPr lang="pt-P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Condições mínimas</a:t>
          </a:r>
          <a:endParaRPr lang="pt-PT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B9C851-3339-4019-9372-09697C644497}" type="parTrans" cxnId="{88FB9AD9-A7F5-4281-8743-173EF1C7A62B}">
      <dgm:prSet/>
      <dgm:spPr/>
      <dgm:t>
        <a:bodyPr/>
        <a:lstStyle/>
        <a:p>
          <a:endParaRPr lang="pt-PT"/>
        </a:p>
      </dgm:t>
    </dgm:pt>
    <dgm:pt modelId="{D0D9059E-76D2-40A5-A6A6-CA24FC461DB3}" type="sibTrans" cxnId="{88FB9AD9-A7F5-4281-8743-173EF1C7A62B}">
      <dgm:prSet/>
      <dgm:spPr/>
      <dgm:t>
        <a:bodyPr/>
        <a:lstStyle/>
        <a:p>
          <a:endParaRPr lang="pt-PT"/>
        </a:p>
      </dgm:t>
    </dgm:pt>
    <dgm:pt modelId="{6EDA52E5-A2A7-435F-9246-0D388ED0D00A}" type="pres">
      <dgm:prSet presAssocID="{466784C9-C352-4A3A-AB4F-E73B7EFE7116}" presName="Name0" presStyleCnt="0">
        <dgm:presLayoutVars>
          <dgm:chMax val="7"/>
          <dgm:dir/>
          <dgm:resizeHandles val="exact"/>
        </dgm:presLayoutVars>
      </dgm:prSet>
      <dgm:spPr/>
    </dgm:pt>
    <dgm:pt modelId="{073C0186-C529-47F6-9A3F-AC54F3EC1A71}" type="pres">
      <dgm:prSet presAssocID="{466784C9-C352-4A3A-AB4F-E73B7EFE7116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614A2-1392-4E77-BDA0-2BEA4D89C2F7}" type="pres">
      <dgm:prSet presAssocID="{466784C9-C352-4A3A-AB4F-E73B7EFE7116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501D-F97C-4215-9373-9F01E07C91FE}" type="pres">
      <dgm:prSet presAssocID="{466784C9-C352-4A3A-AB4F-E73B7EFE7116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7A33B-A3C5-496C-BE58-96DF5F16A0E6}" type="pres">
      <dgm:prSet presAssocID="{466784C9-C352-4A3A-AB4F-E73B7EFE7116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6635741C-801F-47A2-A3AF-03D68A077957}" srcId="{466784C9-C352-4A3A-AB4F-E73B7EFE7116}" destId="{EC38E271-73CD-4D7B-A66B-861CA7488EC7}" srcOrd="0" destOrd="0" parTransId="{0EA99F19-5B2F-4C1C-9650-BC734B55276C}" sibTransId="{E4286A04-4462-4767-ADE1-E306C144DD1F}"/>
    <dgm:cxn modelId="{88FB9AD9-A7F5-4281-8743-173EF1C7A62B}" srcId="{466784C9-C352-4A3A-AB4F-E73B7EFE7116}" destId="{445277FE-37F2-4067-B49D-239365054385}" srcOrd="3" destOrd="0" parTransId="{70B9C851-3339-4019-9372-09697C644497}" sibTransId="{D0D9059E-76D2-40A5-A6A6-CA24FC461DB3}"/>
    <dgm:cxn modelId="{C8936F70-8693-4F69-BE69-79A620EDD258}" type="presOf" srcId="{459EC89A-47B8-4868-BBE9-9476FBD4735E}" destId="{2D81501D-F97C-4215-9373-9F01E07C91FE}" srcOrd="0" destOrd="0" presId="urn:microsoft.com/office/officeart/2005/8/layout/rings+Icon"/>
    <dgm:cxn modelId="{34FF449D-56BD-482D-BA1F-A6BDF4C3E5AB}" type="presOf" srcId="{466784C9-C352-4A3A-AB4F-E73B7EFE7116}" destId="{6EDA52E5-A2A7-435F-9246-0D388ED0D00A}" srcOrd="0" destOrd="0" presId="urn:microsoft.com/office/officeart/2005/8/layout/rings+Icon"/>
    <dgm:cxn modelId="{C70F4E87-7751-4AB2-A73D-197D003AD2F4}" srcId="{466784C9-C352-4A3A-AB4F-E73B7EFE7116}" destId="{459EC89A-47B8-4868-BBE9-9476FBD4735E}" srcOrd="2" destOrd="0" parTransId="{3B7A3293-3A0C-4891-99E7-141D50C0301C}" sibTransId="{D3368E72-87E7-49A6-B731-AD2AC3EA2532}"/>
    <dgm:cxn modelId="{1CBD424A-6B69-4D25-B3C2-A214F4682CFB}" type="presOf" srcId="{445277FE-37F2-4067-B49D-239365054385}" destId="{2017A33B-A3C5-496C-BE58-96DF5F16A0E6}" srcOrd="0" destOrd="0" presId="urn:microsoft.com/office/officeart/2005/8/layout/rings+Icon"/>
    <dgm:cxn modelId="{ABEA0097-030A-4B78-B913-00D57CED34D8}" type="presOf" srcId="{56C32169-1400-436F-A8EC-619B9C7E6936}" destId="{B34614A2-1392-4E77-BDA0-2BEA4D89C2F7}" srcOrd="0" destOrd="0" presId="urn:microsoft.com/office/officeart/2005/8/layout/rings+Icon"/>
    <dgm:cxn modelId="{12638C7D-6354-4164-9404-87A8C0A10BBD}" type="presOf" srcId="{EC38E271-73CD-4D7B-A66B-861CA7488EC7}" destId="{073C0186-C529-47F6-9A3F-AC54F3EC1A71}" srcOrd="0" destOrd="0" presId="urn:microsoft.com/office/officeart/2005/8/layout/rings+Icon"/>
    <dgm:cxn modelId="{DFCD2E9B-B722-40E1-AA2E-87695AFE660E}" srcId="{466784C9-C352-4A3A-AB4F-E73B7EFE7116}" destId="{56C32169-1400-436F-A8EC-619B9C7E6936}" srcOrd="1" destOrd="0" parTransId="{206CD43D-A52D-4932-884E-340EA7F3FF6B}" sibTransId="{C0CE6C8E-CD32-48F9-8A54-7675A2CF02D0}"/>
    <dgm:cxn modelId="{18D89ED6-7F88-469B-BBBB-8CCA7C636045}" type="presParOf" srcId="{6EDA52E5-A2A7-435F-9246-0D388ED0D00A}" destId="{073C0186-C529-47F6-9A3F-AC54F3EC1A71}" srcOrd="0" destOrd="0" presId="urn:microsoft.com/office/officeart/2005/8/layout/rings+Icon"/>
    <dgm:cxn modelId="{EB11FDFE-9BFE-4D4F-93A4-4EF43128ED4F}" type="presParOf" srcId="{6EDA52E5-A2A7-435F-9246-0D388ED0D00A}" destId="{B34614A2-1392-4E77-BDA0-2BEA4D89C2F7}" srcOrd="1" destOrd="0" presId="urn:microsoft.com/office/officeart/2005/8/layout/rings+Icon"/>
    <dgm:cxn modelId="{F4AB8050-24D2-4186-9A75-9397BFF0C72F}" type="presParOf" srcId="{6EDA52E5-A2A7-435F-9246-0D388ED0D00A}" destId="{2D81501D-F97C-4215-9373-9F01E07C91FE}" srcOrd="2" destOrd="0" presId="urn:microsoft.com/office/officeart/2005/8/layout/rings+Icon"/>
    <dgm:cxn modelId="{8DAAEA58-A494-4776-B9D7-19476B3FD8DE}" type="presParOf" srcId="{6EDA52E5-A2A7-435F-9246-0D388ED0D00A}" destId="{2017A33B-A3C5-496C-BE58-96DF5F16A0E6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6784C9-C352-4A3A-AB4F-E73B7EFE7116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2_5" csCatId="accent2" phldr="1"/>
      <dgm:spPr/>
    </dgm:pt>
    <dgm:pt modelId="{EC38E271-73CD-4D7B-A66B-861CA7488EC7}">
      <dgm:prSet phldrT="[Text]"/>
      <dgm:spPr/>
      <dgm:t>
        <a:bodyPr/>
        <a:lstStyle/>
        <a:p>
          <a:pPr algn="ctr" defTabSz="914400">
            <a:buNone/>
          </a:pPr>
          <a:r>
            <a:rPr lang="pt-PT" sz="1800" b="0" i="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Qualidade das águas</a:t>
          </a:r>
          <a:endParaRPr lang="pt-PT" sz="18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A99F19-5B2F-4C1C-9650-BC734B55276C}" type="parTrans" cxnId="{6635741C-801F-47A2-A3AF-03D68A077957}">
      <dgm:prSet/>
      <dgm:spPr/>
      <dgm:t>
        <a:bodyPr/>
        <a:lstStyle/>
        <a:p>
          <a:endParaRPr lang="en-US"/>
        </a:p>
      </dgm:t>
    </dgm:pt>
    <dgm:pt modelId="{E4286A04-4462-4767-ADE1-E306C144DD1F}" type="sibTrans" cxnId="{6635741C-801F-47A2-A3AF-03D68A077957}">
      <dgm:prSet/>
      <dgm:spPr/>
      <dgm:t>
        <a:bodyPr/>
        <a:lstStyle/>
        <a:p>
          <a:endParaRPr lang="en-US"/>
        </a:p>
      </dgm:t>
    </dgm:pt>
    <dgm:pt modelId="{56C32169-1400-436F-A8EC-619B9C7E6936}">
      <dgm:prSet phldrT="[Text]"/>
      <dgm:spPr/>
      <dgm:t>
        <a:bodyPr/>
        <a:lstStyle/>
        <a:p>
          <a:pPr algn="ctr" defTabSz="914400">
            <a:buNone/>
          </a:pPr>
          <a:r>
            <a:rPr lang="pt-PT" sz="1800" b="0" i="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Poluição</a:t>
          </a:r>
          <a:endParaRPr lang="pt-PT" sz="18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6CD43D-A52D-4932-884E-340EA7F3FF6B}" type="parTrans" cxnId="{DFCD2E9B-B722-40E1-AA2E-87695AFE660E}">
      <dgm:prSet/>
      <dgm:spPr/>
      <dgm:t>
        <a:bodyPr/>
        <a:lstStyle/>
        <a:p>
          <a:endParaRPr lang="en-US"/>
        </a:p>
      </dgm:t>
    </dgm:pt>
    <dgm:pt modelId="{C0CE6C8E-CD32-48F9-8A54-7675A2CF02D0}" type="sibTrans" cxnId="{DFCD2E9B-B722-40E1-AA2E-87695AFE660E}">
      <dgm:prSet/>
      <dgm:spPr/>
      <dgm:t>
        <a:bodyPr/>
        <a:lstStyle/>
        <a:p>
          <a:endParaRPr lang="en-US"/>
        </a:p>
      </dgm:t>
    </dgm:pt>
    <dgm:pt modelId="{459EC89A-47B8-4868-BBE9-9476FBD4735E}">
      <dgm:prSet phldrT="[Text]"/>
      <dgm:spPr/>
      <dgm:t>
        <a:bodyPr/>
        <a:lstStyle/>
        <a:p>
          <a:pPr algn="ctr" defTabSz="914400">
            <a:buNone/>
          </a:pPr>
          <a:r>
            <a:rPr lang="pt-PT" sz="1800" b="0" i="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Instabilidade das marés</a:t>
          </a:r>
          <a:endParaRPr lang="pt-PT" sz="18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B7A3293-3A0C-4891-99E7-141D50C0301C}" type="parTrans" cxnId="{C70F4E87-7751-4AB2-A73D-197D003AD2F4}">
      <dgm:prSet/>
      <dgm:spPr/>
      <dgm:t>
        <a:bodyPr/>
        <a:lstStyle/>
        <a:p>
          <a:endParaRPr lang="en-US"/>
        </a:p>
      </dgm:t>
    </dgm:pt>
    <dgm:pt modelId="{D3368E72-87E7-49A6-B731-AD2AC3EA2532}" type="sibTrans" cxnId="{C70F4E87-7751-4AB2-A73D-197D003AD2F4}">
      <dgm:prSet/>
      <dgm:spPr/>
      <dgm:t>
        <a:bodyPr/>
        <a:lstStyle/>
        <a:p>
          <a:endParaRPr lang="en-US"/>
        </a:p>
      </dgm:t>
    </dgm:pt>
    <dgm:pt modelId="{6EDA52E5-A2A7-435F-9246-0D388ED0D00A}" type="pres">
      <dgm:prSet presAssocID="{466784C9-C352-4A3A-AB4F-E73B7EFE7116}" presName="Name0" presStyleCnt="0">
        <dgm:presLayoutVars>
          <dgm:chMax val="7"/>
          <dgm:dir/>
          <dgm:resizeHandles val="exact"/>
        </dgm:presLayoutVars>
      </dgm:prSet>
      <dgm:spPr/>
    </dgm:pt>
    <dgm:pt modelId="{073C0186-C529-47F6-9A3F-AC54F3EC1A71}" type="pres">
      <dgm:prSet presAssocID="{466784C9-C352-4A3A-AB4F-E73B7EFE7116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614A2-1392-4E77-BDA0-2BEA4D89C2F7}" type="pres">
      <dgm:prSet presAssocID="{466784C9-C352-4A3A-AB4F-E73B7EFE7116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501D-F97C-4215-9373-9F01E07C91FE}" type="pres">
      <dgm:prSet presAssocID="{466784C9-C352-4A3A-AB4F-E73B7EFE711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5741C-801F-47A2-A3AF-03D68A077957}" srcId="{466784C9-C352-4A3A-AB4F-E73B7EFE7116}" destId="{EC38E271-73CD-4D7B-A66B-861CA7488EC7}" srcOrd="0" destOrd="0" parTransId="{0EA99F19-5B2F-4C1C-9650-BC734B55276C}" sibTransId="{E4286A04-4462-4767-ADE1-E306C144DD1F}"/>
    <dgm:cxn modelId="{8665AC38-790F-44DC-955F-E2A4DA5459F7}" type="presOf" srcId="{EC38E271-73CD-4D7B-A66B-861CA7488EC7}" destId="{073C0186-C529-47F6-9A3F-AC54F3EC1A71}" srcOrd="0" destOrd="0" presId="urn:microsoft.com/office/officeart/2005/8/layout/rings+Icon"/>
    <dgm:cxn modelId="{C70F4E87-7751-4AB2-A73D-197D003AD2F4}" srcId="{466784C9-C352-4A3A-AB4F-E73B7EFE7116}" destId="{459EC89A-47B8-4868-BBE9-9476FBD4735E}" srcOrd="2" destOrd="0" parTransId="{3B7A3293-3A0C-4891-99E7-141D50C0301C}" sibTransId="{D3368E72-87E7-49A6-B731-AD2AC3EA2532}"/>
    <dgm:cxn modelId="{905C8203-CD32-4CD4-BE48-A3828DC360A6}" type="presOf" srcId="{459EC89A-47B8-4868-BBE9-9476FBD4735E}" destId="{2D81501D-F97C-4215-9373-9F01E07C91FE}" srcOrd="0" destOrd="0" presId="urn:microsoft.com/office/officeart/2005/8/layout/rings+Icon"/>
    <dgm:cxn modelId="{4E9A9E8E-C20D-47BB-B05B-86E5C7FFAA11}" type="presOf" srcId="{56C32169-1400-436F-A8EC-619B9C7E6936}" destId="{B34614A2-1392-4E77-BDA0-2BEA4D89C2F7}" srcOrd="0" destOrd="0" presId="urn:microsoft.com/office/officeart/2005/8/layout/rings+Icon"/>
    <dgm:cxn modelId="{E6DB6CAC-F067-46EE-8AE4-95762F2066AE}" type="presOf" srcId="{466784C9-C352-4A3A-AB4F-E73B7EFE7116}" destId="{6EDA52E5-A2A7-435F-9246-0D388ED0D00A}" srcOrd="0" destOrd="0" presId="urn:microsoft.com/office/officeart/2005/8/layout/rings+Icon"/>
    <dgm:cxn modelId="{DFCD2E9B-B722-40E1-AA2E-87695AFE660E}" srcId="{466784C9-C352-4A3A-AB4F-E73B7EFE7116}" destId="{56C32169-1400-436F-A8EC-619B9C7E6936}" srcOrd="1" destOrd="0" parTransId="{206CD43D-A52D-4932-884E-340EA7F3FF6B}" sibTransId="{C0CE6C8E-CD32-48F9-8A54-7675A2CF02D0}"/>
    <dgm:cxn modelId="{45E95A5F-E8B2-4E6E-A0D8-50ADF2B9E328}" type="presParOf" srcId="{6EDA52E5-A2A7-435F-9246-0D388ED0D00A}" destId="{073C0186-C529-47F6-9A3F-AC54F3EC1A71}" srcOrd="0" destOrd="0" presId="urn:microsoft.com/office/officeart/2005/8/layout/rings+Icon"/>
    <dgm:cxn modelId="{B50B06A4-1B74-4DA3-A99B-81875D7FAC8F}" type="presParOf" srcId="{6EDA52E5-A2A7-435F-9246-0D388ED0D00A}" destId="{B34614A2-1392-4E77-BDA0-2BEA4D89C2F7}" srcOrd="1" destOrd="0" presId="urn:microsoft.com/office/officeart/2005/8/layout/rings+Icon"/>
    <dgm:cxn modelId="{B4F3D015-6E6F-455F-941B-4E8DDE706821}" type="presParOf" srcId="{6EDA52E5-A2A7-435F-9246-0D388ED0D00A}" destId="{2D81501D-F97C-4215-9373-9F01E07C91F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0940FA-689C-4E3D-AB66-705EE34329FE}" type="doc">
      <dgm:prSet loTypeId="urn:microsoft.com/office/officeart/2005/8/layout/process1" loCatId="process" qsTypeId="urn:microsoft.com/office/officeart/2005/8/quickstyle/simple5" qsCatId="simple" csTypeId="urn:microsoft.com/office/officeart/2005/8/colors/accent2_5" csCatId="accent2" phldr="1"/>
      <dgm:spPr/>
    </dgm:pt>
    <dgm:pt modelId="{67940F3A-986E-470C-A228-2C8CB7F4AAA1}">
      <dgm:prSet phldrT="[Texto]"/>
      <dgm:spPr/>
      <dgm:t>
        <a:bodyPr/>
        <a:lstStyle/>
        <a:p>
          <a:r>
            <a:rPr lang="pt-PT" dirty="0" smtClean="0"/>
            <a:t>limpeza das águas e do solo</a:t>
          </a:r>
          <a:endParaRPr lang="pt-PT" dirty="0"/>
        </a:p>
      </dgm:t>
    </dgm:pt>
    <dgm:pt modelId="{B7611560-3A41-401A-98C7-B4F45548A3E3}" type="parTrans" cxnId="{D92F1D73-D3F6-497D-920A-D94DB12F7F76}">
      <dgm:prSet/>
      <dgm:spPr/>
      <dgm:t>
        <a:bodyPr/>
        <a:lstStyle/>
        <a:p>
          <a:endParaRPr lang="pt-PT"/>
        </a:p>
      </dgm:t>
    </dgm:pt>
    <dgm:pt modelId="{E284281D-5930-4204-8FF9-06C7F5B3E456}" type="sibTrans" cxnId="{D92F1D73-D3F6-497D-920A-D94DB12F7F76}">
      <dgm:prSet/>
      <dgm:spPr/>
      <dgm:t>
        <a:bodyPr/>
        <a:lstStyle/>
        <a:p>
          <a:endParaRPr lang="pt-PT"/>
        </a:p>
      </dgm:t>
    </dgm:pt>
    <dgm:pt modelId="{743E118D-3300-4D13-8E11-220C994C8DF6}">
      <dgm:prSet phldrT="[Texto]"/>
      <dgm:spPr/>
      <dgm:t>
        <a:bodyPr/>
        <a:lstStyle/>
        <a:p>
          <a:r>
            <a:rPr lang="pt-PT" dirty="0" smtClean="0"/>
            <a:t>espaço desportivo</a:t>
          </a:r>
          <a:endParaRPr lang="pt-PT" dirty="0"/>
        </a:p>
      </dgm:t>
    </dgm:pt>
    <dgm:pt modelId="{726FA3F8-7654-4ED6-8193-060DB6B34665}" type="parTrans" cxnId="{E83A4712-A551-450F-ABAC-A0479BF5329F}">
      <dgm:prSet/>
      <dgm:spPr/>
      <dgm:t>
        <a:bodyPr/>
        <a:lstStyle/>
        <a:p>
          <a:endParaRPr lang="pt-PT"/>
        </a:p>
      </dgm:t>
    </dgm:pt>
    <dgm:pt modelId="{B47099AE-8368-45AA-A274-CBA77C66F06A}" type="sibTrans" cxnId="{E83A4712-A551-450F-ABAC-A0479BF5329F}">
      <dgm:prSet/>
      <dgm:spPr/>
      <dgm:t>
        <a:bodyPr/>
        <a:lstStyle/>
        <a:p>
          <a:endParaRPr lang="pt-PT"/>
        </a:p>
      </dgm:t>
    </dgm:pt>
    <dgm:pt modelId="{E9CF8F42-213D-4E05-AD32-3229443FE598}">
      <dgm:prSet phldrT="[Texto]"/>
      <dgm:spPr/>
      <dgm:t>
        <a:bodyPr/>
        <a:lstStyle/>
        <a:p>
          <a:r>
            <a:rPr lang="pt-PT" dirty="0" smtClean="0"/>
            <a:t>zona de comércio</a:t>
          </a:r>
          <a:endParaRPr lang="pt-PT" dirty="0"/>
        </a:p>
      </dgm:t>
    </dgm:pt>
    <dgm:pt modelId="{315FD65E-2762-46D6-B66D-D43A1F858D9C}" type="parTrans" cxnId="{96B31999-569D-4637-89AF-11564CA9AA69}">
      <dgm:prSet/>
      <dgm:spPr/>
      <dgm:t>
        <a:bodyPr/>
        <a:lstStyle/>
        <a:p>
          <a:endParaRPr lang="pt-PT"/>
        </a:p>
      </dgm:t>
    </dgm:pt>
    <dgm:pt modelId="{7BDE7BE1-3B69-4096-A33F-D0AB5F94C06B}" type="sibTrans" cxnId="{96B31999-569D-4637-89AF-11564CA9AA69}">
      <dgm:prSet/>
      <dgm:spPr/>
      <dgm:t>
        <a:bodyPr/>
        <a:lstStyle/>
        <a:p>
          <a:endParaRPr lang="pt-PT"/>
        </a:p>
      </dgm:t>
    </dgm:pt>
    <dgm:pt modelId="{410536CC-4DA1-4C1B-8919-BED03B55703D}">
      <dgm:prSet/>
      <dgm:spPr/>
      <dgm:t>
        <a:bodyPr/>
        <a:lstStyle/>
        <a:p>
          <a:r>
            <a:rPr lang="pt-PT" dirty="0" smtClean="0"/>
            <a:t>vigilância na praia</a:t>
          </a:r>
          <a:endParaRPr lang="pt-PT" dirty="0"/>
        </a:p>
      </dgm:t>
    </dgm:pt>
    <dgm:pt modelId="{71A9FA0D-DF71-4E9B-8A52-FCD459BE2FC7}" type="parTrans" cxnId="{6117970B-8B37-4347-BBF0-3F29F45ABD4E}">
      <dgm:prSet/>
      <dgm:spPr/>
      <dgm:t>
        <a:bodyPr/>
        <a:lstStyle/>
        <a:p>
          <a:endParaRPr lang="pt-PT"/>
        </a:p>
      </dgm:t>
    </dgm:pt>
    <dgm:pt modelId="{039C2E0E-EF03-46E2-B197-E5BC92583FC6}" type="sibTrans" cxnId="{6117970B-8B37-4347-BBF0-3F29F45ABD4E}">
      <dgm:prSet/>
      <dgm:spPr/>
      <dgm:t>
        <a:bodyPr/>
        <a:lstStyle/>
        <a:p>
          <a:endParaRPr lang="pt-PT"/>
        </a:p>
      </dgm:t>
    </dgm:pt>
    <dgm:pt modelId="{0A73FB86-38B0-466C-8AFA-0806EFD3F82B}" type="pres">
      <dgm:prSet presAssocID="{400940FA-689C-4E3D-AB66-705EE34329FE}" presName="Name0" presStyleCnt="0">
        <dgm:presLayoutVars>
          <dgm:dir/>
          <dgm:resizeHandles val="exact"/>
        </dgm:presLayoutVars>
      </dgm:prSet>
      <dgm:spPr/>
    </dgm:pt>
    <dgm:pt modelId="{824E2ADF-B529-4438-BD35-21650421427B}" type="pres">
      <dgm:prSet presAssocID="{67940F3A-986E-470C-A228-2C8CB7F4AA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7017EE-3717-43FC-AF88-02DC22D9EEAD}" type="pres">
      <dgm:prSet presAssocID="{E284281D-5930-4204-8FF9-06C7F5B3E456}" presName="sibTrans" presStyleLbl="sibTrans2D1" presStyleIdx="0" presStyleCnt="3"/>
      <dgm:spPr/>
      <dgm:t>
        <a:bodyPr/>
        <a:lstStyle/>
        <a:p>
          <a:endParaRPr lang="pt-PT"/>
        </a:p>
      </dgm:t>
    </dgm:pt>
    <dgm:pt modelId="{63E63EE8-A3EE-48A7-949A-92E535D4D099}" type="pres">
      <dgm:prSet presAssocID="{E284281D-5930-4204-8FF9-06C7F5B3E456}" presName="connectorText" presStyleLbl="sibTrans2D1" presStyleIdx="0" presStyleCnt="3"/>
      <dgm:spPr/>
      <dgm:t>
        <a:bodyPr/>
        <a:lstStyle/>
        <a:p>
          <a:endParaRPr lang="pt-PT"/>
        </a:p>
      </dgm:t>
    </dgm:pt>
    <dgm:pt modelId="{A2460E79-D186-46D0-BFC9-1CFDD68EC11A}" type="pres">
      <dgm:prSet presAssocID="{743E118D-3300-4D13-8E11-220C994C8D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41C75A4-1E7C-4AEB-8B97-6A54F518526E}" type="pres">
      <dgm:prSet presAssocID="{B47099AE-8368-45AA-A274-CBA77C66F06A}" presName="sibTrans" presStyleLbl="sibTrans2D1" presStyleIdx="1" presStyleCnt="3"/>
      <dgm:spPr/>
      <dgm:t>
        <a:bodyPr/>
        <a:lstStyle/>
        <a:p>
          <a:endParaRPr lang="pt-PT"/>
        </a:p>
      </dgm:t>
    </dgm:pt>
    <dgm:pt modelId="{DE041EC0-2C7B-40E9-B593-B36BD5265DE8}" type="pres">
      <dgm:prSet presAssocID="{B47099AE-8368-45AA-A274-CBA77C66F06A}" presName="connectorText" presStyleLbl="sibTrans2D1" presStyleIdx="1" presStyleCnt="3"/>
      <dgm:spPr/>
      <dgm:t>
        <a:bodyPr/>
        <a:lstStyle/>
        <a:p>
          <a:endParaRPr lang="pt-PT"/>
        </a:p>
      </dgm:t>
    </dgm:pt>
    <dgm:pt modelId="{D30C41EF-83D9-4795-B4BC-2C3ECC8F2647}" type="pres">
      <dgm:prSet presAssocID="{E9CF8F42-213D-4E05-AD32-3229443FE5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506C88-DE55-4D8D-B7B2-AD809811229D}" type="pres">
      <dgm:prSet presAssocID="{7BDE7BE1-3B69-4096-A33F-D0AB5F94C06B}" presName="sibTrans" presStyleLbl="sibTrans2D1" presStyleIdx="2" presStyleCnt="3"/>
      <dgm:spPr/>
      <dgm:t>
        <a:bodyPr/>
        <a:lstStyle/>
        <a:p>
          <a:endParaRPr lang="pt-PT"/>
        </a:p>
      </dgm:t>
    </dgm:pt>
    <dgm:pt modelId="{0443229E-50D2-430F-B4C9-4ADB24010755}" type="pres">
      <dgm:prSet presAssocID="{7BDE7BE1-3B69-4096-A33F-D0AB5F94C06B}" presName="connectorText" presStyleLbl="sibTrans2D1" presStyleIdx="2" presStyleCnt="3"/>
      <dgm:spPr/>
      <dgm:t>
        <a:bodyPr/>
        <a:lstStyle/>
        <a:p>
          <a:endParaRPr lang="pt-PT"/>
        </a:p>
      </dgm:t>
    </dgm:pt>
    <dgm:pt modelId="{5E047FFF-2E84-4FF2-AE8C-4A084EC11C58}" type="pres">
      <dgm:prSet presAssocID="{410536CC-4DA1-4C1B-8919-BED03B55703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769A35A-52D5-420F-8A2A-A2BC3B6CC251}" type="presOf" srcId="{B47099AE-8368-45AA-A274-CBA77C66F06A}" destId="{DE041EC0-2C7B-40E9-B593-B36BD5265DE8}" srcOrd="1" destOrd="0" presId="urn:microsoft.com/office/officeart/2005/8/layout/process1"/>
    <dgm:cxn modelId="{67AB5234-7984-4F4C-B979-58B913ABB4C8}" type="presOf" srcId="{7BDE7BE1-3B69-4096-A33F-D0AB5F94C06B}" destId="{0443229E-50D2-430F-B4C9-4ADB24010755}" srcOrd="1" destOrd="0" presId="urn:microsoft.com/office/officeart/2005/8/layout/process1"/>
    <dgm:cxn modelId="{96B31999-569D-4637-89AF-11564CA9AA69}" srcId="{400940FA-689C-4E3D-AB66-705EE34329FE}" destId="{E9CF8F42-213D-4E05-AD32-3229443FE598}" srcOrd="2" destOrd="0" parTransId="{315FD65E-2762-46D6-B66D-D43A1F858D9C}" sibTransId="{7BDE7BE1-3B69-4096-A33F-D0AB5F94C06B}"/>
    <dgm:cxn modelId="{F8B6A0CF-8E0F-4FF5-AC1F-CFF49A21C15A}" type="presOf" srcId="{7BDE7BE1-3B69-4096-A33F-D0AB5F94C06B}" destId="{22506C88-DE55-4D8D-B7B2-AD809811229D}" srcOrd="0" destOrd="0" presId="urn:microsoft.com/office/officeart/2005/8/layout/process1"/>
    <dgm:cxn modelId="{6117970B-8B37-4347-BBF0-3F29F45ABD4E}" srcId="{400940FA-689C-4E3D-AB66-705EE34329FE}" destId="{410536CC-4DA1-4C1B-8919-BED03B55703D}" srcOrd="3" destOrd="0" parTransId="{71A9FA0D-DF71-4E9B-8A52-FCD459BE2FC7}" sibTransId="{039C2E0E-EF03-46E2-B197-E5BC92583FC6}"/>
    <dgm:cxn modelId="{D92F1D73-D3F6-497D-920A-D94DB12F7F76}" srcId="{400940FA-689C-4E3D-AB66-705EE34329FE}" destId="{67940F3A-986E-470C-A228-2C8CB7F4AAA1}" srcOrd="0" destOrd="0" parTransId="{B7611560-3A41-401A-98C7-B4F45548A3E3}" sibTransId="{E284281D-5930-4204-8FF9-06C7F5B3E456}"/>
    <dgm:cxn modelId="{E83A4712-A551-450F-ABAC-A0479BF5329F}" srcId="{400940FA-689C-4E3D-AB66-705EE34329FE}" destId="{743E118D-3300-4D13-8E11-220C994C8DF6}" srcOrd="1" destOrd="0" parTransId="{726FA3F8-7654-4ED6-8193-060DB6B34665}" sibTransId="{B47099AE-8368-45AA-A274-CBA77C66F06A}"/>
    <dgm:cxn modelId="{0F79490C-C048-4931-91C9-E57E2DBB6B11}" type="presOf" srcId="{E284281D-5930-4204-8FF9-06C7F5B3E456}" destId="{63E63EE8-A3EE-48A7-949A-92E535D4D099}" srcOrd="1" destOrd="0" presId="urn:microsoft.com/office/officeart/2005/8/layout/process1"/>
    <dgm:cxn modelId="{3FD3C478-2833-4448-A947-8E10EC8C4F56}" type="presOf" srcId="{67940F3A-986E-470C-A228-2C8CB7F4AAA1}" destId="{824E2ADF-B529-4438-BD35-21650421427B}" srcOrd="0" destOrd="0" presId="urn:microsoft.com/office/officeart/2005/8/layout/process1"/>
    <dgm:cxn modelId="{FEE254D0-61C7-4C48-A613-994A9F4DF163}" type="presOf" srcId="{E284281D-5930-4204-8FF9-06C7F5B3E456}" destId="{297017EE-3717-43FC-AF88-02DC22D9EEAD}" srcOrd="0" destOrd="0" presId="urn:microsoft.com/office/officeart/2005/8/layout/process1"/>
    <dgm:cxn modelId="{AE0EB993-6C5C-479F-9FFA-C98BE7A47507}" type="presOf" srcId="{400940FA-689C-4E3D-AB66-705EE34329FE}" destId="{0A73FB86-38B0-466C-8AFA-0806EFD3F82B}" srcOrd="0" destOrd="0" presId="urn:microsoft.com/office/officeart/2005/8/layout/process1"/>
    <dgm:cxn modelId="{62AC962E-140F-4E1C-9E06-E1A764E9DE2E}" type="presOf" srcId="{743E118D-3300-4D13-8E11-220C994C8DF6}" destId="{A2460E79-D186-46D0-BFC9-1CFDD68EC11A}" srcOrd="0" destOrd="0" presId="urn:microsoft.com/office/officeart/2005/8/layout/process1"/>
    <dgm:cxn modelId="{313FE955-F40B-4662-B1C5-A369E8A814F6}" type="presOf" srcId="{B47099AE-8368-45AA-A274-CBA77C66F06A}" destId="{E41C75A4-1E7C-4AEB-8B97-6A54F518526E}" srcOrd="0" destOrd="0" presId="urn:microsoft.com/office/officeart/2005/8/layout/process1"/>
    <dgm:cxn modelId="{926C399E-77BB-4DE5-A02B-6F71A416025F}" type="presOf" srcId="{410536CC-4DA1-4C1B-8919-BED03B55703D}" destId="{5E047FFF-2E84-4FF2-AE8C-4A084EC11C58}" srcOrd="0" destOrd="0" presId="urn:microsoft.com/office/officeart/2005/8/layout/process1"/>
    <dgm:cxn modelId="{82D133D8-AF68-42B2-9FDB-6C3735CAB109}" type="presOf" srcId="{E9CF8F42-213D-4E05-AD32-3229443FE598}" destId="{D30C41EF-83D9-4795-B4BC-2C3ECC8F2647}" srcOrd="0" destOrd="0" presId="urn:microsoft.com/office/officeart/2005/8/layout/process1"/>
    <dgm:cxn modelId="{2960B343-1F59-4045-A45F-D34E21381977}" type="presParOf" srcId="{0A73FB86-38B0-466C-8AFA-0806EFD3F82B}" destId="{824E2ADF-B529-4438-BD35-21650421427B}" srcOrd="0" destOrd="0" presId="urn:microsoft.com/office/officeart/2005/8/layout/process1"/>
    <dgm:cxn modelId="{EA3C556A-EADE-48C0-A20C-A3A4351E5215}" type="presParOf" srcId="{0A73FB86-38B0-466C-8AFA-0806EFD3F82B}" destId="{297017EE-3717-43FC-AF88-02DC22D9EEAD}" srcOrd="1" destOrd="0" presId="urn:microsoft.com/office/officeart/2005/8/layout/process1"/>
    <dgm:cxn modelId="{350806B0-50E0-4B94-BC3C-33BBC6E09837}" type="presParOf" srcId="{297017EE-3717-43FC-AF88-02DC22D9EEAD}" destId="{63E63EE8-A3EE-48A7-949A-92E535D4D099}" srcOrd="0" destOrd="0" presId="urn:microsoft.com/office/officeart/2005/8/layout/process1"/>
    <dgm:cxn modelId="{003BC683-A62D-4D02-83C0-FFCD2E86B393}" type="presParOf" srcId="{0A73FB86-38B0-466C-8AFA-0806EFD3F82B}" destId="{A2460E79-D186-46D0-BFC9-1CFDD68EC11A}" srcOrd="2" destOrd="0" presId="urn:microsoft.com/office/officeart/2005/8/layout/process1"/>
    <dgm:cxn modelId="{9307FB96-7E69-4847-9967-78E147AFDF1A}" type="presParOf" srcId="{0A73FB86-38B0-466C-8AFA-0806EFD3F82B}" destId="{E41C75A4-1E7C-4AEB-8B97-6A54F518526E}" srcOrd="3" destOrd="0" presId="urn:microsoft.com/office/officeart/2005/8/layout/process1"/>
    <dgm:cxn modelId="{B323B25F-C4AD-484C-8C38-3AB164C04897}" type="presParOf" srcId="{E41C75A4-1E7C-4AEB-8B97-6A54F518526E}" destId="{DE041EC0-2C7B-40E9-B593-B36BD5265DE8}" srcOrd="0" destOrd="0" presId="urn:microsoft.com/office/officeart/2005/8/layout/process1"/>
    <dgm:cxn modelId="{B9F28A7B-19CF-4711-BB04-69753F17B706}" type="presParOf" srcId="{0A73FB86-38B0-466C-8AFA-0806EFD3F82B}" destId="{D30C41EF-83D9-4795-B4BC-2C3ECC8F2647}" srcOrd="4" destOrd="0" presId="urn:microsoft.com/office/officeart/2005/8/layout/process1"/>
    <dgm:cxn modelId="{7186AED5-51C2-471C-B85E-58DCB022CD88}" type="presParOf" srcId="{0A73FB86-38B0-466C-8AFA-0806EFD3F82B}" destId="{22506C88-DE55-4D8D-B7B2-AD809811229D}" srcOrd="5" destOrd="0" presId="urn:microsoft.com/office/officeart/2005/8/layout/process1"/>
    <dgm:cxn modelId="{717EC719-0269-47FD-96DB-866225807659}" type="presParOf" srcId="{22506C88-DE55-4D8D-B7B2-AD809811229D}" destId="{0443229E-50D2-430F-B4C9-4ADB24010755}" srcOrd="0" destOrd="0" presId="urn:microsoft.com/office/officeart/2005/8/layout/process1"/>
    <dgm:cxn modelId="{553BDAEE-85BC-4224-AD04-6825802E8773}" type="presParOf" srcId="{0A73FB86-38B0-466C-8AFA-0806EFD3F82B}" destId="{5E047FFF-2E84-4FF2-AE8C-4A084EC11C5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0940FA-689C-4E3D-AB66-705EE34329FE}" type="doc">
      <dgm:prSet loTypeId="urn:microsoft.com/office/officeart/2005/8/layout/process1" loCatId="process" qsTypeId="urn:microsoft.com/office/officeart/2005/8/quickstyle/simple5" qsCatId="simple" csTypeId="urn:microsoft.com/office/officeart/2005/8/colors/accent2_5" csCatId="accent2" phldr="1"/>
      <dgm:spPr/>
    </dgm:pt>
    <dgm:pt modelId="{67940F3A-986E-470C-A228-2C8CB7F4AAA1}">
      <dgm:prSet phldrT="[Texto]"/>
      <dgm:spPr/>
      <dgm:t>
        <a:bodyPr/>
        <a:lstStyle/>
        <a:p>
          <a:r>
            <a:rPr lang="pt-PT" dirty="0" smtClean="0"/>
            <a:t>amplo e gratuito</a:t>
          </a:r>
          <a:endParaRPr lang="pt-PT" dirty="0"/>
        </a:p>
      </dgm:t>
    </dgm:pt>
    <dgm:pt modelId="{B7611560-3A41-401A-98C7-B4F45548A3E3}" type="parTrans" cxnId="{D92F1D73-D3F6-497D-920A-D94DB12F7F76}">
      <dgm:prSet/>
      <dgm:spPr/>
      <dgm:t>
        <a:bodyPr/>
        <a:lstStyle/>
        <a:p>
          <a:endParaRPr lang="pt-PT"/>
        </a:p>
      </dgm:t>
    </dgm:pt>
    <dgm:pt modelId="{E284281D-5930-4204-8FF9-06C7F5B3E456}" type="sibTrans" cxnId="{D92F1D73-D3F6-497D-920A-D94DB12F7F76}">
      <dgm:prSet/>
      <dgm:spPr/>
      <dgm:t>
        <a:bodyPr/>
        <a:lstStyle/>
        <a:p>
          <a:endParaRPr lang="pt-PT"/>
        </a:p>
      </dgm:t>
    </dgm:pt>
    <dgm:pt modelId="{743E118D-3300-4D13-8E11-220C994C8DF6}">
      <dgm:prSet phldrT="[Texto]"/>
      <dgm:spPr/>
      <dgm:t>
        <a:bodyPr/>
        <a:lstStyle/>
        <a:p>
          <a:r>
            <a:rPr lang="pt-PT" dirty="0" smtClean="0"/>
            <a:t>autocaravanas</a:t>
          </a:r>
          <a:endParaRPr lang="pt-PT" dirty="0"/>
        </a:p>
      </dgm:t>
    </dgm:pt>
    <dgm:pt modelId="{726FA3F8-7654-4ED6-8193-060DB6B34665}" type="parTrans" cxnId="{E83A4712-A551-450F-ABAC-A0479BF5329F}">
      <dgm:prSet/>
      <dgm:spPr/>
      <dgm:t>
        <a:bodyPr/>
        <a:lstStyle/>
        <a:p>
          <a:endParaRPr lang="pt-PT"/>
        </a:p>
      </dgm:t>
    </dgm:pt>
    <dgm:pt modelId="{B47099AE-8368-45AA-A274-CBA77C66F06A}" type="sibTrans" cxnId="{E83A4712-A551-450F-ABAC-A0479BF5329F}">
      <dgm:prSet/>
      <dgm:spPr/>
      <dgm:t>
        <a:bodyPr/>
        <a:lstStyle/>
        <a:p>
          <a:endParaRPr lang="pt-PT"/>
        </a:p>
      </dgm:t>
    </dgm:pt>
    <dgm:pt modelId="{0A73FB86-38B0-466C-8AFA-0806EFD3F82B}" type="pres">
      <dgm:prSet presAssocID="{400940FA-689C-4E3D-AB66-705EE34329FE}" presName="Name0" presStyleCnt="0">
        <dgm:presLayoutVars>
          <dgm:dir/>
          <dgm:resizeHandles val="exact"/>
        </dgm:presLayoutVars>
      </dgm:prSet>
      <dgm:spPr/>
    </dgm:pt>
    <dgm:pt modelId="{824E2ADF-B529-4438-BD35-21650421427B}" type="pres">
      <dgm:prSet presAssocID="{67940F3A-986E-470C-A228-2C8CB7F4AAA1}" presName="node" presStyleLbl="node1" presStyleIdx="0" presStyleCnt="2" custScaleY="719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7017EE-3717-43FC-AF88-02DC22D9EEAD}" type="pres">
      <dgm:prSet presAssocID="{E284281D-5930-4204-8FF9-06C7F5B3E456}" presName="sibTrans" presStyleLbl="sibTrans2D1" presStyleIdx="0" presStyleCnt="1"/>
      <dgm:spPr/>
      <dgm:t>
        <a:bodyPr/>
        <a:lstStyle/>
        <a:p>
          <a:endParaRPr lang="pt-PT"/>
        </a:p>
      </dgm:t>
    </dgm:pt>
    <dgm:pt modelId="{63E63EE8-A3EE-48A7-949A-92E535D4D099}" type="pres">
      <dgm:prSet presAssocID="{E284281D-5930-4204-8FF9-06C7F5B3E456}" presName="connectorText" presStyleLbl="sibTrans2D1" presStyleIdx="0" presStyleCnt="1"/>
      <dgm:spPr/>
      <dgm:t>
        <a:bodyPr/>
        <a:lstStyle/>
        <a:p>
          <a:endParaRPr lang="pt-PT"/>
        </a:p>
      </dgm:t>
    </dgm:pt>
    <dgm:pt modelId="{A2460E79-D186-46D0-BFC9-1CFDD68EC11A}" type="pres">
      <dgm:prSet presAssocID="{743E118D-3300-4D13-8E11-220C994C8DF6}" presName="node" presStyleLbl="node1" presStyleIdx="1" presStyleCnt="2" custScaleY="7191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D6AE247-E181-4150-8CA6-85645EB2671E}" type="presOf" srcId="{67940F3A-986E-470C-A228-2C8CB7F4AAA1}" destId="{824E2ADF-B529-4438-BD35-21650421427B}" srcOrd="0" destOrd="0" presId="urn:microsoft.com/office/officeart/2005/8/layout/process1"/>
    <dgm:cxn modelId="{FEE71F1D-6164-42CB-9AEB-EEB123D277B4}" type="presOf" srcId="{E284281D-5930-4204-8FF9-06C7F5B3E456}" destId="{63E63EE8-A3EE-48A7-949A-92E535D4D099}" srcOrd="1" destOrd="0" presId="urn:microsoft.com/office/officeart/2005/8/layout/process1"/>
    <dgm:cxn modelId="{E43A8548-9D0D-4672-B5B3-E663105C8B5A}" type="presOf" srcId="{400940FA-689C-4E3D-AB66-705EE34329FE}" destId="{0A73FB86-38B0-466C-8AFA-0806EFD3F82B}" srcOrd="0" destOrd="0" presId="urn:microsoft.com/office/officeart/2005/8/layout/process1"/>
    <dgm:cxn modelId="{D92F1D73-D3F6-497D-920A-D94DB12F7F76}" srcId="{400940FA-689C-4E3D-AB66-705EE34329FE}" destId="{67940F3A-986E-470C-A228-2C8CB7F4AAA1}" srcOrd="0" destOrd="0" parTransId="{B7611560-3A41-401A-98C7-B4F45548A3E3}" sibTransId="{E284281D-5930-4204-8FF9-06C7F5B3E456}"/>
    <dgm:cxn modelId="{8F2DE3F3-AFEE-4C52-98D3-ADE4E4436DDC}" type="presOf" srcId="{E284281D-5930-4204-8FF9-06C7F5B3E456}" destId="{297017EE-3717-43FC-AF88-02DC22D9EEAD}" srcOrd="0" destOrd="0" presId="urn:microsoft.com/office/officeart/2005/8/layout/process1"/>
    <dgm:cxn modelId="{962C7213-5CAE-46F5-9A4A-6EFC492C7BCD}" type="presOf" srcId="{743E118D-3300-4D13-8E11-220C994C8DF6}" destId="{A2460E79-D186-46D0-BFC9-1CFDD68EC11A}" srcOrd="0" destOrd="0" presId="urn:microsoft.com/office/officeart/2005/8/layout/process1"/>
    <dgm:cxn modelId="{E83A4712-A551-450F-ABAC-A0479BF5329F}" srcId="{400940FA-689C-4E3D-AB66-705EE34329FE}" destId="{743E118D-3300-4D13-8E11-220C994C8DF6}" srcOrd="1" destOrd="0" parTransId="{726FA3F8-7654-4ED6-8193-060DB6B34665}" sibTransId="{B47099AE-8368-45AA-A274-CBA77C66F06A}"/>
    <dgm:cxn modelId="{5D8DDD4E-EA43-4333-B334-462D455C31E9}" type="presParOf" srcId="{0A73FB86-38B0-466C-8AFA-0806EFD3F82B}" destId="{824E2ADF-B529-4438-BD35-21650421427B}" srcOrd="0" destOrd="0" presId="urn:microsoft.com/office/officeart/2005/8/layout/process1"/>
    <dgm:cxn modelId="{7BA8C6D8-6AB4-4F78-AC53-D128859E1019}" type="presParOf" srcId="{0A73FB86-38B0-466C-8AFA-0806EFD3F82B}" destId="{297017EE-3717-43FC-AF88-02DC22D9EEAD}" srcOrd="1" destOrd="0" presId="urn:microsoft.com/office/officeart/2005/8/layout/process1"/>
    <dgm:cxn modelId="{2A09A5EA-65CC-4CE1-B9F2-982F834C7F26}" type="presParOf" srcId="{297017EE-3717-43FC-AF88-02DC22D9EEAD}" destId="{63E63EE8-A3EE-48A7-949A-92E535D4D099}" srcOrd="0" destOrd="0" presId="urn:microsoft.com/office/officeart/2005/8/layout/process1"/>
    <dgm:cxn modelId="{208E0A2D-5CB1-46E5-90FB-E7726282D32F}" type="presParOf" srcId="{0A73FB86-38B0-466C-8AFA-0806EFD3F82B}" destId="{A2460E79-D186-46D0-BFC9-1CFDD68EC11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6784C9-C352-4A3A-AB4F-E73B7EFE7116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2_5" csCatId="accent2" phldr="1"/>
      <dgm:spPr/>
    </dgm:pt>
    <dgm:pt modelId="{EC38E271-73CD-4D7B-A66B-861CA7488EC7}">
      <dgm:prSet phldrT="[Text]" custT="1"/>
      <dgm:spPr/>
      <dgm:t>
        <a:bodyPr/>
        <a:lstStyle/>
        <a:p>
          <a:pPr algn="ctr" defTabSz="914400">
            <a:buNone/>
          </a:pPr>
          <a:r>
            <a:rPr lang="pt-PT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Melhoria da economia do seixal</a:t>
          </a:r>
          <a:endParaRPr lang="pt-PT" sz="22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A99F19-5B2F-4C1C-9650-BC734B55276C}" type="parTrans" cxnId="{6635741C-801F-47A2-A3AF-03D68A077957}">
      <dgm:prSet/>
      <dgm:spPr/>
      <dgm:t>
        <a:bodyPr/>
        <a:lstStyle/>
        <a:p>
          <a:endParaRPr lang="en-US"/>
        </a:p>
      </dgm:t>
    </dgm:pt>
    <dgm:pt modelId="{E4286A04-4462-4767-ADE1-E306C144DD1F}" type="sibTrans" cxnId="{6635741C-801F-47A2-A3AF-03D68A077957}">
      <dgm:prSet/>
      <dgm:spPr/>
      <dgm:t>
        <a:bodyPr/>
        <a:lstStyle/>
        <a:p>
          <a:endParaRPr lang="en-US"/>
        </a:p>
      </dgm:t>
    </dgm:pt>
    <dgm:pt modelId="{56C32169-1400-436F-A8EC-619B9C7E6936}">
      <dgm:prSet phldrT="[Text]" custT="1"/>
      <dgm:spPr/>
      <dgm:t>
        <a:bodyPr/>
        <a:lstStyle/>
        <a:p>
          <a:pPr algn="ctr" defTabSz="914400">
            <a:buNone/>
          </a:pPr>
          <a:r>
            <a:rPr lang="pt-PT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Incentivo ao turismo</a:t>
          </a:r>
          <a:endParaRPr lang="pt-PT" sz="2200" b="0" i="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06CD43D-A52D-4932-884E-340EA7F3FF6B}" type="parTrans" cxnId="{DFCD2E9B-B722-40E1-AA2E-87695AFE660E}">
      <dgm:prSet/>
      <dgm:spPr/>
      <dgm:t>
        <a:bodyPr/>
        <a:lstStyle/>
        <a:p>
          <a:endParaRPr lang="en-US"/>
        </a:p>
      </dgm:t>
    </dgm:pt>
    <dgm:pt modelId="{C0CE6C8E-CD32-48F9-8A54-7675A2CF02D0}" type="sibTrans" cxnId="{DFCD2E9B-B722-40E1-AA2E-87695AFE660E}">
      <dgm:prSet/>
      <dgm:spPr/>
      <dgm:t>
        <a:bodyPr/>
        <a:lstStyle/>
        <a:p>
          <a:endParaRPr lang="en-US"/>
        </a:p>
      </dgm:t>
    </dgm:pt>
    <dgm:pt modelId="{C8CF1FBA-F3F1-4C11-8D99-C06FBCA14A30}">
      <dgm:prSet custT="1"/>
      <dgm:spPr/>
      <dgm:t>
        <a:bodyPr/>
        <a:lstStyle/>
        <a:p>
          <a:r>
            <a:rPr lang="pt-PT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Promoção de saúde e bem-estar da população</a:t>
          </a:r>
          <a:endParaRPr lang="pt-PT" sz="2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01766-3FB3-4ECF-A75D-7E161DCB7866}" type="parTrans" cxnId="{0FCC115C-9807-42D4-A705-C6C2C9F7D157}">
      <dgm:prSet/>
      <dgm:spPr/>
      <dgm:t>
        <a:bodyPr/>
        <a:lstStyle/>
        <a:p>
          <a:endParaRPr lang="pt-PT"/>
        </a:p>
      </dgm:t>
    </dgm:pt>
    <dgm:pt modelId="{94F6EC38-6262-49F3-A029-FBB7B697F1C5}" type="sibTrans" cxnId="{0FCC115C-9807-42D4-A705-C6C2C9F7D157}">
      <dgm:prSet/>
      <dgm:spPr/>
      <dgm:t>
        <a:bodyPr/>
        <a:lstStyle/>
        <a:p>
          <a:endParaRPr lang="pt-PT"/>
        </a:p>
      </dgm:t>
    </dgm:pt>
    <dgm:pt modelId="{6EDA52E5-A2A7-435F-9246-0D388ED0D00A}" type="pres">
      <dgm:prSet presAssocID="{466784C9-C352-4A3A-AB4F-E73B7EFE7116}" presName="Name0" presStyleCnt="0">
        <dgm:presLayoutVars>
          <dgm:chMax val="7"/>
          <dgm:dir/>
          <dgm:resizeHandles val="exact"/>
        </dgm:presLayoutVars>
      </dgm:prSet>
      <dgm:spPr/>
    </dgm:pt>
    <dgm:pt modelId="{073C0186-C529-47F6-9A3F-AC54F3EC1A71}" type="pres">
      <dgm:prSet presAssocID="{466784C9-C352-4A3A-AB4F-E73B7EFE7116}" presName="ellipse1" presStyleLbl="vennNode1" presStyleIdx="0" presStyleCnt="3" custScaleX="96385" custScaleY="93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614A2-1392-4E77-BDA0-2BEA4D89C2F7}" type="pres">
      <dgm:prSet presAssocID="{466784C9-C352-4A3A-AB4F-E73B7EFE7116}" presName="ellipse2" presStyleLbl="vennNode1" presStyleIdx="1" presStyleCnt="3" custScaleX="89875" custScaleY="9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1501D-F97C-4215-9373-9F01E07C91FE}" type="pres">
      <dgm:prSet presAssocID="{466784C9-C352-4A3A-AB4F-E73B7EFE7116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5741C-801F-47A2-A3AF-03D68A077957}" srcId="{466784C9-C352-4A3A-AB4F-E73B7EFE7116}" destId="{EC38E271-73CD-4D7B-A66B-861CA7488EC7}" srcOrd="0" destOrd="0" parTransId="{0EA99F19-5B2F-4C1C-9650-BC734B55276C}" sibTransId="{E4286A04-4462-4767-ADE1-E306C144DD1F}"/>
    <dgm:cxn modelId="{D7F34703-3EFC-466E-B2B5-07DCB3AC7145}" type="presOf" srcId="{EC38E271-73CD-4D7B-A66B-861CA7488EC7}" destId="{073C0186-C529-47F6-9A3F-AC54F3EC1A71}" srcOrd="0" destOrd="0" presId="urn:microsoft.com/office/officeart/2005/8/layout/rings+Icon"/>
    <dgm:cxn modelId="{0FCC115C-9807-42D4-A705-C6C2C9F7D157}" srcId="{466784C9-C352-4A3A-AB4F-E73B7EFE7116}" destId="{C8CF1FBA-F3F1-4C11-8D99-C06FBCA14A30}" srcOrd="2" destOrd="0" parTransId="{43801766-3FB3-4ECF-A75D-7E161DCB7866}" sibTransId="{94F6EC38-6262-49F3-A029-FBB7B697F1C5}"/>
    <dgm:cxn modelId="{1EF6A573-D35B-42B5-8B45-00DD38C59B60}" type="presOf" srcId="{466784C9-C352-4A3A-AB4F-E73B7EFE7116}" destId="{6EDA52E5-A2A7-435F-9246-0D388ED0D00A}" srcOrd="0" destOrd="0" presId="urn:microsoft.com/office/officeart/2005/8/layout/rings+Icon"/>
    <dgm:cxn modelId="{DFCD2E9B-B722-40E1-AA2E-87695AFE660E}" srcId="{466784C9-C352-4A3A-AB4F-E73B7EFE7116}" destId="{56C32169-1400-436F-A8EC-619B9C7E6936}" srcOrd="1" destOrd="0" parTransId="{206CD43D-A52D-4932-884E-340EA7F3FF6B}" sibTransId="{C0CE6C8E-CD32-48F9-8A54-7675A2CF02D0}"/>
    <dgm:cxn modelId="{BB41D4F1-3AA2-422C-AA3D-1C9D264E04F8}" type="presOf" srcId="{C8CF1FBA-F3F1-4C11-8D99-C06FBCA14A30}" destId="{2D81501D-F97C-4215-9373-9F01E07C91FE}" srcOrd="0" destOrd="0" presId="urn:microsoft.com/office/officeart/2005/8/layout/rings+Icon"/>
    <dgm:cxn modelId="{0588F4C3-1B64-475E-9FB1-BB80967BC3BA}" type="presOf" srcId="{56C32169-1400-436F-A8EC-619B9C7E6936}" destId="{B34614A2-1392-4E77-BDA0-2BEA4D89C2F7}" srcOrd="0" destOrd="0" presId="urn:microsoft.com/office/officeart/2005/8/layout/rings+Icon"/>
    <dgm:cxn modelId="{E4C94F25-1CE0-44B8-9C8D-D493DE70B14B}" type="presParOf" srcId="{6EDA52E5-A2A7-435F-9246-0D388ED0D00A}" destId="{073C0186-C529-47F6-9A3F-AC54F3EC1A71}" srcOrd="0" destOrd="0" presId="urn:microsoft.com/office/officeart/2005/8/layout/rings+Icon"/>
    <dgm:cxn modelId="{C4CE02E3-21FF-44E7-9323-BC9B207C3093}" type="presParOf" srcId="{6EDA52E5-A2A7-435F-9246-0D388ED0D00A}" destId="{B34614A2-1392-4E77-BDA0-2BEA4D89C2F7}" srcOrd="1" destOrd="0" presId="urn:microsoft.com/office/officeart/2005/8/layout/rings+Icon"/>
    <dgm:cxn modelId="{E6EA0B40-EAA5-42D9-9BB9-5AA615C3F77B}" type="presParOf" srcId="{6EDA52E5-A2A7-435F-9246-0D388ED0D00A}" destId="{2D81501D-F97C-4215-9373-9F01E07C91FE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2EC06-3FBA-42BB-A26F-1F426C7F0C6B}">
      <dsp:nvSpPr>
        <dsp:cNvPr id="0" name=""/>
        <dsp:cNvSpPr/>
      </dsp:nvSpPr>
      <dsp:spPr>
        <a:xfrm>
          <a:off x="1687901" y="82935"/>
          <a:ext cx="2259966" cy="22261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BFAB68-6999-4C3E-A787-6EE95E7420F9}">
      <dsp:nvSpPr>
        <dsp:cNvPr id="0" name=""/>
        <dsp:cNvSpPr/>
      </dsp:nvSpPr>
      <dsp:spPr>
        <a:xfrm>
          <a:off x="2150230" y="616064"/>
          <a:ext cx="1334419" cy="1024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O fim da indústria pesada </a:t>
          </a:r>
          <a:endParaRPr lang="pt-PT" sz="1600" kern="1200" dirty="0"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0230" y="616064"/>
        <a:ext cx="1334419" cy="1024794"/>
      </dsp:txXfrm>
    </dsp:sp>
    <dsp:sp modelId="{1CFC3916-2333-494B-BA7E-CD31B2C7B7BD}">
      <dsp:nvSpPr>
        <dsp:cNvPr id="0" name=""/>
        <dsp:cNvSpPr/>
      </dsp:nvSpPr>
      <dsp:spPr>
        <a:xfrm>
          <a:off x="1041171" y="1414672"/>
          <a:ext cx="2196112" cy="219965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34C75-81E3-4941-81B4-F5E3D894C885}">
      <dsp:nvSpPr>
        <dsp:cNvPr id="0" name=""/>
        <dsp:cNvSpPr/>
      </dsp:nvSpPr>
      <dsp:spPr>
        <a:xfrm>
          <a:off x="1579100" y="1965442"/>
          <a:ext cx="1290759" cy="106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Tratamento de esgotos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9100" y="1965442"/>
        <a:ext cx="1290759" cy="1065997"/>
      </dsp:txXfrm>
    </dsp:sp>
    <dsp:sp modelId="{97674176-BBD0-4474-BAB9-792EA006F292}">
      <dsp:nvSpPr>
        <dsp:cNvPr id="0" name=""/>
        <dsp:cNvSpPr/>
      </dsp:nvSpPr>
      <dsp:spPr>
        <a:xfrm>
          <a:off x="1669148" y="2740382"/>
          <a:ext cx="2248099" cy="205303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E764133-3E93-4CCD-88B1-E8CAC5A48A7C}">
      <dsp:nvSpPr>
        <dsp:cNvPr id="0" name=""/>
        <dsp:cNvSpPr/>
      </dsp:nvSpPr>
      <dsp:spPr>
        <a:xfrm>
          <a:off x="2200424" y="3114768"/>
          <a:ext cx="1301156" cy="1165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Melhoria qualidade da água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424" y="3114768"/>
        <a:ext cx="1301156" cy="1165960"/>
      </dsp:txXfrm>
    </dsp:sp>
    <dsp:sp modelId="{B41789F1-5E08-46F1-94DD-629B9D2CF343}">
      <dsp:nvSpPr>
        <dsp:cNvPr id="0" name=""/>
        <dsp:cNvSpPr/>
      </dsp:nvSpPr>
      <dsp:spPr>
        <a:xfrm>
          <a:off x="1045102" y="4025677"/>
          <a:ext cx="2097843" cy="198302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650B9E-54E6-498C-B2BD-2EAF0328596F}">
      <dsp:nvSpPr>
        <dsp:cNvPr id="0" name=""/>
        <dsp:cNvSpPr/>
      </dsp:nvSpPr>
      <dsp:spPr>
        <a:xfrm>
          <a:off x="1338825" y="4296147"/>
          <a:ext cx="1604299" cy="166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Transformação do estuário numa zona balnear</a:t>
          </a:r>
          <a:endParaRPr lang="pt-PT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8825" y="4296147"/>
        <a:ext cx="1604299" cy="1666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4A6156-E68A-46E3-9668-04AADE439B43}">
      <dsp:nvSpPr>
        <dsp:cNvPr id="0" name=""/>
        <dsp:cNvSpPr/>
      </dsp:nvSpPr>
      <dsp:spPr>
        <a:xfrm>
          <a:off x="2685" y="1703547"/>
          <a:ext cx="2389745" cy="95589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área arenosa</a:t>
          </a:r>
          <a:endParaRPr lang="pt-PT" sz="2000" kern="1200" dirty="0"/>
        </a:p>
      </dsp:txBody>
      <dsp:txXfrm>
        <a:off x="480634" y="1703547"/>
        <a:ext cx="1433847" cy="955898"/>
      </dsp:txXfrm>
    </dsp:sp>
    <dsp:sp modelId="{1FE28989-8E75-4EBC-B399-1184C3AFFFE6}">
      <dsp:nvSpPr>
        <dsp:cNvPr id="0" name=""/>
        <dsp:cNvSpPr/>
      </dsp:nvSpPr>
      <dsp:spPr>
        <a:xfrm>
          <a:off x="2153456" y="1703547"/>
          <a:ext cx="2389745" cy="95589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pequenos seixos</a:t>
          </a:r>
          <a:endParaRPr lang="pt-PT" sz="2000" kern="1200" dirty="0"/>
        </a:p>
      </dsp:txBody>
      <dsp:txXfrm>
        <a:off x="2631405" y="1703547"/>
        <a:ext cx="1433847" cy="955898"/>
      </dsp:txXfrm>
    </dsp:sp>
    <dsp:sp modelId="{4407A410-AF78-4CB1-B12B-86A2B3501439}">
      <dsp:nvSpPr>
        <dsp:cNvPr id="0" name=""/>
        <dsp:cNvSpPr/>
      </dsp:nvSpPr>
      <dsp:spPr>
        <a:xfrm>
          <a:off x="4304227" y="1703547"/>
          <a:ext cx="2389745" cy="95589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confina com um rio</a:t>
          </a:r>
          <a:endParaRPr lang="pt-PT" sz="2000" kern="1200" dirty="0"/>
        </a:p>
      </dsp:txBody>
      <dsp:txXfrm>
        <a:off x="4782176" y="1703547"/>
        <a:ext cx="1433847" cy="955898"/>
      </dsp:txXfrm>
    </dsp:sp>
    <dsp:sp modelId="{E7CD7AB9-F713-45E9-8E10-166C8D1C285B}">
      <dsp:nvSpPr>
        <dsp:cNvPr id="0" name=""/>
        <dsp:cNvSpPr/>
      </dsp:nvSpPr>
      <dsp:spPr>
        <a:xfrm>
          <a:off x="6454998" y="1703547"/>
          <a:ext cx="2389745" cy="95589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influência das cheias</a:t>
          </a:r>
          <a:endParaRPr lang="pt-PT" sz="2000" kern="1200" dirty="0"/>
        </a:p>
      </dsp:txBody>
      <dsp:txXfrm>
        <a:off x="6932947" y="1703547"/>
        <a:ext cx="1433847" cy="955898"/>
      </dsp:txXfrm>
    </dsp:sp>
    <dsp:sp modelId="{ACBA346A-D648-46C7-A31B-F11AA58BD582}">
      <dsp:nvSpPr>
        <dsp:cNvPr id="0" name=""/>
        <dsp:cNvSpPr/>
      </dsp:nvSpPr>
      <dsp:spPr>
        <a:xfrm>
          <a:off x="8605770" y="1703547"/>
          <a:ext cx="2389745" cy="955898"/>
        </a:xfrm>
        <a:prstGeom prst="chevr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deposição de sedimentos</a:t>
          </a:r>
          <a:endParaRPr lang="pt-PT" sz="2000" kern="1200" dirty="0"/>
        </a:p>
      </dsp:txBody>
      <dsp:txXfrm>
        <a:off x="9083719" y="1703547"/>
        <a:ext cx="1433847" cy="955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C0186-C529-47F6-9A3F-AC54F3EC1A71}">
      <dsp:nvSpPr>
        <dsp:cNvPr id="0" name=""/>
        <dsp:cNvSpPr/>
      </dsp:nvSpPr>
      <dsp:spPr>
        <a:xfrm>
          <a:off x="0" y="407713"/>
          <a:ext cx="2195043" cy="219531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0" i="0" kern="120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Praia estuarina local</a:t>
          </a:r>
          <a:endParaRPr lang="pt-PT" sz="2200" b="0" i="0" kern="120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1457" y="729209"/>
        <a:ext cx="1552129" cy="1552319"/>
      </dsp:txXfrm>
    </dsp:sp>
    <dsp:sp modelId="{B34614A2-1392-4E77-BDA0-2BEA4D89C2F7}">
      <dsp:nvSpPr>
        <dsp:cNvPr id="0" name=""/>
        <dsp:cNvSpPr/>
      </dsp:nvSpPr>
      <dsp:spPr>
        <a:xfrm>
          <a:off x="1129341" y="1871864"/>
          <a:ext cx="2195043" cy="219531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12"/>
                <a:satOff val="-213"/>
                <a:lumOff val="1463"/>
                <a:alphaOff val="-10000"/>
                <a:satMod val="103000"/>
                <a:lumMod val="118000"/>
              </a:schemeClr>
            </a:gs>
            <a:gs pos="50000">
              <a:schemeClr val="accent2">
                <a:shade val="80000"/>
                <a:alpha val="50000"/>
                <a:hueOff val="12"/>
                <a:satOff val="-213"/>
                <a:lumOff val="1463"/>
                <a:alphaOff val="-10000"/>
                <a:satMod val="89000"/>
                <a:lumMod val="91000"/>
              </a:schemeClr>
            </a:gs>
            <a:gs pos="100000">
              <a:schemeClr val="accent2">
                <a:shade val="80000"/>
                <a:alpha val="50000"/>
                <a:hueOff val="12"/>
                <a:satOff val="-213"/>
                <a:lumOff val="1463"/>
                <a:alphaOff val="-1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0" i="0" kern="120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Falta de limpeza</a:t>
          </a:r>
          <a:endParaRPr lang="pt-PT" sz="2200" b="0" i="0" kern="120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50798" y="2193360"/>
        <a:ext cx="1552129" cy="1552319"/>
      </dsp:txXfrm>
    </dsp:sp>
    <dsp:sp modelId="{2D81501D-F97C-4215-9373-9F01E07C91FE}">
      <dsp:nvSpPr>
        <dsp:cNvPr id="0" name=""/>
        <dsp:cNvSpPr/>
      </dsp:nvSpPr>
      <dsp:spPr>
        <a:xfrm>
          <a:off x="2258125" y="407713"/>
          <a:ext cx="2195043" cy="219531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24"/>
                <a:satOff val="-427"/>
                <a:lumOff val="2926"/>
                <a:alphaOff val="-20000"/>
                <a:satMod val="103000"/>
                <a:lumMod val="118000"/>
              </a:schemeClr>
            </a:gs>
            <a:gs pos="50000">
              <a:schemeClr val="accent2">
                <a:shade val="80000"/>
                <a:alpha val="50000"/>
                <a:hueOff val="24"/>
                <a:satOff val="-427"/>
                <a:lumOff val="2926"/>
                <a:alphaOff val="-20000"/>
                <a:satMod val="89000"/>
                <a:lumMod val="91000"/>
              </a:schemeClr>
            </a:gs>
            <a:gs pos="100000">
              <a:schemeClr val="accent2">
                <a:shade val="80000"/>
                <a:alpha val="50000"/>
                <a:hueOff val="24"/>
                <a:satOff val="-427"/>
                <a:lumOff val="2926"/>
                <a:alphaOff val="-2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b="0" i="0" kern="120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Praia de destino</a:t>
          </a:r>
          <a:endParaRPr lang="pt-PT" sz="2200" b="0" i="0" kern="120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579582" y="729209"/>
        <a:ext cx="1552129" cy="1552319"/>
      </dsp:txXfrm>
    </dsp:sp>
    <dsp:sp modelId="{2017A33B-A3C5-496C-BE58-96DF5F16A0E6}">
      <dsp:nvSpPr>
        <dsp:cNvPr id="0" name=""/>
        <dsp:cNvSpPr/>
      </dsp:nvSpPr>
      <dsp:spPr>
        <a:xfrm>
          <a:off x="3387467" y="1871864"/>
          <a:ext cx="2195043" cy="2195311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36"/>
                <a:satOff val="-640"/>
                <a:lumOff val="4389"/>
                <a:alphaOff val="-30000"/>
                <a:satMod val="103000"/>
                <a:lumMod val="118000"/>
              </a:schemeClr>
            </a:gs>
            <a:gs pos="50000">
              <a:schemeClr val="accent2">
                <a:shade val="80000"/>
                <a:alpha val="50000"/>
                <a:hueOff val="36"/>
                <a:satOff val="-640"/>
                <a:lumOff val="4389"/>
                <a:alphaOff val="-30000"/>
                <a:satMod val="89000"/>
                <a:lumMod val="91000"/>
              </a:schemeClr>
            </a:gs>
            <a:gs pos="100000">
              <a:schemeClr val="accent2">
                <a:shade val="80000"/>
                <a:alpha val="50000"/>
                <a:hueOff val="36"/>
                <a:satOff val="-640"/>
                <a:lumOff val="4389"/>
                <a:alphaOff val="-3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2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Condições mínimas</a:t>
          </a:r>
          <a:endParaRPr lang="pt-PT" sz="22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8924" y="2193360"/>
        <a:ext cx="1552129" cy="15523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C0186-C529-47F6-9A3F-AC54F3EC1A71}">
      <dsp:nvSpPr>
        <dsp:cNvPr id="0" name=""/>
        <dsp:cNvSpPr/>
      </dsp:nvSpPr>
      <dsp:spPr>
        <a:xfrm>
          <a:off x="68061" y="0"/>
          <a:ext cx="2684524" cy="268448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kern="120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Qualidade das águas</a:t>
          </a:r>
          <a:endParaRPr lang="pt-PT" sz="2400" b="0" i="0" kern="120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61200" y="393134"/>
        <a:ext cx="1898246" cy="1898218"/>
      </dsp:txXfrm>
    </dsp:sp>
    <dsp:sp modelId="{B34614A2-1392-4E77-BDA0-2BEA4D89C2F7}">
      <dsp:nvSpPr>
        <dsp:cNvPr id="0" name=""/>
        <dsp:cNvSpPr/>
      </dsp:nvSpPr>
      <dsp:spPr>
        <a:xfrm>
          <a:off x="1449809" y="1790403"/>
          <a:ext cx="2684524" cy="268448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18"/>
                <a:satOff val="-320"/>
                <a:lumOff val="2194"/>
                <a:alphaOff val="-15000"/>
                <a:satMod val="103000"/>
                <a:lumMod val="118000"/>
              </a:schemeClr>
            </a:gs>
            <a:gs pos="50000">
              <a:schemeClr val="accent2">
                <a:shade val="80000"/>
                <a:alpha val="50000"/>
                <a:hueOff val="18"/>
                <a:satOff val="-320"/>
                <a:lumOff val="2194"/>
                <a:alphaOff val="-15000"/>
                <a:satMod val="89000"/>
                <a:lumMod val="91000"/>
              </a:schemeClr>
            </a:gs>
            <a:gs pos="100000">
              <a:schemeClr val="accent2">
                <a:shade val="80000"/>
                <a:alpha val="50000"/>
                <a:hueOff val="18"/>
                <a:satOff val="-320"/>
                <a:lumOff val="2194"/>
                <a:alphaOff val="-15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kern="120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Poluição</a:t>
          </a:r>
          <a:endParaRPr lang="pt-PT" sz="2400" b="0" i="0" kern="120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842948" y="2183537"/>
        <a:ext cx="1898246" cy="1898218"/>
      </dsp:txXfrm>
    </dsp:sp>
    <dsp:sp modelId="{2D81501D-F97C-4215-9373-9F01E07C91FE}">
      <dsp:nvSpPr>
        <dsp:cNvPr id="0" name=""/>
        <dsp:cNvSpPr/>
      </dsp:nvSpPr>
      <dsp:spPr>
        <a:xfrm>
          <a:off x="2829924" y="0"/>
          <a:ext cx="2684524" cy="268448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36"/>
                <a:satOff val="-640"/>
                <a:lumOff val="4389"/>
                <a:alphaOff val="-30000"/>
                <a:satMod val="103000"/>
                <a:lumMod val="118000"/>
              </a:schemeClr>
            </a:gs>
            <a:gs pos="50000">
              <a:schemeClr val="accent2">
                <a:shade val="80000"/>
                <a:alpha val="50000"/>
                <a:hueOff val="36"/>
                <a:satOff val="-640"/>
                <a:lumOff val="4389"/>
                <a:alphaOff val="-30000"/>
                <a:satMod val="89000"/>
                <a:lumMod val="91000"/>
              </a:schemeClr>
            </a:gs>
            <a:gs pos="100000">
              <a:schemeClr val="accent2">
                <a:shade val="80000"/>
                <a:alpha val="50000"/>
                <a:hueOff val="36"/>
                <a:satOff val="-640"/>
                <a:lumOff val="4389"/>
                <a:alphaOff val="-3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0" i="0" kern="1200" noProof="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Instabilidade das marés</a:t>
          </a:r>
          <a:endParaRPr lang="pt-PT" sz="2400" b="0" i="0" kern="1200" noProof="0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23063" y="393134"/>
        <a:ext cx="1898246" cy="1898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E2ADF-B529-4438-BD35-21650421427B}">
      <dsp:nvSpPr>
        <dsp:cNvPr id="0" name=""/>
        <dsp:cNvSpPr/>
      </dsp:nvSpPr>
      <dsp:spPr>
        <a:xfrm>
          <a:off x="4468" y="2123192"/>
          <a:ext cx="1953802" cy="1172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limpeza das águas e do solo</a:t>
          </a:r>
          <a:endParaRPr lang="pt-PT" sz="2300" kern="1200" dirty="0"/>
        </a:p>
      </dsp:txBody>
      <dsp:txXfrm>
        <a:off x="38803" y="2157527"/>
        <a:ext cx="1885132" cy="1103611"/>
      </dsp:txXfrm>
    </dsp:sp>
    <dsp:sp modelId="{297017EE-3717-43FC-AF88-02DC22D9EEAD}">
      <dsp:nvSpPr>
        <dsp:cNvPr id="0" name=""/>
        <dsp:cNvSpPr/>
      </dsp:nvSpPr>
      <dsp:spPr>
        <a:xfrm>
          <a:off x="2153651" y="2467062"/>
          <a:ext cx="414206" cy="4845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900" kern="1200"/>
        </a:p>
      </dsp:txBody>
      <dsp:txXfrm>
        <a:off x="2153651" y="2563970"/>
        <a:ext cx="289944" cy="290726"/>
      </dsp:txXfrm>
    </dsp:sp>
    <dsp:sp modelId="{A2460E79-D186-46D0-BFC9-1CFDD68EC11A}">
      <dsp:nvSpPr>
        <dsp:cNvPr id="0" name=""/>
        <dsp:cNvSpPr/>
      </dsp:nvSpPr>
      <dsp:spPr>
        <a:xfrm>
          <a:off x="2739791" y="2123192"/>
          <a:ext cx="1953802" cy="1172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espaço desportivo</a:t>
          </a:r>
          <a:endParaRPr lang="pt-PT" sz="2300" kern="1200" dirty="0"/>
        </a:p>
      </dsp:txBody>
      <dsp:txXfrm>
        <a:off x="2774126" y="2157527"/>
        <a:ext cx="1885132" cy="1103611"/>
      </dsp:txXfrm>
    </dsp:sp>
    <dsp:sp modelId="{E41C75A4-1E7C-4AEB-8B97-6A54F518526E}">
      <dsp:nvSpPr>
        <dsp:cNvPr id="0" name=""/>
        <dsp:cNvSpPr/>
      </dsp:nvSpPr>
      <dsp:spPr>
        <a:xfrm>
          <a:off x="4888974" y="2467062"/>
          <a:ext cx="414206" cy="4845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64260"/>
                <a:satOff val="-12532"/>
                <a:lumOff val="19156"/>
                <a:alphaOff val="0"/>
                <a:satMod val="103000"/>
                <a:lumMod val="118000"/>
              </a:schemeClr>
            </a:gs>
            <a:gs pos="50000">
              <a:schemeClr val="accent2">
                <a:shade val="90000"/>
                <a:hueOff val="164260"/>
                <a:satOff val="-12532"/>
                <a:lumOff val="19156"/>
                <a:alphaOff val="0"/>
                <a:satMod val="89000"/>
                <a:lumMod val="91000"/>
              </a:schemeClr>
            </a:gs>
            <a:gs pos="100000">
              <a:schemeClr val="accent2">
                <a:shade val="90000"/>
                <a:hueOff val="164260"/>
                <a:satOff val="-12532"/>
                <a:lumOff val="19156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900" kern="1200"/>
        </a:p>
      </dsp:txBody>
      <dsp:txXfrm>
        <a:off x="4888974" y="2563970"/>
        <a:ext cx="289944" cy="290726"/>
      </dsp:txXfrm>
    </dsp:sp>
    <dsp:sp modelId="{D30C41EF-83D9-4795-B4BC-2C3ECC8F2647}">
      <dsp:nvSpPr>
        <dsp:cNvPr id="0" name=""/>
        <dsp:cNvSpPr/>
      </dsp:nvSpPr>
      <dsp:spPr>
        <a:xfrm>
          <a:off x="5475114" y="2123192"/>
          <a:ext cx="1953802" cy="1172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zona de comércio</a:t>
          </a:r>
          <a:endParaRPr lang="pt-PT" sz="2300" kern="1200" dirty="0"/>
        </a:p>
      </dsp:txBody>
      <dsp:txXfrm>
        <a:off x="5509449" y="2157527"/>
        <a:ext cx="1885132" cy="1103611"/>
      </dsp:txXfrm>
    </dsp:sp>
    <dsp:sp modelId="{22506C88-DE55-4D8D-B7B2-AD809811229D}">
      <dsp:nvSpPr>
        <dsp:cNvPr id="0" name=""/>
        <dsp:cNvSpPr/>
      </dsp:nvSpPr>
      <dsp:spPr>
        <a:xfrm>
          <a:off x="7624297" y="2467062"/>
          <a:ext cx="414206" cy="4845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328521"/>
                <a:satOff val="-25064"/>
                <a:lumOff val="38312"/>
                <a:alphaOff val="0"/>
                <a:satMod val="103000"/>
                <a:lumMod val="118000"/>
              </a:schemeClr>
            </a:gs>
            <a:gs pos="50000">
              <a:schemeClr val="accent2">
                <a:shade val="90000"/>
                <a:hueOff val="328521"/>
                <a:satOff val="-25064"/>
                <a:lumOff val="38312"/>
                <a:alphaOff val="0"/>
                <a:satMod val="89000"/>
                <a:lumMod val="91000"/>
              </a:schemeClr>
            </a:gs>
            <a:gs pos="100000">
              <a:schemeClr val="accent2">
                <a:shade val="90000"/>
                <a:hueOff val="328521"/>
                <a:satOff val="-25064"/>
                <a:lumOff val="38312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900" kern="1200"/>
        </a:p>
      </dsp:txBody>
      <dsp:txXfrm>
        <a:off x="7624297" y="2563970"/>
        <a:ext cx="289944" cy="290726"/>
      </dsp:txXfrm>
    </dsp:sp>
    <dsp:sp modelId="{5E047FFF-2E84-4FF2-AE8C-4A084EC11C58}">
      <dsp:nvSpPr>
        <dsp:cNvPr id="0" name=""/>
        <dsp:cNvSpPr/>
      </dsp:nvSpPr>
      <dsp:spPr>
        <a:xfrm>
          <a:off x="8210438" y="2123192"/>
          <a:ext cx="1953802" cy="11722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vigilância na praia</a:t>
          </a:r>
          <a:endParaRPr lang="pt-PT" sz="2300" kern="1200" dirty="0"/>
        </a:p>
      </dsp:txBody>
      <dsp:txXfrm>
        <a:off x="8244773" y="2157527"/>
        <a:ext cx="1885132" cy="11036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E2ADF-B529-4438-BD35-21650421427B}">
      <dsp:nvSpPr>
        <dsp:cNvPr id="0" name=""/>
        <dsp:cNvSpPr/>
      </dsp:nvSpPr>
      <dsp:spPr>
        <a:xfrm>
          <a:off x="1377" y="901336"/>
          <a:ext cx="2936609" cy="126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amplo e gratuito</a:t>
          </a:r>
          <a:endParaRPr lang="pt-PT" sz="3200" kern="1200" dirty="0"/>
        </a:p>
      </dsp:txBody>
      <dsp:txXfrm>
        <a:off x="38489" y="938448"/>
        <a:ext cx="2862385" cy="1192876"/>
      </dsp:txXfrm>
    </dsp:sp>
    <dsp:sp modelId="{297017EE-3717-43FC-AF88-02DC22D9EEAD}">
      <dsp:nvSpPr>
        <dsp:cNvPr id="0" name=""/>
        <dsp:cNvSpPr/>
      </dsp:nvSpPr>
      <dsp:spPr>
        <a:xfrm>
          <a:off x="3231648" y="1170746"/>
          <a:ext cx="622561" cy="7282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600" kern="1200"/>
        </a:p>
      </dsp:txBody>
      <dsp:txXfrm>
        <a:off x="3231648" y="1316402"/>
        <a:ext cx="435793" cy="436967"/>
      </dsp:txXfrm>
    </dsp:sp>
    <dsp:sp modelId="{A2460E79-D186-46D0-BFC9-1CFDD68EC11A}">
      <dsp:nvSpPr>
        <dsp:cNvPr id="0" name=""/>
        <dsp:cNvSpPr/>
      </dsp:nvSpPr>
      <dsp:spPr>
        <a:xfrm>
          <a:off x="4112630" y="901336"/>
          <a:ext cx="2936609" cy="1267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18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89000"/>
                <a:lumMod val="91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6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200" kern="1200" dirty="0" smtClean="0"/>
            <a:t>autocaravanas</a:t>
          </a:r>
          <a:endParaRPr lang="pt-PT" sz="3200" kern="1200" dirty="0"/>
        </a:p>
      </dsp:txBody>
      <dsp:txXfrm>
        <a:off x="4149742" y="938448"/>
        <a:ext cx="2862385" cy="1192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37DB3F-6A7D-4122-B2AC-6C0DD66BA828}" type="datetimeFigureOut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8D3760-E536-476B-BE14-58A0E24375CC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154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246147-C545-4FDA-AD7E-B5DB205E5D14}" type="datetimeFigureOut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42CBAA-BF56-4C98-BBB0-153A22201CE4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7003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gua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5" name="Céu"/>
          <p:cNvSpPr/>
          <p:nvPr/>
        </p:nvSpPr>
        <p:spPr>
          <a:xfrm>
            <a:off x="3175" y="0"/>
            <a:ext cx="12188825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pic>
        <p:nvPicPr>
          <p:cNvPr id="6" name="Água2"/>
          <p:cNvPicPr>
            <a:picLocks noChangeAspect="1"/>
          </p:cNvPicPr>
          <p:nvPr/>
        </p:nvPicPr>
        <p:blipFill>
          <a:blip r:embed="rId2"/>
          <a:srcRect l="2673" r="9901"/>
          <a:stretch>
            <a:fillRect/>
          </a:stretch>
        </p:blipFill>
        <p:spPr bwMode="auto">
          <a:xfrm>
            <a:off x="-1588" y="5497513"/>
            <a:ext cx="1218882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Água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ângulo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D21B-6D01-4415-BF9B-7F1A88E6D71C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1E3B7-3059-4CE0-B9FC-25BBFB96D810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D4CE-FA81-4B96-A63B-3B249A62524E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2B78E-54F2-41BF-B2E6-40B986CC6C8A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C40D6-B547-4EE2-945B-E1ED7B06CBDC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CB70-1692-416F-94CC-A92E2FE18CAB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éu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B3DD-8F3D-4627-A677-340DF56A67F8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79F8-5904-4332-8C8E-7587B482C7DF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85B9-CD67-43B1-9ACC-7D79D05CD57E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51BB-7FDF-429E-80D2-6F80E3A8E8F7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E879D-6987-4BE6-A036-500D6F98D80C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DC09-FF37-4812-A245-59F8D412C853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F341B-CA52-4A1F-9630-8A196DC5ED37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A2B5-2788-48EE-BACF-5982945712A6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éu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3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0D1A4-C2AC-40A7-AA1A-CAF6F7CCF7A4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4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65E7-96C8-4AFB-B7DA-F4C7C1804888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>
            <a:normAutofit/>
          </a:bodyPr>
          <a:lstStyle>
            <a:lvl1pPr>
              <a:defRPr sz="3200" b="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CEF4-C9A0-46D8-B7F5-1CD6B39FD138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65A1-36A2-4C21-8F72-762324319D2C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>
            <a:normAutofit/>
          </a:bodyPr>
          <a:lstStyle>
            <a:lvl1pPr>
              <a:defRPr sz="3400" b="0"/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F73D2-0E4E-47C1-A5BC-607BEB9DD34B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8EC0B-1B86-4FE3-9BF9-52CE1B436819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éu"/>
          <p:cNvSpPr/>
          <p:nvPr/>
        </p:nvSpPr>
        <p:spPr>
          <a:xfrm>
            <a:off x="3175" y="0"/>
            <a:ext cx="12188825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sp>
        <p:nvSpPr>
          <p:cNvPr id="8" name="Água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dirty="0"/>
          </a:p>
        </p:txBody>
      </p:sp>
      <p:pic>
        <p:nvPicPr>
          <p:cNvPr id="1030" name="Água2"/>
          <p:cNvPicPr>
            <a:picLocks noChangeAspect="1"/>
          </p:cNvPicPr>
          <p:nvPr/>
        </p:nvPicPr>
        <p:blipFill>
          <a:blip r:embed="rId13"/>
          <a:srcRect l="2673" r="9901"/>
          <a:stretch>
            <a:fillRect/>
          </a:stretch>
        </p:blipFill>
        <p:spPr bwMode="auto">
          <a:xfrm>
            <a:off x="-1588" y="6256338"/>
            <a:ext cx="12188826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Água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2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1341438" y="265113"/>
            <a:ext cx="95091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Clique para editar o estilo</a:t>
            </a:r>
          </a:p>
        </p:txBody>
      </p:sp>
      <p:sp>
        <p:nvSpPr>
          <p:cNvPr id="1033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1341438" y="1573213"/>
            <a:ext cx="9509125" cy="41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875713" y="66024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146C78-F8C3-4267-8258-6F3D35ACDA2A}" type="datetime1">
              <a:rPr lang="pt-PT" smtClean="0"/>
              <a:pPr>
                <a:defRPr/>
              </a:pPr>
              <a:t>21-04-2015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341438" y="66024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210800" y="66024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cap="all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337AD-0F07-49F9-A963-7DFDC8E5E8F9}" type="slidenum">
              <a:rPr lang="pt-PT" smtClean="0"/>
              <a:pPr>
                <a:defRPr/>
              </a:pPr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49" r:id="rId5"/>
    <p:sldLayoutId id="2147483848" r:id="rId6"/>
    <p:sldLayoutId id="2147483854" r:id="rId7"/>
    <p:sldLayoutId id="2147483847" r:id="rId8"/>
    <p:sldLayoutId id="2147483846" r:id="rId9"/>
    <p:sldLayoutId id="2147483845" r:id="rId10"/>
    <p:sldLayoutId id="2147483844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kern="1200">
          <a:solidFill>
            <a:srgbClr val="1B485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>
          <a:solidFill>
            <a:srgbClr val="1B4855"/>
          </a:solidFill>
          <a:latin typeface="Georgia" pitchFamily="18" charset="0"/>
        </a:defRPr>
      </a:lvl9pPr>
    </p:titleStyle>
    <p:bodyStyle>
      <a:lvl1pPr marL="273050" indent="-228600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286D7F"/>
          </a:solidFill>
          <a:latin typeface="+mn-lt"/>
          <a:ea typeface="+mn-ea"/>
          <a:cs typeface="+mn-cs"/>
        </a:defRPr>
      </a:lvl1pPr>
      <a:lvl2pPr marL="547688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kern="1200">
          <a:solidFill>
            <a:srgbClr val="286D7F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charset="0"/>
        <a:buChar char="•"/>
        <a:defRPr sz="1600" kern="1200">
          <a:solidFill>
            <a:srgbClr val="286D7F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charset="0"/>
        <a:buChar char="•"/>
        <a:defRPr sz="1400" kern="1200">
          <a:solidFill>
            <a:srgbClr val="286D7F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SzPct val="100000"/>
        <a:buFont typeface="Arial" charset="0"/>
        <a:buChar char="•"/>
        <a:defRPr sz="1400" kern="1200">
          <a:solidFill>
            <a:srgbClr val="286D7F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LUBRAKapZ0&amp;feature=youtu.be" TargetMode="External"/><Relationship Id="rId3" Type="http://schemas.openxmlformats.org/officeDocument/2006/relationships/hyperlink" Target="Meu%20Filme.mp4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43.JP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4.JPG"/><Relationship Id="rId9" Type="http://schemas.microsoft.com/office/2007/relationships/diagramDrawing" Target="../diagrams/drawin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-seixal.pt/" TargetMode="External"/><Relationship Id="rId2" Type="http://schemas.openxmlformats.org/officeDocument/2006/relationships/hyperlink" Target="http://www.apambiente.pt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gterritorio.p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9.JPG"/><Relationship Id="rId7" Type="http://schemas.openxmlformats.org/officeDocument/2006/relationships/diagramData" Target="../diagrams/data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microsoft.com/office/2007/relationships/diagramDrawing" Target="../diagrams/drawing2.xml"/><Relationship Id="rId5" Type="http://schemas.openxmlformats.org/officeDocument/2006/relationships/image" Target="../media/image21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0.JPG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5.JPG"/><Relationship Id="rId7" Type="http://schemas.openxmlformats.org/officeDocument/2006/relationships/diagramLayout" Target="../diagrams/layout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27.JPG"/><Relationship Id="rId10" Type="http://schemas.microsoft.com/office/2007/relationships/diagramDrawing" Target="../diagrams/drawing3.xml"/><Relationship Id="rId4" Type="http://schemas.openxmlformats.org/officeDocument/2006/relationships/image" Target="../media/image26.JP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0.pn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image" Target="../media/image31.JPG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34.JPG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image" Target="../media/image33.JPG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ctrTitle"/>
          </p:nvPr>
        </p:nvSpPr>
        <p:spPr>
          <a:xfrm>
            <a:off x="1364206" y="2105521"/>
            <a:ext cx="9582066" cy="2562727"/>
          </a:xfrm>
        </p:spPr>
        <p:txBody>
          <a:bodyPr/>
          <a:lstStyle/>
          <a:p>
            <a:r>
              <a:rPr lang="pt-PT" sz="2800" dirty="0" smtClean="0">
                <a:latin typeface="+mn-lt"/>
              </a:rPr>
              <a:t>Projeto </a:t>
            </a:r>
            <a:r>
              <a:rPr lang="pt-PT" sz="2800" dirty="0">
                <a:latin typeface="+mn-lt"/>
              </a:rPr>
              <a:t>Nós propomos! Cidadania, Sustentabilidade e </a:t>
            </a:r>
            <a:r>
              <a:rPr lang="pt-PT" sz="2800" dirty="0" smtClean="0">
                <a:latin typeface="+mn-lt"/>
              </a:rPr>
              <a:t>Inovação na </a:t>
            </a:r>
            <a:r>
              <a:rPr lang="pt-PT" sz="2800" dirty="0">
                <a:latin typeface="+mn-lt"/>
              </a:rPr>
              <a:t>Educação Geográfica   </a:t>
            </a:r>
            <a:r>
              <a:rPr lang="pt-PT" sz="2800" dirty="0" smtClean="0">
                <a:latin typeface="+mn-lt"/>
              </a:rPr>
              <a:t>2014/15</a:t>
            </a:r>
            <a:br>
              <a:rPr lang="pt-PT" sz="2800" dirty="0" smtClean="0">
                <a:latin typeface="+mn-lt"/>
              </a:rPr>
            </a:br>
            <a:r>
              <a:rPr lang="pt-PT" sz="2800" dirty="0" smtClean="0">
                <a:latin typeface="+mn-lt"/>
              </a:rPr>
              <a:t/>
            </a:r>
            <a:br>
              <a:rPr lang="pt-PT" sz="2800" dirty="0" smtClean="0">
                <a:latin typeface="+mn-lt"/>
              </a:rPr>
            </a:br>
            <a:r>
              <a:rPr lang="pt-PT" sz="2800" dirty="0">
                <a:latin typeface="+mn-lt"/>
              </a:rPr>
              <a:t/>
            </a:r>
            <a:br>
              <a:rPr lang="pt-PT" sz="2800" dirty="0">
                <a:latin typeface="+mn-lt"/>
              </a:rPr>
            </a:br>
            <a:r>
              <a:rPr lang="pt-PT" sz="2000" dirty="0" smtClean="0">
                <a:latin typeface="+mn-lt"/>
              </a:rPr>
              <a:t>04 de Maio de 2015</a:t>
            </a:r>
            <a:endParaRPr lang="pt-PT" sz="4800" dirty="0" smtClean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04046" y="3665292"/>
            <a:ext cx="96012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000" dirty="0" smtClean="0">
                <a:solidFill>
                  <a:srgbClr val="3691AA"/>
                </a:solidFill>
              </a:rPr>
              <a:t>Requalificação da praia estuarina do seixal – “praia da velha”</a:t>
            </a:r>
            <a:endParaRPr lang="pt-PT" sz="2000" dirty="0">
              <a:solidFill>
                <a:srgbClr val="3691AA"/>
              </a:solidFill>
            </a:endParaRPr>
          </a:p>
        </p:txBody>
      </p:sp>
      <p:pic>
        <p:nvPicPr>
          <p:cNvPr id="10" name="Imagem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579" y="495808"/>
            <a:ext cx="1590534" cy="722219"/>
          </a:xfrm>
          <a:prstGeom prst="rect">
            <a:avLst/>
          </a:prstGeom>
        </p:spPr>
      </p:pic>
      <p:pic>
        <p:nvPicPr>
          <p:cNvPr id="12" name="Imagem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15" y="247193"/>
            <a:ext cx="995468" cy="1074796"/>
          </a:xfrm>
          <a:prstGeom prst="rect">
            <a:avLst/>
          </a:prstGeom>
        </p:spPr>
      </p:pic>
      <p:pic>
        <p:nvPicPr>
          <p:cNvPr id="15" name="Imagem 14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1705">
                        <a14:foregroundMark x1="10594" y1="55102" x2="6977" y2="63265"/>
                        <a14:foregroundMark x1="16279" y1="59864" x2="10853" y2="68027"/>
                        <a14:foregroundMark x1="11886" y1="59864" x2="11628" y2="56463"/>
                        <a14:foregroundMark x1="4134" y1="83673" x2="4134" y2="90476"/>
                        <a14:foregroundMark x1="10078" y1="82313" x2="10078" y2="93197"/>
                        <a14:foregroundMark x1="15245" y1="85034" x2="15245" y2="89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1" r="78240" b="-1"/>
          <a:stretch/>
        </p:blipFill>
        <p:spPr bwMode="auto">
          <a:xfrm>
            <a:off x="3611473" y="272305"/>
            <a:ext cx="792885" cy="1184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m 1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5"/>
          <a:stretch/>
        </p:blipFill>
        <p:spPr bwMode="auto">
          <a:xfrm>
            <a:off x="564061" y="271144"/>
            <a:ext cx="954943" cy="11363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7" name="Marcador de Posição do Rodapé 9"/>
          <p:cNvSpPr txBox="1">
            <a:spLocks/>
          </p:cNvSpPr>
          <p:nvPr/>
        </p:nvSpPr>
        <p:spPr>
          <a:xfrm>
            <a:off x="8646" y="6001299"/>
            <a:ext cx="12192000" cy="64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PT" altLang="en-US" sz="1600" dirty="0" smtClean="0">
                <a:solidFill>
                  <a:srgbClr val="1B4855"/>
                </a:solidFill>
                <a:latin typeface="+mn-lt"/>
              </a:rPr>
              <a:t>Ana Cunha, Mafalda Parra, Raquel Candeias, Soraia Sendas</a:t>
            </a:r>
          </a:p>
          <a:p>
            <a:pPr algn="ctr"/>
            <a:r>
              <a:rPr lang="pt-PT" altLang="en-US" sz="1600" dirty="0" smtClean="0">
                <a:solidFill>
                  <a:srgbClr val="1B4855"/>
                </a:solidFill>
                <a:latin typeface="+mn-lt"/>
              </a:rPr>
              <a:t>Professora Fátima Veríssimo</a:t>
            </a:r>
          </a:p>
        </p:txBody>
      </p:sp>
      <p:pic>
        <p:nvPicPr>
          <p:cNvPr id="11" name="Imagem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44" y="192280"/>
            <a:ext cx="960900" cy="1533333"/>
          </a:xfrm>
          <a:prstGeom prst="rect">
            <a:avLst/>
          </a:prstGeom>
        </p:spPr>
      </p:pic>
      <p:pic>
        <p:nvPicPr>
          <p:cNvPr id="18" name="Imagem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15" y="513626"/>
            <a:ext cx="1665051" cy="651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43" y="513626"/>
            <a:ext cx="1847024" cy="143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" y="19152"/>
            <a:ext cx="12200168" cy="6838848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381913"/>
            <a:ext cx="12191999" cy="743449"/>
          </a:xfrm>
        </p:spPr>
        <p:txBody>
          <a:bodyPr>
            <a:normAutofit/>
          </a:bodyPr>
          <a:lstStyle/>
          <a:p>
            <a:r>
              <a:rPr lang="pt-PT" dirty="0" smtClean="0"/>
              <a:t>Limpeza da “praia da velha” – Seixal</a:t>
            </a:r>
          </a:p>
          <a:p>
            <a:r>
              <a:rPr lang="pt-PT" dirty="0" smtClean="0"/>
              <a:t>18.abril.2015</a:t>
            </a:r>
          </a:p>
          <a:p>
            <a:endParaRPr lang="pt-PT" dirty="0"/>
          </a:p>
        </p:txBody>
      </p:sp>
      <p:sp>
        <p:nvSpPr>
          <p:cNvPr id="5" name="Retângulo 4">
            <a:hlinkClick r:id="rId3" action="ppaction://hlinkfile"/>
          </p:cNvPr>
          <p:cNvSpPr/>
          <p:nvPr/>
        </p:nvSpPr>
        <p:spPr>
          <a:xfrm>
            <a:off x="4120919" y="334823"/>
            <a:ext cx="3971105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atin typeface="Stencil" panose="040409050D0802020404" pitchFamily="82" charset="0"/>
              </a:rPr>
              <a:t>Nós Fazemos!</a:t>
            </a:r>
            <a:endParaRPr lang="pt-PT" sz="3200" dirty="0">
              <a:latin typeface="Stencil" panose="040409050D0802020404" pitchFamily="82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16365" r="16553"/>
          <a:stretch/>
        </p:blipFill>
        <p:spPr>
          <a:xfrm>
            <a:off x="3681818" y="2224048"/>
            <a:ext cx="4820194" cy="3641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097" y="2224048"/>
            <a:ext cx="7128748" cy="425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/>
          <a:srcRect l="9613" r="9748"/>
          <a:stretch/>
        </p:blipFill>
        <p:spPr>
          <a:xfrm>
            <a:off x="3161211" y="2224048"/>
            <a:ext cx="6060581" cy="3954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2" descr="http://www.cardionova.net/images/blue_post_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50" y="2294147"/>
            <a:ext cx="8524355" cy="24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617627" y="2680760"/>
            <a:ext cx="7481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âmbito da melhoria da qualidade do local, o grupo promoveu uma ação de limpeza na Praia da Velha, no Seixal. Apoiada pela Câmara Municipal do Seixal, Divisão de Salubridade, contou com a participação de 32 pessoas, alunos, encarregados de educação, professores, escuteiros e parceiros do projeto. </a:t>
            </a:r>
            <a:endParaRPr lang="pt-PT" sz="2000" dirty="0">
              <a:solidFill>
                <a:schemeClr val="accent2"/>
              </a:solidFill>
            </a:endParaRPr>
          </a:p>
        </p:txBody>
      </p:sp>
      <p:pic>
        <p:nvPicPr>
          <p:cNvPr id="15" name="Picture 2" descr="http://www.cardionova.net/images/blue_post_i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08" y="2450609"/>
            <a:ext cx="7668594" cy="21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045506" y="2819260"/>
            <a:ext cx="6800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ação foi possível recolher diversos tipos de resíduos prejudiciais ao ambiente, como plásticos, vidros, madeiras, metais, entre outros, correspondente a cerca de 25 sacos com a capacidade de cerca de 150 a 200 litros.</a:t>
            </a:r>
            <a:endParaRPr lang="pt-PT" sz="2000" dirty="0">
              <a:solidFill>
                <a:schemeClr val="accent2"/>
              </a:solidFill>
            </a:endParaRPr>
          </a:p>
        </p:txBody>
      </p:sp>
      <p:sp>
        <p:nvSpPr>
          <p:cNvPr id="2" name="Botão de ação: filme 1">
            <a:hlinkClick r:id="rId8" highlightClick="1"/>
          </p:cNvPr>
          <p:cNvSpPr/>
          <p:nvPr/>
        </p:nvSpPr>
        <p:spPr>
          <a:xfrm>
            <a:off x="132347" y="156411"/>
            <a:ext cx="505327" cy="421105"/>
          </a:xfrm>
          <a:prstGeom prst="actionButtonMov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93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" y="-2334"/>
            <a:ext cx="12232448" cy="686033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" y="0"/>
            <a:ext cx="12232448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14630" y="413200"/>
            <a:ext cx="2808512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atin typeface="Stencil" panose="040409050D0802020404" pitchFamily="82" charset="0"/>
              </a:rPr>
              <a:t>Vantagens</a:t>
            </a:r>
            <a:endParaRPr lang="pt-PT" sz="3200" dirty="0">
              <a:latin typeface="Stencil" panose="040409050D0802020404" pitchFamily="82" charset="0"/>
            </a:endParaRPr>
          </a:p>
        </p:txBody>
      </p:sp>
      <p:graphicFrame>
        <p:nvGraphicFramePr>
          <p:cNvPr id="14" name="Marcador de Posição de Conteúdo 6" descr="Anéis Interligado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446405"/>
              </p:ext>
            </p:extLst>
          </p:nvPr>
        </p:nvGraphicFramePr>
        <p:xfrm>
          <a:off x="3349805" y="2004177"/>
          <a:ext cx="5582511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07559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73C0186-C529-47F6-9A3F-AC54F3EC1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dgm id="{073C0186-C529-47F6-9A3F-AC54F3EC1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34614A2-1392-4E77-BDA0-2BEA4D89C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B34614A2-1392-4E77-BDA0-2BEA4D89C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D81501D-F97C-4215-9373-9F01E07C9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graphicEl>
                                              <a:dgm id="{2D81501D-F97C-4215-9373-9F01E07C9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14630" y="413200"/>
            <a:ext cx="2808512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atin typeface="Stencil" panose="040409050D0802020404" pitchFamily="82" charset="0"/>
              </a:rPr>
              <a:t>Fontes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6707" y="1925053"/>
            <a:ext cx="108043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dirty="0"/>
              <a:t>Agência Portuguesa do Ambiente: </a:t>
            </a:r>
            <a:r>
              <a:rPr lang="pt-PT" u="sng" dirty="0">
                <a:hlinkClick r:id="rId2"/>
              </a:rPr>
              <a:t>http://www.apambiente.pt/</a:t>
            </a:r>
            <a:endParaRPr lang="pt-PT" dirty="0"/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dirty="0"/>
              <a:t>Câmara Municipal do Seixal: </a:t>
            </a:r>
            <a:r>
              <a:rPr lang="pt-PT" u="sng" dirty="0">
                <a:hlinkClick r:id="rId3"/>
              </a:rPr>
              <a:t>http://www.cm-seixal.pt/</a:t>
            </a:r>
            <a:endParaRPr lang="pt-PT" dirty="0"/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dirty="0"/>
              <a:t>Direção Geral do Território: </a:t>
            </a:r>
            <a:r>
              <a:rPr lang="pt-PT" u="sng" dirty="0">
                <a:hlinkClick r:id="rId4"/>
              </a:rPr>
              <a:t>http://www.dgterritorio.pt/</a:t>
            </a:r>
            <a:endParaRPr lang="pt-PT" dirty="0"/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dirty="0"/>
              <a:t>LANÇA, Sónia; SAMORA, Inácia; RODRIGUES, Tiago, Classificação da Praia da Ponta dos Corvos, Relatório Final sobre a Identificação de Águas Balneares no Município do Seixal, Data: 30/05/2013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dirty="0"/>
              <a:t>FREIRE, Paula; TABORDA, Rui; ANDRADE, César, Caracterização das Praias Estuarinas do Tejo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PT" dirty="0"/>
              <a:t>Regulamento do Plano Diretor Municipal do Seixal, Câmara Municipal do Seixal, 2014</a:t>
            </a:r>
          </a:p>
          <a:p>
            <a:pPr>
              <a:lnSpc>
                <a:spcPct val="90000"/>
              </a:lnSpc>
            </a:pPr>
            <a:endParaRPr lang="pt-PT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8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/>
        </p:nvCxnSpPr>
        <p:spPr>
          <a:xfrm>
            <a:off x="1355854" y="3577260"/>
            <a:ext cx="10702606" cy="31379"/>
          </a:xfrm>
          <a:prstGeom prst="line">
            <a:avLst/>
          </a:prstGeom>
          <a:noFill/>
          <a:ln w="47625" cap="flat" cmpd="sng" algn="ctr">
            <a:solidFill>
              <a:srgbClr val="C4DEE5"/>
            </a:solidFill>
            <a:prstDash val="solid"/>
          </a:ln>
          <a:effectLst/>
        </p:spPr>
      </p:cxnSp>
      <p:grpSp>
        <p:nvGrpSpPr>
          <p:cNvPr id="5" name="Group 22"/>
          <p:cNvGrpSpPr/>
          <p:nvPr/>
        </p:nvGrpSpPr>
        <p:grpSpPr>
          <a:xfrm>
            <a:off x="4369121" y="2569126"/>
            <a:ext cx="2014961" cy="2047646"/>
            <a:chOff x="2732493" y="1988634"/>
            <a:chExt cx="2057400" cy="2088438"/>
          </a:xfrm>
        </p:grpSpPr>
        <p:sp>
          <p:nvSpPr>
            <p:cNvPr id="6" name="Oval 5"/>
            <p:cNvSpPr/>
            <p:nvPr/>
          </p:nvSpPr>
          <p:spPr>
            <a:xfrm>
              <a:off x="2732493" y="2019672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</a:t>
              </a:r>
            </a:p>
          </p:txBody>
        </p:sp>
        <p:sp>
          <p:nvSpPr>
            <p:cNvPr id="7" name="TextBox 15"/>
            <p:cNvSpPr txBox="1"/>
            <p:nvPr/>
          </p:nvSpPr>
          <p:spPr>
            <a:xfrm>
              <a:off x="2827910" y="282170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200" b="1" i="0" u="none" strike="noStrike" kern="0" cap="none" spc="6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Trabalho de campo</a:t>
              </a:r>
              <a:endParaRPr kumimoji="0" lang="pt-PT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71323" y="198863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ysClr val="window" lastClr="FFFFFF">
                    <a:alpha val="7000"/>
                  </a:sysClr>
                </a:gs>
                <a:gs pos="72000">
                  <a:sysClr val="window" lastClr="FFFFFF">
                    <a:alpha val="15000"/>
                  </a:sysClr>
                </a:gs>
                <a:gs pos="91000">
                  <a:sysClr val="window" lastClr="FFFFFF">
                    <a:alpha val="28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</a:t>
              </a: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84215" y="2438500"/>
            <a:ext cx="2129595" cy="2047646"/>
            <a:chOff x="697832" y="1992354"/>
            <a:chExt cx="2174448" cy="2084718"/>
          </a:xfrm>
        </p:grpSpPr>
        <p:sp>
          <p:nvSpPr>
            <p:cNvPr id="10" name="Oval 9"/>
            <p:cNvSpPr/>
            <p:nvPr/>
          </p:nvSpPr>
          <p:spPr>
            <a:xfrm>
              <a:off x="762000" y="2019672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697832" y="2763154"/>
              <a:ext cx="2174448" cy="6832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200" b="1" i="0" u="none" strike="noStrike" kern="0" cap="none" spc="6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Identificação</a:t>
              </a:r>
              <a:r>
                <a:rPr kumimoji="0" lang="pt-PT" sz="2200" b="1" i="0" u="none" strike="noStrike" kern="0" cap="none" spc="60" normalizeH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do problema</a:t>
              </a:r>
              <a:endParaRPr kumimoji="0" lang="pt-PT" sz="2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ysClr val="window" lastClr="FFFFFF">
                    <a:alpha val="7000"/>
                  </a:sysClr>
                </a:gs>
                <a:gs pos="72000">
                  <a:sysClr val="window" lastClr="FFFFFF">
                    <a:alpha val="15000"/>
                  </a:sysClr>
                </a:gs>
                <a:gs pos="91000">
                  <a:sysClr val="window" lastClr="FFFFFF">
                    <a:alpha val="28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</a:t>
              </a: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10014804" y="2586045"/>
            <a:ext cx="2073376" cy="2045187"/>
            <a:chOff x="6282512" y="2019672"/>
            <a:chExt cx="2117047" cy="2057400"/>
          </a:xfrm>
        </p:grpSpPr>
        <p:sp>
          <p:nvSpPr>
            <p:cNvPr id="14" name="Oval 13"/>
            <p:cNvSpPr/>
            <p:nvPr/>
          </p:nvSpPr>
          <p:spPr>
            <a:xfrm>
              <a:off x="6324600" y="2019672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</a:t>
              </a: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6282512" y="2704093"/>
              <a:ext cx="2117047" cy="665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Apresentação final do problema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569928" y="2029426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ysClr val="window" lastClr="FFFFFF">
                    <a:alpha val="7000"/>
                  </a:sysClr>
                </a:gs>
                <a:gs pos="72000">
                  <a:sysClr val="window" lastClr="FFFFFF">
                    <a:alpha val="15000"/>
                  </a:sysClr>
                </a:gs>
                <a:gs pos="91000">
                  <a:sysClr val="window" lastClr="FFFFFF">
                    <a:alpha val="28000"/>
                  </a:sys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</a:t>
              </a:r>
            </a:p>
          </p:txBody>
        </p:sp>
      </p:grpSp>
      <p:sp>
        <p:nvSpPr>
          <p:cNvPr id="17" name="Oval 16"/>
          <p:cNvSpPr/>
          <p:nvPr/>
        </p:nvSpPr>
        <p:spPr>
          <a:xfrm rot="21341731">
            <a:off x="2347401" y="3508890"/>
            <a:ext cx="180000" cy="180000"/>
          </a:xfrm>
          <a:prstGeom prst="ellipse">
            <a:avLst/>
          </a:prstGeom>
          <a:solidFill>
            <a:srgbClr val="DCE6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Oval 17"/>
          <p:cNvSpPr/>
          <p:nvPr/>
        </p:nvSpPr>
        <p:spPr>
          <a:xfrm rot="21341731">
            <a:off x="3015234" y="3524362"/>
            <a:ext cx="180000" cy="180000"/>
          </a:xfrm>
          <a:prstGeom prst="ellipse">
            <a:avLst/>
          </a:prstGeom>
          <a:solidFill>
            <a:srgbClr val="DCE6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Oval 18"/>
          <p:cNvSpPr/>
          <p:nvPr/>
        </p:nvSpPr>
        <p:spPr>
          <a:xfrm rot="21341731">
            <a:off x="3630894" y="3524361"/>
            <a:ext cx="180000" cy="180000"/>
          </a:xfrm>
          <a:prstGeom prst="ellipse">
            <a:avLst/>
          </a:prstGeom>
          <a:solidFill>
            <a:srgbClr val="DCE6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Oval 19"/>
          <p:cNvSpPr/>
          <p:nvPr/>
        </p:nvSpPr>
        <p:spPr>
          <a:xfrm rot="21341731">
            <a:off x="6586232" y="3535629"/>
            <a:ext cx="180000" cy="180000"/>
          </a:xfrm>
          <a:prstGeom prst="ellipse">
            <a:avLst/>
          </a:prstGeom>
          <a:solidFill>
            <a:srgbClr val="DCE6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Oval 20"/>
          <p:cNvSpPr/>
          <p:nvPr/>
        </p:nvSpPr>
        <p:spPr>
          <a:xfrm rot="21341731">
            <a:off x="7582000" y="3536886"/>
            <a:ext cx="180000" cy="180000"/>
          </a:xfrm>
          <a:prstGeom prst="ellipse">
            <a:avLst/>
          </a:prstGeom>
          <a:solidFill>
            <a:srgbClr val="DCE6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Oval 21"/>
          <p:cNvSpPr/>
          <p:nvPr/>
        </p:nvSpPr>
        <p:spPr>
          <a:xfrm rot="21341731">
            <a:off x="8439493" y="3523102"/>
            <a:ext cx="180000" cy="180000"/>
          </a:xfrm>
          <a:prstGeom prst="ellipse">
            <a:avLst/>
          </a:prstGeom>
          <a:solidFill>
            <a:srgbClr val="DCE6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12"/>
          <p:cNvSpPr txBox="1"/>
          <p:nvPr/>
        </p:nvSpPr>
        <p:spPr>
          <a:xfrm rot="18431374">
            <a:off x="1890010" y="1806090"/>
            <a:ext cx="3524007" cy="449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0" spc="60" dirty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Planificaç</a:t>
            </a:r>
            <a:r>
              <a:rPr lang="pt-PT" sz="2200" b="1" kern="0" dirty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ão do trabalho</a:t>
            </a:r>
            <a:endParaRPr lang="pt-PT" sz="2200" b="1" kern="0" spc="60" dirty="0">
              <a:ln>
                <a:solidFill>
                  <a:srgbClr val="BED1DC"/>
                </a:solidFill>
              </a:ln>
              <a:solidFill>
                <a:prstClr val="white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2"/>
          <p:cNvSpPr txBox="1"/>
          <p:nvPr/>
        </p:nvSpPr>
        <p:spPr>
          <a:xfrm rot="18446905">
            <a:off x="742746" y="4699540"/>
            <a:ext cx="2920844" cy="38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0" spc="60" dirty="0" smtClean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Consulta de fontes</a:t>
            </a:r>
            <a:endParaRPr lang="pt-PT" sz="2200" b="1" kern="0" spc="60" dirty="0">
              <a:ln>
                <a:solidFill>
                  <a:srgbClr val="BED1DC"/>
                </a:solidFill>
              </a:ln>
              <a:solidFill>
                <a:prstClr val="white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 rot="18368095">
            <a:off x="3305222" y="2019123"/>
            <a:ext cx="2959029" cy="458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0" spc="60" dirty="0" smtClean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Delimitação da área</a:t>
            </a:r>
            <a:endParaRPr lang="pt-PT" sz="2200" b="1" kern="0" spc="60" dirty="0">
              <a:ln>
                <a:solidFill>
                  <a:srgbClr val="BED1DC"/>
                </a:solidFill>
              </a:ln>
              <a:solidFill>
                <a:prstClr val="white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2"/>
          <p:cNvSpPr txBox="1"/>
          <p:nvPr/>
        </p:nvSpPr>
        <p:spPr>
          <a:xfrm rot="18431374">
            <a:off x="6107729" y="1875939"/>
            <a:ext cx="3524007" cy="449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0" spc="60" dirty="0" smtClean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Consciencialização dos problemas</a:t>
            </a:r>
            <a:endParaRPr lang="pt-PT" sz="2200" b="1" kern="0" spc="60" dirty="0">
              <a:ln>
                <a:solidFill>
                  <a:srgbClr val="BED1DC"/>
                </a:solidFill>
              </a:ln>
              <a:solidFill>
                <a:prstClr val="white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2"/>
          <p:cNvSpPr txBox="1"/>
          <p:nvPr/>
        </p:nvSpPr>
        <p:spPr>
          <a:xfrm rot="18446905">
            <a:off x="4882196" y="4912775"/>
            <a:ext cx="3440457" cy="38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0" spc="60" dirty="0" smtClean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Entrevista à população</a:t>
            </a:r>
            <a:endParaRPr lang="pt-PT" sz="2200" b="1" kern="0" spc="60" dirty="0">
              <a:ln>
                <a:solidFill>
                  <a:srgbClr val="BED1DC"/>
                </a:solidFill>
              </a:ln>
              <a:solidFill>
                <a:prstClr val="white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 rot="18368095">
            <a:off x="7799695" y="1589694"/>
            <a:ext cx="4083835" cy="458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0" spc="60" dirty="0" smtClean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Organização da informação</a:t>
            </a:r>
            <a:endParaRPr lang="pt-PT" sz="2200" b="1" kern="0" spc="60" dirty="0">
              <a:ln>
                <a:solidFill>
                  <a:srgbClr val="BED1DC"/>
                </a:solidFill>
              </a:ln>
              <a:solidFill>
                <a:prstClr val="white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 rot="21341731">
            <a:off x="9378440" y="3523101"/>
            <a:ext cx="180000" cy="180000"/>
          </a:xfrm>
          <a:prstGeom prst="ellipse">
            <a:avLst/>
          </a:prstGeom>
          <a:solidFill>
            <a:srgbClr val="DCE6E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TextBox 12"/>
          <p:cNvSpPr txBox="1"/>
          <p:nvPr/>
        </p:nvSpPr>
        <p:spPr>
          <a:xfrm rot="18446905">
            <a:off x="6678636" y="4898990"/>
            <a:ext cx="3440457" cy="3839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200" b="1" kern="0" spc="60" dirty="0" smtClean="0">
                <a:ln>
                  <a:solidFill>
                    <a:srgbClr val="BED1DC"/>
                  </a:solidFill>
                </a:ln>
                <a:solidFill>
                  <a:prstClr val="white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Promoção da limpeza da praia</a:t>
            </a:r>
            <a:endParaRPr lang="pt-PT" sz="2200" b="1" kern="0" spc="60" dirty="0">
              <a:ln>
                <a:solidFill>
                  <a:srgbClr val="BED1DC"/>
                </a:solidFill>
              </a:ln>
              <a:solidFill>
                <a:prstClr val="white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00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5" y="-26328"/>
            <a:ext cx="12216063" cy="68843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065" y="-26328"/>
            <a:ext cx="12216064" cy="68843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708" y="-26330"/>
            <a:ext cx="6219290" cy="34914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67" y="3465095"/>
            <a:ext cx="5996777" cy="339290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067" y="-26329"/>
            <a:ext cx="5996777" cy="34914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2710" y="3465094"/>
            <a:ext cx="6219290" cy="3392904"/>
          </a:xfrm>
          <a:prstGeom prst="rect">
            <a:avLst/>
          </a:prstGeom>
        </p:spPr>
      </p:pic>
      <p:pic>
        <p:nvPicPr>
          <p:cNvPr id="1026" name="Picture 2" descr="http://www.cardionova.net/images/blue_post_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80" y="2261154"/>
            <a:ext cx="7093131" cy="24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068736" y="2637704"/>
            <a:ext cx="6388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costa portuguesa estende-se por muitos quilómetros, contando com vastos areais e belas paisagens que, combinados com o clima mediterrânico, tornam as praias portuguesas locais irresistíveis, onde os banhos </a:t>
            </a:r>
          </a:p>
          <a:p>
            <a:pPr algn="ctr">
              <a:lnSpc>
                <a:spcPct val="9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mar constituem uma atividade recreativa muito </a:t>
            </a:r>
          </a:p>
          <a:p>
            <a:pPr algn="ctr">
              <a:lnSpc>
                <a:spcPct val="9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praticada. </a:t>
            </a:r>
          </a:p>
          <a:p>
            <a:pPr>
              <a:lnSpc>
                <a:spcPct val="90000"/>
              </a:lnSpc>
            </a:pPr>
            <a:endParaRPr lang="pt-PT" sz="2000" dirty="0">
              <a:solidFill>
                <a:schemeClr val="bg1"/>
              </a:solidFill>
            </a:endParaRPr>
          </a:p>
        </p:txBody>
      </p:sp>
      <p:pic>
        <p:nvPicPr>
          <p:cNvPr id="19" name="Picture 2" descr="http://www.cardionova.net/images/blue_post_i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79" y="2470161"/>
            <a:ext cx="7093131" cy="18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146881" y="2637702"/>
            <a:ext cx="62251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requisitos necessários para garantir </a:t>
            </a: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das águas identificadas como </a:t>
            </a: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balneares </a:t>
            </a:r>
          </a:p>
          <a:p>
            <a:pPr algn="ctr">
              <a:lnSpc>
                <a:spcPct val="90000"/>
              </a:lnSpc>
            </a:pP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passam </a:t>
            </a: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só pelos acessos, infraestruturas </a:t>
            </a: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segurança </a:t>
            </a: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praias, mas também pela qualidade </a:t>
            </a:r>
            <a:r>
              <a:rPr lang="pt-P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água</a:t>
            </a:r>
            <a:r>
              <a:rPr lang="pt-PT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pt-PT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64" y="-26328"/>
            <a:ext cx="12216063" cy="6884328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930196908"/>
              </p:ext>
            </p:extLst>
          </p:nvPr>
        </p:nvGraphicFramePr>
        <p:xfrm>
          <a:off x="3787821" y="382044"/>
          <a:ext cx="4989333" cy="647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1114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552EC06-3FBA-42BB-A26F-1F426C7F0C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5552EC06-3FBA-42BB-A26F-1F426C7F0C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8BFAB68-6999-4C3E-A787-6EE95E742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>
                                            <p:graphicEl>
                                              <a:dgm id="{B8BFAB68-6999-4C3E-A787-6EE95E7420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FC3916-2333-494B-BA7E-CD31B2C7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>
                                            <p:graphicEl>
                                              <a:dgm id="{1CFC3916-2333-494B-BA7E-CD31B2C7B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FA34C75-81E3-4941-81B4-F5E3D894C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8FA34C75-81E3-4941-81B4-F5E3D894C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7674176-BBD0-4474-BAB9-792EA006F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>
                                            <p:graphicEl>
                                              <a:dgm id="{97674176-BBD0-4474-BAB9-792EA006F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764133-3E93-4CCD-88B1-E8CAC5A48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graphicEl>
                                              <a:dgm id="{AE764133-3E93-4CCD-88B1-E8CAC5A48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1789F1-5E08-46F1-94DD-629B9D2CF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B41789F1-5E08-46F1-94DD-629B9D2CF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3650B9E-54E6-498C-B2BD-2EAF03285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>
                                            <p:graphicEl>
                                              <a:dgm id="{A3650B9E-54E6-498C-B2BD-2EAF03285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2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2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9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3491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97347504"/>
              </p:ext>
            </p:extLst>
          </p:nvPr>
        </p:nvGraphicFramePr>
        <p:xfrm>
          <a:off x="766965" y="360949"/>
          <a:ext cx="10998201" cy="436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Retângulo 2"/>
          <p:cNvSpPr/>
          <p:nvPr/>
        </p:nvSpPr>
        <p:spPr>
          <a:xfrm>
            <a:off x="4232369" y="360949"/>
            <a:ext cx="3709852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PT" sz="3200" dirty="0" smtClean="0">
                <a:latin typeface="Stencil" panose="040409050D0802020404" pitchFamily="82" charset="0"/>
              </a:rPr>
              <a:t>Praia Estuarina</a:t>
            </a:r>
            <a:endParaRPr lang="pt-PT" sz="32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432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4A6156-E68A-46E3-9668-04AADE439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B4A6156-E68A-46E3-9668-04AADE439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E28989-8E75-4EBC-B399-1184C3AFF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FE28989-8E75-4EBC-B399-1184C3AFF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07A410-AF78-4CB1-B12B-86A2B35014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4407A410-AF78-4CB1-B12B-86A2B35014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CD7AB9-F713-45E9-8E10-166C8D1C2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7CD7AB9-F713-45E9-8E10-166C8D1C2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A346A-D648-46C7-A31B-F11AA58BD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CBA346A-D648-46C7-A31B-F11AA58BD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756"/>
            <a:ext cx="12192000" cy="695410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0579" y="374011"/>
            <a:ext cx="5961548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atin typeface="Stencil" panose="040409050D0802020404" pitchFamily="82" charset="0"/>
              </a:rPr>
              <a:t>Enquadramento no </a:t>
            </a:r>
            <a:r>
              <a:rPr lang="pt-PT" sz="3200" dirty="0" err="1" smtClean="0">
                <a:latin typeface="Stencil" panose="040409050D0802020404" pitchFamily="82" charset="0"/>
              </a:rPr>
              <a:t>pdm</a:t>
            </a:r>
            <a:endParaRPr lang="pt-PT" sz="32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77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42979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218831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409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978" cy="6872292"/>
          </a:xfrm>
          <a:prstGeom prst="rect">
            <a:avLst/>
          </a:prstGeom>
        </p:spPr>
      </p:pic>
      <p:graphicFrame>
        <p:nvGraphicFramePr>
          <p:cNvPr id="4" name="Marcador de Posição de Conteúdo 6" descr="Anéis Interligado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272290"/>
              </p:ext>
            </p:extLst>
          </p:nvPr>
        </p:nvGraphicFramePr>
        <p:xfrm>
          <a:off x="3417798" y="1873660"/>
          <a:ext cx="5582511" cy="447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tângulo 1"/>
          <p:cNvSpPr/>
          <p:nvPr/>
        </p:nvSpPr>
        <p:spPr>
          <a:xfrm>
            <a:off x="4232368" y="360949"/>
            <a:ext cx="3971105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atin typeface="Stencil" panose="040409050D0802020404" pitchFamily="82" charset="0"/>
              </a:rPr>
              <a:t>PRAIA DA VELHA</a:t>
            </a:r>
            <a:endParaRPr lang="pt-PT" sz="32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7514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C0186-C529-47F6-9A3F-AC54F3EC1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73C0186-C529-47F6-9A3F-AC54F3EC1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614A2-1392-4E77-BDA0-2BEA4D89C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4614A2-1392-4E77-BDA0-2BEA4D89C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81501D-F97C-4215-9373-9F01E07C9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D81501D-F97C-4215-9373-9F01E07C9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17A33B-A3C5-496C-BE58-96DF5F16A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017A33B-A3C5-496C-BE58-96DF5F16A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35158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235158" cy="6844420"/>
          </a:xfrm>
          <a:prstGeom prst="rect">
            <a:avLst/>
          </a:prstGeom>
        </p:spPr>
      </p:pic>
      <p:graphicFrame>
        <p:nvGraphicFramePr>
          <p:cNvPr id="6" name="Marcador de Posição de Conteúdo 6" descr="Anéis Interligado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449066"/>
              </p:ext>
            </p:extLst>
          </p:nvPr>
        </p:nvGraphicFramePr>
        <p:xfrm>
          <a:off x="3417798" y="1873660"/>
          <a:ext cx="5582511" cy="447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tângulo 9"/>
          <p:cNvSpPr/>
          <p:nvPr/>
        </p:nvSpPr>
        <p:spPr>
          <a:xfrm>
            <a:off x="4714630" y="413200"/>
            <a:ext cx="2808512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atin typeface="Stencil" panose="040409050D0802020404" pitchFamily="82" charset="0"/>
              </a:rPr>
              <a:t>problemas</a:t>
            </a:r>
            <a:endParaRPr lang="pt-PT" sz="32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313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3C0186-C529-47F6-9A3F-AC54F3EC1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73C0186-C529-47F6-9A3F-AC54F3EC1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4614A2-1392-4E77-BDA0-2BEA4D89C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34614A2-1392-4E77-BDA0-2BEA4D89C2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81501D-F97C-4215-9373-9F01E07C9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2D81501D-F97C-4215-9373-9F01E07C9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409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19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9434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9434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5157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" y="-18924"/>
            <a:ext cx="12259434" cy="689584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" y="-18924"/>
            <a:ext cx="12274125" cy="691476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14630" y="413200"/>
            <a:ext cx="2808512" cy="890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latin typeface="Stencil" panose="040409050D0802020404" pitchFamily="82" charset="0"/>
              </a:rPr>
              <a:t>Soluções</a:t>
            </a:r>
            <a:endParaRPr lang="pt-PT" sz="3200" dirty="0">
              <a:latin typeface="Stencil" panose="040409050D0802020404" pitchFamily="8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34906152"/>
              </p:ext>
            </p:extLst>
          </p:nvPr>
        </p:nvGraphicFramePr>
        <p:xfrm>
          <a:off x="1052707" y="1046238"/>
          <a:ext cx="101687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522140783"/>
              </p:ext>
            </p:extLst>
          </p:nvPr>
        </p:nvGraphicFramePr>
        <p:xfrm>
          <a:off x="2824902" y="2220685"/>
          <a:ext cx="7050618" cy="3069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40797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4E2ADF-B529-4438-BD35-21650421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24E2ADF-B529-4438-BD35-216504214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017EE-3717-43FC-AF88-02DC22D9E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297017EE-3717-43FC-AF88-02DC22D9E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460E79-D186-46D0-BFC9-1CFDD68EC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2460E79-D186-46D0-BFC9-1CFDD68EC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1C75A4-1E7C-4AEB-8B97-6A54F518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E41C75A4-1E7C-4AEB-8B97-6A54F518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0C41EF-83D9-4795-B4BC-2C3ECC8F2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D30C41EF-83D9-4795-B4BC-2C3ECC8F2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506C88-DE55-4D8D-B7B2-AD809811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22506C88-DE55-4D8D-B7B2-AD8098112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047FFF-2E84-4FF2-AE8C-4A084EC11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5E047FFF-2E84-4FF2-AE8C-4A084EC11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24E2ADF-B529-4438-BD35-216504214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4E2ADF-B529-4438-BD35-21650421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297017EE-3717-43FC-AF88-02DC22D9E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017EE-3717-43FC-AF88-02DC22D9E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A2460E79-D186-46D0-BFC9-1CFDD68EC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460E79-D186-46D0-BFC9-1CFDD68EC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E41C75A4-1E7C-4AEB-8B97-6A54F518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1C75A4-1E7C-4AEB-8B97-6A54F518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D30C41EF-83D9-4795-B4BC-2C3ECC8F2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0C41EF-83D9-4795-B4BC-2C3ECC8F2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22506C88-DE55-4D8D-B7B2-AD8098112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506C88-DE55-4D8D-B7B2-AD8098112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5E047FFF-2E84-4FF2-AE8C-4A084EC11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047FFF-2E84-4FF2-AE8C-4A084EC11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E2ADF-B529-4438-BD35-216504214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>
                                            <p:graphicEl>
                                              <a:dgm id="{824E2ADF-B529-4438-BD35-216504214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7017EE-3717-43FC-AF88-02DC22D9E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297017EE-3717-43FC-AF88-02DC22D9E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460E79-D186-46D0-BFC9-1CFDD68EC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A2460E79-D186-46D0-BFC9-1CFDD68EC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  <p:bldGraphic spid="10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AD12F83-570C-4DE7-A9EA-544245D3B0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pintura do oceano (ecrã panorâmico)</Template>
  <TotalTime>0</TotalTime>
  <Words>453</Words>
  <Application>Microsoft Office PowerPoint</Application>
  <PresentationFormat>Personalizados</PresentationFormat>
  <Paragraphs>68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Ocean 16x9</vt:lpstr>
      <vt:lpstr>Projeto Nós propomos! Cidadania, Sustentabilidade e Inovação na Educação Geográfica   2014/15   04 de Maio de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2015-03-14T23:15:38Z</dcterms:created>
  <dcterms:modified xsi:type="dcterms:W3CDTF">2015-04-21T22:45:43Z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