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0" r:id="rId2"/>
    <p:sldId id="276" r:id="rId3"/>
    <p:sldId id="278" r:id="rId4"/>
    <p:sldId id="267" r:id="rId5"/>
    <p:sldId id="261" r:id="rId6"/>
    <p:sldId id="264" r:id="rId7"/>
    <p:sldId id="277" r:id="rId8"/>
    <p:sldId id="268" r:id="rId9"/>
    <p:sldId id="270" r:id="rId10"/>
    <p:sldId id="273" r:id="rId11"/>
    <p:sldId id="279" r:id="rId12"/>
    <p:sldId id="274" r:id="rId13"/>
    <p:sldId id="275" r:id="rId14"/>
  </p:sldIdLst>
  <p:sldSz cx="914558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00FF00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16" autoAdjust="0"/>
    <p:restoredTop sz="94660"/>
  </p:normalViewPr>
  <p:slideViewPr>
    <p:cSldViewPr snapToObjects="1">
      <p:cViewPr varScale="1">
        <p:scale>
          <a:sx n="86" d="100"/>
          <a:sy n="86" d="100"/>
        </p:scale>
        <p:origin x="-1290" y="-90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BA989-E1AE-4357-BA6C-568CC911AB06}" type="datetimeFigureOut">
              <a:rPr lang="pt-PT" smtClean="0"/>
              <a:pPr/>
              <a:t>21-04-2015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22ED0-37C2-4AAA-970B-531F8C485F3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3206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206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3103" y="758952"/>
            <a:ext cx="754511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182" y="4455620"/>
            <a:ext cx="754511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901" y="4343400"/>
            <a:ext cx="74079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3206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206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4812" y="414779"/>
            <a:ext cx="1972017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759" y="414778"/>
            <a:ext cx="5801732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3206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206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103" y="758952"/>
            <a:ext cx="754511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103" y="4453128"/>
            <a:ext cx="754511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901" y="4343400"/>
            <a:ext cx="74079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3103" y="286604"/>
            <a:ext cx="754511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3102" y="1845734"/>
            <a:ext cx="3703963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250" y="1845735"/>
            <a:ext cx="3703963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3103" y="286604"/>
            <a:ext cx="754511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103" y="1846052"/>
            <a:ext cx="3703963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3103" y="2582334"/>
            <a:ext cx="3703963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4250" y="1846052"/>
            <a:ext cx="3703963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4250" y="2582334"/>
            <a:ext cx="3703963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3206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3206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" y="0"/>
            <a:ext cx="303862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580" y="0"/>
            <a:ext cx="480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59" y="594359"/>
            <a:ext cx="2400717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1075" y="731520"/>
            <a:ext cx="4870026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59" y="2926080"/>
            <a:ext cx="240071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94" y="6459786"/>
            <a:ext cx="1964224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1075" y="6459786"/>
            <a:ext cx="3486755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3206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3206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103" y="5074920"/>
            <a:ext cx="758626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5577" cy="4915076"/>
          </a:xfrm>
          <a:solidFill>
            <a:schemeClr val="accent3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3103" y="5907023"/>
            <a:ext cx="7586265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558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5589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3103" y="286604"/>
            <a:ext cx="754511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103" y="1845734"/>
            <a:ext cx="754511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3103" y="6459786"/>
            <a:ext cx="1854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119" y="6459786"/>
            <a:ext cx="36177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6633" y="6459786"/>
            <a:ext cx="984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05" y="1737845"/>
            <a:ext cx="747651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pt/url?sa=i&amp;rct=j&amp;q=&amp;esrc=s&amp;source=images&amp;cd=&amp;cad=rja&amp;uact=8&amp;ved=&amp;url=http://deltacultura.org/pt/2014/07/obrigado.html&amp;ei=pnk1VevTNqfD7gaOpoGYBQ&amp;psig=AFQjCNE12JVQmanZ05WaG9gP2o2PK5J0-w&amp;ust=1429654311028358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39905"/>
          <a:stretch>
            <a:fillRect/>
          </a:stretch>
        </p:blipFill>
        <p:spPr bwMode="auto">
          <a:xfrm>
            <a:off x="3124993" y="152400"/>
            <a:ext cx="3850317" cy="9877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31" name="Picture 7" descr="http://www.ceg.ul.pt/migrare/links/IG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401" y="258569"/>
            <a:ext cx="2264193" cy="808231"/>
          </a:xfrm>
          <a:prstGeom prst="rect">
            <a:avLst/>
          </a:prstGeom>
          <a:noFill/>
        </p:spPr>
      </p:pic>
      <p:pic>
        <p:nvPicPr>
          <p:cNvPr id="1033" name="Picture 9" descr="http://www.ceg.ul.pt/_fich/9/Logo_Destaques_CEG_web_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7894" y="5314950"/>
            <a:ext cx="1714500" cy="857250"/>
          </a:xfrm>
          <a:prstGeom prst="rect">
            <a:avLst/>
          </a:prstGeom>
          <a:noFill/>
        </p:spPr>
      </p:pic>
      <p:pic>
        <p:nvPicPr>
          <p:cNvPr id="1035" name="Picture 11" descr="http://www.apdsi.pt/uploads/images/14%20-%2010%20-%2014%20-%20esri%20Portug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94" y="5105400"/>
            <a:ext cx="2909328" cy="1143000"/>
          </a:xfrm>
          <a:prstGeom prst="rect">
            <a:avLst/>
          </a:prstGeom>
          <a:noFill/>
        </p:spPr>
      </p:pic>
      <p:pic>
        <p:nvPicPr>
          <p:cNvPr id="11" name="Imagem 10" descr="C:\Users\catia\AppData\Local\Microsoft\Windows\Temporary Internet Files\Content.Word\LOGO_LETRAS_PRETO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94" y="76200"/>
            <a:ext cx="2895600" cy="89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arca Ciencia Viv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794" y="1066800"/>
            <a:ext cx="1447800" cy="84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2841580" y="3276600"/>
            <a:ext cx="403780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Trabalho realizado por:</a:t>
            </a:r>
          </a:p>
          <a:p>
            <a:pPr algn="ctr"/>
            <a:r>
              <a:rPr lang="pt-PT" sz="2000" dirty="0" smtClean="0"/>
              <a:t>Catarina Nunes, n.º 6</a:t>
            </a:r>
          </a:p>
          <a:p>
            <a:pPr algn="ctr"/>
            <a:r>
              <a:rPr lang="pt-PT" sz="2000" dirty="0" smtClean="0"/>
              <a:t>Inês Roque, n.º 15</a:t>
            </a:r>
          </a:p>
          <a:p>
            <a:pPr algn="ctr"/>
            <a:r>
              <a:rPr lang="pt-PT" sz="2000" dirty="0" smtClean="0"/>
              <a:t>Inês Baptista, n.º 16</a:t>
            </a:r>
          </a:p>
          <a:p>
            <a:pPr algn="ctr"/>
            <a:r>
              <a:rPr lang="pt-PT" sz="2000" dirty="0" smtClean="0"/>
              <a:t>Mariana Nunes, n.º 19</a:t>
            </a:r>
          </a:p>
          <a:p>
            <a:pPr algn="ctr"/>
            <a:r>
              <a:rPr lang="pt-PT" sz="2000" dirty="0" smtClean="0"/>
              <a:t>Susana Taveira, n.º 27</a:t>
            </a:r>
          </a:p>
          <a:p>
            <a:pPr algn="ctr"/>
            <a:endParaRPr lang="pt-PT" sz="2000" dirty="0" smtClean="0"/>
          </a:p>
          <a:p>
            <a:pPr algn="ctr"/>
            <a:r>
              <a:rPr lang="pt-PT" sz="2400" b="1" dirty="0" smtClean="0"/>
              <a:t>11.º3H</a:t>
            </a:r>
            <a:endParaRPr lang="pt-PT" sz="2400" b="1" dirty="0"/>
          </a:p>
        </p:txBody>
      </p:sp>
      <p:sp>
        <p:nvSpPr>
          <p:cNvPr id="12" name="Rectângulo 11"/>
          <p:cNvSpPr/>
          <p:nvPr/>
        </p:nvSpPr>
        <p:spPr>
          <a:xfrm>
            <a:off x="2210594" y="1676400"/>
            <a:ext cx="5522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Bem-vindo </a:t>
            </a:r>
            <a:r>
              <a:rPr lang="pt-PT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 Bucelas!</a:t>
            </a:r>
          </a:p>
          <a:p>
            <a:pPr algn="ctr"/>
            <a:r>
              <a:rPr lang="pt-PT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(Ou não)!</a:t>
            </a:r>
            <a:endParaRPr lang="pt-PT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677194" y="533400"/>
            <a:ext cx="5486400" cy="12926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Solução</a:t>
            </a:r>
          </a:p>
          <a:p>
            <a:endParaRPr lang="pt-P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823103" y="1996440"/>
            <a:ext cx="7545110" cy="4023360"/>
          </a:xfrm>
          <a:prstGeom prst="rect">
            <a:avLst/>
          </a:prstGeom>
        </p:spPr>
        <p:txBody>
          <a:bodyPr/>
          <a:lstStyle/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tabLst/>
              <a:defRPr/>
            </a:pPr>
            <a:r>
              <a:rPr lang="pt-P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A solução que nós propomos é a construção de um passeio na estrada nacional 115, que faz a ligação entre Bucelas e Bemposta.</a:t>
            </a: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asseio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194" y="1905000"/>
            <a:ext cx="4511394" cy="3124201"/>
          </a:xfrm>
          <a:prstGeom prst="rect">
            <a:avLst/>
          </a:prstGeom>
        </p:spPr>
      </p:pic>
      <p:pic>
        <p:nvPicPr>
          <p:cNvPr id="1026" name="Picture 2" descr="F:\Escola\11º Ano\Geografia A\Trabalho\Estrada.PNG"/>
          <p:cNvPicPr>
            <a:picLocks noChangeAspect="1" noChangeArrowheads="1"/>
          </p:cNvPicPr>
          <p:nvPr/>
        </p:nvPicPr>
        <p:blipFill>
          <a:blip r:embed="rId3"/>
          <a:srcRect b="21308"/>
          <a:stretch>
            <a:fillRect/>
          </a:stretch>
        </p:blipFill>
        <p:spPr bwMode="auto">
          <a:xfrm>
            <a:off x="-29687" y="1905000"/>
            <a:ext cx="4373881" cy="3124201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6020594" y="870466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DEPOIS</a:t>
            </a:r>
            <a:endParaRPr lang="pt-PT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43794" y="838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ANTES</a:t>
            </a:r>
            <a:endParaRPr lang="pt-PT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5594" y="540603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Procedimento para a solução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34194" y="1676400"/>
            <a:ext cx="815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2000" dirty="0" smtClean="0"/>
              <a:t> Obter o orçamento para a construção do passeio ao longo da estrada nº115 entre Bemposta e Bucelas com 1,2km de distância e cerca de 90cm de largura;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2000" dirty="0" smtClean="0"/>
              <a:t> Contactar a conservatória do registo civil: apresentar a planta do(s) do terreno(os) adjacente(s) ao passeio a construir;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2000" dirty="0" smtClean="0"/>
              <a:t> Contactar os proprietários para obter a autorização dos mesmos para a cedência de cerca de 1m de terreno para a construção do passeio;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2000" dirty="0" smtClean="0"/>
              <a:t> Contactar a Câmara Municipal para a viabilidade do projeto.</a:t>
            </a:r>
            <a:endParaRPr lang="pt-PT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6594" y="584537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Agradecimentos</a:t>
            </a:r>
            <a:endParaRPr lang="pt-PT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57994" y="2057401"/>
            <a:ext cx="8382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/>
              <a:t>Prof. Berta Estevão</a:t>
            </a:r>
          </a:p>
          <a:p>
            <a:pPr algn="ctr"/>
            <a:r>
              <a:rPr lang="pt-PT" sz="2400" dirty="0" smtClean="0"/>
              <a:t>Prof. Victor Pinhão</a:t>
            </a:r>
          </a:p>
          <a:p>
            <a:pPr algn="ctr"/>
            <a:r>
              <a:rPr lang="pt-PT" sz="2400" dirty="0" smtClean="0"/>
              <a:t>Prof. Isabel Araújo</a:t>
            </a:r>
          </a:p>
          <a:p>
            <a:pPr algn="ctr"/>
            <a:r>
              <a:rPr lang="pt-PT" sz="2400" dirty="0" smtClean="0"/>
              <a:t>Escola Básica Integrada de Bucelas</a:t>
            </a:r>
          </a:p>
          <a:p>
            <a:pPr algn="ctr"/>
            <a:r>
              <a:rPr lang="pt-PT" sz="2400" dirty="0" smtClean="0"/>
              <a:t>Junta de Freguesia de Bucelas</a:t>
            </a:r>
          </a:p>
          <a:p>
            <a:pPr algn="ctr"/>
            <a:endParaRPr lang="pt-PT" dirty="0" smtClean="0"/>
          </a:p>
          <a:p>
            <a:pPr algn="ctr"/>
            <a:endParaRPr lang="pt-PT" dirty="0" smtClean="0"/>
          </a:p>
          <a:p>
            <a:pPr algn="ctr"/>
            <a:endParaRPr lang="pt-PT" dirty="0"/>
          </a:p>
        </p:txBody>
      </p:sp>
      <p:sp>
        <p:nvSpPr>
          <p:cNvPr id="3076" name="AutoShape 4" descr="data:image/png;base64,iVBORw0KGgoAAAANSUhEUgAAAWUAAACNCAMAAABYO5vSAAAAilBMVEX///8AAAABAQH8/Pz5+fk8PDz19fXw8PD09PTs7OwvLy/p6el/f3+4uLjg4ODR0dE1NTXY2NiRkZFeXl5zc3Pc3NwmJiZoaGjJycmGhoZSUlKlpaWYmJjExMQTExOrq6saGhq9vb17e3udnZ1FRUUiIiJMTEyUlJRBQUFXV1cNDQ1mZmZvb28WFhZ5ziGtAAAVO0lEQVR4nO1dh5biOhK1kMHknJPJ3dDw/7+3VlVJVrKhGfr1DOt7zr7ZxsaWrkqVVBJBUKBAgQIFChQoUKBAgRSVTryq/nYj3h1bJtD/7Wa8N9oJxaXkfx+/3ZC3RishOQFjhdL4QbSA5ITm1b07Ofw3arer6V8FHoNiuXXvTh7w1fWwYWx8mvX+i6a9ER5kORFdvjgyhfLdQSmgoYd6ucTi3Nt40CkzuhXUODuMCq3xMBrS+m3z74tTiiXPhTg/jOqaPWL9msxiWdAcF9L8IPiGWO7k3dVkOrvq/03/q1b+8xiTxshzGz4ks8r64V/j6D9r5j8OYrmUQ9iWSeXNurO4s/o4SZqvheP8GOZI4LqSeUdbcVyWyns6psA8V88UUNghheNMmeQnElw2S++Jkg+Tj9m8kOWH0EeW65k3LEGUbc8tqouPC2F+EEtkuZt1vSf1heUej5D83U+37z0QI4mfGZf5gUje21fA8WCX8Ifb9x4glk8ZlxekL4bW5zwIj3DlTsxYALBFGme+azyokb6oe0R2D8Lc/OkGvgVIv2YsSQ3RlfAauQhYHv9o694FmC5iC+9F6Sp7JT24wgC0f7J1fxN48HwMFiHL/sTnMNeZbglB/z9SzJXoaVMfIsveNGYbfeIsIlFlLJ9987+FcDEvsePg2VWiS7arIOLCRFoHGROFd1mOd/JeaHcpTzZ67vuQYPaml4WDwSBdl6GOhuKG7KjxjdDYyKxk+TmtsQat4BsiXB9hX5lfnYmvbtw8U7Q/Nzvvk+HgIpejUmatpzqGLDc8Vw7sTua57x8gaNOzU+uvRIyTGvgoP8+yRyCl93HO/mof0p+OsulAm97IKoZjJlcwnnVdgeWjR9u0crwPxBe83HG1McPh98D/SayA3bh9hn+fWlUGln0m7Aokj7MmCKeYhd1q1pXzu+VEh+RLtYHlp9KQGSzzYAzPzKkGpTXXxNMzQPPLp+n/TYi8GAYNA9GzwzPPAJbL7uc9lul8aN8E+2gGjhCzs8NLXYwoe8Hs59FQ6nghetZ9zvoxD8scU6KsnPNIKcuMGUuzHWA52//7Nnj/wC5fv6eBhLyhBIvU2nMr94MMWZ6AKPvzRIitXMo274ph6F9XEB2e0LzfrUr9KUxFhyDDG0HXnvFRJxksf7J7hS2RKsy46MO7A1l+VUUMx+clTXlqpr4CcepZlNmd0pUsZLA8QrWcMzt4paSEWfduJq9NiDbUS37LnvbFTJqCr/XFnvSeMlhGHzEnJEn7b2nhA8tYXHkOLcXyb2WyZ4JlfLlY1XhqmmawvACWm3nhZFoHqst8lWGhxqvQV9Vjv8WyoPaIO0KaL5ZlnPe5cc6ZyepE/UZ05OzV2Oex/HWN8ZX0sY7SNnsxy6e72pUcanvNqvd8GOrFVL7i9ltFCafU1Z291vpVMICzg2cFLkRZZIUa4DUrDcGFQmevLLqt3ijn+Io9iY3Vfjl93N8FARarSbJe5cUstyGvts4UH45eZNL1Dkq0urP/2viaC/MncP5DUeZBZXHARw0fbl210WiA2FBYDXrZ/XY4ivud3MEbelnu3bNhFXAdE6tnpy2a4GJ8x7fd9vOlq9OsHyf5+14eQWtMqUucavdbyLeTI1VrS5Z3qSFUdyVuACxXXSbN5nAYV7xPnnlZnt5ZJmlDDTOo47KZ77hiox6nucmeS8B8D3xobD7KXGVTCBfjtCReaoxk4jvRUfiVjl6CjTdGnXnzGLBDLdNTqM4oHhPD2jRLDSDvOcj4oged+wsrLwj6ogPDpWKsiWfde/qntSHucFw2ON0GzMnJhV1Gj5VD6LP8fpbj7IrORCXfyH8Dg7Qwy2YgKHFqF7OpmrzWJfGBB1GZVoqZrBP2tFBDY2BuV6KtSjzRjrYanVg3+sMWP8tNaJQ/V8TrOHiUvmgZLEN9xzdYw/v/XOsGje2ieToNli2Pkg/nxPHn4FxHCRnnCfNI7mlK2auLx4rMjUWKtkWP5on32X6Wd0rtuqgyEgx0z7fAslzmQ9akbhIC3IkH4wTdZjwKXJHGICZfsu6jtvhMN9Y2q/ZbJjj5J+D+N7H2L2eRvUOqQt+pBIIgTmAwJaLKDGVBM8Xl7dss82AgU5HQzqmHZRUehXE97T4rx84ot+6Y2UfQvtLKJ3W12zAZXKJOblHzYStNTrFqJ91Ic90N5SYykdLZOqFAX2ogyO8Ph+WMJNv3ZTloCNkYyrjQZDky1nlXY02/ibaMW5Y4I8sU/oTx6eDIWBjk2z9hirWpXXIWjdArXatgYsXQQGc8tLEm4uYd8eroE2kWNqpvu8tVkvmVkKV5cjv/gAF3Iii/J5fLcvLqRjpaU0MvQ0ES5Zt5k+kEYNsHpjjLKvV2JWz3hXtqLUH2Buwzt9BkJZ2BdH6bGX8Olu+SRmwN3QN2IQ2l1AyoP0BwROLTKCVe4IunQVcJ+cwbLzzBMjeeYbIcpSyD95T2X2rzruHVq30r8o6bcbl6cSap2ZSZZLjc3C+WX/Q03QVd2nY/hPq+rHNX+tjMo5pTVVq55ryyNl0MLhwqlFwhyxF8JJY/3ALOpZflfq6/bGAKbZaPTWW5Viedtb4uF3G8vN5QdbLPqjZK0nxIxWrtcGnlLaTzoHYiOW6O8Jkr1JD19BZYqzOrQw45CxQjIjnNk1XgFWJ2QKWA/iQ6jyh5kpiFNEkhM28yx4O9l2VUl1d/70ysoM1yQrYly1WUmGS+y/XnML4x19atDZVi1yQtgcOsOqX2Ed8hbASNXB9JSte8B5gq0AYWZTkjPJ1L90ld5UecC4IqZiqjhZTFqpbK4SL3cDEens0ye9T0b408hmIZs883w3MOJ2gsdGdoYCluM3ubm+am3Ro3fXp2QLzSXAMktdZGbhHLsn0VwRxEpmSUHIJPgrSLdL5R64bp4Sm5ePLK0h4MybKz3Q8zbg+teMSGlpMsz6C5XTt/BbkpdgxT1T5Tehn+HXNdxjjWSnrS3MlNvQtcPBsURhgXKC5OjotLPoc/CTCHfptzZ0B6PbxY8bU49oKxS0jpXtnXHrOnH7Hs1BZhSzL3WuqAB2wkNZDEv4RTzOlZFgZrVCHWU1RippQdx8wT1FeByI03ThtdQJsMjWHBXV1pf6D7lthus/ON2O2TqUuGFGdNbbWMnRQtBlmWMy682b4xsexUI9Jmh0fOP4NGTPQ3s1IsAn5vfQgMtL5qewXhGVUrjbkba6N58dQxYOE2c8Osqa7qOM5pawkJqyW99Twzw9snNMWHW1pl1fNaOIsF7+Fat3hftltNLN9sPiq4Z/KRdPen4fNN1TpVxnrW2TLwIvPUpS46KfItOZQuI+SOOb4mGiQZscOY29blqgdCBipA8syKgmC2LdCjM2a3VhMx1tsOXzhpCpxYduk8MY8UeFHXXXgZnspBdrFlxqoOFKHN6JXJpDJvxvJsXy4Jt8G5ScOZ4VdOfKuhA9cEAzg6YRdb4qDF52QK2D4lDjSogb4uDXu3bXtpJ+2muG6VF21zkrUVyxnBFd6v3IJY/cWFnrVoWwDLnrz43u8DcTJfJKcwhHY7YNORr30ch+jDnjlgajadiyEdAeYmpRXFNeWVanWJmWKPzoCzRwozLA+EJeAup7k+yXJmwBaOjYQy1JHAt4Wls5NzS/9EI7PhltZwOLuGbejPPfPIbCSjTdfodJlPkzRkeGkpDFj3xXnI0S2nPmNIp1kTTiw7HimmVPzW3QCMfxq+qD54TVZATntqj4XLP5GdcSiBh3vWeMGoXTx6P9xIsy8Aq6nOXQP0ZkpOtW5N3O76HlWKL+0Rw3wI6RAUZjbsNBqrjWsyhsw17YGqtrhfz1M23y73x2fveDBY1ryjjoeSoS6ZKVrQI1+sIuNpLtviOZOCzklw6YTGeFLdn8rUGAODJcRSqS60nFXJcNkF6vCZUwjLcdH0bnod1Ww6pyuS5azxgZUWpU6g0g/NDWhoS752Xmc+gKW2ifNxkFoZLkuwPQ7KKIvlhaZbdXxJlk2PxmCZ4+7HlGVTbjEj6+a0J/D53WXSpeXh047j7DpG1HLkdnKRfya6IEtg3Vz2Gges0Kj5EhFgkKRqhTFyJb6XxfKH60rSc7ySY7GMRxtKks17MSfmzCtuptczgSK/1zr8id/LrATq6U7AVIuZZjC9TebGupZVODCfpyywxZejIscdzO7eZzoQy2VZVFv4ArE9EWeJXO2i6WXozVzlby1jgv6tx1ahbr+3oQxoMsYf13uyPe29LvyiX2vq1wDCJ5PlutUPwEgfJw0cM/BK+CM7sYyobrJYFittviOCVsSypUzCcerr4+uDXmu4G0HaP/EbtK7QWoXHZTtBI7MONCKAe3rSgyV0tLOjxrOmLIVHoJitM1eJelleuglcdUVnwzYZAC5XnT0+hvAxN57HkiJ3HMeuL7KEcJtZ4RX4St49kAtsTM5aLwVL5qSEMzWyTxoYpaEfF1GVSuVCrYMdBXlYpgUKx0hxjlnP1Hnv+FhGXe86DEGDwzhvPG2maa3bLmjyLo39dFRJ8jQMmbbobwB9stxMfghuvDnGw3yrCcvNZWqpUBKyIEpMZMel8ckyJBvWnkRU42KahNiX+sFEi2NyavOko90MltHM2RxFYLo8zlTPdQj30BSvR4AbgPNc5j6lZnRpn+Woc062L9aaI/VaJNJG9teuHpYhevEclxQdyROQabPYDc+5jK8NerBMmDUEyzfPzP3yxA7hlTXbbqQiIHJ+1lyrijPCT94MJxnG7L0lEEewi2mHkOWMbWNYICqL1CZ6HOIsqgk0bZYTtQByYfvQXKxOWZEzKGDbk9sztSoTp1+GEoBI1MNc3P2bU+Ya9IZYtMYi74G12gzhrDNY24W/7BmTs77BItS8e4j7vtklYSwwwSCpnA0kwm2WIRGhGTqsZvZFKlN1ToiqyUS9bG6NGclkluEhrjCL7Um9BjIJbMYUosQrcdYgCWN/A6TgGwfAkQdT8vsLISZHzUQhz2OZ71gatFGJkrKcrixX+x2IP3RGq7RAu7Zm3x69VGPutckWSpY5uNCUkxAtr2KIiJsqEmHaG3ksiaFS5KpkaXTDZN/UiLG1fnxr7wn5vv5TZIZ+h3qSyTIcdMvYhsrYVqYprl1gtSwVvFHCCLjjJe31QxlaGSkBUaIpHg2TS5nr8OZ4QHSo2HIAKhsFjveB5MSGw5jaUtiXQXOiWKkhuPQsKtgg7rnoI84/rWD4PmRJCtQm6Y9CuTTmJyGSLTAgNNd2g5ekcTqbYw4+xoRek/y3I1hvjzF8k59i5tYKERozFNBbCwYlzW+g/yR1EscFJ4jhMOPIZrWwJgrpSzgY4L4zu/ZJXD3iPXNhREa0ED8J5JrUTmMHS/acUCjs5fwk2owmy8l2nGpn6qxd1E7j7AQNPVqhUOxUrUQn+MtpF7co6TuUTnoHbEI8dPHNUOjCa9srKYFrDTV9qm5xPSt1qrCgjl0a5Gkklvt4ockxo0yEnsXnUhN1q01qfbnclTk3KCXqmm8Ih0Cy48eK3RbrJg88DkxAKXfxzKOprlZHItlZTCGW2U73e6L4JGddKoJDtjYeCsGGVAR70m5bTcuFMH3Y6oN8CTauj4klxrpCfITHrE358KIrtTbEqaR56eQrYkxqro4Vk8MbmRClaC1fCg9Rfh0tc5IH0Cl7fL6AEmEJ+Vnx3Ui6R6zckiIfTgdkazzBB0x8aM1m2N8vEiybdepN4vPr7kzDnJt4CtIi8aQq209GzgXH6qFWyKsx1BIkr6wRsWlqRkoT+NyaYpXj0V0u9gNmCMZBczYSYUX/jdfhcXtsWBivmfKIV/r92lDssLu3WdJRaVptU9WTQ5qZR14xkmYxFrPlcvkx3CgJ6HoOB4nlRQP45zxvTZzm92XwSc8Ho7sgRuXMFnISs7TL8OAmZUFrpiyLIZdtl+MMQxdA/SzkFqCp5Yjmcgubumkm/dxdmB5LLuRLdcXLg/BTH3N42sRyoGGw4Z7ss/cW1DydNumZegv65ikDOvKGEinRGEljOFzCTD/cqh6rKdxUE7Rju6rGeMDtygMZoaCKJ2hWZ6fPEjKRdGmZvrOuVWXU6sgtCrmXlZMUVE/II7G1WqpIO/irJqee20WLv9pBhvYnzJjxBTwrIS090IuK4VetAPW9FnpOLZY5HW2cPnSWWqAILRU76lEXH0gRl19Jp/9K/lzZ0HAXqLZVvsEjelc5C3zhu8So7vLGco6BGbiqgt2a909IqRmtVRsft1KomB4yTD/O9cMsBjFWbd+6YdeXVG8gS7G6WfwTtRZx3OPaA7h0ROQ3xrrjH8an8bjbt21b5apUaDICnthiKye/dxFNPb3vTLz0t0tcRLtut1s/jm8lKPEuHbuz1gOnO3G1sT15/qdmJke0sZd233i/mjSy3RtB7toKK5rpWD+2M3hVVt+49G3OuFcat3LvkP8X+bh0e9s5spxcavS1H/eDp/GMF0rB4JUwqtXa02mn8eD5WSISoZNhNwuzd9PF/NCM2+bd+vtH+1NdKtKmeVvQG4q2b8rLh87XEJK9PQlfZTxoPfYzqaIhncXXYbLveD1iLvKqYszuh9181T91xcs33XNGeukF4KuP82A//ebG9p7SUSVg2R7/sN0Zfe93ZSu9Ti3XhnwX2+E5vrOEKhHWRr1e9aVvfwGqO6YrtG/tAS/wINp1ZRtJpxe/CvtydMw4EBIcv92mtwMdyDZv1aLqiNKEdoFSgT9EAwv/pP9EmbP3Ocj17wAW8ylFLFdHfrNJ7wZ39asCOeq8s0kLfBtYdqDlGbGe9I3O1/4LgEtsegUVsvx/85tL/wnc2iFk+cEYq8Aj4JC56FsflXLP2S3wXcC2B7OwCVn+63IA/zIozalTGkLVZuHIvQ4NRyvD6mrx69EvBZS1WpWSHf+6eoGnMbF8ZQFY93vd0c8FcNuglbGA83eK0O91iC7M3XN09ch3gT9AjzFnNwbvFgH2awGGbud+VioC7Bei41HBsD+iCP1eCKdYSx5Z9Lrf8CiALJt6eUaFyAVeBvGzo+aqCO19fN2vSxSgPbB6GRlugnndTysVoMSQ/luNeH6Zsf+nwB8DTp9L7d8Si+Q236vUKnAHWyzMHIB7LPct/fDPGPz/gY+pdP9wPn/KmuOHDtkt8A3ETCvewiLtQ2H6Xo65KrKnMkS1CafA61Ct6xsEnBP3C7wGja4qXGawIbOQ5J9A2Fc1teeiavnnUI13B3b76t/b5VbgedBGIa79UaBAgQIFChQoUKBAgQIF7uJ/JFD1HCZ8vp4AAAAASUVORK5CYII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0800" y="-1096963"/>
            <a:ext cx="5800725" cy="2295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3078" name="Picture 6" descr="http://deltacultura.org/pt/wp-content/uploads/2014/07/obrigad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23033">
            <a:off x="305595" y="4989612"/>
            <a:ext cx="2412149" cy="9529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tug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7606" y="381000"/>
            <a:ext cx="2133600" cy="37860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 descr="Bandeira de Bucel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51806" y="5895573"/>
            <a:ext cx="1447800" cy="1924853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1594" y="7239000"/>
            <a:ext cx="277469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D:\bucelas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49594" y="3105056"/>
            <a:ext cx="2143125" cy="2124075"/>
          </a:xfrm>
          <a:prstGeom prst="rect">
            <a:avLst/>
          </a:prstGeom>
          <a:noFill/>
        </p:spPr>
      </p:pic>
      <p:pic>
        <p:nvPicPr>
          <p:cNvPr id="6" name="Picture 4" descr="Brasão de armas de Bucel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49594" y="381000"/>
            <a:ext cx="1997698" cy="2099276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2591594" y="91440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Onde fica?</a:t>
            </a:r>
            <a:endParaRPr lang="pt-PT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L 0.31684 2.59259E-6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2.22222E-6 L 0.03177 -0.722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5 1.11111E-6 L -0.35468 1.1111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24184 -0.155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2 -0.03078 L -0.32587 -0.0307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4496594" y="2366665"/>
            <a:ext cx="2743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FF0000"/>
                </a:solidFill>
              </a:rPr>
              <a:t>Área de influência 1</a:t>
            </a:r>
            <a:endParaRPr lang="pt-PT" sz="2400" b="1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277394" y="121473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FF0000"/>
                </a:solidFill>
              </a:rPr>
              <a:t>Área de influência 2</a:t>
            </a:r>
            <a:endParaRPr lang="pt-PT" sz="2400" b="1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905794" y="242822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err="1" smtClean="0">
                <a:solidFill>
                  <a:schemeClr val="accent1">
                    <a:lumMod val="75000"/>
                  </a:schemeClr>
                </a:solidFill>
              </a:rPr>
              <a:t>Chamboeira</a:t>
            </a:r>
            <a:endParaRPr lang="pt-PT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77394" y="34290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chemeClr val="accent1">
                    <a:lumMod val="75000"/>
                  </a:schemeClr>
                </a:solidFill>
              </a:rPr>
              <a:t>Freixial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182394" y="282833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chemeClr val="accent1">
                    <a:lumMod val="75000"/>
                  </a:schemeClr>
                </a:solidFill>
              </a:rPr>
              <a:t>Bemposta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496594" y="4198442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chemeClr val="accent1">
                    <a:lumMod val="75000"/>
                  </a:schemeClr>
                </a:solidFill>
              </a:rPr>
              <a:t>Bucelas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934994" y="3613666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chemeClr val="accent1">
                    <a:lumMod val="75000"/>
                  </a:schemeClr>
                </a:solidFill>
              </a:rPr>
              <a:t>Vila De Rei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753393" y="533400"/>
            <a:ext cx="6096001" cy="10849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Funções Centrais</a:t>
            </a:r>
            <a:endParaRPr kumimoji="0" lang="pt-PT" sz="54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4725194" y="2438400"/>
            <a:ext cx="3475363" cy="3031066"/>
          </a:xfrm>
          <a:prstGeom prst="rect">
            <a:avLst/>
          </a:prstGeom>
        </p:spPr>
        <p:txBody>
          <a:bodyPr/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280303" y="1676401"/>
            <a:ext cx="2454291" cy="838199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i="0" u="sng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Bucelas</a:t>
            </a:r>
            <a:endParaRPr kumimoji="0" lang="pt-PT" sz="4800" i="0" u="sng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Marcador de Posição do Texto 2"/>
          <p:cNvSpPr txBox="1">
            <a:spLocks/>
          </p:cNvSpPr>
          <p:nvPr/>
        </p:nvSpPr>
        <p:spPr>
          <a:xfrm>
            <a:off x="4496594" y="1625918"/>
            <a:ext cx="3703963" cy="73628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pt-PT" sz="4800" i="0" u="sng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n-ea"/>
                <a:cs typeface="+mn-cs"/>
              </a:rPr>
              <a:t>Bemposta</a:t>
            </a:r>
            <a:endParaRPr kumimoji="0" lang="pt-PT" sz="4800" i="0" u="sng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Marcador de Posição de Conteúdo 3"/>
          <p:cNvSpPr txBox="1">
            <a:spLocks/>
          </p:cNvSpPr>
          <p:nvPr/>
        </p:nvSpPr>
        <p:spPr>
          <a:xfrm>
            <a:off x="5166503" y="2819400"/>
            <a:ext cx="2682891" cy="1397000"/>
          </a:xfrm>
          <a:prstGeom prst="rect">
            <a:avLst/>
          </a:prstGeom>
        </p:spPr>
        <p:txBody>
          <a:bodyPr/>
          <a:lstStyle/>
          <a:p>
            <a:pPr marL="91440" marR="0" lvl="0" indent="-91440" algn="l" defTabSz="914400" rtl="0" eaLnBrk="1" fontAlgn="auto" latinLnBrk="0" hangingPunct="1"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lang="pt-PT" sz="2400" dirty="0" smtClean="0"/>
              <a:t>  Cafés</a:t>
            </a:r>
          </a:p>
          <a:p>
            <a:pPr marL="91440" marR="0" lvl="0" indent="-91440" algn="l" defTabSz="914400" rtl="0" eaLnBrk="1" fontAlgn="auto" latinLnBrk="0" hangingPunct="1"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Mercearias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tabLst/>
              <a:defRPr/>
            </a:pP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1280303" y="2438400"/>
            <a:ext cx="4572000" cy="26663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defRPr/>
            </a:pPr>
            <a:endParaRPr lang="pt-PT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PT" sz="2400" dirty="0" smtClean="0"/>
              <a:t>  Banco/ Multibanco </a:t>
            </a:r>
          </a:p>
          <a:p>
            <a:pPr>
              <a:buFont typeface="Arial" pitchFamily="34" charset="0"/>
              <a:buChar char="•"/>
            </a:pPr>
            <a:r>
              <a:rPr lang="pt-PT" sz="2400" dirty="0" smtClean="0"/>
              <a:t>  Centro de Saúde</a:t>
            </a:r>
          </a:p>
          <a:p>
            <a:pPr>
              <a:buFont typeface="Arial" pitchFamily="34" charset="0"/>
              <a:buChar char="•"/>
            </a:pPr>
            <a:r>
              <a:rPr lang="pt-PT" sz="2400" dirty="0" smtClean="0"/>
              <a:t>  Farmácia</a:t>
            </a:r>
          </a:p>
          <a:p>
            <a:pPr>
              <a:buFont typeface="Arial" pitchFamily="34" charset="0"/>
              <a:buChar char="•"/>
            </a:pPr>
            <a:r>
              <a:rPr lang="pt-PT" sz="2400" dirty="0" smtClean="0"/>
              <a:t>  Mercado (Carne e Peixe)</a:t>
            </a:r>
          </a:p>
          <a:p>
            <a:pPr>
              <a:buFont typeface="Arial" pitchFamily="34" charset="0"/>
              <a:buChar char="•"/>
            </a:pPr>
            <a:r>
              <a:rPr lang="pt-PT" sz="2400" dirty="0" smtClean="0"/>
              <a:t> Centro </a:t>
            </a:r>
            <a:r>
              <a:rPr lang="pt-PT" sz="2400" dirty="0" smtClean="0"/>
              <a:t>de Dia </a:t>
            </a:r>
          </a:p>
          <a:p>
            <a:pPr>
              <a:buFont typeface="Arial" pitchFamily="34" charset="0"/>
              <a:buChar char="•"/>
            </a:pPr>
            <a:r>
              <a:rPr lang="pt-PT" sz="2400" dirty="0" smtClean="0"/>
              <a:t>  Correios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1"/>
      <p:bldP spid="8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10394" y="457200"/>
            <a:ext cx="7545110" cy="1582771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60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Análise dos inquéritos</a:t>
            </a:r>
            <a:endParaRPr kumimoji="0" lang="pt-PT" sz="60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410" name="Picture 2" descr="http://www.charcoscomvida.org/wp-content/uploads/2011/11/surv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794" y="2875214"/>
            <a:ext cx="5334795" cy="31223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aria_000\Documents\Escola\11º Ano\Geografia A\Trabalho\Gráfic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824" y="1371600"/>
            <a:ext cx="8040480" cy="4971021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1219994" y="381000"/>
            <a:ext cx="7240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 que faz falta em Bucelas?</a:t>
            </a:r>
            <a:endParaRPr lang="pt-PT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72394" y="507831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Problema Detetado</a:t>
            </a:r>
            <a:endParaRPr lang="pt-PT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D:\Escola\11º Ano\Geografia A\Trabalho\passeio.PNG"/>
          <p:cNvPicPr>
            <a:picLocks noChangeAspect="1" noChangeArrowheads="1"/>
          </p:cNvPicPr>
          <p:nvPr/>
        </p:nvPicPr>
        <p:blipFill>
          <a:blip r:embed="rId2"/>
          <a:srcRect l="10116" t="10163" b="25391"/>
          <a:stretch>
            <a:fillRect/>
          </a:stretch>
        </p:blipFill>
        <p:spPr bwMode="auto">
          <a:xfrm>
            <a:off x="762794" y="7086600"/>
            <a:ext cx="7746742" cy="3749035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762794" y="19812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dirty="0" smtClean="0"/>
              <a:t>    Depois da análise dos inquéritos, concluímos que o problema era a  existência de uma estrada (a estrada nacional 115) sem proteção onde, diariamente a população se desloca a pé.</a:t>
            </a:r>
            <a:endParaRPr lang="pt-PT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35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762794" y="358914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 smtClean="0">
                <a:solidFill>
                  <a:srgbClr val="FF0000"/>
                </a:solidFill>
              </a:rPr>
              <a:t>Distância de Bucelas à Bemposta</a:t>
            </a:r>
          </a:p>
        </p:txBody>
      </p:sp>
      <p:sp>
        <p:nvSpPr>
          <p:cNvPr id="7" name="CaixaDeTexto 6"/>
          <p:cNvSpPr txBox="1"/>
          <p:nvPr/>
        </p:nvSpPr>
        <p:spPr>
          <a:xfrm rot="1695640">
            <a:off x="4458771" y="2763463"/>
            <a:ext cx="977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FF0000"/>
                </a:solidFill>
              </a:rPr>
              <a:t>1.2km</a:t>
            </a:r>
            <a:endParaRPr lang="pt-PT" sz="2400" b="1" dirty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77767" y="4495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70C0"/>
                </a:solidFill>
              </a:rPr>
              <a:t>Bucelas</a:t>
            </a:r>
            <a:endParaRPr lang="pt-PT" sz="2400" b="1" dirty="0">
              <a:solidFill>
                <a:srgbClr val="0070C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246580" y="1667836"/>
            <a:ext cx="1462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70C0"/>
                </a:solidFill>
              </a:rPr>
              <a:t>Bemposta</a:t>
            </a:r>
            <a:endParaRPr lang="pt-PT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tiv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Retrospect_16x9</Template>
  <TotalTime>348</TotalTime>
  <Words>286</Words>
  <Application>Microsoft Office PowerPoint</Application>
  <PresentationFormat>Personalizados</PresentationFormat>
  <Paragraphs>54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4" baseType="lpstr">
      <vt:lpstr>Retrospetiva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mariana nunes</dc:creator>
  <cp:lastModifiedBy>Berta</cp:lastModifiedBy>
  <cp:revision>50</cp:revision>
  <dcterms:created xsi:type="dcterms:W3CDTF">2015-04-02T18:14:28Z</dcterms:created>
  <dcterms:modified xsi:type="dcterms:W3CDTF">2015-04-21T17:15:35Z</dcterms:modified>
</cp:coreProperties>
</file>