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66" r:id="rId2"/>
    <p:sldId id="257" r:id="rId3"/>
    <p:sldId id="258" r:id="rId4"/>
    <p:sldId id="269" r:id="rId5"/>
    <p:sldId id="270" r:id="rId6"/>
    <p:sldId id="271" r:id="rId7"/>
    <p:sldId id="272" r:id="rId8"/>
    <p:sldId id="260" r:id="rId9"/>
    <p:sldId id="259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73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A6982E2E-87FC-4A11-B312-B8368598A1C8}">
          <p14:sldIdLst>
            <p14:sldId id="266"/>
            <p14:sldId id="257"/>
            <p14:sldId id="258"/>
            <p14:sldId id="269"/>
            <p14:sldId id="270"/>
            <p14:sldId id="271"/>
            <p14:sldId id="272"/>
            <p14:sldId id="260"/>
            <p14:sldId id="259"/>
            <p14:sldId id="261"/>
            <p14:sldId id="262"/>
            <p14:sldId id="263"/>
            <p14:sldId id="264"/>
            <p14:sldId id="265"/>
            <p14:sldId id="267"/>
            <p14:sldId id="268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3E888-DB5F-4264-AE37-EEFF4C086461}" type="datetimeFigureOut">
              <a:rPr lang="pt-PT"/>
              <a:t>20/04/2015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26FA2-745B-4806-A65C-5E9E0C3860F4}" type="slidenum">
              <a:rPr lang="pt-PT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310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6FA2-745B-4806-A65C-5E9E0C3860F4}" type="slidenum">
              <a:rPr lang="pt-PT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5879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6FA2-745B-4806-A65C-5E9E0C3860F4}" type="slidenum">
              <a:rPr lang="pt-PT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026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6FA2-745B-4806-A65C-5E9E0C3860F4}" type="slidenum">
              <a:rPr lang="pt-PT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2031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6FA2-745B-4806-A65C-5E9E0C3860F4}" type="slidenum">
              <a:rPr lang="pt-PT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2072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6FA2-745B-4806-A65C-5E9E0C3860F4}" type="slidenum">
              <a:rPr lang="pt-PT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3679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6FA2-745B-4806-A65C-5E9E0C3860F4}" type="slidenum">
              <a:rPr lang="pt-PT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2306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6FA2-745B-4806-A65C-5E9E0C3860F4}" type="slidenum">
              <a:rPr lang="pt-PT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4642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6FA2-745B-4806-A65C-5E9E0C3860F4}" type="slidenum">
              <a:rPr lang="pt-PT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8994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6FA2-745B-4806-A65C-5E9E0C3860F4}" type="slidenum">
              <a:rPr lang="pt-PT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605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6FA2-745B-4806-A65C-5E9E0C3860F4}" type="slidenum">
              <a:rPr lang="pt-PT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052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6FA2-745B-4806-A65C-5E9E0C3860F4}" type="slidenum">
              <a:rPr lang="pt-PT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8266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6FA2-745B-4806-A65C-5E9E0C3860F4}" type="slidenum">
              <a:rPr lang="pt-PT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1453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6FA2-745B-4806-A65C-5E9E0C3860F4}" type="slidenum">
              <a:rPr lang="pt-PT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0645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6FA2-745B-4806-A65C-5E9E0C3860F4}" type="slidenum">
              <a:rPr lang="pt-PT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6315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6FA2-745B-4806-A65C-5E9E0C3860F4}" type="slidenum">
              <a:rPr lang="pt-PT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980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6FA2-745B-4806-A65C-5E9E0C3860F4}" type="slidenum">
              <a:rPr lang="pt-PT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4189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6FA2-745B-4806-A65C-5E9E0C3860F4}" type="slidenum">
              <a:rPr lang="pt-PT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784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c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xão rect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1E5D3A-464B-4EE3-929F-DB9A130AFE88}" type="datetimeFigureOut">
              <a:rPr lang="pt-PT" smtClean="0"/>
              <a:t>20/04/2015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C239FC-D501-4C5B-B208-D4869CE0B3B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D3A-464B-4EE3-929F-DB9A130AFE88}" type="datetimeFigureOut">
              <a:rPr lang="pt-PT" smtClean="0"/>
              <a:t>20/04/2015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39FC-D501-4C5B-B208-D4869CE0B3B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D3A-464B-4EE3-929F-DB9A130AFE88}" type="datetimeFigureOut">
              <a:rPr lang="pt-PT" smtClean="0"/>
              <a:t>20/04/2015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39FC-D501-4C5B-B208-D4869CE0B3B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D3A-464B-4EE3-929F-DB9A130AFE88}" type="datetimeFigureOut">
              <a:rPr lang="pt-PT" smtClean="0"/>
              <a:t>20/04/2015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39FC-D501-4C5B-B208-D4869CE0B3BF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D3A-464B-4EE3-929F-DB9A130AFE88}" type="datetimeFigureOut">
              <a:rPr lang="pt-PT" smtClean="0"/>
              <a:t>20/04/2015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39FC-D501-4C5B-B208-D4869CE0B3BF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D3A-464B-4EE3-929F-DB9A130AFE88}" type="datetimeFigureOut">
              <a:rPr lang="pt-PT" smtClean="0"/>
              <a:t>20/04/2015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39FC-D501-4C5B-B208-D4869CE0B3BF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D3A-464B-4EE3-929F-DB9A130AFE88}" type="datetimeFigureOut">
              <a:rPr lang="pt-PT" smtClean="0"/>
              <a:t>20/04/2015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39FC-D501-4C5B-B208-D4869CE0B3BF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D3A-464B-4EE3-929F-DB9A130AFE88}" type="datetimeFigureOut">
              <a:rPr lang="pt-PT" smtClean="0"/>
              <a:t>20/04/2015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39FC-D501-4C5B-B208-D4869CE0B3BF}" type="slidenum">
              <a:rPr lang="pt-PT" smtClean="0"/>
              <a:t>‹nº›</a:t>
            </a:fld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5D3A-464B-4EE3-929F-DB9A130AFE88}" type="datetimeFigureOut">
              <a:rPr lang="pt-PT" smtClean="0"/>
              <a:t>20/04/2015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39FC-D501-4C5B-B208-D4869CE0B3B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C1E5D3A-464B-4EE3-929F-DB9A130AFE88}" type="datetimeFigureOut">
              <a:rPr lang="pt-PT" smtClean="0"/>
              <a:t>20/04/2015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39FC-D501-4C5B-B208-D4869CE0B3BF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1E5D3A-464B-4EE3-929F-DB9A130AFE88}" type="datetimeFigureOut">
              <a:rPr lang="pt-PT" smtClean="0"/>
              <a:t>20/04/2015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C239FC-D501-4C5B-B208-D4869CE0B3BF}" type="slidenum">
              <a:rPr lang="pt-PT" smtClean="0"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rec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exão rect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ângulo rec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exão rect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1E5D3A-464B-4EE3-929F-DB9A130AFE88}" type="datetimeFigureOut">
              <a:rPr lang="pt-PT" smtClean="0"/>
              <a:t>20/04/2015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CC239FC-D501-4C5B-B208-D4869CE0B3BF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t/maps/place/Faplastal-fabrica+De+Plasticos+Do+Algarve,+Lda./@37.019705,-7.940609,3a,75y,90t/data=!3m5!1e2!3m3!1s49848029!2e1!3e10!4m2!3m1!1s0x0:0x194a539b875f78a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ariodigital.sapo.pt/news.asp?id_news=276148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http://www.portugalio.com/faro/rua-da-moage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10928179_774662885953414_407067536317894536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38" y="38763"/>
            <a:ext cx="9162577" cy="68722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793718" y="2901403"/>
            <a:ext cx="7772400" cy="1829761"/>
          </a:xfrm>
        </p:spPr>
        <p:txBody>
          <a:bodyPr/>
          <a:lstStyle/>
          <a:p>
            <a:r>
              <a:rPr lang="pt-PT" sz="5400">
                <a:solidFill>
                  <a:srgbClr val="000000"/>
                </a:solidFill>
                <a:cs typeface="Lucida Sans Unicode"/>
              </a:rPr>
              <a:t>O nosso Espaço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2079" y="5212967"/>
            <a:ext cx="7772400" cy="1199704"/>
          </a:xfrm>
        </p:spPr>
        <p:txBody>
          <a:bodyPr vert="horz" lIns="45720" rIns="45720" anchor="t">
            <a:normAutofit fontScale="77500" lnSpcReduction="20000"/>
          </a:bodyPr>
          <a:lstStyle/>
          <a:p>
            <a:r>
              <a:rPr lang="pt-PT">
                <a:cs typeface="Lucida Sans Unicode"/>
              </a:rPr>
              <a:t>Trabalho realizado por:</a:t>
            </a:r>
            <a:r>
              <a:rPr lang="pt-PT" dirty="0">
                <a:cs typeface="Lucida Sans Unicode"/>
              </a:rPr>
              <a:t/>
            </a:r>
            <a:br>
              <a:rPr lang="pt-PT" dirty="0">
                <a:cs typeface="Lucida Sans Unicode"/>
              </a:rPr>
            </a:br>
            <a:r>
              <a:rPr lang="pt-PT">
                <a:cs typeface="Lucida Sans Unicode"/>
              </a:rPr>
              <a:t>-Guilherme Pereira</a:t>
            </a:r>
            <a:r>
              <a:rPr lang="pt-PT" dirty="0">
                <a:cs typeface="Lucida Sans Unicode"/>
              </a:rPr>
              <a:t/>
            </a:r>
            <a:br>
              <a:rPr lang="pt-PT" dirty="0">
                <a:cs typeface="Lucida Sans Unicode"/>
              </a:rPr>
            </a:br>
            <a:r>
              <a:rPr lang="pt-PT">
                <a:cs typeface="Lucida Sans Unicode"/>
              </a:rPr>
              <a:t>-Margarida Horta</a:t>
            </a:r>
            <a:r>
              <a:rPr lang="pt-PT" dirty="0">
                <a:cs typeface="Lucida Sans Unicode"/>
              </a:rPr>
              <a:t/>
            </a:r>
            <a:br>
              <a:rPr lang="pt-PT" dirty="0">
                <a:cs typeface="Lucida Sans Unicode"/>
              </a:rPr>
            </a:br>
            <a:r>
              <a:rPr lang="pt-PT">
                <a:cs typeface="Lucida Sans Unicode"/>
              </a:rPr>
              <a:t>-Mariana Amado</a:t>
            </a:r>
          </a:p>
        </p:txBody>
      </p:sp>
    </p:spTree>
    <p:extLst>
      <p:ext uri="{BB962C8B-B14F-4D97-AF65-F5344CB8AC3E}">
        <p14:creationId xmlns:p14="http://schemas.microsoft.com/office/powerpoint/2010/main" val="2829811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93713" y="1420402"/>
            <a:ext cx="8389937" cy="5155023"/>
          </a:xfrm>
        </p:spPr>
        <p:txBody>
          <a:bodyPr vert="horz" anchor="t">
            <a:normAutofit/>
          </a:bodyPr>
          <a:lstStyle/>
          <a:p>
            <a:pPr algn="just"/>
            <a:r>
              <a:rPr lang="pt-PT">
                <a:cs typeface="Lucida Sans Unicode"/>
              </a:rPr>
              <a:t>Com a reabilitação deste espaço procuramos, para além duma melhor dinamização da zona, desenvolver um espaço dinâmico que abrace as causas dos jovens farenses e dos jovens de todo o mundo que nos veem visitar, para que estes possam conviver e evoluir nas suas relações interpessoais.</a:t>
            </a:r>
          </a:p>
          <a:p>
            <a:r>
              <a:rPr lang="pt-PT">
                <a:cs typeface="Lucida Sans Unicode"/>
              </a:rPr>
              <a:t>Assim fizemos uma série de propostas para condições de habitabilidade e utilização do espaço, para que os nossos empresários aproveitem.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29649"/>
            <a:ext cx="8229600" cy="1143000"/>
          </a:xfrm>
        </p:spPr>
        <p:txBody>
          <a:bodyPr/>
          <a:lstStyle/>
          <a:p>
            <a:r>
              <a:rPr lang="pt-PT" dirty="0">
                <a:cs typeface="Lucida Sans Unicode"/>
              </a:rPr>
              <a:t>Proposta</a:t>
            </a:r>
          </a:p>
        </p:txBody>
      </p:sp>
    </p:spTree>
    <p:extLst>
      <p:ext uri="{BB962C8B-B14F-4D97-AF65-F5344CB8AC3E}">
        <p14:creationId xmlns:p14="http://schemas.microsoft.com/office/powerpoint/2010/main" val="2573537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38863" y="252756"/>
            <a:ext cx="8229600" cy="4525963"/>
          </a:xfrm>
        </p:spPr>
        <p:txBody>
          <a:bodyPr vert="horz" anchor="t">
            <a:normAutofit/>
          </a:bodyPr>
          <a:lstStyle/>
          <a:p>
            <a:r>
              <a:rPr lang="pt-PT" b="1">
                <a:cs typeface="Lucida Sans Unicode"/>
              </a:rPr>
              <a:t>Estes jovens poderão usufruir de:</a:t>
            </a:r>
            <a:r>
              <a:rPr lang="pt-PT" dirty="0">
                <a:cs typeface="Lucida Sans Unicode"/>
              </a:rPr>
              <a:t/>
            </a:r>
            <a:br>
              <a:rPr lang="pt-PT" dirty="0">
                <a:cs typeface="Lucida Sans Unicode"/>
              </a:rPr>
            </a:br>
            <a:r>
              <a:rPr lang="pt-PT">
                <a:cs typeface="Lucida Sans Unicode"/>
              </a:rPr>
              <a:t>                               </a:t>
            </a:r>
          </a:p>
        </p:txBody>
      </p:sp>
      <p:pic>
        <p:nvPicPr>
          <p:cNvPr id="4" name="Imagem 3" descr="24-responsabilidade-social-na-casa-cor-mato-grosso-201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5" y="919163"/>
            <a:ext cx="5584825" cy="467114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170359" y="1725613"/>
            <a:ext cx="2614866" cy="224676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just"/>
            <a:r>
              <a:rPr lang="pt-PT" sz="2000">
                <a:cs typeface="Lucida Sans Unicode"/>
              </a:rPr>
              <a:t>Um hostel que acolherá jovens oriundos de outros países ou até jovens portugueses que vivam noutras localidades. </a:t>
            </a:r>
            <a:endParaRPr lang="pt-PT" sz="2000"/>
          </a:p>
        </p:txBody>
      </p:sp>
    </p:spTree>
    <p:extLst>
      <p:ext uri="{BB962C8B-B14F-4D97-AF65-F5344CB8AC3E}">
        <p14:creationId xmlns:p14="http://schemas.microsoft.com/office/powerpoint/2010/main" val="171991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5388793051341585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835" y="2497355"/>
            <a:ext cx="4566319" cy="304468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33413" y="569913"/>
            <a:ext cx="7455782" cy="1200329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pt-PT" sz="2400">
                <a:cs typeface="Lucida Sans Unicode"/>
              </a:rPr>
              <a:t>Um espaço de estudo para que possam trocar técnicas de estudo e assim melhorar as suas competências escolares.</a:t>
            </a:r>
            <a:endParaRPr lang="pt-PT" sz="2400"/>
          </a:p>
        </p:txBody>
      </p:sp>
      <p:pic>
        <p:nvPicPr>
          <p:cNvPr id="8" name="Marcador de Posição de Conteúdo 7" descr="GroupStudy_main_0429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897" y="2535883"/>
            <a:ext cx="4479807" cy="2967037"/>
          </a:xfrm>
        </p:spPr>
      </p:pic>
    </p:spTree>
    <p:extLst>
      <p:ext uri="{BB962C8B-B14F-4D97-AF65-F5344CB8AC3E}">
        <p14:creationId xmlns:p14="http://schemas.microsoft.com/office/powerpoint/2010/main" val="2002361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381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688" y="158750"/>
            <a:ext cx="4786735" cy="3191520"/>
          </a:xfrm>
        </p:spPr>
      </p:pic>
      <p:pic>
        <p:nvPicPr>
          <p:cNvPr id="5" name="Imagem 4" descr="cafe_esplana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45" y="3455496"/>
            <a:ext cx="4925368" cy="329137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548313" y="681038"/>
            <a:ext cx="2449810" cy="1938337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pt-PT" sz="2400">
                <a:cs typeface="Lucida Sans Unicode"/>
              </a:rPr>
              <a:t>Uma zona de convívio com o intuito de partilharem experiências... </a:t>
            </a:r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852488" y="3908425"/>
            <a:ext cx="3660044" cy="1200329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pt-PT" sz="2400">
                <a:cs typeface="Lucida Sans Unicode"/>
              </a:rPr>
              <a:t>...fazerem amigos e integrar os jovens estrangeiros.</a:t>
            </a:r>
            <a:endParaRPr lang="pt-PT" sz="2400"/>
          </a:p>
        </p:txBody>
      </p:sp>
    </p:spTree>
    <p:extLst>
      <p:ext uri="{BB962C8B-B14F-4D97-AF65-F5344CB8AC3E}">
        <p14:creationId xmlns:p14="http://schemas.microsoft.com/office/powerpoint/2010/main" val="181680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JovensDesportista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9429" y="1009610"/>
            <a:ext cx="5461168" cy="4042480"/>
          </a:xfrm>
        </p:spPr>
      </p:pic>
      <p:sp>
        <p:nvSpPr>
          <p:cNvPr id="5" name="CaixaDeTexto 4"/>
          <p:cNvSpPr txBox="1"/>
          <p:nvPr/>
        </p:nvSpPr>
        <p:spPr>
          <a:xfrm>
            <a:off x="431528" y="1578952"/>
            <a:ext cx="2743200" cy="267765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pt-PT" sz="2400">
                <a:cs typeface="Lucida Sans Unicode"/>
              </a:rPr>
              <a:t>Pretendemos criar iniciativas desportivas, com o objetivo de desenvolver capacidades coletivas.</a:t>
            </a:r>
            <a:endParaRPr lang="pt-PT" sz="2400"/>
          </a:p>
        </p:txBody>
      </p:sp>
    </p:spTree>
    <p:extLst>
      <p:ext uri="{BB962C8B-B14F-4D97-AF65-F5344CB8AC3E}">
        <p14:creationId xmlns:p14="http://schemas.microsoft.com/office/powerpoint/2010/main" val="421084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11144845_812258405527195_14784378_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9529" y="247782"/>
            <a:ext cx="6292036" cy="4525962"/>
          </a:xfrm>
        </p:spPr>
      </p:pic>
      <p:sp>
        <p:nvSpPr>
          <p:cNvPr id="5" name="CaixaDeTexto 4"/>
          <p:cNvSpPr txBox="1"/>
          <p:nvPr/>
        </p:nvSpPr>
        <p:spPr>
          <a:xfrm>
            <a:off x="419100" y="4854428"/>
            <a:ext cx="8528050" cy="147732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pt-PT">
                <a:cs typeface="Lucida Sans Unicode"/>
              </a:rPr>
              <a:t>Este espaço privilegia, ainda, de uma paisagem fenomenal sobre a Ria Formosa e que tem de ser vivida e sentida pelos amantes da natureza.</a:t>
            </a:r>
          </a:p>
          <a:p>
            <a:pPr algn="ctr"/>
            <a:r>
              <a:rPr lang="pt-PT">
                <a:cs typeface="Lucida Sans Unicode"/>
              </a:rPr>
              <a:t>Assim, no último andar do edifício propúnhamos um restaurante panorâmico.</a:t>
            </a:r>
          </a:p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8215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 vert="horz" anchor="t">
            <a:normAutofit fontScale="92500"/>
          </a:bodyPr>
          <a:lstStyle/>
          <a:p>
            <a:pPr marL="109728" indent="0" algn="just">
              <a:buNone/>
            </a:pPr>
            <a:r>
              <a:rPr lang="pt-PT">
                <a:cs typeface="Lucida Sans Unicode"/>
              </a:rPr>
              <a:t>   Com a elaboração deste projeto, inclusive com todas as pesquisas que tivemos de fazer, concluímos que a cidade de Faro precisa de mais iniciativas dinamizadoras, com o objectivo de fazer "mexer" a cidade e a sua população principalmente os jovens, REQUALIFICANDO os edifícios devolutos da cidade. </a:t>
            </a:r>
          </a:p>
          <a:p>
            <a:pPr marL="109728" indent="0" algn="just">
              <a:buNone/>
            </a:pPr>
            <a:r>
              <a:rPr lang="pt-PT">
                <a:cs typeface="Lucida Sans Unicode"/>
              </a:rPr>
              <a:t>    Espero que tenham gostado do nosso trabalho, tanto como nós gostámos de o realizar. Tivemos mais interesse por sabermos que iria ser algo útil, para a melhoria da nossa cidade.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>
                <a:cs typeface="Lucida Sans Unicode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2178951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pt-PT" dirty="0">
                <a:solidFill>
                  <a:srgbClr val="3B5998"/>
                </a:solidFill>
                <a:latin typeface="helvetica" charset="0"/>
                <a:cs typeface="helvetica" charset="0"/>
                <a:hlinkClick r:id="rId3"/>
              </a:rPr>
              <a:t>https://www.google.pt/maps/place/Faplastal-fabrica+De+Plasticos+Do+Algarve,+Lda./@37.019705,-7.940609,3a,75y,90t/data=!3m5!1e2!3m3!1s49848029!2e1!3e10!4m2!3m1!1s0x0:0x194a539b875f78a9</a:t>
            </a:r>
            <a:r>
              <a:rPr lang="pt-PT" sz="1100" dirty="0">
                <a:solidFill>
                  <a:srgbClr val="3B5998"/>
                </a:solidFill>
                <a:latin typeface="helvetica" charset="0"/>
                <a:cs typeface="helvetica" charset="0"/>
              </a:rPr>
              <a:t/>
            </a:r>
            <a:br>
              <a:rPr lang="pt-PT" sz="1100" dirty="0">
                <a:solidFill>
                  <a:srgbClr val="3B5998"/>
                </a:solidFill>
                <a:latin typeface="helvetica" charset="0"/>
                <a:cs typeface="helvetica" charset="0"/>
              </a:rPr>
            </a:br>
            <a:r>
              <a:rPr lang="pt-PT" sz="2800" dirty="0">
                <a:solidFill>
                  <a:srgbClr val="3B5998"/>
                </a:solidFill>
                <a:latin typeface="helvetica" charset="0"/>
                <a:cs typeface="helvetica" charset="0"/>
                <a:hlinkClick r:id="rId4"/>
              </a:rPr>
              <a:t>http://www.portugalio.com/faro/rua-da-moagem</a:t>
            </a:r>
            <a:r>
              <a:rPr lang="pt-PT" sz="2800" dirty="0">
                <a:solidFill>
                  <a:srgbClr val="3B5998"/>
                </a:solidFill>
                <a:latin typeface="helvetica" charset="0"/>
                <a:cs typeface="helvetica" charset="0"/>
                <a:hlinkClick r:id="rId5" invalidUrl="http:///"/>
              </a:rPr>
              <a:t>/</a:t>
            </a:r>
            <a:r>
              <a:rPr lang="pt-PT" sz="2800" dirty="0">
                <a:solidFill>
                  <a:srgbClr val="3B5998"/>
                </a:solidFill>
                <a:latin typeface="helvetica" charset="0"/>
                <a:cs typeface="helvetica" charset="0"/>
              </a:rPr>
              <a:t/>
            </a:r>
            <a:br>
              <a:rPr lang="pt-PT" sz="2800" dirty="0">
                <a:solidFill>
                  <a:srgbClr val="3B5998"/>
                </a:solidFill>
                <a:latin typeface="helvetica" charset="0"/>
                <a:cs typeface="helvetica" charset="0"/>
              </a:rPr>
            </a:br>
            <a:r>
              <a:rPr lang="pt-PT" sz="2800" dirty="0">
                <a:solidFill>
                  <a:srgbClr val="3B5998"/>
                </a:solidFill>
                <a:latin typeface="helvetica" charset="0"/>
                <a:cs typeface="helvetica" charset="0"/>
                <a:hlinkClick r:id="rId6"/>
              </a:rPr>
              <a:t>http://diariodigital.sapo.pt/news.asp?id_news=276148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>
                <a:cs typeface="Lucida Sans Unicode"/>
              </a:rPr>
              <a:t>Bibliografia</a:t>
            </a:r>
          </a:p>
        </p:txBody>
      </p:sp>
    </p:spTree>
    <p:extLst>
      <p:ext uri="{BB962C8B-B14F-4D97-AF65-F5344CB8AC3E}">
        <p14:creationId xmlns:p14="http://schemas.microsoft.com/office/powerpoint/2010/main" val="199330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fontAlgn="base"/>
            <a:r>
              <a:rPr lang="pt-PT" sz="2400" dirty="0"/>
              <a:t>No âmbito da disciplina de Geografia A,  foi-nos sugerido a nossa participação no “Projecto nós propomos cidadania, sustentabilidade e inovação na educação geográfica 2014/15” da nossa cidade, Faro.​</a:t>
            </a:r>
          </a:p>
          <a:p>
            <a:pPr fontAlgn="base"/>
            <a:r>
              <a:rPr lang="pt-PT" sz="2400" dirty="0">
                <a:cs typeface="Lucida Sans Unicode"/>
              </a:rPr>
              <a:t> </a:t>
            </a:r>
            <a:r>
              <a:rPr lang="pt-PT" sz="2400" dirty="0"/>
              <a:t>No nosso trabalho iremos propor a reabilitação de um edifício, localizado junto à linha de caminho de ferro e, há muito tempo, abandonado.</a:t>
            </a:r>
          </a:p>
          <a:p>
            <a:pPr marL="109728" indent="0">
              <a:buNone/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Introdução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9126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5174096" cy="2329739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Localização Geográfica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05064"/>
            <a:ext cx="4283967" cy="266851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30892" y="1358910"/>
            <a:ext cx="2743200" cy="203132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PT" dirty="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</a:rPr>
              <a:t>Freguesia: São Pedro</a:t>
            </a:r>
            <a:br>
              <a:rPr lang="pt-PT" dirty="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pt-PT" dirty="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</a:rPr>
              <a:t>Concelho: Faro</a:t>
            </a:r>
            <a:br>
              <a:rPr lang="pt-PT" dirty="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pt-PT" dirty="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</a:rPr>
              <a:t>Distrito: Faro</a:t>
            </a:r>
            <a:br>
              <a:rPr lang="pt-PT" dirty="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pt-PT" dirty="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</a:rPr>
              <a:t>Tipo: Rua</a:t>
            </a:r>
            <a:br>
              <a:rPr lang="pt-PT" dirty="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pt-PT" dirty="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</a:rPr>
              <a:t>Designação: Moagem</a:t>
            </a:r>
            <a:br>
              <a:rPr lang="pt-PT" dirty="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pt-PT" dirty="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</a:rPr>
              <a:t>GPS: 37.019523, -7.940257</a:t>
            </a:r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958916" y="4325104"/>
            <a:ext cx="2743200" cy="110799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PT" sz="2400" b="1" dirty="0">
                <a:solidFill>
                  <a:srgbClr val="E87E04"/>
                </a:solidFill>
                <a:latin typeface="Tahoma" charset="0"/>
                <a:ea typeface="Tahoma" charset="0"/>
                <a:cs typeface="Tahoma" charset="0"/>
              </a:rPr>
              <a:t>Rua da Moagem</a:t>
            </a:r>
          </a:p>
          <a:p>
            <a:pPr algn="ctr"/>
            <a:r>
              <a:rPr lang="pt-PT" sz="2400" b="1" dirty="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</a:rPr>
              <a:t>8000-270 Faro</a:t>
            </a:r>
          </a:p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275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11169047_1022722614406034_1540115700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536" y="1272265"/>
            <a:ext cx="3394471" cy="452596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>
                <a:cs typeface="Lucida Sans Unicode"/>
              </a:rPr>
              <a:t>A zona em estudo</a:t>
            </a:r>
          </a:p>
        </p:txBody>
      </p:sp>
      <p:pic>
        <p:nvPicPr>
          <p:cNvPr id="5" name="Imagem 4" descr="11178634_1022722491072713_389757831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040" y="1147643"/>
            <a:ext cx="3578225" cy="47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5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11164096_1022722261072736_1917968915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256" y="663052"/>
            <a:ext cx="3394471" cy="452596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 descr="11120565_1022722557739373_1913672115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539" y="2835468"/>
            <a:ext cx="4605176" cy="390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30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11160349_1022722264406069_531699288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610" y="436773"/>
            <a:ext cx="4814887" cy="3620847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 descr="11146011_1022722327739396_46205946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004" y="2435692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6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11173699_1022722467739382_646361617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5317" y="1254859"/>
            <a:ext cx="3394471" cy="452596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>
                <a:cs typeface="Lucida Sans Unicode"/>
              </a:rPr>
              <a:t>O interior</a:t>
            </a:r>
          </a:p>
        </p:txBody>
      </p:sp>
      <p:pic>
        <p:nvPicPr>
          <p:cNvPr id="5" name="Imagem 4" descr="11130676_1022722474406048_1030179891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250" y="852488"/>
            <a:ext cx="3909794" cy="49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6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1209779"/>
            <a:ext cx="8229600" cy="4797321"/>
          </a:xfrm>
        </p:spPr>
        <p:txBody>
          <a:bodyPr vert="horz" anchor="t">
            <a:normAutofit/>
          </a:bodyPr>
          <a:lstStyle/>
          <a:p>
            <a:pPr algn="just"/>
            <a:r>
              <a:rPr lang="pt-PT" sz="2400" dirty="0"/>
              <a:t>  Antiga referência da arquitectura industrial, que funcionou até 1980 </a:t>
            </a:r>
            <a:r>
              <a:rPr lang="pt-PT" sz="2400" dirty="0">
                <a:latin typeface="Lucida Sans Unicode" charset="0"/>
                <a:cs typeface="Lucida Sans Unicode" charset="0"/>
              </a:rPr>
              <a:t>como fábrica e indústria de panificação e que </a:t>
            </a:r>
            <a:r>
              <a:rPr lang="pt-PT" sz="2400" dirty="0"/>
              <a:t>chegou, mesmo, a abastecer Espanha com cereais moídos, durante a Guerra Civil, e que desde então se encontra encerrada.</a:t>
            </a:r>
          </a:p>
          <a:p>
            <a:pPr algn="just"/>
            <a:endParaRPr lang="pt-PT" sz="2400" dirty="0"/>
          </a:p>
          <a:p>
            <a:pPr algn="just"/>
            <a:r>
              <a:rPr lang="pt-PT" sz="2400" dirty="0"/>
              <a:t>   A antiga fábrica de farinhas em Faro, conhecida por Moagem, há vários anos ocupada por sem-abrigo e toxicodependentes, foi alvo de uma operação de limpeza por elementos do Corpo de Intervenção e Investigação Criminal da PSP, em 2007.</a:t>
            </a:r>
          </a:p>
          <a:p>
            <a:endParaRPr lang="pt-PT" sz="2400" dirty="0"/>
          </a:p>
          <a:p>
            <a:endParaRPr lang="pt-PT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Sobre o </a:t>
            </a:r>
            <a:r>
              <a:rPr lang="pt-PT" dirty="0" err="1"/>
              <a:t>Edifício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0894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5235093" cy="3733874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Problema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5867400" y="1557338"/>
            <a:ext cx="3097213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Edifício degradado e vandalizado, o que compromete a estética da cidade;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Faz com que a área envolvente se torne menos movimentada;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cs typeface="Lucida Sans Unicode"/>
              </a:rPr>
              <a:t>Acaba por ser um parque de estacionamento durante o dia</a:t>
            </a:r>
            <a:r>
              <a:rPr lang="pt-PT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cs typeface="Lucida Sans Unicode"/>
              </a:rPr>
              <a:t>À noite é um deserto, não se pode passar lá.</a:t>
            </a:r>
          </a:p>
          <a:p>
            <a:endParaRPr lang="pt-PT" dirty="0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11248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fluência">
  <a:themeElements>
    <a:clrScheme name="Personalizado 6">
      <a:dk1>
        <a:sysClr val="windowText" lastClr="000000"/>
      </a:dk1>
      <a:lt1>
        <a:sysClr val="window" lastClr="FFFFFF"/>
      </a:lt1>
      <a:dk2>
        <a:srgbClr val="646B86"/>
      </a:dk2>
      <a:lt2>
        <a:srgbClr val="D3ECB9"/>
      </a:lt2>
      <a:accent1>
        <a:srgbClr val="000000"/>
      </a:accent1>
      <a:accent2>
        <a:srgbClr val="CCB400"/>
      </a:accent2>
      <a:accent3>
        <a:srgbClr val="92D050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fluê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fluê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</TotalTime>
  <Words>138</Words>
  <Application>Microsoft Office PowerPoint</Application>
  <PresentationFormat>Apresentação no Ecrã (4:3)</PresentationFormat>
  <Paragraphs>12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Confluência</vt:lpstr>
      <vt:lpstr>O nosso Espaço</vt:lpstr>
      <vt:lpstr>Introdução</vt:lpstr>
      <vt:lpstr>Localização Geográfica</vt:lpstr>
      <vt:lpstr>A zona em estudo</vt:lpstr>
      <vt:lpstr>Apresentação do PowerPoint</vt:lpstr>
      <vt:lpstr>Apresentação do PowerPoint</vt:lpstr>
      <vt:lpstr>O interior</vt:lpstr>
      <vt:lpstr>Sobre o Edifício</vt:lpstr>
      <vt:lpstr>Problema</vt:lpstr>
      <vt:lpstr>Proposta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Conclusão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</dc:creator>
  <cp:lastModifiedBy>aluno</cp:lastModifiedBy>
  <cp:revision>14</cp:revision>
  <dcterms:created xsi:type="dcterms:W3CDTF">2015-04-16T14:45:18Z</dcterms:created>
  <dcterms:modified xsi:type="dcterms:W3CDTF">2015-04-20T20:36:55Z</dcterms:modified>
</cp:coreProperties>
</file>