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69" r:id="rId6"/>
    <p:sldId id="271" r:id="rId7"/>
    <p:sldId id="263" r:id="rId8"/>
    <p:sldId id="270" r:id="rId9"/>
    <p:sldId id="272" r:id="rId10"/>
    <p:sldId id="264" r:id="rId11"/>
    <p:sldId id="265" r:id="rId12"/>
    <p:sldId id="266" r:id="rId13"/>
    <p:sldId id="275" r:id="rId14"/>
    <p:sldId id="276" r:id="rId15"/>
    <p:sldId id="273" r:id="rId16"/>
    <p:sldId id="257" r:id="rId17"/>
    <p:sldId id="258" r:id="rId18"/>
    <p:sldId id="274" r:id="rId19"/>
    <p:sldId id="277" r:id="rId20"/>
    <p:sldId id="278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3"/>
  <c:chart>
    <c:title>
      <c:layout>
        <c:manualLayout>
          <c:xMode val="edge"/>
          <c:yMode val="edge"/>
          <c:x val="0.30765627734033257"/>
          <c:y val="0.10740740740740741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8750000000000006"/>
          <c:y val="0.22594896471274431"/>
          <c:w val="0.65138888888888913"/>
          <c:h val="0.59713910761154854"/>
        </c:manualLayout>
      </c:layout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Sexo</c:v>
                </c:pt>
              </c:strCache>
            </c:strRef>
          </c:tx>
          <c:cat>
            <c:strRef>
              <c:f>Folha1!$A$2:$A$3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23</c:v>
                </c:pt>
                <c:pt idx="1">
                  <c:v>12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3"/>
  <c:chart>
    <c:title>
      <c:layout>
        <c:manualLayout>
          <c:xMode val="edge"/>
          <c:yMode val="edge"/>
          <c:x val="8.4006898950885769E-2"/>
          <c:y val="7.9629629629629634E-2"/>
        </c:manualLayout>
      </c:layout>
      <c:txPr>
        <a:bodyPr/>
        <a:lstStyle/>
        <a:p>
          <a:pPr>
            <a:defRPr sz="3200"/>
          </a:pPr>
          <a:endParaRPr lang="pt-P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Utilização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CatName val="1"/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Diaria</c:v>
                </c:pt>
                <c:pt idx="1">
                  <c:v>Semanal</c:v>
                </c:pt>
                <c:pt idx="2">
                  <c:v>Mensal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11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3"/>
  <c:chart>
    <c:title>
      <c:tx>
        <c:rich>
          <a:bodyPr/>
          <a:lstStyle/>
          <a:p>
            <a:pPr>
              <a:defRPr sz="3200"/>
            </a:pPr>
            <a:r>
              <a:rPr lang="pt-PT" smtClean="0"/>
              <a:t>Aspeto</a:t>
            </a:r>
            <a:endParaRPr lang="pt-PT" dirty="0"/>
          </a:p>
        </c:rich>
      </c:tx>
      <c:layout>
        <c:manualLayout>
          <c:xMode val="edge"/>
          <c:yMode val="edge"/>
          <c:x val="0.31150000000000011"/>
          <c:y val="8.88888888888889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Aspecto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CatName val="1"/>
            <c:showPercent val="1"/>
            <c:showLeaderLines val="1"/>
          </c:dLbls>
          <c:cat>
            <c:strRef>
              <c:f>Folha1!$A$2:$A$5</c:f>
              <c:strCache>
                <c:ptCount val="4"/>
                <c:pt idx="0">
                  <c:v>Agradável</c:v>
                </c:pt>
                <c:pt idx="1">
                  <c:v>Desagradável</c:v>
                </c:pt>
                <c:pt idx="2">
                  <c:v>Não respondeu</c:v>
                </c:pt>
                <c:pt idx="3">
                  <c:v>Podia estar melhor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26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1FFA1-73C6-43F8-9F53-A801172E6E9F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13EC9-D637-40B3-89A9-4A71104E12F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0116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13EC9-D637-40B3-89A9-4A71104E12F6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4708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7E3469-59DB-4A54-A894-E2E826736164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97011FA-AB99-4822-A29E-BC461B62724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_myAhpREtJSs/TUFrFu0P7ZI/AAAAAAAAAAM/rvmHwl28u54/s1600/EXPO_-%257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0"/>
            <a:ext cx="606936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Espaços Verdes Da </a:t>
            </a:r>
            <a:br>
              <a:rPr lang="en-US" b="1" dirty="0" smtClean="0"/>
            </a:br>
            <a:r>
              <a:rPr lang="pt-PT" b="1" dirty="0" smtClean="0"/>
              <a:t>Cidade</a:t>
            </a:r>
            <a:r>
              <a:rPr lang="en-US" b="1" dirty="0" smtClean="0"/>
              <a:t> De Faro</a:t>
            </a:r>
            <a:endParaRPr lang="en-US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22937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Trabalho realizado por: João Ilha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    João Figueiredo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    João Ramos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     Vitaliy Korbelyak</a:t>
            </a:r>
          </a:p>
          <a:p>
            <a:endParaRPr lang="en-US" dirty="0"/>
          </a:p>
        </p:txBody>
      </p:sp>
      <p:pic>
        <p:nvPicPr>
          <p:cNvPr id="7172" name="Picture 4" descr="http://aejdfaro.pt/wp-content/uploads/2015/03/logotip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35433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Parque Ribeirinho</a:t>
            </a:r>
            <a:endParaRPr lang="en-US" dirty="0"/>
          </a:p>
        </p:txBody>
      </p:sp>
      <p:pic>
        <p:nvPicPr>
          <p:cNvPr id="4098" name="Picture 2" descr="http://urban.amop.eu/cms_imgs/4f0d78284a1487af280b5b2aa8160eeb117839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6" y="2578759"/>
            <a:ext cx="345854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lgarveprimeiro.com/files/resizes/detalhes/-files-images-img_53fdf3b4ac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564904"/>
            <a:ext cx="360040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en-US" dirty="0" smtClean="0"/>
              <a:t>Antes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868144" y="2276872"/>
            <a:ext cx="2664296" cy="3937852"/>
          </a:xfrm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praticamente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era </a:t>
            </a:r>
            <a:r>
              <a:rPr lang="en-US" dirty="0" err="1" smtClean="0"/>
              <a:t>possivel</a:t>
            </a:r>
            <a:r>
              <a:rPr lang="en-US" dirty="0" smtClean="0"/>
              <a:t> </a:t>
            </a:r>
            <a:r>
              <a:rPr lang="en-US" dirty="0" err="1" smtClean="0"/>
              <a:t>devido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estado</a:t>
            </a:r>
            <a:r>
              <a:rPr lang="en-US" dirty="0"/>
              <a:t> </a:t>
            </a:r>
            <a:r>
              <a:rPr lang="en-US" dirty="0" err="1" smtClean="0"/>
              <a:t>degradado</a:t>
            </a:r>
            <a:r>
              <a:rPr lang="en-US" dirty="0" smtClean="0"/>
              <a:t> e à </a:t>
            </a:r>
            <a:r>
              <a:rPr lang="en-US" dirty="0" err="1" smtClean="0"/>
              <a:t>falta</a:t>
            </a:r>
            <a:r>
              <a:rPr lang="en-US" dirty="0" smtClean="0"/>
              <a:t> de </a:t>
            </a:r>
            <a:r>
              <a:rPr lang="pt-PT" dirty="0" smtClean="0"/>
              <a:t>condições</a:t>
            </a:r>
            <a:r>
              <a:rPr lang="en-US" dirty="0" smtClean="0"/>
              <a:t> de </a:t>
            </a:r>
            <a:r>
              <a:rPr lang="pt-PT" dirty="0" smtClean="0"/>
              <a:t>segurança</a:t>
            </a:r>
            <a:r>
              <a:rPr lang="en-US" dirty="0" smtClean="0"/>
              <a:t>.</a:t>
            </a:r>
          </a:p>
        </p:txBody>
      </p:sp>
      <p:pic>
        <p:nvPicPr>
          <p:cNvPr id="9218" name="Picture 2" descr="http://www.sulinformacao.pt/wp-content/uploads/Parque-Ribeirinho-de-Far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529688" cy="1808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ulinformacao.pt/wp-content/uploads/2014/10/Parque-Ribeirinho-de-Faro-entrada-Poente-destruida_Luis-Pass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529689" cy="1897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ulinformacao.pt/wp-content/uploads/parque-ribeirin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408391" cy="1808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ulinformacao.pt/wp-content/uploads/2014/09/Entrada-Poente-do-Parque-Ribeirinho-de-Faro-Destru%C3%ADda_Foto-Lu%C3%ADs-Passos_Facebook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293096"/>
            <a:ext cx="2408391" cy="1921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/>
          <a:lstStyle/>
          <a:p>
            <a:r>
              <a:rPr lang="pt-PT" dirty="0" smtClean="0"/>
              <a:t>Atualmente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940152" y="1772816"/>
            <a:ext cx="2775252" cy="4544466"/>
          </a:xfrm>
        </p:spPr>
        <p:txBody>
          <a:bodyPr>
            <a:normAutofit/>
          </a:bodyPr>
          <a:lstStyle/>
          <a:p>
            <a:r>
              <a:rPr lang="pt-PT" sz="2000" dirty="0" smtClean="0"/>
              <a:t>Agora é um espaço completamente diferente, seguro e arranjado, onde se pode fazer qualquer tipo de actividade física ou até levar os filhos a brincar nos escorregas e outras diversões.</a:t>
            </a:r>
            <a:endParaRPr lang="pt-PT" sz="2000" dirty="0"/>
          </a:p>
        </p:txBody>
      </p:sp>
      <p:pic>
        <p:nvPicPr>
          <p:cNvPr id="10242" name="Picture 2" descr="http://www.barlavento.pt/upload/multimedia/1303995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7" y="3364584"/>
            <a:ext cx="2613457" cy="1591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ulinformacao.pt/wp-content/uploads/2014/04/Parque-Ribeirinho-de-Far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7" y="1519777"/>
            <a:ext cx="2613457" cy="1744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ms.cm-faro.pt/upload_files/client_id_1/website_id_1/Imagens/ambiente/P._ribeirinho/ribeirin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46" y="5019421"/>
            <a:ext cx="3024336" cy="1468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rban.amop.eu/cms_imgs/d0860b3237fa447d1deb92d8e5651866ec753c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42" y="1519777"/>
            <a:ext cx="2617680" cy="1744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alcupel.com/cms_imgs/77fd3cb222b206d6ea34405361ba42c07d0278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42" y="3407044"/>
            <a:ext cx="2617680" cy="1555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86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348880"/>
            <a:ext cx="7024744" cy="1143000"/>
          </a:xfrm>
        </p:spPr>
        <p:txBody>
          <a:bodyPr>
            <a:noAutofit/>
          </a:bodyPr>
          <a:lstStyle/>
          <a:p>
            <a:r>
              <a:rPr lang="pt-PT" sz="7200" dirty="0" smtClean="0"/>
              <a:t>Inquéritos</a:t>
            </a:r>
            <a:endParaRPr lang="pt-PT" sz="7200" dirty="0"/>
          </a:p>
        </p:txBody>
      </p:sp>
    </p:spTree>
    <p:extLst>
      <p:ext uri="{BB962C8B-B14F-4D97-AF65-F5344CB8AC3E}">
        <p14:creationId xmlns="" xmlns:p14="http://schemas.microsoft.com/office/powerpoint/2010/main" val="18284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1115616" y="1844824"/>
            <a:ext cx="6777317" cy="3508977"/>
          </a:xfrm>
        </p:spPr>
        <p:txBody>
          <a:bodyPr>
            <a:normAutofit/>
          </a:bodyPr>
          <a:lstStyle/>
          <a:p>
            <a:r>
              <a:rPr lang="pt-PT" dirty="0"/>
              <a:t>A informação foi obtida através de 2 visitas aos espaços verdes de </a:t>
            </a:r>
            <a:r>
              <a:rPr lang="pt-PT" dirty="0" smtClean="0"/>
              <a:t>Faro de </a:t>
            </a:r>
            <a:r>
              <a:rPr lang="pt-PT" dirty="0"/>
              <a:t>90 minutos cada, obtivemos 35 inquéritos preenchidos, 23 homens e 12 mulheres.</a:t>
            </a:r>
          </a:p>
          <a:p>
            <a:r>
              <a:rPr lang="pt-PT" dirty="0"/>
              <a:t>Apesar do reduzido número de pessoas, devido </a:t>
            </a:r>
            <a:r>
              <a:rPr lang="pt-PT" dirty="0" smtClean="0"/>
              <a:t>à </a:t>
            </a:r>
            <a:r>
              <a:rPr lang="pt-PT" dirty="0"/>
              <a:t>hora na qual os inquéritos foram realizados, as estatísticas continuam satisfatórias e foram conseguidas inúmeras sugestões.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6450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3556177970"/>
              </p:ext>
            </p:extLst>
          </p:nvPr>
        </p:nvGraphicFramePr>
        <p:xfrm>
          <a:off x="-34783" y="18403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517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37311355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4893968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Sugestões: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916832"/>
            <a:ext cx="7056784" cy="4248472"/>
          </a:xfrm>
        </p:spPr>
        <p:txBody>
          <a:bodyPr>
            <a:normAutofit/>
          </a:bodyPr>
          <a:lstStyle/>
          <a:p>
            <a:r>
              <a:rPr lang="pt-PT" dirty="0"/>
              <a:t>R</a:t>
            </a:r>
            <a:r>
              <a:rPr lang="pt-PT" dirty="0" smtClean="0"/>
              <a:t>enovação </a:t>
            </a:r>
            <a:r>
              <a:rPr lang="pt-PT" dirty="0"/>
              <a:t>do </a:t>
            </a:r>
            <a:r>
              <a:rPr lang="pt-PT" dirty="0" smtClean="0"/>
              <a:t>chão;</a:t>
            </a:r>
          </a:p>
          <a:p>
            <a:r>
              <a:rPr lang="pt-PT" dirty="0"/>
              <a:t>U</a:t>
            </a:r>
            <a:r>
              <a:rPr lang="pt-PT" dirty="0" smtClean="0"/>
              <a:t>m segurança;</a:t>
            </a:r>
          </a:p>
          <a:p>
            <a:r>
              <a:rPr lang="pt-PT" dirty="0"/>
              <a:t>D</a:t>
            </a:r>
            <a:r>
              <a:rPr lang="pt-PT" dirty="0" smtClean="0"/>
              <a:t>evolver a Alameda ao </a:t>
            </a:r>
            <a:r>
              <a:rPr lang="pt-PT" dirty="0"/>
              <a:t>cuidado da </a:t>
            </a:r>
            <a:r>
              <a:rPr lang="pt-PT" dirty="0" smtClean="0"/>
              <a:t>Fagar (pois enquanto esteve ao seu cuidado, encontrava-se em melhores condições);</a:t>
            </a:r>
            <a:endParaRPr lang="pt-PT" dirty="0"/>
          </a:p>
          <a:p>
            <a:r>
              <a:rPr lang="pt-PT" dirty="0" smtClean="0"/>
              <a:t>Criar um plano </a:t>
            </a:r>
            <a:r>
              <a:rPr lang="pt-PT" dirty="0"/>
              <a:t>da </a:t>
            </a:r>
            <a:r>
              <a:rPr lang="pt-PT" dirty="0" smtClean="0"/>
              <a:t>limpeza;</a:t>
            </a:r>
          </a:p>
          <a:p>
            <a:r>
              <a:rPr lang="pt-PT" dirty="0" smtClean="0"/>
              <a:t>Melhorar as </a:t>
            </a:r>
            <a:r>
              <a:rPr lang="pt-PT" dirty="0"/>
              <a:t>condições para as </a:t>
            </a:r>
            <a:r>
              <a:rPr lang="pt-PT" dirty="0" smtClean="0"/>
              <a:t>crianças;</a:t>
            </a:r>
          </a:p>
        </p:txBody>
      </p:sp>
    </p:spTree>
    <p:extLst>
      <p:ext uri="{BB962C8B-B14F-4D97-AF65-F5344CB8AC3E}">
        <p14:creationId xmlns="" xmlns:p14="http://schemas.microsoft.com/office/powerpoint/2010/main" val="34039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340768"/>
            <a:ext cx="6777317" cy="3508977"/>
          </a:xfrm>
        </p:spPr>
        <p:txBody>
          <a:bodyPr/>
          <a:lstStyle/>
          <a:p>
            <a:r>
              <a:rPr lang="pt-PT" dirty="0"/>
              <a:t>Criar mais espaços </a:t>
            </a:r>
            <a:r>
              <a:rPr lang="pt-PT" dirty="0" smtClean="0"/>
              <a:t>verdes(junto </a:t>
            </a:r>
            <a:r>
              <a:rPr lang="pt-PT" dirty="0"/>
              <a:t>as piscinas, pista de atletismo</a:t>
            </a:r>
            <a:r>
              <a:rPr lang="pt-PT" dirty="0" smtClean="0"/>
              <a:t>); </a:t>
            </a:r>
            <a:endParaRPr lang="pt-PT" dirty="0"/>
          </a:p>
          <a:p>
            <a:r>
              <a:rPr lang="pt-PT" dirty="0"/>
              <a:t>Fazer uma </a:t>
            </a:r>
            <a:r>
              <a:rPr lang="pt-PT" dirty="0" smtClean="0"/>
              <a:t>limpeza melhor das </a:t>
            </a:r>
            <a:r>
              <a:rPr lang="pt-PT" dirty="0"/>
              <a:t>casas de </a:t>
            </a:r>
            <a:r>
              <a:rPr lang="pt-PT" dirty="0" smtClean="0"/>
              <a:t>banho;</a:t>
            </a:r>
            <a:endParaRPr lang="pt-PT" dirty="0"/>
          </a:p>
          <a:p>
            <a:r>
              <a:rPr lang="pt-PT" dirty="0"/>
              <a:t>Promover actividades </a:t>
            </a:r>
            <a:r>
              <a:rPr lang="pt-PT" dirty="0" smtClean="0"/>
              <a:t>ecológicas;</a:t>
            </a:r>
            <a:endParaRPr lang="pt-PT" dirty="0"/>
          </a:p>
          <a:p>
            <a:r>
              <a:rPr lang="pt-PT" dirty="0"/>
              <a:t>Melhor entrada </a:t>
            </a:r>
            <a:r>
              <a:rPr lang="pt-PT" dirty="0" smtClean="0"/>
              <a:t>de Montenegro para o Parque Ribeirinho;</a:t>
            </a:r>
            <a:endParaRPr lang="pt-PT" dirty="0"/>
          </a:p>
          <a:p>
            <a:r>
              <a:rPr lang="pt-PT" dirty="0" smtClean="0"/>
              <a:t>Fazer </a:t>
            </a:r>
            <a:r>
              <a:rPr lang="pt-PT" dirty="0"/>
              <a:t>as devidas </a:t>
            </a:r>
            <a:r>
              <a:rPr lang="pt-PT" dirty="0" smtClean="0"/>
              <a:t>reparações;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9153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en-US" dirty="0" smtClean="0"/>
              <a:t>O que são?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7772400" cy="4572000"/>
          </a:xfrm>
        </p:spPr>
        <p:txBody>
          <a:bodyPr/>
          <a:lstStyle/>
          <a:p>
            <a:r>
              <a:rPr lang="en-US" dirty="0" smtClean="0"/>
              <a:t>Espaços verdes são </a:t>
            </a:r>
            <a:r>
              <a:rPr lang="pt-PT" dirty="0" smtClean="0"/>
              <a:t>terrenos </a:t>
            </a:r>
            <a:r>
              <a:rPr lang="pt-PT" dirty="0"/>
              <a:t>onde estão presente espécies vegetais, num contexto </a:t>
            </a:r>
            <a:r>
              <a:rPr lang="pt-PT" dirty="0" smtClean="0"/>
              <a:t>urbano.</a:t>
            </a:r>
          </a:p>
          <a:p>
            <a:r>
              <a:rPr lang="pt-PT" dirty="0" smtClean="0"/>
              <a:t>São zonas </a:t>
            </a:r>
            <a:r>
              <a:rPr lang="pt-PT" dirty="0"/>
              <a:t>de recreio e </a:t>
            </a:r>
            <a:r>
              <a:rPr lang="pt-PT" dirty="0" smtClean="0"/>
              <a:t>lazer, favorecendo </a:t>
            </a:r>
            <a:r>
              <a:rPr lang="pt-PT" dirty="0"/>
              <a:t>os encontros entre os cidadãos</a:t>
            </a:r>
            <a:r>
              <a:rPr lang="pt-PT" dirty="0" smtClean="0"/>
              <a:t>.</a:t>
            </a:r>
          </a:p>
          <a:p>
            <a:r>
              <a:rPr lang="pt-PT" dirty="0" smtClean="0"/>
              <a:t>Por tanto é do nosso dever contribuir para o bem estar desses mesmos embora muitas pessoas  não o façam.</a:t>
            </a:r>
            <a:endParaRPr lang="en-US" dirty="0"/>
          </a:p>
        </p:txBody>
      </p:sp>
      <p:pic>
        <p:nvPicPr>
          <p:cNvPr id="1026" name="Picture 2" descr="http://upload.wikimedia.org/wikipedia/commons/thumb/2/26/Parque_da_Cidade.JPG/800px-Parque_da_Cid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723456" cy="2042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560840" cy="1143000"/>
          </a:xfrm>
        </p:spPr>
        <p:txBody>
          <a:bodyPr>
            <a:normAutofit/>
          </a:bodyPr>
          <a:lstStyle/>
          <a:p>
            <a:r>
              <a:rPr lang="pt-PT" sz="3200" dirty="0"/>
              <a:t>Após a </a:t>
            </a:r>
            <a:r>
              <a:rPr lang="pt-PT" sz="3200" dirty="0" smtClean="0"/>
              <a:t> nossa reflexão decidimos </a:t>
            </a:r>
            <a:r>
              <a:rPr lang="pt-PT" sz="3200" dirty="0"/>
              <a:t>que a nossa proposta seria</a:t>
            </a:r>
            <a:r>
              <a:rPr lang="pt-PT" sz="3200" dirty="0" smtClean="0"/>
              <a:t>: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913660"/>
          </a:xfrm>
        </p:spPr>
        <p:txBody>
          <a:bodyPr>
            <a:normAutofit fontScale="85000" lnSpcReduction="20000"/>
          </a:bodyPr>
          <a:lstStyle/>
          <a:p>
            <a:r>
              <a:rPr lang="pt-PT" dirty="0"/>
              <a:t>Devolver o Parque da Alameda ao cuidado da Fagar, devido a opinião de vários ser de que a Alameda estava melhor nessa altura</a:t>
            </a:r>
            <a:r>
              <a:rPr lang="pt-PT" dirty="0" smtClean="0"/>
              <a:t>.</a:t>
            </a:r>
          </a:p>
          <a:p>
            <a:r>
              <a:rPr lang="pt-PT" dirty="0" smtClean="0"/>
              <a:t>Uma </a:t>
            </a:r>
            <a:r>
              <a:rPr lang="pt-PT" dirty="0"/>
              <a:t>criação de um plano de limpeza, muitos se queixaram do lixo no parque e do estado das casas de banho. </a:t>
            </a:r>
            <a:endParaRPr lang="pt-PT" dirty="0" smtClean="0"/>
          </a:p>
          <a:p>
            <a:r>
              <a:rPr lang="pt-PT" dirty="0" smtClean="0"/>
              <a:t>A </a:t>
            </a:r>
            <a:r>
              <a:rPr lang="pt-PT" dirty="0"/>
              <a:t>renovação do chão na Alameda, devido às pedrinhas já </a:t>
            </a:r>
            <a:r>
              <a:rPr lang="pt-PT" dirty="0" smtClean="0"/>
              <a:t>estarem </a:t>
            </a:r>
            <a:r>
              <a:rPr lang="pt-PT" dirty="0"/>
              <a:t>todas amontoadas em lugares específicos do parque onde ninguém passa e o resto ser apenas terra batida.</a:t>
            </a:r>
          </a:p>
          <a:p>
            <a:r>
              <a:rPr lang="pt-PT" dirty="0" smtClean="0"/>
              <a:t>Também </a:t>
            </a:r>
            <a:r>
              <a:rPr lang="pt-PT" dirty="0"/>
              <a:t>foi questão de queixa o estado das casas de banho no parque Ribeirinho.</a:t>
            </a:r>
          </a:p>
          <a:p>
            <a:r>
              <a:rPr lang="pt-PT" dirty="0" smtClean="0"/>
              <a:t>E </a:t>
            </a:r>
            <a:r>
              <a:rPr lang="pt-PT" dirty="0"/>
              <a:t>a insuficiência de espaços verdes na cidade, até recebemos ideias de onde há falta dos mesmos.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6562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Este trabalho </a:t>
            </a:r>
            <a:r>
              <a:rPr lang="pt-PT" dirty="0" smtClean="0"/>
              <a:t>envolve</a:t>
            </a:r>
            <a:r>
              <a:rPr lang="en-US" dirty="0" smtClean="0"/>
              <a:t> </a:t>
            </a:r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espaços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2812" y="692696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Jardim</a:t>
            </a:r>
            <a:r>
              <a:rPr lang="en-US" dirty="0" smtClean="0"/>
              <a:t> da Alameda</a:t>
            </a:r>
            <a:endParaRPr lang="en-US" dirty="0"/>
          </a:p>
        </p:txBody>
      </p:sp>
      <p:sp>
        <p:nvSpPr>
          <p:cNvPr id="4" name="AutoShape 2" descr="https://encrypted-tbn2.gstatic.com/images?q=tbn:ANd9GcSudohzBDzQ-ea4_krez4kxD-s70oqvKGcUis8fqE2VBOQ5rAv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2" name="Picture 4" descr="https://encrypted-tbn2.gstatic.com/images?q=tbn:ANd9GcSudohzBDzQ-ea4_krez4kxD-s70oqvKGcUis8fqE2VBOQ5rAv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36" y="2036408"/>
            <a:ext cx="3051332" cy="2014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m1.imgs.sapo.pt/mb/S/t/-/frGkp91T8WB--X-8GwMgMAQI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36408"/>
            <a:ext cx="3018656" cy="2002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lgarvefilm.com/site/parameters/afc/files/Image/fms/location_photo/10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83567"/>
            <a:ext cx="3194720" cy="2129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436096" y="1915432"/>
            <a:ext cx="2880320" cy="3508977"/>
          </a:xfrm>
        </p:spPr>
        <p:txBody>
          <a:bodyPr/>
          <a:lstStyle/>
          <a:p>
            <a:r>
              <a:rPr lang="pt-PT" dirty="0" smtClean="0"/>
              <a:t>Sobretudo terra batida, árvores e falta de espaços temáticos, de lazer, cafés, entre outros.</a:t>
            </a:r>
            <a:endParaRPr lang="pt-PT" dirty="0"/>
          </a:p>
        </p:txBody>
      </p:sp>
      <p:pic>
        <p:nvPicPr>
          <p:cNvPr id="5122" name="Picture 2" descr="C:\Users\user\Desktop\Alameda 2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4248472" cy="3218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07704" y="98176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chemeClr val="bg2"/>
                </a:solidFill>
              </a:rPr>
              <a:t>Antes</a:t>
            </a:r>
            <a:endParaRPr lang="pt-PT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pt-PT" dirty="0" smtClean="0"/>
              <a:t>Atualmente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24128" y="2367459"/>
            <a:ext cx="2456721" cy="3769392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Foi feita uma fonte para alguns animais,        também foi feito um campo de minigolfe,    um café e uma biblioteca.</a:t>
            </a:r>
            <a:endParaRPr lang="pt-PT" dirty="0"/>
          </a:p>
        </p:txBody>
      </p:sp>
      <p:pic>
        <p:nvPicPr>
          <p:cNvPr id="6146" name="Picture 2" descr="http://cdn1.igogo.pt/fotos/05/16/jardim-da-alameda-joao-de-deus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367458"/>
            <a:ext cx="1944216" cy="1781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w2.google.com/mw-panoramio/photos/medium/79516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434764"/>
            <a:ext cx="2307387" cy="1730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2.bp.blogspot.com/-csLWyNXD2N8/T0l1p7Xpt9I/AAAAAAAAKxw/S4B_4qiKXt4/s1600/IMG_4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67459"/>
            <a:ext cx="2699426" cy="1781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4.photobucket.com/albums/y133/trintaum/1617e18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48461"/>
            <a:ext cx="2289124" cy="171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09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Parque das </a:t>
            </a:r>
            <a:r>
              <a:rPr lang="en-US" dirty="0" err="1" smtClean="0"/>
              <a:t>figuras</a:t>
            </a:r>
            <a:endParaRPr lang="en-US" dirty="0"/>
          </a:p>
        </p:txBody>
      </p:sp>
      <p:pic>
        <p:nvPicPr>
          <p:cNvPr id="3074" name="Picture 2" descr="http://1.bp.blogspot.com/-NGpnmSdIkYY/ToBMpm3WsLI/AAAAAAAAIio/SJ8xS4G5o_M/s640/pg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439188" cy="2579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enisfaro.com/www/get_imagem.php?tipo=JPG&amp;imagem=i06133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456384" cy="2579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pt-PT" dirty="0" smtClean="0"/>
              <a:t>Antes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652120" y="2276872"/>
            <a:ext cx="2672745" cy="3508977"/>
          </a:xfrm>
        </p:spPr>
        <p:txBody>
          <a:bodyPr/>
          <a:lstStyle/>
          <a:p>
            <a:r>
              <a:rPr lang="pt-PT" dirty="0" smtClean="0"/>
              <a:t>Antes era um simples terreno </a:t>
            </a:r>
            <a:r>
              <a:rPr lang="pt-PT" dirty="0" err="1" smtClean="0"/>
              <a:t>descampado,de</a:t>
            </a:r>
            <a:r>
              <a:rPr lang="pt-PT" dirty="0" smtClean="0"/>
              <a:t> terra batida.</a:t>
            </a:r>
            <a:endParaRPr lang="pt-PT" dirty="0"/>
          </a:p>
        </p:txBody>
      </p:sp>
      <p:pic>
        <p:nvPicPr>
          <p:cNvPr id="7170" name="Picture 2" descr="C:\Users\user\Desktop\Forum 2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188238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baixo 3"/>
          <p:cNvSpPr/>
          <p:nvPr/>
        </p:nvSpPr>
        <p:spPr>
          <a:xfrm rot="2983289">
            <a:off x="4438503" y="2410482"/>
            <a:ext cx="432048" cy="2304256"/>
          </a:xfrm>
          <a:prstGeom prst="downArrow">
            <a:avLst>
              <a:gd name="adj1" fmla="val 30760"/>
              <a:gd name="adj2" fmla="val 78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9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pt-PT" dirty="0" smtClean="0"/>
              <a:t>Atualmente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24128" y="2204864"/>
            <a:ext cx="2672745" cy="3793299"/>
          </a:xfrm>
        </p:spPr>
        <p:txBody>
          <a:bodyPr/>
          <a:lstStyle/>
          <a:p>
            <a:r>
              <a:rPr lang="pt-PT" dirty="0" smtClean="0"/>
              <a:t>Agora um espaço onde são praticados vários tipos de desportos e </a:t>
            </a:r>
            <a:r>
              <a:rPr lang="pt-PT" dirty="0" err="1" smtClean="0"/>
              <a:t>atividades</a:t>
            </a:r>
            <a:r>
              <a:rPr lang="pt-PT" dirty="0" smtClean="0"/>
              <a:t> para todas as idades.</a:t>
            </a:r>
            <a:endParaRPr lang="pt-PT" dirty="0"/>
          </a:p>
        </p:txBody>
      </p:sp>
      <p:pic>
        <p:nvPicPr>
          <p:cNvPr id="8194" name="Picture 2" descr="http://3.bp.blogspot.com/-1HbDzcWzN8I/VQ82UYWGwuI/AAAAAAAAK5I/UkVRSzxm0x8/s1600/Deskto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3" y="1916832"/>
            <a:ext cx="2656153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oxealgarve.com/alg/index.php?view=image&amp;format=raw&amp;type=orig&amp;id=863&amp;option=com_joomgallery&amp;Itemid=1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69432"/>
            <a:ext cx="2317915" cy="1817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ulinformacao.pt/wp-content/uploads/2014/09/Faro_Ativo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7" y="2348880"/>
            <a:ext cx="2123206" cy="1416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Forum 2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3" y="4069432"/>
            <a:ext cx="2242603" cy="2249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04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</TotalTime>
  <Words>433</Words>
  <Application>Microsoft Office PowerPoint</Application>
  <PresentationFormat>Apresentação no Ecrã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Austin</vt:lpstr>
      <vt:lpstr>Espaços Verdes Da  Cidade De Faro</vt:lpstr>
      <vt:lpstr>O que são?</vt:lpstr>
      <vt:lpstr>Este trabalho envolve três espaços diferentes</vt:lpstr>
      <vt:lpstr>Jardim da Alameda</vt:lpstr>
      <vt:lpstr>Diapositivo 5</vt:lpstr>
      <vt:lpstr>Atualmente</vt:lpstr>
      <vt:lpstr>Parque das figuras</vt:lpstr>
      <vt:lpstr>Antes</vt:lpstr>
      <vt:lpstr>Atualmente</vt:lpstr>
      <vt:lpstr>Parque Ribeirinho</vt:lpstr>
      <vt:lpstr>Antes</vt:lpstr>
      <vt:lpstr>Atualmente</vt:lpstr>
      <vt:lpstr>Inquéritos</vt:lpstr>
      <vt:lpstr>Diapositivo 14</vt:lpstr>
      <vt:lpstr>Diapositivo 15</vt:lpstr>
      <vt:lpstr>Diapositivo 16</vt:lpstr>
      <vt:lpstr>Diapositivo 17</vt:lpstr>
      <vt:lpstr>Sugestões: </vt:lpstr>
      <vt:lpstr>Diapositivo 19</vt:lpstr>
      <vt:lpstr>Após a  nossa reflexão decidimos que a nossa proposta seria: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AUA</dc:creator>
  <cp:lastModifiedBy>Fernando Gomes</cp:lastModifiedBy>
  <cp:revision>21</cp:revision>
  <dcterms:created xsi:type="dcterms:W3CDTF">2015-04-13T20:27:13Z</dcterms:created>
  <dcterms:modified xsi:type="dcterms:W3CDTF">2015-04-26T20:58:10Z</dcterms:modified>
</cp:coreProperties>
</file>