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4" r:id="rId3"/>
    <p:sldId id="275" r:id="rId4"/>
    <p:sldId id="257" r:id="rId5"/>
    <p:sldId id="258" r:id="rId6"/>
    <p:sldId id="259" r:id="rId7"/>
    <p:sldId id="271" r:id="rId8"/>
    <p:sldId id="263" r:id="rId9"/>
    <p:sldId id="272" r:id="rId10"/>
    <p:sldId id="261" r:id="rId11"/>
    <p:sldId id="265" r:id="rId12"/>
    <p:sldId id="273" r:id="rId13"/>
    <p:sldId id="262" r:id="rId14"/>
    <p:sldId id="270" r:id="rId15"/>
    <p:sldId id="266" r:id="rId16"/>
    <p:sldId id="274" r:id="rId17"/>
    <p:sldId id="268" r:id="rId18"/>
    <p:sldId id="269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990E19E-2DB6-4EA9-A9F2-F2B5F1CF7AEC}" type="datetimeFigureOut">
              <a:rPr lang="pt-PT" smtClean="0"/>
              <a:pPr/>
              <a:t>22/04/2015</a:t>
            </a:fld>
            <a:endParaRPr lang="pt-P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688DCAB6-1214-4E11-A5D0-3B3EBAF078F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Projeto Nós Propomos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Praça da República</a:t>
            </a:r>
          </a:p>
          <a:p>
            <a:r>
              <a:rPr lang="pt-PT" dirty="0" smtClean="0"/>
              <a:t>Alcobaça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689"/>
            <a:ext cx="2932802" cy="19945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00" y="68580"/>
            <a:ext cx="2476500" cy="1847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600325" cy="1762125"/>
          </a:xfrm>
          <a:prstGeom prst="rect">
            <a:avLst/>
          </a:prstGeom>
        </p:spPr>
      </p:pic>
      <p:pic>
        <p:nvPicPr>
          <p:cNvPr id="7" name="Picture 6" descr="Captura de ecrã 2015-04-22, às 21.08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01208"/>
            <a:ext cx="2806700" cy="1282700"/>
          </a:xfrm>
          <a:prstGeom prst="rect">
            <a:avLst/>
          </a:prstGeom>
        </p:spPr>
      </p:pic>
      <p:pic>
        <p:nvPicPr>
          <p:cNvPr id="8" name="Picture 7" descr="Captura de ecrã 2015-04-22, às 21.08.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29200"/>
            <a:ext cx="1166686" cy="1218704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096344" cy="8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História/Curiosidades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Esta </a:t>
            </a:r>
            <a:r>
              <a:rPr lang="pt-PT" dirty="0"/>
              <a:t>Praça que se comunica através de 2 arcos (Cister e Claraval) com a Praça D.Afonso Henriques já teve 3 designações </a:t>
            </a:r>
            <a:r>
              <a:rPr lang="pt-PT" dirty="0" smtClean="0"/>
              <a:t>: Praça </a:t>
            </a:r>
            <a:r>
              <a:rPr lang="pt-PT" dirty="0"/>
              <a:t>do Peixe, Praça das Amoreiras, Praça do </a:t>
            </a:r>
            <a:r>
              <a:rPr lang="pt-PT" dirty="0" smtClean="0"/>
              <a:t>Príncipe D.Carlos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A </a:t>
            </a:r>
            <a:r>
              <a:rPr lang="pt-PT" dirty="0"/>
              <a:t>8 de Outubro de 1910, obteve a </a:t>
            </a:r>
            <a:r>
              <a:rPr lang="pt-PT" dirty="0" smtClean="0"/>
              <a:t>raríssima </a:t>
            </a:r>
            <a:r>
              <a:rPr lang="pt-PT" dirty="0"/>
              <a:t>designação de Praça da República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r>
              <a:rPr lang="pt-PT" dirty="0" smtClean="0"/>
              <a:t>    Foi utilizada </a:t>
            </a:r>
            <a:r>
              <a:rPr lang="pt-PT" dirty="0"/>
              <a:t>como mercado de frutas e hortaliças, depois como mercado do peixe e mais tarde como parque de estacionamento, tem desde 1992 a </a:t>
            </a:r>
            <a:r>
              <a:rPr lang="pt-PT" dirty="0" smtClean="0"/>
              <a:t>atual </a:t>
            </a:r>
            <a:r>
              <a:rPr lang="pt-PT" dirty="0"/>
              <a:t>disposição. Fez parte integrante do complexo Abacial até à saída dos Frades deste Convento.</a:t>
            </a:r>
          </a:p>
        </p:txBody>
      </p:sp>
    </p:spTree>
    <p:extLst>
      <p:ext uri="{BB962C8B-B14F-4D97-AF65-F5344CB8AC3E}">
        <p14:creationId xmlns:p14="http://schemas.microsoft.com/office/powerpoint/2010/main" val="29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104456" cy="3024336"/>
          </a:xfrm>
        </p:spPr>
      </p:pic>
      <p:sp>
        <p:nvSpPr>
          <p:cNvPr id="5" name="Rectângulo 4"/>
          <p:cNvSpPr/>
          <p:nvPr/>
        </p:nvSpPr>
        <p:spPr>
          <a:xfrm>
            <a:off x="4427984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Arco de Cister - No tempo dos Frades de Cister, estes arcos ligavam o antigo celeiro a outras dependências do Mosteiro de Santa Maria de Alcobaça.</a:t>
            </a:r>
          </a:p>
        </p:txBody>
      </p:sp>
    </p:spTree>
    <p:extLst>
      <p:ext uri="{BB962C8B-B14F-4D97-AF65-F5344CB8AC3E}">
        <p14:creationId xmlns:p14="http://schemas.microsoft.com/office/powerpoint/2010/main" val="15301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cobaça_Praça_da_Repúblic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4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45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Proposta Final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O nosso grupo face aos problemas de abandono da praça propõe a criação de um centro de convívio/cultural, em que todos os espaços da praça que neste momento estão livres sejam ocupados com atividades de carater social, artístico, entre outros… </a:t>
            </a:r>
            <a:r>
              <a:rPr lang="pt-PT" dirty="0"/>
              <a:t>D</a:t>
            </a:r>
            <a:r>
              <a:rPr lang="pt-PT" dirty="0" smtClean="0"/>
              <a:t>este modo a praça seria dividida em estações sendo que cada uma representa uma atividade lúdica/cultural.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65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968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2" b="8992"/>
          <a:stretch>
            <a:fillRect/>
          </a:stretch>
        </p:blipFill>
        <p:spPr>
          <a:xfrm>
            <a:off x="1547664" y="2492896"/>
            <a:ext cx="5821463" cy="3198287"/>
          </a:xfrm>
        </p:spPr>
      </p:pic>
    </p:spTree>
    <p:extLst>
      <p:ext uri="{BB962C8B-B14F-4D97-AF65-F5344CB8AC3E}">
        <p14:creationId xmlns:p14="http://schemas.microsoft.com/office/powerpoint/2010/main" val="15766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Fotos/estações</a:t>
            </a:r>
            <a:endParaRPr lang="pt-PT" dirty="0" smtClean="0"/>
          </a:p>
          <a:p>
            <a:r>
              <a:rPr lang="pt-PT" dirty="0" smtClean="0"/>
              <a:t>Multimédia</a:t>
            </a:r>
            <a:r>
              <a:rPr lang="pt-PT" dirty="0" smtClean="0"/>
              <a:t>, snack bar, atelier de pintura, musica ao vivo, </a:t>
            </a:r>
            <a:r>
              <a:rPr lang="pt-PT" dirty="0" err="1" smtClean="0"/>
              <a:t>bookcrossing</a:t>
            </a:r>
            <a:r>
              <a:rPr lang="pt-PT" dirty="0" smtClean="0"/>
              <a:t>, </a:t>
            </a:r>
            <a:r>
              <a:rPr lang="pt-PT" dirty="0" err="1" smtClean="0"/>
              <a:t>creperia</a:t>
            </a:r>
            <a:r>
              <a:rPr lang="pt-PT" dirty="0" smtClean="0"/>
              <a:t>/gelataria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24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4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4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6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40" y="3244836"/>
            <a:ext cx="9144000" cy="27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Trabalho realizado por: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Ana Sara Chaves </a:t>
            </a:r>
          </a:p>
          <a:p>
            <a:r>
              <a:rPr lang="pt-PT" dirty="0" smtClean="0"/>
              <a:t>Carolina Santos </a:t>
            </a:r>
          </a:p>
          <a:p>
            <a:r>
              <a:rPr lang="pt-PT" dirty="0" smtClean="0"/>
              <a:t>Filipa Borges </a:t>
            </a:r>
          </a:p>
          <a:p>
            <a:r>
              <a:rPr lang="pt-PT" dirty="0" smtClean="0"/>
              <a:t>Helena Barata </a:t>
            </a:r>
          </a:p>
          <a:p>
            <a:r>
              <a:rPr lang="pt-PT" dirty="0" smtClean="0"/>
              <a:t>Mariana Cordeiro </a:t>
            </a:r>
            <a:endParaRPr lang="pt-PT" dirty="0"/>
          </a:p>
        </p:txBody>
      </p:sp>
      <p:pic>
        <p:nvPicPr>
          <p:cNvPr id="5" name="Imagem 4" descr="trabalh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420888"/>
            <a:ext cx="3419872" cy="293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Caracterização da Área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área em estudo localiza-se no centro histórico de Alcobaça, mais propriamente em redor do Mosteiro de Alcobaça, o maior ponto de atração turístico da cidade. </a:t>
            </a:r>
          </a:p>
          <a:p>
            <a:r>
              <a:rPr lang="pt-PT" dirty="0" smtClean="0"/>
              <a:t>Esta praça localiza-se junto ao comércio local/tradicional, no entanto encontra-se bastante degradada e praticamente ao abandono.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19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publi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r="22633"/>
          <a:stretch>
            <a:fillRect/>
          </a:stretch>
        </p:blipFill>
        <p:spPr>
          <a:xfrm>
            <a:off x="2123728" y="2276872"/>
            <a:ext cx="5173391" cy="2842239"/>
          </a:xfrm>
        </p:spPr>
      </p:pic>
    </p:spTree>
    <p:extLst>
      <p:ext uri="{BB962C8B-B14F-4D97-AF65-F5344CB8AC3E}">
        <p14:creationId xmlns:p14="http://schemas.microsoft.com/office/powerpoint/2010/main" val="278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 No âmbito da disciplina de Geografia, foi-nos proposto a realização do projeto “Nós propomos”, inserido na temática de ordenamento e planeamento do território. </a:t>
            </a:r>
          </a:p>
          <a:p>
            <a:pPr algn="just"/>
            <a:r>
              <a:rPr lang="pt-PT" dirty="0"/>
              <a:t> Em primeiro lugar, começámos por identificar as áreas que necessitavam de recuperação a nível do património municipal.  </a:t>
            </a:r>
            <a:endParaRPr lang="pt-PT" dirty="0" smtClean="0"/>
          </a:p>
          <a:p>
            <a:pPr algn="just"/>
            <a:r>
              <a:rPr lang="pt-PT" dirty="0" smtClean="0"/>
              <a:t>Com isto, centramo-nos na Praça da República, praça situada na zona histórica </a:t>
            </a:r>
            <a:r>
              <a:rPr lang="pt-PT" smtClean="0"/>
              <a:t>da cidade.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28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Problemas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Habitações ao abandono (principalmente na zona histórica da cidade);</a:t>
            </a:r>
          </a:p>
          <a:p>
            <a:r>
              <a:rPr lang="pt-PT" dirty="0" smtClean="0"/>
              <a:t>Falta de dinamismo no centro histórico;</a:t>
            </a:r>
          </a:p>
          <a:p>
            <a:r>
              <a:rPr lang="pt-PT" dirty="0" smtClean="0"/>
              <a:t>Monumento histórico e espaço envolvente degradado e ao abandono.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6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Soluções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r>
              <a:rPr lang="pt-PT" dirty="0" smtClean="0"/>
              <a:t>Reabilitação de habitações, especialmente no espaço histórico;</a:t>
            </a:r>
          </a:p>
          <a:p>
            <a:r>
              <a:rPr lang="pt-PT" dirty="0" smtClean="0"/>
              <a:t>Incentivo a novos tipos de comércio, através de subsídios oferecidos pela Câmara Municipal;</a:t>
            </a:r>
          </a:p>
          <a:p>
            <a:r>
              <a:rPr lang="pt-PT" dirty="0" smtClean="0"/>
              <a:t>Estimular o desenvolvimento de atividades de lazer para crianças, jovens e idosos;</a:t>
            </a:r>
          </a:p>
          <a:p>
            <a:r>
              <a:rPr lang="pt-PT" dirty="0" smtClean="0"/>
              <a:t>Requalificação em geral do espaço envolvente. 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19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087239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>
          <a:xfrm>
            <a:off x="1547664" y="2348880"/>
            <a:ext cx="5893471" cy="3237847"/>
          </a:xfrm>
        </p:spPr>
      </p:pic>
    </p:spTree>
    <p:extLst>
      <p:ext uri="{BB962C8B-B14F-4D97-AF65-F5344CB8AC3E}">
        <p14:creationId xmlns:p14="http://schemas.microsoft.com/office/powerpoint/2010/main" val="6293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Qualidades desta zona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Boa acessibilidade;</a:t>
            </a:r>
          </a:p>
          <a:p>
            <a:r>
              <a:rPr lang="pt-PT" dirty="0" smtClean="0"/>
              <a:t>Forte atração do espaço;</a:t>
            </a:r>
          </a:p>
          <a:p>
            <a:r>
              <a:rPr lang="pt-PT" dirty="0" smtClean="0"/>
              <a:t>Beleza arquitetónica/histórica da zona;</a:t>
            </a:r>
          </a:p>
          <a:p>
            <a:r>
              <a:rPr lang="pt-PT" dirty="0" smtClean="0"/>
              <a:t>Zona ampla;</a:t>
            </a:r>
          </a:p>
          <a:p>
            <a:r>
              <a:rPr lang="pt-PT" dirty="0" smtClean="0"/>
              <a:t>Predomínio </a:t>
            </a:r>
            <a:r>
              <a:rPr lang="pt-PT" dirty="0" smtClean="0"/>
              <a:t>de </a:t>
            </a:r>
            <a:r>
              <a:rPr lang="pt-PT" dirty="0" smtClean="0"/>
              <a:t>comércio </a:t>
            </a:r>
            <a:r>
              <a:rPr lang="pt-PT" dirty="0" smtClean="0"/>
              <a:t>tradicional.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41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cobaça - Praça da República.3_thumb[2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9372"/>
          <a:stretch>
            <a:fillRect/>
          </a:stretch>
        </p:blipFill>
        <p:spPr>
          <a:xfrm>
            <a:off x="1403648" y="2348880"/>
            <a:ext cx="6325519" cy="3475213"/>
          </a:xfrm>
        </p:spPr>
      </p:pic>
    </p:spTree>
    <p:extLst>
      <p:ext uri="{BB962C8B-B14F-4D97-AF65-F5344CB8AC3E}">
        <p14:creationId xmlns:p14="http://schemas.microsoft.com/office/powerpoint/2010/main" val="39404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206</TotalTime>
  <Words>443</Words>
  <Application>Microsoft Office PowerPoint</Application>
  <PresentationFormat>Apresentação no Ecrã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1" baseType="lpstr">
      <vt:lpstr>News Gothic MT</vt:lpstr>
      <vt:lpstr>Wingdings</vt:lpstr>
      <vt:lpstr>Inspiration</vt:lpstr>
      <vt:lpstr>Projeto Nós Propomos</vt:lpstr>
      <vt:lpstr>Caracterização da Área </vt:lpstr>
      <vt:lpstr>Apresentação do PowerPoint</vt:lpstr>
      <vt:lpstr>Introdução</vt:lpstr>
      <vt:lpstr>Problemas</vt:lpstr>
      <vt:lpstr>Soluções</vt:lpstr>
      <vt:lpstr>Apresentação do PowerPoint</vt:lpstr>
      <vt:lpstr>Qualidades desta zona</vt:lpstr>
      <vt:lpstr>Apresentação do PowerPoint</vt:lpstr>
      <vt:lpstr>História/Curiosidades</vt:lpstr>
      <vt:lpstr>Apresentação do PowerPoint</vt:lpstr>
      <vt:lpstr>Apresentação do PowerPoint</vt:lpstr>
      <vt:lpstr>Proposta Final</vt:lpstr>
      <vt:lpstr>Apresentação do PowerPoint</vt:lpstr>
      <vt:lpstr>Apresentação do PowerPoint</vt:lpstr>
      <vt:lpstr>Apresentação do PowerPoint</vt:lpstr>
      <vt:lpstr>Apresentação do PowerPoint</vt:lpstr>
      <vt:lpstr>Trabalho realizado por: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Nós Propomos</dc:title>
  <dc:creator>Aluno</dc:creator>
  <cp:lastModifiedBy>User</cp:lastModifiedBy>
  <cp:revision>36</cp:revision>
  <dcterms:created xsi:type="dcterms:W3CDTF">2015-04-07T11:53:15Z</dcterms:created>
  <dcterms:modified xsi:type="dcterms:W3CDTF">2015-04-22T20:39:47Z</dcterms:modified>
</cp:coreProperties>
</file>