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4" r:id="rId3"/>
    <p:sldId id="258" r:id="rId4"/>
    <p:sldId id="262" r:id="rId5"/>
    <p:sldId id="263" r:id="rId6"/>
    <p:sldId id="266" r:id="rId7"/>
    <p:sldId id="265" r:id="rId8"/>
    <p:sldId id="259" r:id="rId9"/>
    <p:sldId id="261" r:id="rId10"/>
    <p:sldId id="257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5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3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51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28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0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3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2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4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DCEA-8F38-4D9F-92E4-10E3634C730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56062D-412E-4A41-94D0-B3E1B9826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7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866" y="261065"/>
            <a:ext cx="7766936" cy="1646302"/>
          </a:xfrm>
        </p:spPr>
        <p:txBody>
          <a:bodyPr/>
          <a:lstStyle/>
          <a:p>
            <a:pPr algn="ctr"/>
            <a:r>
              <a:rPr lang="pt-PT" dirty="0" smtClean="0"/>
              <a:t>Nós Propomos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9371" y="1884334"/>
            <a:ext cx="7766936" cy="1096899"/>
          </a:xfrm>
        </p:spPr>
        <p:txBody>
          <a:bodyPr/>
          <a:lstStyle/>
          <a:p>
            <a:r>
              <a:rPr lang="pt-PT" dirty="0" smtClean="0"/>
              <a:t>Restauro da Zona Balnear do Porto do Salão</a:t>
            </a:r>
            <a:endParaRPr lang="en-GB" dirty="0"/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65" y="102317"/>
            <a:ext cx="573236" cy="691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2" descr="C:\Users\Daniela\Desktop\Não mexer\3º Ano do curso\Simbolos\1395067_10151896313014764_26669069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6340475"/>
            <a:ext cx="1685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osé\Desktop\fai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8" y="2432783"/>
            <a:ext cx="5451303" cy="33189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74758" y="5595582"/>
            <a:ext cx="302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Formandos: José Fontes</a:t>
            </a:r>
          </a:p>
          <a:p>
            <a:r>
              <a:rPr lang="pt-PT" dirty="0" smtClean="0"/>
              <a:t>	Ricardo Correia</a:t>
            </a:r>
          </a:p>
          <a:p>
            <a:r>
              <a:rPr lang="pt-PT" smtClean="0"/>
              <a:t>	Ricardo </a:t>
            </a:r>
            <a:r>
              <a:rPr lang="pt-PT" dirty="0" smtClean="0"/>
              <a:t>Silveira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sé\Desktop\Capturar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0" y="907314"/>
            <a:ext cx="5694045" cy="4634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 rot="1628767">
            <a:off x="2437932" y="2372385"/>
            <a:ext cx="1240790" cy="29083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 rot="1983647">
            <a:off x="3140907" y="3141153"/>
            <a:ext cx="538480" cy="392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ounded Rectangle 6"/>
          <p:cNvSpPr/>
          <p:nvPr/>
        </p:nvSpPr>
        <p:spPr>
          <a:xfrm rot="2009983">
            <a:off x="2944611" y="3463795"/>
            <a:ext cx="527685" cy="2311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323674" y="1118514"/>
            <a:ext cx="593725" cy="1265251"/>
            <a:chOff x="6290655" y="907314"/>
            <a:chExt cx="593725" cy="1265251"/>
          </a:xfrm>
        </p:grpSpPr>
        <p:sp>
          <p:nvSpPr>
            <p:cNvPr id="8" name="Rounded Rectangle 7"/>
            <p:cNvSpPr/>
            <p:nvPr/>
          </p:nvSpPr>
          <p:spPr>
            <a:xfrm>
              <a:off x="6323676" y="907314"/>
              <a:ext cx="409575" cy="314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3676" y="1481202"/>
              <a:ext cx="527685" cy="23114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290655" y="1971270"/>
              <a:ext cx="593725" cy="20129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84380" y="946236"/>
            <a:ext cx="281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ea typeface="Calibri" panose="020F0502020204030204" pitchFamily="34" charset="0"/>
              </a:rPr>
              <a:t>Parque de Estacionamento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6884380" y="1458753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Snack Bar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6917399" y="1923381"/>
            <a:ext cx="3514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ea typeface="Calibri" panose="020F0502020204030204" pitchFamily="34" charset="0"/>
              </a:rPr>
              <a:t>Área de melhoramento ao acesso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04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0" y="477671"/>
            <a:ext cx="8729927" cy="5609230"/>
          </a:xfrm>
        </p:spPr>
      </p:pic>
    </p:spTree>
    <p:extLst>
      <p:ext uri="{BB962C8B-B14F-4D97-AF65-F5344CB8AC3E}">
        <p14:creationId xmlns:p14="http://schemas.microsoft.com/office/powerpoint/2010/main" val="234884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62608">
            <a:off x="-79599" y="3690225"/>
            <a:ext cx="10568421" cy="1320800"/>
          </a:xfrm>
        </p:spPr>
        <p:txBody>
          <a:bodyPr>
            <a:normAutofit/>
          </a:bodyPr>
          <a:lstStyle/>
          <a:p>
            <a:pPr algn="ctr"/>
            <a:r>
              <a:rPr lang="pt-PT" sz="4400" dirty="0" smtClean="0"/>
              <a:t>Obrigado pela vossa atenção</a:t>
            </a:r>
            <a:endParaRPr lang="en-GB" sz="4400" dirty="0"/>
          </a:p>
        </p:txBody>
      </p:sp>
      <p:pic>
        <p:nvPicPr>
          <p:cNvPr id="2050" name="Picture 2" descr="http://www.ulisboa.pt/wp-content/uploads/nospropomos_gr-940x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40" y="776167"/>
            <a:ext cx="3140941" cy="17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1" y="1191867"/>
            <a:ext cx="7435515" cy="52571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1101" y="2827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Enquadramento </a:t>
            </a:r>
            <a:r>
              <a:rPr lang="pt-PT" b="1" dirty="0" smtClean="0"/>
              <a:t>geográfico</a:t>
            </a:r>
            <a:br>
              <a:rPr lang="pt-PT" b="1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73100"/>
            <a:ext cx="8136890" cy="57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3811" y="35029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Pontos Fortes</a:t>
            </a:r>
            <a:br>
              <a:rPr lang="pt-PT" b="1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75" y="1417633"/>
            <a:ext cx="7120746" cy="544036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Existência do parque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estacionamento;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Boas condições para a prática do turismo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balnear;</a:t>
            </a:r>
          </a:p>
          <a:p>
            <a:pPr marL="0" lv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Paisagem previlegiada para a ilha do Pico, São Jorge 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Graciosa;</a:t>
            </a:r>
          </a:p>
          <a:p>
            <a:pPr marL="0" lv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Bom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local para a prática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pesca;</a:t>
            </a:r>
          </a:p>
          <a:p>
            <a:pPr marL="0" lv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Local calmo, o que possibilita 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descanso;</a:t>
            </a:r>
          </a:p>
          <a:p>
            <a:pPr marL="0" lv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Existência de parque de merendas, infantil e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campismo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uscasaude.com.br/wp-content/uploads/2012/04/pontos-forte-e-pontos-fra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590">
            <a:off x="7478649" y="1248737"/>
            <a:ext cx="2081617" cy="15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3525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b="1" dirty="0" smtClean="0"/>
              <a:t>Pontos Fracos</a:t>
            </a:r>
            <a:br>
              <a:rPr lang="pt-PT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7334" y="1708486"/>
            <a:ext cx="8229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Destruição dos espaços 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agrícolas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PT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existência de um snack 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PT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Parque de estacionamento de pequenas 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dimensões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PT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 acesso ao 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PT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condições dos 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balneários.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3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19" y="322996"/>
            <a:ext cx="8596668" cy="1320800"/>
          </a:xfrm>
        </p:spPr>
        <p:txBody>
          <a:bodyPr/>
          <a:lstStyle/>
          <a:p>
            <a:r>
              <a:rPr lang="pt-PT" dirty="0" smtClean="0"/>
              <a:t>Oportunidades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31394" cy="40764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Através da melhoria do estacionamento, permitimos o acesso do local a maior número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pessoas;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construção do snack-bar irá permitir o maior conforto aos visitantes e por fim a oportunidade de emprego.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54803" y="322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mtClean="0"/>
              <a:t>Ameaças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63483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smtClean="0">
                <a:latin typeface="Arial" panose="020B0604020202020204" pitchFamily="34" charset="0"/>
                <a:cs typeface="Arial" panose="020B0604020202020204" pitchFamily="34" charset="0"/>
              </a:rPr>
              <a:t>Perigo iminente de derrocadas </a:t>
            </a:r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2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796" y="0"/>
            <a:ext cx="8596668" cy="1320800"/>
          </a:xfrm>
        </p:spPr>
        <p:txBody>
          <a:bodyPr/>
          <a:lstStyle/>
          <a:p>
            <a:r>
              <a:rPr lang="pt-PT" dirty="0" smtClean="0"/>
              <a:t> Fotos</a:t>
            </a:r>
            <a:br>
              <a:rPr lang="pt-PT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6" y="189296"/>
            <a:ext cx="4176895" cy="3094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" y="3504531"/>
            <a:ext cx="4256524" cy="315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3" y="3445547"/>
            <a:ext cx="4094327" cy="321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3" y="189296"/>
            <a:ext cx="4094327" cy="30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5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3811" y="35029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Proposta de intervenção </a:t>
            </a:r>
            <a:br>
              <a:rPr lang="pt-PT" b="1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4504" y="2653731"/>
            <a:ext cx="8596668" cy="3880773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Pretendemos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melhorar as condições de acesso á zona piscatória com o melhoramento do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caminho de acesso com uma plataforma.</a:t>
            </a:r>
          </a:p>
          <a:p>
            <a:pPr marL="0" indent="0">
              <a:buNone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Achamos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o crescimento do parque de estacionamento é importante mesmo tendo um parque de estacionamento razoável, no entanto não tem capacidade para satisfazer os moradores e possíveis turistas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criação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snack-bar para dar algum apoio aos campistas de verão, pois não teriam que se deslocar para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adquirirem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bens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essenciais.  </a:t>
            </a:r>
          </a:p>
          <a:p>
            <a:pPr marL="0" indent="0">
              <a:buNone/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4504" y="17886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b="1" dirty="0"/>
              <a:t>Melhoria das condições de vida e de trabalho das populações </a:t>
            </a:r>
            <a:endParaRPr lang="en-GB" dirty="0"/>
          </a:p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4504" y="17886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300" b="1" dirty="0"/>
              <a:t>Recuperação ou reconversão de áreas degradadas</a:t>
            </a:r>
            <a:endParaRPr lang="en-GB" sz="3300" dirty="0"/>
          </a:p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3811" y="35029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Proposta de intervenção </a:t>
            </a:r>
            <a:br>
              <a:rPr lang="pt-PT" b="1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4504" y="2653731"/>
            <a:ext cx="8596668" cy="3880773"/>
          </a:xfrm>
        </p:spPr>
        <p:txBody>
          <a:bodyPr>
            <a:normAutofit/>
          </a:bodyPr>
          <a:lstStyle/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 caminho de acesso da zona balnear da freguesia no qual pretendemos colocar um tapete de alcatrão novo para possibilitar um melhor acesso e conforto aos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visitantes.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Possibilitar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alguns postos de emprego, sendo bastante bom para uma freguesia pequena.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Colocação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de barreiras protetoras em alguns pontos considerados perigosos, irá oferecer uma maior segurança ao perigo existente. 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 caminho de acesso a zona piscatória, terá de sofrer algumas alterações tais como: Reconstrução do acesso incluindo o alargamento da descida destruida pelo sismo de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98.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1537</TotalTime>
  <Words>354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Nós Propomos</vt:lpstr>
      <vt:lpstr>Enquadramento geográfico  </vt:lpstr>
      <vt:lpstr>PowerPoint Presentation</vt:lpstr>
      <vt:lpstr>Pontos Fortes  </vt:lpstr>
      <vt:lpstr>PowerPoint Presentation</vt:lpstr>
      <vt:lpstr>Oportunidades</vt:lpstr>
      <vt:lpstr> Fotos </vt:lpstr>
      <vt:lpstr>Proposta de intervenção   </vt:lpstr>
      <vt:lpstr>Proposta de intervenção   </vt:lpstr>
      <vt:lpstr>PowerPoint Presentation</vt:lpstr>
      <vt:lpstr>PowerPoint Presentation</vt:lpstr>
      <vt:lpstr>Obrigado pela vossa atenção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Nós Propomos</dc:title>
  <dc:creator>José Fontes</dc:creator>
  <cp:lastModifiedBy>José Fontes</cp:lastModifiedBy>
  <cp:revision>22</cp:revision>
  <dcterms:created xsi:type="dcterms:W3CDTF">2014-12-04T13:27:04Z</dcterms:created>
  <dcterms:modified xsi:type="dcterms:W3CDTF">2015-04-20T01:20:29Z</dcterms:modified>
</cp:coreProperties>
</file>