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6" r:id="rId3"/>
    <p:sldId id="265" r:id="rId4"/>
    <p:sldId id="266" r:id="rId5"/>
    <p:sldId id="267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72" d="100"/>
          <a:sy n="72" d="100"/>
        </p:scale>
        <p:origin x="5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4/17/2015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321" y="704447"/>
            <a:ext cx="6613374" cy="2514601"/>
          </a:xfrm>
        </p:spPr>
        <p:txBody>
          <a:bodyPr>
            <a:normAutofit/>
          </a:bodyPr>
          <a:lstStyle/>
          <a:p>
            <a:pPr algn="ctr"/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b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Nós Propomos!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256" y="3429000"/>
            <a:ext cx="7765504" cy="1397000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Cidadania, Sustentabilidade e Inovação na </a:t>
            </a: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        Educação Geográfica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2014/15</a:t>
            </a:r>
            <a:endParaRPr lang="pt-PT" dirty="0"/>
          </a:p>
        </p:txBody>
      </p:sp>
      <p:pic>
        <p:nvPicPr>
          <p:cNvPr id="4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74" y="216977"/>
            <a:ext cx="3310415" cy="591363"/>
          </a:xfrm>
          <a:prstGeom prst="rect">
            <a:avLst/>
          </a:prstGeom>
        </p:spPr>
      </p:pic>
      <p:pic>
        <p:nvPicPr>
          <p:cNvPr id="5" name="Picture 4" descr="Logo CEG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04" y="201479"/>
            <a:ext cx="480845" cy="77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2642" y="201479"/>
            <a:ext cx="1802897" cy="773448"/>
          </a:xfrm>
          <a:prstGeom prst="rect">
            <a:avLst/>
          </a:prstGeom>
        </p:spPr>
      </p:pic>
      <p:pic>
        <p:nvPicPr>
          <p:cNvPr id="7" name="Imagem 3" descr="simbol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1590" y="232474"/>
            <a:ext cx="721217" cy="94394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28323" y="1176420"/>
            <a:ext cx="46877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 Profissional da Horta</a:t>
            </a:r>
            <a:b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>
                <a:latin typeface="Arial" pitchFamily="34" charset="0"/>
                <a:cs typeface="Arial" pitchFamily="34" charset="0"/>
              </a:rPr>
              <a:t>Sistemas de Informação Geográfica</a:t>
            </a:r>
            <a:r>
              <a:rPr lang="pt-PT" dirty="0">
                <a:latin typeface="Arial" pitchFamily="34" charset="0"/>
                <a:cs typeface="Arial" pitchFamily="34" charset="0"/>
              </a:rPr>
              <a:t/>
            </a:r>
            <a:br>
              <a:rPr lang="pt-PT" dirty="0">
                <a:latin typeface="Arial" pitchFamily="34" charset="0"/>
                <a:cs typeface="Arial" pitchFamily="34" charset="0"/>
              </a:rPr>
            </a:br>
            <a:endParaRPr lang="pt-PT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2081" y="4686058"/>
            <a:ext cx="2160240" cy="11847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Formandos: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Daniela Pereira nº2</a:t>
            </a:r>
            <a:b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Isabel Furtado nº5 </a:t>
            </a:r>
            <a:b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José Vargas nº7</a:t>
            </a:r>
            <a:b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Rute Pimentel nº16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1" name="Imagem 4" descr="simbo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547" y="6067066"/>
            <a:ext cx="2463139" cy="705173"/>
          </a:xfrm>
          <a:prstGeom prst="rect">
            <a:avLst/>
          </a:prstGeom>
        </p:spPr>
      </p:pic>
      <p:sp>
        <p:nvSpPr>
          <p:cNvPr id="12" name="Retângulo 5"/>
          <p:cNvSpPr/>
          <p:nvPr/>
        </p:nvSpPr>
        <p:spPr>
          <a:xfrm>
            <a:off x="5024474" y="6234986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4 de Maio de 2015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Geográfico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748" y="2132856"/>
            <a:ext cx="5821287" cy="4191000"/>
          </a:xfrm>
        </p:spPr>
        <p:txBody>
          <a:bodyPr/>
          <a:lstStyle/>
          <a:p>
            <a:pPr lvl="1" algn="just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uma população que ronda os 250.000 habitantes, os Açores são um arquipélago português situado no Oceano Atlântico. </a:t>
            </a:r>
          </a:p>
          <a:p>
            <a:pPr lvl="1" algn="just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arquipélago constitui a Região Autónoma dos Açores, uma das duas regiões autónomas de Portugal, sendo a outra a Região Autónoma da Madeira.</a:t>
            </a:r>
          </a:p>
          <a:p>
            <a:endParaRPr lang="en-US" dirty="0"/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772816"/>
            <a:ext cx="5447450" cy="4209393"/>
          </a:xfrm>
          <a:prstGeom prst="rect">
            <a:avLst/>
          </a:prstGeom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350912" y="1630567"/>
            <a:ext cx="5821287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ilha do Faial faz parte do grupo central do Arquipélago. 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localizada a 66 milhas náuticas da Terceira, 4,5 milhas náuticas do Pico e 11 milhas de São Jorge. 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uma área de aproximadamente 172 km² ,a ilha </a:t>
            </a:r>
            <a:r>
              <a:rPr lang="pt-P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15038 </a:t>
            </a:r>
            <a:r>
              <a:rPr lang="pt-P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habitantes, sendo a cidade da Horta a sede do único concelho da ilha. 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ilha é designada de Ilha Azul pela abundância das hortênsias que bordejam as estradas e dividem os campos e as pastagens em sebes de flores. </a:t>
            </a:r>
          </a:p>
        </p:txBody>
      </p:sp>
      <p:pic>
        <p:nvPicPr>
          <p:cNvPr id="6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17" y="1754912"/>
            <a:ext cx="5473317" cy="42272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605301" y="6136921"/>
            <a:ext cx="5145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Escola Profissional da Horta (EPH) – Curso Sistemas de Informação Geográfica (SIG)</a:t>
            </a:r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404" y="476672"/>
            <a:ext cx="8686801" cy="1066800"/>
          </a:xfrm>
        </p:spPr>
        <p:txBody>
          <a:bodyPr/>
          <a:lstStyle/>
          <a:p>
            <a:r>
              <a:rPr lang="pt-PT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endParaRPr lang="pt-P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5" b="23210"/>
          <a:stretch/>
        </p:blipFill>
        <p:spPr>
          <a:xfrm>
            <a:off x="-72" y="4191403"/>
            <a:ext cx="5432016" cy="26324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" y="0"/>
            <a:ext cx="5644030" cy="4016969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791551" y="1802204"/>
            <a:ext cx="5873245" cy="50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área comercial-mercado, poderá existir uma loja de produtos turísticos da Freguesia da Ribeirinha e da Ilha em geral, pastelaria, talho, peixaria, frutaria, florista e uma mercearia, mas o mais importante é a colocação de um multibanco que irá servir para as pessoas se deslocar a um sítio mais perto, para fazerem as suas compras ou levantar o seu dinheiro.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Terá um pequeno parque de lazer pois é preciso para a população desfrutar dos espaços verdes, e também para a diversão das crianças. </a:t>
            </a:r>
          </a:p>
          <a:p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83218" y="1921469"/>
            <a:ext cx="6166521" cy="4191000"/>
          </a:xfrm>
        </p:spPr>
        <p:txBody>
          <a:bodyPr/>
          <a:lstStyle/>
          <a:p>
            <a:pPr algn="just"/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grupo vamos prever a construção de um Minimercado, identificar problemas que são significativos, na área da Ribeirinha, aproveitando um terreno urbano e propondo a sua reabilitação .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minimercado vai servir para que as pessoas se possam deslocar a um sítio mais perto, para fazer as suas compras. Precisamos também de um pequeno parque de estacionamento para as pessoas que vão de carro.</a:t>
            </a:r>
          </a:p>
          <a:p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" y="1772816"/>
            <a:ext cx="5484598" cy="36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/>
      <p:bldP spid="8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2420888"/>
            <a:ext cx="8686801" cy="4191000"/>
          </a:xfrm>
        </p:spPr>
        <p:txBody>
          <a:bodyPr>
            <a:normAutofit/>
          </a:bodyPr>
          <a:lstStyle/>
          <a:p>
            <a:pPr marL="365760" lvl="1" indent="0" algn="ctr">
              <a:buNone/>
            </a:pPr>
            <a:r>
              <a:rPr lang="pt-PT" sz="4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pela </a:t>
            </a:r>
          </a:p>
          <a:p>
            <a:pPr marL="365760" lvl="1" indent="0" algn="ctr">
              <a:buNone/>
            </a:pPr>
            <a:r>
              <a:rPr lang="pt-PT" sz="4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vossa atenção</a:t>
            </a:r>
            <a:endParaRPr lang="pt-PT" sz="4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346</Words>
  <Application>Microsoft Office PowerPoint</Application>
  <PresentationFormat>Personalizados</PresentationFormat>
  <Paragraphs>22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Franklin Gothic Medium</vt:lpstr>
      <vt:lpstr>Business Contrast 16x9</vt:lpstr>
      <vt:lpstr>Projeto Nós Propomos!</vt:lpstr>
      <vt:lpstr>Enquadramento Geográfico</vt:lpstr>
      <vt:lpstr>Proposta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2015-02-13T16:08:01Z</dcterms:created>
  <dcterms:modified xsi:type="dcterms:W3CDTF">2015-04-17T12:14:03Z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