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0" r:id="rId2"/>
    <p:sldId id="257" r:id="rId3"/>
    <p:sldId id="258" r:id="rId4"/>
    <p:sldId id="276" r:id="rId5"/>
    <p:sldId id="261" r:id="rId6"/>
    <p:sldId id="260" r:id="rId7"/>
    <p:sldId id="262" r:id="rId8"/>
    <p:sldId id="277" r:id="rId9"/>
    <p:sldId id="275" r:id="rId10"/>
    <p:sldId id="264" r:id="rId11"/>
    <p:sldId id="265" r:id="rId12"/>
    <p:sldId id="274" r:id="rId13"/>
    <p:sldId id="266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2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18E67-6589-499B-94D3-86E3B92D0023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42B05-6225-457E-8F8C-675AEDB33E20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684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42B05-6225-457E-8F8C-675AEDB33E20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927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42B05-6225-457E-8F8C-675AEDB33E20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052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08905B-B239-43CE-AAA7-CD02B6BAEE00}" type="datetimeFigureOut">
              <a:rPr lang="pt-PT" smtClean="0"/>
              <a:t>21-04-2015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A73ACD9-5F6B-430E-AFCF-0D08DDD2DA69}" type="slidenum">
              <a:rPr lang="pt-PT" smtClean="0"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6" y="5591968"/>
            <a:ext cx="949537" cy="121437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28328"/>
            <a:ext cx="1869147" cy="12127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69" y="5629660"/>
            <a:ext cx="2048975" cy="11389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67" y="5934513"/>
            <a:ext cx="2510297" cy="529283"/>
          </a:xfrm>
          <a:prstGeom prst="rect">
            <a:avLst/>
          </a:prstGeom>
        </p:spPr>
      </p:pic>
      <p:pic>
        <p:nvPicPr>
          <p:cNvPr id="9" name="Picture 3" descr="C:\Users\Rafael\Desktop\000008228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6571"/>
          <a:stretch/>
        </p:blipFill>
        <p:spPr bwMode="auto">
          <a:xfrm>
            <a:off x="238086" y="2599841"/>
            <a:ext cx="4176464" cy="297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ael\Desktop\IMAG00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/>
          <a:stretch/>
        </p:blipFill>
        <p:spPr bwMode="auto">
          <a:xfrm>
            <a:off x="4377676" y="2599841"/>
            <a:ext cx="4367696" cy="295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8813" y="595874"/>
            <a:ext cx="7139793" cy="183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b="1" dirty="0" smtClean="0">
                <a:latin typeface="Colonna MT" panose="04020805060202030203" pitchFamily="82" charset="0"/>
                <a:cs typeface="Arial" panose="020B0604020202020204" pitchFamily="34" charset="0"/>
              </a:rPr>
              <a:t>Sabugal – </a:t>
            </a:r>
            <a:br>
              <a:rPr lang="pt-PT" sz="4800" b="1" dirty="0" smtClean="0">
                <a:latin typeface="Colonna MT" panose="04020805060202030203" pitchFamily="82" charset="0"/>
                <a:cs typeface="Arial" panose="020B0604020202020204" pitchFamily="34" charset="0"/>
              </a:rPr>
            </a:br>
            <a:r>
              <a:rPr lang="pt-PT" sz="4800" b="1" dirty="0" smtClean="0">
                <a:latin typeface="Colonna MT" panose="04020805060202030203" pitchFamily="82" charset="0"/>
                <a:cs typeface="Arial" panose="020B0604020202020204" pitchFamily="34" charset="0"/>
              </a:rPr>
              <a:t>A </a:t>
            </a:r>
            <a:r>
              <a:rPr lang="pt-PT" sz="4400" b="1" dirty="0" smtClean="0">
                <a:latin typeface="Colonna MT" panose="04020805060202030203" pitchFamily="82" charset="0"/>
                <a:cs typeface="Arial" panose="020B0604020202020204" pitchFamily="34" charset="0"/>
              </a:rPr>
              <a:t>Sazonalidade</a:t>
            </a:r>
            <a:r>
              <a:rPr lang="pt-PT" sz="4800" b="1" dirty="0" smtClean="0">
                <a:latin typeface="Colonna MT" panose="04020805060202030203" pitchFamily="82" charset="0"/>
                <a:cs typeface="Arial" panose="020B0604020202020204" pitchFamily="34" charset="0"/>
              </a:rPr>
              <a:t> da População</a:t>
            </a:r>
            <a:endParaRPr lang="pt-PT" sz="4800" b="1" dirty="0">
              <a:latin typeface="Colonna MT" panose="04020805060202030203" pitchFamily="82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-20257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Agrupamento de Escolas do Sabugal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6123650" y="4361920"/>
            <a:ext cx="2916324" cy="1166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bg1"/>
                </a:solidFill>
              </a:rPr>
              <a:t/>
            </a:r>
            <a:br>
              <a:rPr lang="pt-PT" dirty="0" smtClean="0">
                <a:solidFill>
                  <a:schemeClr val="bg1"/>
                </a:solidFill>
              </a:rPr>
            </a:br>
            <a:r>
              <a:rPr lang="pt-PT" sz="2800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Carlos Frade</a:t>
            </a:r>
            <a:br>
              <a:rPr lang="pt-PT" sz="2800" dirty="0" smtClean="0">
                <a:solidFill>
                  <a:schemeClr val="bg1"/>
                </a:solidFill>
                <a:latin typeface="Colonna MT" panose="04020805060202030203" pitchFamily="82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Gisela Gonçalves </a:t>
            </a:r>
            <a:br>
              <a:rPr lang="pt-PT" sz="2800" dirty="0" smtClean="0">
                <a:solidFill>
                  <a:schemeClr val="bg1"/>
                </a:solidFill>
                <a:latin typeface="Colonna MT" panose="04020805060202030203" pitchFamily="82" charset="0"/>
              </a:rPr>
            </a:br>
            <a:r>
              <a:rPr lang="pt-PT" sz="2800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Paulo Torres</a:t>
            </a:r>
            <a:endParaRPr lang="pt-PT" sz="2800" dirty="0">
              <a:solidFill>
                <a:schemeClr val="bg1"/>
              </a:solidFill>
              <a:latin typeface="Colonna MT" panose="04020805060202030203" pitchFamily="82" charset="0"/>
            </a:endParaRPr>
          </a:p>
        </p:txBody>
      </p:sp>
      <p:pic>
        <p:nvPicPr>
          <p:cNvPr id="1027" name="Picture 3" descr="C:\Users\Rafael\Desktop\Geografia C 2014-2015\hjtku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" y="-20257"/>
            <a:ext cx="470019" cy="4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939644" y="-20257"/>
            <a:ext cx="320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Data: 04-05-2015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1031" name="Picture 7" descr="http://static.wixstatic.com/media/e9711f_183a52ac0ab8404b9190045cca8a503e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2958" y1="4010" x2="34859" y2="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07" y="413222"/>
            <a:ext cx="1371151" cy="20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Sobrelotação de Equipamentos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95536" y="1484784"/>
            <a:ext cx="8219256" cy="233285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/>
            <a:r>
              <a:rPr lang="pt-PT" dirty="0" smtClean="0"/>
              <a:t>A época estival é, no nosso concelho, e na maioria do </a:t>
            </a:r>
            <a:r>
              <a:rPr lang="pt-PT" dirty="0" smtClean="0"/>
              <a:t>país</a:t>
            </a:r>
            <a:r>
              <a:rPr lang="pt-PT" dirty="0" smtClean="0"/>
              <a:t>, a época mais movimentada do ano. Todos os produtos/bens esgotam rapidamente, o transito triplica e os cafés não têm resposta para receber tamanha população. </a:t>
            </a:r>
            <a:endParaRPr lang="pt-PT" dirty="0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5076056" y="4005064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868144" y="4790292"/>
            <a:ext cx="3132348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u="sng" dirty="0" smtClean="0"/>
              <a:t>Solução</a:t>
            </a:r>
            <a:r>
              <a:rPr lang="pt-PT" sz="2400" dirty="0" smtClean="0"/>
              <a:t>: Cedência de licenças temporárias para a utilização de espaços da </a:t>
            </a:r>
            <a:r>
              <a:rPr lang="pt-PT" sz="2400" dirty="0" smtClean="0"/>
              <a:t>autarquia.</a:t>
            </a:r>
            <a:endParaRPr lang="pt-PT" sz="2400" dirty="0"/>
          </a:p>
        </p:txBody>
      </p:sp>
      <p:pic>
        <p:nvPicPr>
          <p:cNvPr id="2051" name="Picture 3" descr="C:\Users\Rafael\Desktop\11158149_955557577811360_19534975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7" y="4005064"/>
            <a:ext cx="4046649" cy="26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Canalização de Fundos Para Aproveitamento Sazonal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755576" y="1772816"/>
            <a:ext cx="8136904" cy="201622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/>
            <a:r>
              <a:rPr lang="pt-PT" dirty="0" smtClean="0"/>
              <a:t>Uma vez que o Verão é a época que mais problemas traz devido ao grande número de população e </a:t>
            </a:r>
            <a:r>
              <a:rPr lang="pt-PT" dirty="0" smtClean="0"/>
              <a:t>ao aumento do movimento, </a:t>
            </a:r>
            <a:r>
              <a:rPr lang="pt-PT" dirty="0" smtClean="0"/>
              <a:t>muitos dos investimentos tanto privados como municipais são feitos com vista às necessidades que o verão traz.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3548" y="4797152"/>
            <a:ext cx="806489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400" u="sng" dirty="0" smtClean="0"/>
              <a:t>Solução</a:t>
            </a:r>
            <a:r>
              <a:rPr lang="pt-PT" sz="2400" dirty="0" smtClean="0"/>
              <a:t>: Reforçar as redes de transporte existentes;</a:t>
            </a:r>
            <a:br>
              <a:rPr lang="pt-PT" sz="2400" dirty="0" smtClean="0"/>
            </a:br>
            <a:r>
              <a:rPr lang="pt-PT" sz="2400" dirty="0" smtClean="0"/>
              <a:t>Criação de emprego no </a:t>
            </a:r>
            <a:r>
              <a:rPr lang="pt-PT" sz="2400" dirty="0" err="1" smtClean="0"/>
              <a:t>setor</a:t>
            </a:r>
            <a:r>
              <a:rPr lang="pt-PT" sz="2400" dirty="0" smtClean="0"/>
              <a:t> turístico;</a:t>
            </a:r>
            <a:br>
              <a:rPr lang="pt-PT" sz="2400" dirty="0" smtClean="0"/>
            </a:br>
            <a:r>
              <a:rPr lang="pt-PT" sz="2400" dirty="0" smtClean="0"/>
              <a:t>Reforço do serviços de recolha de resíduos urbanos.</a:t>
            </a:r>
            <a:endParaRPr lang="pt-PT" sz="2400" dirty="0"/>
          </a:p>
        </p:txBody>
      </p:sp>
      <p:cxnSp>
        <p:nvCxnSpPr>
          <p:cNvPr id="6" name="Conexão recta unidireccional 5"/>
          <p:cNvCxnSpPr/>
          <p:nvPr/>
        </p:nvCxnSpPr>
        <p:spPr>
          <a:xfrm flipH="1">
            <a:off x="3995936" y="3931936"/>
            <a:ext cx="1080120" cy="735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Subaproveitamento de Alguns Equipamentos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5596" y="2060848"/>
            <a:ext cx="7884876" cy="12961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Após o mês de Setembro, a maioria das construções, que no verão estão praticamente lotadas, deixam de ter alguma utilidade, deixadas ao abandono.</a:t>
            </a:r>
            <a:endParaRPr lang="pt-PT" dirty="0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3347864" y="3686128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979712" y="4427519"/>
            <a:ext cx="6246694" cy="22159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400" u="sng" dirty="0" smtClean="0"/>
              <a:t>Solução Autárquica</a:t>
            </a:r>
            <a:r>
              <a:rPr lang="pt-PT" sz="2400" dirty="0" smtClean="0"/>
              <a:t>: Manutenção </a:t>
            </a:r>
            <a:r>
              <a:rPr lang="pt-PT" sz="2400" dirty="0"/>
              <a:t>das </a:t>
            </a:r>
            <a:r>
              <a:rPr lang="pt-PT" sz="2400" dirty="0" smtClean="0"/>
              <a:t>infra estruturas </a:t>
            </a:r>
            <a:r>
              <a:rPr lang="pt-PT" sz="2400" dirty="0"/>
              <a:t>fundamentais; conservação e melhoramento de equipamentos-chave. </a:t>
            </a:r>
          </a:p>
          <a:p>
            <a:pPr algn="just"/>
            <a:r>
              <a:rPr lang="pt-PT" sz="2400" dirty="0"/>
              <a:t>Investimento na qualificação das áreas de localização empresarial </a:t>
            </a:r>
            <a:r>
              <a:rPr lang="pt-PT" sz="2400" dirty="0" smtClean="0"/>
              <a:t>existentes.</a:t>
            </a:r>
            <a:r>
              <a:rPr lang="pt-PT" dirty="0"/>
              <a:t>	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55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11560" y="1628800"/>
            <a:ext cx="7859216" cy="4853136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smtClean="0"/>
              <a:t>Ao longo deste </a:t>
            </a:r>
            <a:r>
              <a:rPr lang="pt-PT" dirty="0" err="1" smtClean="0"/>
              <a:t>projeto</a:t>
            </a:r>
            <a:r>
              <a:rPr lang="pt-PT" dirty="0" smtClean="0"/>
              <a:t>, o nosso grupo foi capaz de avaliar com mais eficácia um problema que na nossa cidade não é novidade. Assim que a época estival chega, chegam com ela sobrelotação de parques de estacionamento, cafés, esgotamento de produtos, aumento da poluição, entre outros. </a:t>
            </a:r>
          </a:p>
          <a:p>
            <a:pPr marL="0" indent="0" algn="just">
              <a:buNone/>
            </a:pPr>
            <a:r>
              <a:rPr lang="pt-PT" dirty="0" smtClean="0"/>
              <a:t>A realização deste trabalho permitiu-nos contactar mais de perto com a nossa gente, e perceber as suas </a:t>
            </a:r>
            <a:r>
              <a:rPr lang="pt-PT" dirty="0" err="1" smtClean="0"/>
              <a:t>prespetivas</a:t>
            </a:r>
            <a:r>
              <a:rPr lang="pt-PT" dirty="0" smtClean="0"/>
              <a:t>. Na nossa opinião, ficamos contentes com o resultado.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59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43800" cy="914400"/>
          </a:xfrm>
        </p:spPr>
        <p:txBody>
          <a:bodyPr/>
          <a:lstStyle/>
          <a:p>
            <a:r>
              <a:rPr lang="pt-PT" dirty="0" smtClean="0"/>
              <a:t>Estrutura do Trabalho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7056784" cy="42484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PT" dirty="0" smtClean="0"/>
              <a:t>Apresentação;</a:t>
            </a:r>
          </a:p>
          <a:p>
            <a:pPr algn="just"/>
            <a:r>
              <a:rPr lang="pt-PT" dirty="0" smtClean="0"/>
              <a:t>Localização Geográfica do Sabugal;</a:t>
            </a:r>
          </a:p>
          <a:p>
            <a:pPr algn="just"/>
            <a:r>
              <a:rPr lang="pt-PT" dirty="0" smtClean="0"/>
              <a:t>O Inicio – Emigração e Êxodo Rural;</a:t>
            </a:r>
          </a:p>
          <a:p>
            <a:pPr algn="just"/>
            <a:r>
              <a:rPr lang="pt-PT" dirty="0" smtClean="0"/>
              <a:t>O Desafio da Sazonalidade;</a:t>
            </a:r>
            <a:endParaRPr lang="pt-PT" dirty="0"/>
          </a:p>
          <a:p>
            <a:pPr algn="just"/>
            <a:r>
              <a:rPr lang="pt-PT" dirty="0" smtClean="0"/>
              <a:t>Sazonalidade </a:t>
            </a:r>
            <a:r>
              <a:rPr lang="pt-PT" dirty="0"/>
              <a:t>de </a:t>
            </a:r>
            <a:r>
              <a:rPr lang="pt-PT" dirty="0" smtClean="0"/>
              <a:t>Negócios;</a:t>
            </a:r>
            <a:endParaRPr lang="pt-PT" dirty="0"/>
          </a:p>
          <a:p>
            <a:pPr algn="just"/>
            <a:r>
              <a:rPr lang="pt-PT" dirty="0"/>
              <a:t>Sobrelotação dos Equipamentos;</a:t>
            </a:r>
          </a:p>
          <a:p>
            <a:pPr algn="just"/>
            <a:r>
              <a:rPr lang="pt-PT" dirty="0"/>
              <a:t>Canalização de fundos para aproveitamento sazonal;</a:t>
            </a:r>
          </a:p>
          <a:p>
            <a:pPr algn="just"/>
            <a:r>
              <a:rPr lang="pt-PT" dirty="0"/>
              <a:t>Dificuldades constantes em estacionar;</a:t>
            </a:r>
          </a:p>
          <a:p>
            <a:pPr algn="just"/>
            <a:r>
              <a:rPr lang="pt-PT" dirty="0"/>
              <a:t>Subaproveitamento de alguns </a:t>
            </a:r>
            <a:r>
              <a:rPr lang="pt-PT" dirty="0" smtClean="0"/>
              <a:t>equipamentos</a:t>
            </a:r>
          </a:p>
          <a:p>
            <a:pPr marL="0" indent="0" algn="just">
              <a:buNone/>
            </a:pPr>
            <a:r>
              <a:rPr lang="pt-PT" dirty="0" smtClean="0"/>
              <a:t>Conclusão.</a:t>
            </a:r>
            <a:endParaRPr lang="pt-PT" dirty="0"/>
          </a:p>
          <a:p>
            <a:endParaRPr lang="pt-PT" dirty="0" smtClean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4069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pt-PT" dirty="0" smtClean="0"/>
              <a:t>Apresentação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115616" y="2060848"/>
            <a:ext cx="6696744" cy="3816424"/>
          </a:xfrm>
        </p:spPr>
        <p:txBody>
          <a:bodyPr/>
          <a:lstStyle/>
          <a:p>
            <a:pPr algn="just"/>
            <a:r>
              <a:rPr lang="pt-PT" dirty="0" smtClean="0"/>
              <a:t>Para o Projecto Nós Propomos, o nosso grupo decidiu estudar o problema da população flutuante no Sabugal, ou seja, a desertificação populacional no Inverno e a sobrelotação da mesma na altura do Verão. A nossa cidade enfrenta todos os anos este problema, e nós iremos apresentar concretamente o problema e apresentar soluções.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72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Localização Geográfica do Sabugal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419872" y="2255489"/>
            <a:ext cx="5400600" cy="3446060"/>
          </a:xfrm>
        </p:spPr>
        <p:txBody>
          <a:bodyPr>
            <a:normAutofit/>
          </a:bodyPr>
          <a:lstStyle/>
          <a:p>
            <a:r>
              <a:rPr lang="pt-PT" dirty="0" smtClean="0"/>
              <a:t>A nossa situação longínqua em relação às grandes áreas metropolitanas e também de cidades médias torna o nosso concelho pouco </a:t>
            </a:r>
            <a:r>
              <a:rPr lang="pt-PT" dirty="0" smtClean="0"/>
              <a:t>atractivo, o que </a:t>
            </a:r>
            <a:r>
              <a:rPr lang="pt-PT" dirty="0" smtClean="0"/>
              <a:t>facilitou a vaga emigratória, especialmente ilegal (proximidade fronteiriça).</a:t>
            </a:r>
            <a:endParaRPr lang="pt-PT" dirty="0"/>
          </a:p>
        </p:txBody>
      </p:sp>
      <p:pic>
        <p:nvPicPr>
          <p:cNvPr id="4" name="Imagem 3" descr="C:\Users\xavier\Desktop\ambiente trabalho\Localização geográfica - Sabugal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 r="73713" b="4398"/>
          <a:stretch/>
        </p:blipFill>
        <p:spPr bwMode="auto">
          <a:xfrm>
            <a:off x="611560" y="1628800"/>
            <a:ext cx="2376264" cy="5063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4" y="1768848"/>
            <a:ext cx="4206100" cy="2772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Inicio – A Emigração e o Êxodo Rural</a:t>
            </a:r>
            <a:endParaRPr lang="pt-PT" dirty="0"/>
          </a:p>
        </p:txBody>
      </p:sp>
      <p:pic>
        <p:nvPicPr>
          <p:cNvPr id="2050" name="Picture 2" descr="https://capeiaarraiana.files.wordpress.com/2011/12/vm-autocarro02a.jpg?w=475&amp;h=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6" y="1052736"/>
            <a:ext cx="4213246" cy="270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.wp.com/capeiaarraiana.pt/wp-content/uploads/2012/03/52742658.gif?resize=490%2C34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3442"/>
            <a:ext cx="4213246" cy="300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2" y="4541440"/>
            <a:ext cx="3597998" cy="2183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7543800" cy="914400"/>
          </a:xfrm>
        </p:spPr>
        <p:txBody>
          <a:bodyPr/>
          <a:lstStyle/>
          <a:p>
            <a:r>
              <a:rPr lang="pt-PT" dirty="0" smtClean="0"/>
              <a:t>O Desafio da sazonalidade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043608" y="1916832"/>
            <a:ext cx="7272808" cy="4320480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>
                <a:effectLst/>
              </a:rPr>
              <a:t>Este problema </a:t>
            </a:r>
            <a:r>
              <a:rPr lang="pt-PT" dirty="0">
                <a:effectLst/>
              </a:rPr>
              <a:t>ameaça o </a:t>
            </a:r>
            <a:r>
              <a:rPr lang="pt-PT" dirty="0" smtClean="0">
                <a:effectLst/>
              </a:rPr>
              <a:t>desenvolvimento da nossa região, na medida em que  é exercido um certo tipo de pressão </a:t>
            </a:r>
            <a:r>
              <a:rPr lang="pt-PT" dirty="0">
                <a:effectLst/>
              </a:rPr>
              <a:t>na época estival sobre o território, população local, serviços e </a:t>
            </a:r>
            <a:r>
              <a:rPr lang="pt-PT" dirty="0" smtClean="0">
                <a:effectLst/>
              </a:rPr>
              <a:t>infra estruturas </a:t>
            </a:r>
            <a:r>
              <a:rPr lang="pt-PT" dirty="0" smtClean="0">
                <a:effectLst/>
              </a:rPr>
              <a:t>e a sustentabilidade dos equipamentos.</a:t>
            </a:r>
            <a:endParaRPr lang="pt-PT" dirty="0">
              <a:effectLst/>
            </a:endParaRPr>
          </a:p>
          <a:p>
            <a:pPr algn="just"/>
            <a:r>
              <a:rPr lang="pt-PT" dirty="0">
                <a:effectLst/>
              </a:rPr>
              <a:t>O problema </a:t>
            </a:r>
            <a:r>
              <a:rPr lang="pt-PT" dirty="0" smtClean="0">
                <a:effectLst/>
              </a:rPr>
              <a:t>aparece consecutivamente no </a:t>
            </a:r>
            <a:r>
              <a:rPr lang="pt-PT" dirty="0">
                <a:effectLst/>
              </a:rPr>
              <a:t>final do mês de </a:t>
            </a:r>
            <a:r>
              <a:rPr lang="pt-PT" dirty="0" smtClean="0">
                <a:effectLst/>
              </a:rPr>
              <a:t>Agosto. A população parece esquecer o problema ao longo dos meses de verão, lembrando-se apenas dele quando termina esta época. </a:t>
            </a:r>
            <a:endParaRPr lang="pt-P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71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313551">
            <a:off x="0" y="1671058"/>
            <a:ext cx="8229600" cy="990600"/>
          </a:xfrm>
        </p:spPr>
        <p:txBody>
          <a:bodyPr/>
          <a:lstStyle/>
          <a:p>
            <a:r>
              <a:rPr lang="pt-PT" dirty="0" smtClean="0"/>
              <a:t>Problemas enfrentados </a:t>
            </a:r>
            <a:endParaRPr lang="pt-PT" dirty="0"/>
          </a:p>
        </p:txBody>
      </p:sp>
      <p:pic>
        <p:nvPicPr>
          <p:cNvPr id="3074" name="Picture 2" descr="C:\Users\Rafael\Desktop\11116079_897265970336947_10218321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0708"/>
            <a:ext cx="4104456" cy="291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fael\Desktop\11119750_897265893670288_20050678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3678"/>
            <a:ext cx="3239832" cy="324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fael\Desktop\73772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2822"/>
            <a:ext cx="4209695" cy="280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"/>
          <a:stretch/>
        </p:blipFill>
        <p:spPr bwMode="auto">
          <a:xfrm>
            <a:off x="0" y="388956"/>
            <a:ext cx="9144000" cy="55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3688" y="581568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Fonte: Sabugal+ (Postos de Turismo de Sortelha e Sabugal). </a:t>
            </a:r>
          </a:p>
        </p:txBody>
      </p:sp>
    </p:spTree>
    <p:extLst>
      <p:ext uri="{BB962C8B-B14F-4D97-AF65-F5344CB8AC3E}">
        <p14:creationId xmlns:p14="http://schemas.microsoft.com/office/powerpoint/2010/main" val="32904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Sazonalidade de Negócios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97281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/>
            <a:r>
              <a:rPr lang="pt-PT" dirty="0" smtClean="0"/>
              <a:t>Com vista ao melhor abastecimento da população crescente, por parte do município aparecem novas formas de </a:t>
            </a:r>
            <a:r>
              <a:rPr lang="pt-PT" dirty="0" smtClean="0"/>
              <a:t>negócio </a:t>
            </a:r>
            <a:r>
              <a:rPr lang="pt-PT" dirty="0" smtClean="0"/>
              <a:t>como vendas ambulantes, novos cafés, cabeleireiros/esteticistas, novas formas freelancer de trabalho. </a:t>
            </a:r>
            <a:endParaRPr lang="pt-PT" dirty="0"/>
          </a:p>
        </p:txBody>
      </p:sp>
      <p:cxnSp>
        <p:nvCxnSpPr>
          <p:cNvPr id="5" name="Conexão recta unidireccional 4"/>
          <p:cNvCxnSpPr/>
          <p:nvPr/>
        </p:nvCxnSpPr>
        <p:spPr>
          <a:xfrm flipH="1">
            <a:off x="3815916" y="3645024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123728" y="4989859"/>
            <a:ext cx="446449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400" u="sng" dirty="0" smtClean="0"/>
              <a:t>Solução</a:t>
            </a:r>
            <a:r>
              <a:rPr lang="pt-PT" sz="2400" dirty="0" smtClean="0"/>
              <a:t>: Facilitar a aquisição de licenças de comércio na altura </a:t>
            </a:r>
            <a:r>
              <a:rPr lang="pt-PT" sz="2400" dirty="0" smtClean="0"/>
              <a:t>estival.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0466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730</TotalTime>
  <Words>566</Words>
  <Application>Microsoft Office PowerPoint</Application>
  <PresentationFormat>Apresentação no Ecrã (4:3)</PresentationFormat>
  <Paragraphs>44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Claridade</vt:lpstr>
      <vt:lpstr>Apresentação do PowerPoint</vt:lpstr>
      <vt:lpstr>Estrutura do Trabalho</vt:lpstr>
      <vt:lpstr>Apresentação</vt:lpstr>
      <vt:lpstr>Localização Geográfica do Sabugal</vt:lpstr>
      <vt:lpstr>O Inicio – A Emigração e o Êxodo Rural</vt:lpstr>
      <vt:lpstr>O Desafio da sazonalidade</vt:lpstr>
      <vt:lpstr>Problemas enfrentados </vt:lpstr>
      <vt:lpstr>Apresentação do PowerPoint</vt:lpstr>
      <vt:lpstr>Sazonalidade de Negócios</vt:lpstr>
      <vt:lpstr>Sobrelotação de Equipamentos</vt:lpstr>
      <vt:lpstr>Canalização de Fundos Para Aproveitamento Sazonal</vt:lpstr>
      <vt:lpstr>Subaproveitamento de Alguns Equipamentos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Agrupamento de Escolas Do Sabugal Projeto Nós Propomos Sabugal – A Sazonalidade da População Flutuante</dc:title>
  <dc:creator>Rafael</dc:creator>
  <cp:lastModifiedBy>Rafael</cp:lastModifiedBy>
  <cp:revision>64</cp:revision>
  <dcterms:created xsi:type="dcterms:W3CDTF">2015-01-05T18:21:25Z</dcterms:created>
  <dcterms:modified xsi:type="dcterms:W3CDTF">2015-04-21T09:11:43Z</dcterms:modified>
</cp:coreProperties>
</file>