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8E6A-1ADA-4554-9876-C81F90625A95}" type="datetimeFigureOut">
              <a:rPr lang="pt-PT" smtClean="0"/>
              <a:pPr/>
              <a:t>23-04-2015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0883D-43E2-4D99-8ED5-1ED36B6F1B0F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311119" y="154868"/>
            <a:ext cx="7886728" cy="1800200"/>
          </a:xfrm>
        </p:spPr>
        <p:txBody>
          <a:bodyPr>
            <a:noAutofit/>
          </a:bodyPr>
          <a:lstStyle/>
          <a:p>
            <a:r>
              <a:rPr lang="pt-PT" sz="7200" dirty="0" smtClean="0">
                <a:solidFill>
                  <a:schemeClr val="bg1"/>
                </a:solidFill>
                <a:latin typeface="Algerian" pitchFamily="82" charset="0"/>
              </a:rPr>
              <a:t>Acessibilidade </a:t>
            </a:r>
            <a:endParaRPr lang="pt-PT" sz="72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6" y="332656"/>
            <a:ext cx="12255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87" y="2564904"/>
            <a:ext cx="15541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1206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26" y="6057800"/>
            <a:ext cx="1584176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27" y="6210200"/>
            <a:ext cx="20002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76" y="5923447"/>
            <a:ext cx="742744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982428"/>
            <a:ext cx="792088" cy="15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Porém…</a:t>
            </a:r>
            <a:endParaRPr lang="pt-PT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9604" y="1999684"/>
            <a:ext cx="4860032" cy="273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4547" y="2112198"/>
            <a:ext cx="4716015" cy="265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7061" y="3039723"/>
            <a:ext cx="3487316" cy="19616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ixaDeTexto 2"/>
          <p:cNvSpPr txBox="1"/>
          <p:nvPr/>
        </p:nvSpPr>
        <p:spPr>
          <a:xfrm>
            <a:off x="6597064" y="6330382"/>
            <a:ext cx="24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“É ser diferente…”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686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4782" y="759625"/>
            <a:ext cx="391105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340212" cy="396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348891" cy="417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3677" y="3133395"/>
            <a:ext cx="4248144" cy="2247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aixaDeTexto 1"/>
          <p:cNvSpPr txBox="1"/>
          <p:nvPr/>
        </p:nvSpPr>
        <p:spPr>
          <a:xfrm>
            <a:off x="6568218" y="5354275"/>
            <a:ext cx="255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“E agora</a:t>
            </a:r>
            <a:r>
              <a:rPr lang="pt-PT" dirty="0" smtClean="0"/>
              <a:t>… Lutar pelos direitos dos deficientes é uma forma de superar as nossa próprias </a:t>
            </a:r>
            <a:r>
              <a:rPr lang="pt-PT" dirty="0" err="1" smtClean="0"/>
              <a:t>deficiencias</a:t>
            </a:r>
            <a:r>
              <a:rPr lang="pt-PT" dirty="0" smtClean="0"/>
              <a:t>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764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67544" y="3501008"/>
            <a:ext cx="8229600" cy="257917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PT" sz="1800" dirty="0" smtClean="0">
                <a:latin typeface="Comic Sans MS" panose="030F0702030302020204" pitchFamily="66" charset="0"/>
              </a:rPr>
              <a:t>No âmbito da disciplina de Geografia C , decidimos escolher este tema de trabalho, pelo facto de a nossa Cidade apresentar inúmeros problemas neste campo.</a:t>
            </a:r>
          </a:p>
          <a:p>
            <a:pPr algn="just">
              <a:buNone/>
            </a:pPr>
            <a:r>
              <a:rPr lang="pt-PT" sz="1800" dirty="0" smtClean="0">
                <a:latin typeface="Comic Sans MS" panose="030F0702030302020204" pitchFamily="66" charset="0"/>
              </a:rPr>
              <a:t>Com este trabalho pretendemos sensibilizar a população envolvente  de modo a que nos unamos para que juntos possamos resolver este que é um problema na nossa região.</a:t>
            </a:r>
          </a:p>
          <a:p>
            <a:pPr algn="just">
              <a:buNone/>
            </a:pPr>
            <a:r>
              <a:rPr lang="pt-PT" sz="1800" dirty="0" smtClean="0">
                <a:latin typeface="Comic Sans MS" panose="030F0702030302020204" pitchFamily="66" charset="0"/>
              </a:rPr>
              <a:t>Esperamos passar esta mensagem e sensibilizar-vos no âmbito deste projeto .</a:t>
            </a:r>
            <a:endParaRPr lang="pt-PT" sz="1800" dirty="0">
              <a:latin typeface="Comic Sans MS" panose="030F0702030302020204" pitchFamily="66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07288" cy="1974850"/>
          </a:xfrm>
        </p:spPr>
        <p:txBody>
          <a:bodyPr>
            <a:noAutofit/>
          </a:bodyPr>
          <a:lstStyle/>
          <a:p>
            <a:r>
              <a:rPr lang="pt-PT" sz="32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Como melhorar as acessibilidades de pessoas com mobilidade reduzida no Sabugal, englobando idosos e </a:t>
            </a:r>
            <a:r>
              <a:rPr lang="pt-PT" sz="3200" dirty="0" err="1" smtClean="0">
                <a:solidFill>
                  <a:schemeClr val="bg1"/>
                </a:solidFill>
                <a:latin typeface="Imprint MT Shadow" panose="04020605060303030202" pitchFamily="82" charset="0"/>
              </a:rPr>
              <a:t>deficientes.</a:t>
            </a:r>
            <a:r>
              <a:rPr lang="pt-PT" sz="3200" dirty="0" err="1" smtClean="0">
                <a:latin typeface="Imprint MT Shadow" panose="04020605060303030202" pitchFamily="82" charset="0"/>
              </a:rPr>
              <a:t>C</a:t>
            </a:r>
            <a:endParaRPr lang="pt-PT" sz="3200" dirty="0">
              <a:latin typeface="Imprint MT Shadow" panose="04020605060303030202" pitchFamily="8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508104" y="580526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“Um universo paralelo.</a:t>
            </a:r>
          </a:p>
          <a:p>
            <a:r>
              <a:rPr lang="pt-PT" dirty="0" smtClean="0"/>
              <a:t>Quase </a:t>
            </a:r>
            <a:r>
              <a:rPr lang="pt-PT" dirty="0" err="1" smtClean="0"/>
              <a:t>invisivel</a:t>
            </a:r>
            <a:r>
              <a:rPr lang="pt-PT" dirty="0" smtClean="0"/>
              <a:t> para quem não quer 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Espaço Público</a:t>
            </a:r>
            <a:endParaRPr lang="pt-PT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29095" y="474637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Largo da Misericórdia</a:t>
            </a:r>
            <a:endParaRPr lang="pt-PT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99992" y="1244078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</a:rPr>
              <a:t>Informação da rua: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Tipologia da rua: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Urbanizado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Largura mínima: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4.60 metros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Comprimento: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31.23 metros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Declive: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&lt;6%</a:t>
            </a:r>
          </a:p>
          <a:p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4005064"/>
            <a:ext cx="44644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</a:rPr>
              <a:t>Resumo:</a:t>
            </a:r>
          </a:p>
          <a:p>
            <a:endParaRPr lang="pt-PT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Verifica-se que é necessário converter a rua em partilhada. O mobiliário urbano com localização </a:t>
            </a:r>
            <a:r>
              <a:rPr lang="pt-PT" dirty="0" err="1" smtClean="0">
                <a:latin typeface="Comic Sans MS" panose="030F0702030302020204" pitchFamily="66" charset="0"/>
              </a:rPr>
              <a:t>incorreta</a:t>
            </a:r>
            <a:r>
              <a:rPr lang="pt-PT" dirty="0" smtClean="0">
                <a:latin typeface="Comic Sans MS" panose="030F0702030302020204" pitchFamily="66" charset="0"/>
              </a:rPr>
              <a:t> deve ser corrigido. Existem elementos urbanos que prejudicam a passagem dos peões e que devem ser removidos.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23431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5940152" y="536980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“Deficiente…É aquele que não consegue modificar a sua vida, aceitando as imposições de outros”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3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Imprint MT Shadow" panose="04020605060303030202" pitchFamily="82" charset="0"/>
              </a:rPr>
              <a:t>Rua 5 de Outubro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292080" y="214563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Informação da rua:</a:t>
            </a:r>
          </a:p>
          <a:p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Tipologia da rua: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urbanizado</a:t>
            </a:r>
          </a:p>
          <a:p>
            <a:pPr algn="just"/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Largura mínima: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7.20 metros</a:t>
            </a:r>
          </a:p>
          <a:p>
            <a:pPr algn="just"/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Comprimento: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10.38 metros</a:t>
            </a:r>
          </a:p>
          <a:p>
            <a:pPr algn="just"/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Declive: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&lt;6%</a:t>
            </a:r>
            <a:endParaRPr lang="pt-PT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460" y="2780928"/>
            <a:ext cx="446449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Resumo:</a:t>
            </a:r>
          </a:p>
          <a:p>
            <a:endParaRPr lang="pt-PT" sz="24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Verifica-se que não é necessário intervir ao nível dos passeios. É fundamental demolir rebaixamentos para peões existentes (desadequados), construir passadeiras sobrelevadas e colocar pavimento de alerta para invisuais. O mobiliário urbano que se encontra mal localizado  deve ser corrigido. Não foi detetado nenhum elemento urbano que prejudique a acessibilidade.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56" y="4062916"/>
            <a:ext cx="2232248" cy="2837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87275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6798204" y="5211213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 Ou da sociedade em que vive, sem ter consciência  de que é dono do seu destino”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9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Avenida Infante Dom Henrique </a:t>
            </a:r>
            <a:endParaRPr lang="pt-PT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36096" y="1628800"/>
            <a:ext cx="3600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accent1"/>
                </a:solidFill>
              </a:rPr>
              <a:t>Informação</a:t>
            </a:r>
            <a:r>
              <a:rPr lang="pt-PT" sz="2400" dirty="0" smtClean="0">
                <a:solidFill>
                  <a:schemeClr val="bg1"/>
                </a:solidFill>
              </a:rPr>
              <a:t> </a:t>
            </a:r>
            <a:r>
              <a:rPr lang="pt-PT" sz="2400" dirty="0" smtClean="0">
                <a:solidFill>
                  <a:schemeClr val="accent1"/>
                </a:solidFill>
              </a:rPr>
              <a:t>da Rua: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Tipologia da Rua: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Urbanizado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Largura mínima: </a:t>
            </a:r>
            <a:r>
              <a:rPr lang="pt-PT" dirty="0" smtClean="0">
                <a:solidFill>
                  <a:schemeClr val="bg1"/>
                </a:solidFill>
              </a:rPr>
              <a:t>10.30 metros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Comprimento: </a:t>
            </a:r>
            <a:r>
              <a:rPr lang="pt-PT" dirty="0" smtClean="0">
                <a:solidFill>
                  <a:schemeClr val="bg1"/>
                </a:solidFill>
              </a:rPr>
              <a:t>121.71 metros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Declive: </a:t>
            </a:r>
            <a:r>
              <a:rPr lang="pt-PT" dirty="0" smtClean="0">
                <a:solidFill>
                  <a:schemeClr val="bg1"/>
                </a:solidFill>
              </a:rPr>
              <a:t>&lt;6%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2924944"/>
            <a:ext cx="45365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</a:rPr>
              <a:t>Resumo:</a:t>
            </a:r>
          </a:p>
          <a:p>
            <a:endParaRPr lang="pt-PT" sz="2400" dirty="0" smtClean="0">
              <a:solidFill>
                <a:schemeClr val="accent1"/>
              </a:solidFill>
            </a:endParaRP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Verifica-se que é necessário proceder à ampliação de um dos passeios e à construção de outro. É fundamental construir pelo menos uma passadeira sobrelevada e colocar pavimento de alerta para individuais. Existe mobiliário urbano que deve ser relocalizado.</a:t>
            </a: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Existem elementos urbanos que prejudicam a passagem dos peões e que devem ser removidos.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72">
            <a:off x="4912551" y="3627627"/>
            <a:ext cx="2286768" cy="314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7280880" y="591870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“É o poder de aceitar uma vida “ sobre rodas””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30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Imprint MT Shadow" panose="04020605060303030202" pitchFamily="82" charset="0"/>
              </a:rPr>
              <a:t>Rua do Rio Côa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48064" y="1700808"/>
            <a:ext cx="36724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Informação da rua: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Tipologia da rua: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urbanizado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Largura mínima: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3.50metros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Comprimento: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181.60metros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Declive: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&lt;6%</a:t>
            </a:r>
            <a:endParaRPr lang="pt-P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3933056"/>
            <a:ext cx="4320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Resumo: </a:t>
            </a:r>
          </a:p>
          <a:p>
            <a:endParaRPr lang="pt-PT" sz="2400" dirty="0" smtClean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Verifica-se que é necessário converter a rua em partilhada. O mobiliário urbano que se encontra mal localizado  deve ser corrigido. Não foi detetado nenhum elemento urbano que prejudique a acessibilidade.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3677325"/>
            <a:ext cx="2088232" cy="304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8" y="263099"/>
            <a:ext cx="2304256" cy="33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6984268" y="4679814"/>
            <a:ext cx="2159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 corações inteiros em que os corpos mutilados vão bem mais longe que corpos perfeitos em corações amputados”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31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Imprint MT Shadow" panose="04020605060303030202" pitchFamily="82" charset="0"/>
              </a:rPr>
              <a:t>Rua Nuno Montemor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04048" y="2060848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Informação da rua: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Tipologia da rua: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urbanizado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Largura mínima: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15.40metros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Comprimento: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20.74metros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Declive: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&lt;6%</a:t>
            </a:r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3645024"/>
            <a:ext cx="4320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</a:rPr>
              <a:t>Resumo:</a:t>
            </a:r>
          </a:p>
          <a:p>
            <a:endParaRPr lang="pt-PT" sz="2400" dirty="0" smtClean="0">
              <a:solidFill>
                <a:schemeClr val="accent1"/>
              </a:solidFill>
            </a:endParaRP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Verifica-se que é necessário proceder à construção de passeios com 1.50 metros de largura. Não é necessário intervir nos rebaixamentos para peões. O mobiliário urbano com localização </a:t>
            </a:r>
            <a:r>
              <a:rPr lang="pt-PT" dirty="0" err="1" smtClean="0">
                <a:latin typeface="Comic Sans MS" panose="030F0702030302020204" pitchFamily="66" charset="0"/>
              </a:rPr>
              <a:t>incorreta</a:t>
            </a:r>
            <a:r>
              <a:rPr lang="pt-PT" dirty="0" smtClean="0">
                <a:latin typeface="Comic Sans MS" panose="030F0702030302020204" pitchFamily="66" charset="0"/>
              </a:rPr>
              <a:t> deve ser corrigido. 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8" y="1196752"/>
            <a:ext cx="2160240" cy="318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5580112" y="5814849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 É fazer de tudo, chegando aos limites do absurdo para evitar enfrentar a sua </a:t>
            </a:r>
            <a:r>
              <a:rPr lang="pt-PT" dirty="0" err="1" smtClean="0"/>
              <a:t>propria</a:t>
            </a:r>
            <a:r>
              <a:rPr lang="pt-PT" dirty="0" smtClean="0"/>
              <a:t> alma”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763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14" y="174540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chemeClr val="bg1"/>
                </a:solidFill>
                <a:latin typeface="Imprint MT Shadow" panose="04020605060303030202" pitchFamily="82" charset="0"/>
              </a:rPr>
              <a:t>Avenida 25 de Abril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32040" y="2300098"/>
            <a:ext cx="38164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</a:rPr>
              <a:t>Informação da rua: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Tipologia da rua: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urbanizado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Largura mínima: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7.50metros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Comprimento: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243.92metros</a:t>
            </a:r>
          </a:p>
          <a:p>
            <a:r>
              <a:rPr lang="pt-PT" sz="2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Declive: </a:t>
            </a:r>
            <a:r>
              <a:rPr lang="pt-PT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&gt;=6% e &lt;8%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2708919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chemeClr val="accent1"/>
                </a:solidFill>
              </a:rPr>
              <a:t>Resumo:</a:t>
            </a:r>
          </a:p>
          <a:p>
            <a:pPr algn="just"/>
            <a:endParaRPr lang="pt-PT" dirty="0">
              <a:latin typeface="Comic Sans MS" panose="030F0702030302020204" pitchFamily="66" charset="0"/>
            </a:endParaRPr>
          </a:p>
          <a:p>
            <a:pPr algn="just"/>
            <a:r>
              <a:rPr lang="pt-PT" dirty="0" smtClean="0">
                <a:latin typeface="Comic Sans MS" panose="030F0702030302020204" pitchFamily="66" charset="0"/>
              </a:rPr>
              <a:t>Verifica-se que é necessário proceder  à ampliação de passeios para 1.5 metros. É fundamental construir pelo menos uma passadeira e colocar pavimento de alerta para invisuais. O mobiliário urbano que se encontra mal localizado deve ser corrigido. Existem elementos urbanos que prejudicam a passagem dos peões e que devem ser removidos. </a:t>
            </a:r>
          </a:p>
          <a:p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56748"/>
            <a:ext cx="300555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92" y="297417"/>
            <a:ext cx="2230978" cy="196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5436096" y="579249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 É crer que a força não vem da capacidade física, mas sim de uma vontade inabalável”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146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bg1"/>
            </a:gs>
            <a:gs pos="83000">
              <a:schemeClr val="bg1"/>
            </a:gs>
            <a:gs pos="0">
              <a:schemeClr val="tx1"/>
            </a:gs>
            <a:gs pos="19166">
              <a:schemeClr val="tx1"/>
            </a:gs>
            <a:gs pos="55010">
              <a:srgbClr val="8E8E8E"/>
            </a:gs>
            <a:gs pos="63754">
              <a:srgbClr val="BDBDBD"/>
            </a:gs>
            <a:gs pos="36243">
              <a:schemeClr val="tx1"/>
            </a:gs>
            <a:gs pos="28352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Camara Municipal</a:t>
            </a:r>
            <a:endParaRPr lang="pt-PT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0" y="3979990"/>
            <a:ext cx="3811916" cy="214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3453418" y="6232871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Comic Sans MS" panose="030F0702030302020204" pitchFamily="66" charset="0"/>
              </a:rPr>
              <a:t>Pavimento em mau estado</a:t>
            </a:r>
            <a:endParaRPr lang="pt-PT" dirty="0">
              <a:latin typeface="Comic Sans MS" panose="030F0702030302020204" pitchFamily="66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98" y="1290076"/>
            <a:ext cx="3888432" cy="218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3453418" y="347731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Degraus </a:t>
            </a:r>
            <a:endParaRPr lang="pt-PT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5792"/>
            <a:ext cx="2725955" cy="4654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230826" y="6026662"/>
            <a:ext cx="258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Escadaria no interior 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38028" y="476672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Biblioteca da escola</a:t>
            </a:r>
            <a:endParaRPr lang="pt-PT" sz="4400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7320">
            <a:off x="1790114" y="2766447"/>
            <a:ext cx="4709494" cy="264909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52320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49529" y="6048205"/>
            <a:ext cx="1789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13830" y="5448040"/>
            <a:ext cx="182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“ É querer e não ter. Não ter não poder e não por não querer”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397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697</Words>
  <Application>Microsoft Office PowerPoint</Application>
  <PresentationFormat>Apresentação no Ecrã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Tema do Office</vt:lpstr>
      <vt:lpstr>Acessibilidade </vt:lpstr>
      <vt:lpstr>Como melhorar as acessibilidades de pessoas com mobilidade reduzida no Sabugal, englobando idosos e deficientes.C</vt:lpstr>
      <vt:lpstr>Espaço Público</vt:lpstr>
      <vt:lpstr>Rua 5 de Outubro</vt:lpstr>
      <vt:lpstr>Avenida Infante Dom Henrique </vt:lpstr>
      <vt:lpstr>Rua do Rio Côa</vt:lpstr>
      <vt:lpstr>Rua Nuno Montemor</vt:lpstr>
      <vt:lpstr>Avenida 25 de Abril</vt:lpstr>
      <vt:lpstr>Camara Municipal</vt:lpstr>
      <vt:lpstr>Porém…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Aluno</dc:creator>
  <cp:lastModifiedBy>Convidado</cp:lastModifiedBy>
  <cp:revision>36</cp:revision>
  <dcterms:created xsi:type="dcterms:W3CDTF">2015-01-06T09:32:51Z</dcterms:created>
  <dcterms:modified xsi:type="dcterms:W3CDTF">2015-04-22T23:19:25Z</dcterms:modified>
</cp:coreProperties>
</file>