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3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097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028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38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47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74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023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8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051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015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823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06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4BB4F-63D0-45A3-BC02-7C250CCA5BDB}" type="datetimeFigureOut">
              <a:rPr lang="pt-PT" smtClean="0"/>
              <a:t>22/04/2015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43465-E8DC-467E-9EC6-5CC81F7853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32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z3w3_9dpfgh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2" y="1628800"/>
            <a:ext cx="5544616" cy="3515852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0" y="21809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pt-PT" altLang="pt-PT" sz="2400" b="1" dirty="0" err="1">
                <a:solidFill>
                  <a:schemeClr val="bg1">
                    <a:lumMod val="95000"/>
                  </a:schemeClr>
                </a:solidFill>
              </a:rPr>
              <a:t>Projeto</a:t>
            </a:r>
            <a:r>
              <a:rPr lang="pt-PT" altLang="pt-PT" sz="2400" b="1" dirty="0">
                <a:solidFill>
                  <a:schemeClr val="bg1">
                    <a:lumMod val="95000"/>
                  </a:schemeClr>
                </a:solidFill>
              </a:rPr>
              <a:t> Nós propomos! Cidadania, Sustentabilidade e Inovação </a:t>
            </a:r>
            <a:r>
              <a:rPr lang="pt-PT" altLang="pt-PT" sz="2400" b="1" dirty="0" smtClean="0">
                <a:solidFill>
                  <a:schemeClr val="bg1">
                    <a:lumMod val="95000"/>
                  </a:schemeClr>
                </a:solidFill>
              </a:rPr>
              <a:t>na </a:t>
            </a:r>
            <a:r>
              <a:rPr lang="pt-PT" altLang="pt-PT" sz="2400" b="1" dirty="0">
                <a:solidFill>
                  <a:schemeClr val="bg1">
                    <a:lumMod val="95000"/>
                  </a:schemeClr>
                </a:solidFill>
              </a:rPr>
              <a:t>Educação Geográfica   </a:t>
            </a:r>
            <a:r>
              <a:rPr lang="pt-PT" altLang="pt-PT" sz="2400" b="1" dirty="0" smtClean="0">
                <a:solidFill>
                  <a:schemeClr val="bg1">
                    <a:lumMod val="95000"/>
                  </a:schemeClr>
                </a:solidFill>
              </a:rPr>
              <a:t>2014/15</a:t>
            </a:r>
          </a:p>
          <a:p>
            <a:pPr algn="ctr">
              <a:buFontTx/>
              <a:buNone/>
              <a:defRPr/>
            </a:pPr>
            <a:r>
              <a:rPr lang="pt-PT" sz="2400" dirty="0" smtClean="0">
                <a:solidFill>
                  <a:schemeClr val="bg1">
                    <a:lumMod val="95000"/>
                  </a:schemeClr>
                </a:solidFill>
              </a:rPr>
              <a:t>4 de maio de 2015</a:t>
            </a:r>
            <a:endParaRPr lang="pt-PT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293705" y="4437112"/>
            <a:ext cx="6556602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3600" b="0" u="sng" cap="none" spc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</a:rPr>
              <a:t>Link da Apresentação:</a:t>
            </a:r>
          </a:p>
          <a:p>
            <a:pPr algn="ctr"/>
            <a:r>
              <a:rPr lang="pt-PT" sz="3600" b="0" u="sng" cap="none" spc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hlinkClick r:id="rId3"/>
              </a:rPr>
              <a:t>https://prezi.com/z3w3_9dpfgh1/</a:t>
            </a:r>
            <a:endParaRPr lang="pt-PT" sz="3600" b="0" u="sng" cap="none" spc="0" dirty="0" smtClean="0">
              <a:ln w="18415" cmpd="sng">
                <a:noFill/>
                <a:prstDash val="solid"/>
              </a:ln>
              <a:solidFill>
                <a:srgbClr val="FFFFFF"/>
              </a:solidFill>
            </a:endParaRPr>
          </a:p>
          <a:p>
            <a:pPr algn="ctr"/>
            <a:endParaRPr lang="pt-PT" sz="2400" u="sng" dirty="0">
              <a:ln w="18415" cmpd="sng">
                <a:noFill/>
                <a:prstDash val="solid"/>
              </a:ln>
              <a:solidFill>
                <a:srgbClr val="FFFFFF"/>
              </a:solidFill>
            </a:endParaRPr>
          </a:p>
          <a:p>
            <a:pPr algn="ctr"/>
            <a:r>
              <a:rPr lang="pt-PT" sz="2000" b="0" cap="none" spc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</a:rPr>
              <a:t>Lia Nunes, Pedro Panarra, Filipa Coelho</a:t>
            </a:r>
          </a:p>
          <a:p>
            <a:pPr algn="ctr"/>
            <a:r>
              <a:rPr lang="pt-PT" sz="2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</a:rPr>
              <a:t>Paula Raquel Ferreira (Professora)</a:t>
            </a:r>
            <a:endParaRPr lang="pt-PT" sz="2000" b="0" cap="none" spc="0" dirty="0">
              <a:ln w="18415" cmpd="sng">
                <a:noFill/>
                <a:prstDash val="solid"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41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Apresentação no Ecrã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Panarra</dc:creator>
  <cp:lastModifiedBy>Pedro Panarra</cp:lastModifiedBy>
  <cp:revision>7</cp:revision>
  <dcterms:created xsi:type="dcterms:W3CDTF">2015-04-22T15:41:53Z</dcterms:created>
  <dcterms:modified xsi:type="dcterms:W3CDTF">2015-04-22T15:48:34Z</dcterms:modified>
</cp:coreProperties>
</file>