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F6651E-3DD7-4CC1-949C-6247F470BE8F}" v="1" dt="2023-04-20T09:27:42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 varScale="1">
        <p:scale>
          <a:sx n="55" d="100"/>
          <a:sy n="55" d="100"/>
        </p:scale>
        <p:origin x="2962" y="38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a Tavares dos Santos" userId="2e715108-b49a-4b98-9b3b-a2f7b62cb8ea" providerId="ADAL" clId="{BFF6651E-3DD7-4CC1-949C-6247F470BE8F}"/>
    <pc:docChg chg="custSel modSld">
      <pc:chgData name="Carla Tavares dos Santos" userId="2e715108-b49a-4b98-9b3b-a2f7b62cb8ea" providerId="ADAL" clId="{BFF6651E-3DD7-4CC1-949C-6247F470BE8F}" dt="2023-04-20T09:28:34.237" v="15" actId="207"/>
      <pc:docMkLst>
        <pc:docMk/>
      </pc:docMkLst>
      <pc:sldChg chg="addSp delSp modSp mod">
        <pc:chgData name="Carla Tavares dos Santos" userId="2e715108-b49a-4b98-9b3b-a2f7b62cb8ea" providerId="ADAL" clId="{BFF6651E-3DD7-4CC1-949C-6247F470BE8F}" dt="2023-04-20T09:28:34.237" v="15" actId="207"/>
        <pc:sldMkLst>
          <pc:docMk/>
          <pc:sldMk cId="1071362572" sldId="256"/>
        </pc:sldMkLst>
        <pc:spChg chg="mod">
          <ac:chgData name="Carla Tavares dos Santos" userId="2e715108-b49a-4b98-9b3b-a2f7b62cb8ea" providerId="ADAL" clId="{BFF6651E-3DD7-4CC1-949C-6247F470BE8F}" dt="2023-04-20T09:27:35.395" v="3" actId="207"/>
          <ac:spMkLst>
            <pc:docMk/>
            <pc:sldMk cId="1071362572" sldId="256"/>
            <ac:spMk id="15" creationId="{00000000-0000-0000-0000-000000000000}"/>
          </ac:spMkLst>
        </pc:spChg>
        <pc:spChg chg="mod">
          <ac:chgData name="Carla Tavares dos Santos" userId="2e715108-b49a-4b98-9b3b-a2f7b62cb8ea" providerId="ADAL" clId="{BFF6651E-3DD7-4CC1-949C-6247F470BE8F}" dt="2023-04-20T09:28:34.237" v="15" actId="207"/>
          <ac:spMkLst>
            <pc:docMk/>
            <pc:sldMk cId="1071362572" sldId="256"/>
            <ac:spMk id="18" creationId="{00000000-0000-0000-0000-000000000000}"/>
          </ac:spMkLst>
        </pc:spChg>
        <pc:picChg chg="del">
          <ac:chgData name="Carla Tavares dos Santos" userId="2e715108-b49a-4b98-9b3b-a2f7b62cb8ea" providerId="ADAL" clId="{BFF6651E-3DD7-4CC1-949C-6247F470BE8F}" dt="2023-04-20T09:27:37.609" v="4" actId="478"/>
          <ac:picMkLst>
            <pc:docMk/>
            <pc:sldMk cId="1071362572" sldId="256"/>
            <ac:picMk id="5" creationId="{FDDE4B65-D70C-AE17-69D6-2C05994E26DD}"/>
          </ac:picMkLst>
        </pc:picChg>
        <pc:picChg chg="add mod">
          <ac:chgData name="Carla Tavares dos Santos" userId="2e715108-b49a-4b98-9b3b-a2f7b62cb8ea" providerId="ADAL" clId="{BFF6651E-3DD7-4CC1-949C-6247F470BE8F}" dt="2023-04-20T09:27:42.927" v="5"/>
          <ac:picMkLst>
            <pc:docMk/>
            <pc:sldMk cId="1071362572" sldId="256"/>
            <ac:picMk id="6" creationId="{EE4E0056-6B79-D487-E63A-237D30F99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01/10/2024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17035" y="453249"/>
            <a:ext cx="501925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Router 4G </a:t>
            </a:r>
          </a:p>
          <a:p>
            <a:pPr>
              <a:spcBef>
                <a:spcPts val="600"/>
              </a:spcBef>
            </a:pPr>
            <a:r>
              <a:rPr lang="en-US" altLang="ja-JP" sz="360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ZTE MF920c</a:t>
            </a:r>
          </a:p>
          <a:p>
            <a:pPr>
              <a:spcBef>
                <a:spcPts val="600"/>
              </a:spcBef>
            </a:pPr>
            <a:endParaRPr lang="en-US" altLang="ja-JP" sz="3600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4328" y="5646469"/>
            <a:ext cx="6513635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975">
              <a:lnSpc>
                <a:spcPct val="150000"/>
              </a:lnSpc>
            </a:pPr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Router 4G</a:t>
            </a:r>
            <a:endParaRPr lang="pt-PT" sz="1000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  <a:p>
            <a:pPr lvl="0"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Velocidade de download até 150 Mbps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lvl="0"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Velocidade de upload até 50 Mbps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lvl="0"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Suporta até 32 utilizadores em simultâneo</a:t>
            </a:r>
          </a:p>
          <a:p>
            <a:pPr lvl="0"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Wifi: Sim (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b/g/n)</a:t>
            </a:r>
          </a:p>
          <a:p>
            <a:pPr lvl="0"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Instalação automática (plug &amp; play) em qualquer PC ou Mac portátil ou fixo.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000" dirty="0">
                <a:latin typeface="meo text Light" panose="00000400000000000000" pitchFamily="50" charset="0"/>
                <a:cs typeface="Arial" panose="020B0604020202020204" pitchFamily="34" charset="0"/>
              </a:rPr>
              <a:t>Possui bateria (carregamento via USB-C)</a:t>
            </a: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Autonomia em Stand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By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- até 6h23m</a:t>
            </a:r>
            <a:endParaRPr lang="pt-BR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(cm) - 10,9 x 6,5 x 0,14</a:t>
            </a:r>
            <a:endParaRPr lang="pt-BR" sz="1000" dirty="0">
              <a:solidFill>
                <a:srgbClr val="272524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PT" sz="1000" dirty="0">
                <a:solidFill>
                  <a:srgbClr val="272524"/>
                </a:solidFill>
                <a:latin typeface="meo text Light" panose="00000400000000000000" pitchFamily="50" charset="0"/>
                <a:cs typeface="Arial" panose="020B0604020202020204" pitchFamily="34" charset="0"/>
              </a:rPr>
              <a:t>Peso: 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98g</a:t>
            </a: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endParaRPr lang="pt-PT" sz="1000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Assistência Técnica</a:t>
            </a:r>
          </a:p>
          <a:p>
            <a:pPr indent="180975">
              <a:lnSpc>
                <a:spcPct val="150000"/>
              </a:lnSpc>
              <a:buFont typeface="Arial" pitchFamily="34" charset="0"/>
              <a:buChar char="•"/>
            </a:pP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SOS Telemóvel - 808 205 020 para solicitar a deslocação de um estafeta para recolher o equipamento avariado para reparação (a deslocação </a:t>
            </a:r>
            <a:r>
              <a:rPr lang="pt-PT" alt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poderá ter um custo adicional de €15, que será confirmado aquando do contacto telefónico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4E0056-6B79-D487-E63A-237D30F99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75" y="2562932"/>
            <a:ext cx="3600000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561D4A-11CB-4EDF-8EF9-4805919373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295F7-2D9A-4D09-BEDF-98091F58ACAA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customXml/itemProps3.xml><?xml version="1.0" encoding="utf-8"?>
<ds:datastoreItem xmlns:ds="http://schemas.openxmlformats.org/officeDocument/2006/customXml" ds:itemID="{95780AC5-5054-44C2-9B33-B7F8B6694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 (1)</Template>
  <TotalTime>75</TotalTime>
  <Words>119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Claudia Campos</cp:lastModifiedBy>
  <cp:revision>7</cp:revision>
  <dcterms:created xsi:type="dcterms:W3CDTF">2023-04-14T13:31:43Z</dcterms:created>
  <dcterms:modified xsi:type="dcterms:W3CDTF">2024-10-01T17:58:35Z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