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1" r:id="rId7"/>
    <p:sldId id="263" r:id="rId8"/>
    <p:sldId id="270" r:id="rId9"/>
    <p:sldId id="264" r:id="rId10"/>
    <p:sldId id="265" r:id="rId11"/>
    <p:sldId id="266" r:id="rId12"/>
    <p:sldId id="267" r:id="rId13"/>
    <p:sldId id="268" r:id="rId14"/>
    <p:sldId id="269" r:id="rId15"/>
    <p:sldId id="271" r:id="rId16"/>
  </p:sldIdLst>
  <p:sldSz cx="12192000" cy="6858000"/>
  <p:notesSz cx="6858000" cy="9144000"/>
  <p:embeddedFontLst>
    <p:embeddedFont>
      <p:font typeface="Tw Cen MT" panose="020B0602020104020603" pitchFamily="34" charset="0"/>
      <p:regular r:id="rId17"/>
      <p:bold r:id="rId18"/>
      <p:italic r:id="rId19"/>
      <p:boldItalic r:id="rId20"/>
    </p:embeddedFont>
    <p:embeddedFont>
      <p:font typeface="Trebuchet MS" panose="020B060302020202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7" d="100"/>
          <a:sy n="97" d="100"/>
        </p:scale>
        <p:origin x="-294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BC5FF1-5FAD-4974-8751-A2C28FAA368E}" type="doc">
      <dgm:prSet loTypeId="urn:microsoft.com/office/officeart/2005/8/layout/cycle3" loCatId="cycl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pt-PT"/>
        </a:p>
      </dgm:t>
    </dgm:pt>
    <dgm:pt modelId="{B9938F2B-1038-473D-BE39-6B7DE777FC18}">
      <dgm:prSet phldrT="[Texto]"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PT" sz="1800" dirty="0"/>
            <a:t>Estimular o gosto pela aprendizagem</a:t>
          </a:r>
        </a:p>
      </dgm:t>
    </dgm:pt>
    <dgm:pt modelId="{A3AF558C-0F35-412A-BD51-D7544D158CB5}" type="parTrans" cxnId="{568FFE03-EE82-4441-AB80-5C7BB0DFDCC8}">
      <dgm:prSet/>
      <dgm:spPr/>
      <dgm:t>
        <a:bodyPr/>
        <a:lstStyle/>
        <a:p>
          <a:endParaRPr lang="pt-PT" sz="1800"/>
        </a:p>
      </dgm:t>
    </dgm:pt>
    <dgm:pt modelId="{E881405C-E797-4F21-B6AC-23BDA9D4AF71}" type="sibTrans" cxnId="{568FFE03-EE82-4441-AB80-5C7BB0DFDCC8}">
      <dgm:prSet/>
      <dgm:spPr/>
      <dgm:t>
        <a:bodyPr/>
        <a:lstStyle/>
        <a:p>
          <a:endParaRPr lang="pt-PT" sz="1800"/>
        </a:p>
      </dgm:t>
    </dgm:pt>
    <dgm:pt modelId="{97DE6F5C-C734-4F4D-A879-CC42B204B1AD}">
      <dgm:prSet phldrT="[Texto]" custT="1"/>
      <dgm:spPr/>
      <dgm:t>
        <a:bodyPr/>
        <a:lstStyle/>
        <a:p>
          <a:r>
            <a:rPr lang="pt-PT" sz="1800" dirty="0"/>
            <a:t>Promover o trabalho colaborativo</a:t>
          </a:r>
        </a:p>
      </dgm:t>
    </dgm:pt>
    <dgm:pt modelId="{6754CE66-D576-4361-B9AD-F4D958D5D6AA}" type="parTrans" cxnId="{7C7842B4-8300-4C42-8676-98E2C4F0D1CC}">
      <dgm:prSet/>
      <dgm:spPr/>
      <dgm:t>
        <a:bodyPr/>
        <a:lstStyle/>
        <a:p>
          <a:endParaRPr lang="pt-PT" sz="1800"/>
        </a:p>
      </dgm:t>
    </dgm:pt>
    <dgm:pt modelId="{CD0DD942-D72B-4B65-BF4C-57F5991D0B09}" type="sibTrans" cxnId="{7C7842B4-8300-4C42-8676-98E2C4F0D1CC}">
      <dgm:prSet/>
      <dgm:spPr/>
      <dgm:t>
        <a:bodyPr/>
        <a:lstStyle/>
        <a:p>
          <a:endParaRPr lang="pt-PT" sz="1800"/>
        </a:p>
      </dgm:t>
    </dgm:pt>
    <dgm:pt modelId="{82763F39-A29E-4700-AC0D-30FD4B19F41B}">
      <dgm:prSet phldrT="[Texto]" custT="1"/>
      <dgm:spPr/>
      <dgm:t>
        <a:bodyPr/>
        <a:lstStyle/>
        <a:p>
          <a:r>
            <a:rPr lang="pt-PT" sz="1800" dirty="0"/>
            <a:t>Promover o pensamento crítico, a resolução de problemas e a tomada de decisões</a:t>
          </a:r>
        </a:p>
      </dgm:t>
    </dgm:pt>
    <dgm:pt modelId="{42E10F27-1F68-495D-BF1B-60F51AE0FB09}" type="parTrans" cxnId="{D57288C8-B8FF-4CFB-8EB7-5F25EA1928CC}">
      <dgm:prSet/>
      <dgm:spPr/>
      <dgm:t>
        <a:bodyPr/>
        <a:lstStyle/>
        <a:p>
          <a:endParaRPr lang="pt-PT" sz="1800"/>
        </a:p>
      </dgm:t>
    </dgm:pt>
    <dgm:pt modelId="{55BA1610-6862-4BD3-9BCC-75865AC0A85F}" type="sibTrans" cxnId="{D57288C8-B8FF-4CFB-8EB7-5F25EA1928CC}">
      <dgm:prSet/>
      <dgm:spPr/>
      <dgm:t>
        <a:bodyPr/>
        <a:lstStyle/>
        <a:p>
          <a:endParaRPr lang="pt-PT" sz="1800"/>
        </a:p>
      </dgm:t>
    </dgm:pt>
    <dgm:pt modelId="{E6BAB3F1-8856-4B73-B202-74A5991E6E33}">
      <dgm:prSet phldrT="[Texto]" custT="1"/>
      <dgm:spPr/>
      <dgm:t>
        <a:bodyPr/>
        <a:lstStyle/>
        <a:p>
          <a:r>
            <a:rPr lang="pt-PT" sz="1800" dirty="0"/>
            <a:t>Promover a criatividade</a:t>
          </a:r>
        </a:p>
      </dgm:t>
    </dgm:pt>
    <dgm:pt modelId="{49BE7A68-1AD8-44B6-BD80-7261DCAF5909}" type="parTrans" cxnId="{09E5C70C-8C54-4AE4-9682-F496EAC4AA06}">
      <dgm:prSet/>
      <dgm:spPr/>
      <dgm:t>
        <a:bodyPr/>
        <a:lstStyle/>
        <a:p>
          <a:endParaRPr lang="pt-PT" sz="1800"/>
        </a:p>
      </dgm:t>
    </dgm:pt>
    <dgm:pt modelId="{69703553-CE45-42A5-9021-579A8AF122C1}" type="sibTrans" cxnId="{09E5C70C-8C54-4AE4-9682-F496EAC4AA06}">
      <dgm:prSet/>
      <dgm:spPr/>
      <dgm:t>
        <a:bodyPr/>
        <a:lstStyle/>
        <a:p>
          <a:endParaRPr lang="pt-PT" sz="1800"/>
        </a:p>
      </dgm:t>
    </dgm:pt>
    <dgm:pt modelId="{C0E6235E-39F4-4EF2-AA4D-984C76FFF89E}">
      <dgm:prSet custT="1"/>
      <dgm:spPr/>
      <dgm:t>
        <a:bodyPr/>
        <a:lstStyle/>
        <a:p>
          <a:pPr marL="0" lvl="0" indent="0" algn="just" defTabSz="91440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PT" sz="1800" b="1" dirty="0"/>
            <a:t>Contribuir para a aprendizagem dos temas e conteúdos das diferentes áreas curriculares e transversais</a:t>
          </a:r>
        </a:p>
      </dgm:t>
    </dgm:pt>
    <dgm:pt modelId="{78C9ED69-DBAA-453D-BD28-2F6DE528E400}" type="parTrans" cxnId="{DEC35A00-9834-4C2B-8C8F-208AB4A426B5}">
      <dgm:prSet/>
      <dgm:spPr/>
      <dgm:t>
        <a:bodyPr/>
        <a:lstStyle/>
        <a:p>
          <a:endParaRPr lang="pt-PT" sz="1800"/>
        </a:p>
      </dgm:t>
    </dgm:pt>
    <dgm:pt modelId="{508849EA-C43B-4019-A4DE-B74032751384}" type="sibTrans" cxnId="{DEC35A00-9834-4C2B-8C8F-208AB4A426B5}">
      <dgm:prSet/>
      <dgm:spPr/>
      <dgm:t>
        <a:bodyPr/>
        <a:lstStyle/>
        <a:p>
          <a:endParaRPr lang="pt-PT" sz="1800"/>
        </a:p>
      </dgm:t>
    </dgm:pt>
    <dgm:pt modelId="{70C9410D-4977-4864-9B39-0E732B0AAB00}" type="pres">
      <dgm:prSet presAssocID="{3DBC5FF1-5FAD-4974-8751-A2C28FAA368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E5E55B66-40EB-4846-A27A-DB6B6E24E4AD}" type="pres">
      <dgm:prSet presAssocID="{3DBC5FF1-5FAD-4974-8751-A2C28FAA368E}" presName="cycle" presStyleCnt="0"/>
      <dgm:spPr/>
    </dgm:pt>
    <dgm:pt modelId="{B69FB31B-B7DD-4096-BE54-7EA10032ACB4}" type="pres">
      <dgm:prSet presAssocID="{C0E6235E-39F4-4EF2-AA4D-984C76FFF89E}" presName="nodeFirstNode" presStyleLbl="node1" presStyleIdx="0" presStyleCnt="5" custScaleX="13415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BD152EA-726A-4E17-861E-771068F63CE4}" type="pres">
      <dgm:prSet presAssocID="{508849EA-C43B-4019-A4DE-B74032751384}" presName="sibTransFirstNode" presStyleLbl="bgShp" presStyleIdx="0" presStyleCnt="1"/>
      <dgm:spPr/>
      <dgm:t>
        <a:bodyPr/>
        <a:lstStyle/>
        <a:p>
          <a:endParaRPr lang="pt-PT"/>
        </a:p>
      </dgm:t>
    </dgm:pt>
    <dgm:pt modelId="{D3872850-A34F-4992-A105-8AB453C1DB88}" type="pres">
      <dgm:prSet presAssocID="{B9938F2B-1038-473D-BE39-6B7DE777FC18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AFF9ECAB-4B3D-4C34-9419-3B5AE3DD6000}" type="pres">
      <dgm:prSet presAssocID="{97DE6F5C-C734-4F4D-A879-CC42B204B1AD}" presName="nodeFollowingNodes" presStyleLbl="node1" presStyleIdx="2" presStyleCnt="5" custRadScaleRad="81059" custRadScaleInc="-36982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EE802E1-BDED-4EAA-A1F4-063A7E4AC826}" type="pres">
      <dgm:prSet presAssocID="{82763F39-A29E-4700-AC0D-30FD4B19F41B}" presName="nodeFollowingNodes" presStyleLbl="node1" presStyleIdx="3" presStyleCnt="5" custRadScaleRad="111944" custRadScaleInc="116631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0179CAF-0167-4104-B77A-B20FF33C42EF}" type="pres">
      <dgm:prSet presAssocID="{E6BAB3F1-8856-4B73-B202-74A5991E6E33}" presName="nodeFollowingNodes" presStyleLbl="node1" presStyleIdx="4" presStyleCnt="5" custRadScaleRad="82218" custRadScaleInc="-80549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AF6BE05F-15AD-43D8-84E6-8A252EAF4ACF}" type="presOf" srcId="{508849EA-C43B-4019-A4DE-B74032751384}" destId="{ABD152EA-726A-4E17-861E-771068F63CE4}" srcOrd="0" destOrd="0" presId="urn:microsoft.com/office/officeart/2005/8/layout/cycle3"/>
    <dgm:cxn modelId="{7C7842B4-8300-4C42-8676-98E2C4F0D1CC}" srcId="{3DBC5FF1-5FAD-4974-8751-A2C28FAA368E}" destId="{97DE6F5C-C734-4F4D-A879-CC42B204B1AD}" srcOrd="2" destOrd="0" parTransId="{6754CE66-D576-4361-B9AD-F4D958D5D6AA}" sibTransId="{CD0DD942-D72B-4B65-BF4C-57F5991D0B09}"/>
    <dgm:cxn modelId="{D57288C8-B8FF-4CFB-8EB7-5F25EA1928CC}" srcId="{3DBC5FF1-5FAD-4974-8751-A2C28FAA368E}" destId="{82763F39-A29E-4700-AC0D-30FD4B19F41B}" srcOrd="3" destOrd="0" parTransId="{42E10F27-1F68-495D-BF1B-60F51AE0FB09}" sibTransId="{55BA1610-6862-4BD3-9BCC-75865AC0A85F}"/>
    <dgm:cxn modelId="{7888F86E-8529-4F9A-ABC3-D0E7BEFBA0FD}" type="presOf" srcId="{82763F39-A29E-4700-AC0D-30FD4B19F41B}" destId="{9EE802E1-BDED-4EAA-A1F4-063A7E4AC826}" srcOrd="0" destOrd="0" presId="urn:microsoft.com/office/officeart/2005/8/layout/cycle3"/>
    <dgm:cxn modelId="{3A3BB0D2-8C80-44DC-A7BF-D9FD9D1BC7F3}" type="presOf" srcId="{E6BAB3F1-8856-4B73-B202-74A5991E6E33}" destId="{10179CAF-0167-4104-B77A-B20FF33C42EF}" srcOrd="0" destOrd="0" presId="urn:microsoft.com/office/officeart/2005/8/layout/cycle3"/>
    <dgm:cxn modelId="{568FFE03-EE82-4441-AB80-5C7BB0DFDCC8}" srcId="{3DBC5FF1-5FAD-4974-8751-A2C28FAA368E}" destId="{B9938F2B-1038-473D-BE39-6B7DE777FC18}" srcOrd="1" destOrd="0" parTransId="{A3AF558C-0F35-412A-BD51-D7544D158CB5}" sibTransId="{E881405C-E797-4F21-B6AC-23BDA9D4AF71}"/>
    <dgm:cxn modelId="{776AE5C3-B9FB-4501-91B3-CA19C68348B6}" type="presOf" srcId="{B9938F2B-1038-473D-BE39-6B7DE777FC18}" destId="{D3872850-A34F-4992-A105-8AB453C1DB88}" srcOrd="0" destOrd="0" presId="urn:microsoft.com/office/officeart/2005/8/layout/cycle3"/>
    <dgm:cxn modelId="{DEC35A00-9834-4C2B-8C8F-208AB4A426B5}" srcId="{3DBC5FF1-5FAD-4974-8751-A2C28FAA368E}" destId="{C0E6235E-39F4-4EF2-AA4D-984C76FFF89E}" srcOrd="0" destOrd="0" parTransId="{78C9ED69-DBAA-453D-BD28-2F6DE528E400}" sibTransId="{508849EA-C43B-4019-A4DE-B74032751384}"/>
    <dgm:cxn modelId="{09E5C70C-8C54-4AE4-9682-F496EAC4AA06}" srcId="{3DBC5FF1-5FAD-4974-8751-A2C28FAA368E}" destId="{E6BAB3F1-8856-4B73-B202-74A5991E6E33}" srcOrd="4" destOrd="0" parTransId="{49BE7A68-1AD8-44B6-BD80-7261DCAF5909}" sibTransId="{69703553-CE45-42A5-9021-579A8AF122C1}"/>
    <dgm:cxn modelId="{DD54B7EE-B043-424D-9F18-A605D8E1291A}" type="presOf" srcId="{C0E6235E-39F4-4EF2-AA4D-984C76FFF89E}" destId="{B69FB31B-B7DD-4096-BE54-7EA10032ACB4}" srcOrd="0" destOrd="0" presId="urn:microsoft.com/office/officeart/2005/8/layout/cycle3"/>
    <dgm:cxn modelId="{267584B0-70C1-4E88-8168-F5F45535D822}" type="presOf" srcId="{3DBC5FF1-5FAD-4974-8751-A2C28FAA368E}" destId="{70C9410D-4977-4864-9B39-0E732B0AAB00}" srcOrd="0" destOrd="0" presId="urn:microsoft.com/office/officeart/2005/8/layout/cycle3"/>
    <dgm:cxn modelId="{4BBD9E47-5298-4C29-A224-8A593555DEF5}" type="presOf" srcId="{97DE6F5C-C734-4F4D-A879-CC42B204B1AD}" destId="{AFF9ECAB-4B3D-4C34-9419-3B5AE3DD6000}" srcOrd="0" destOrd="0" presId="urn:microsoft.com/office/officeart/2005/8/layout/cycle3"/>
    <dgm:cxn modelId="{901E472C-02DF-4747-982F-8B1366687952}" type="presParOf" srcId="{70C9410D-4977-4864-9B39-0E732B0AAB00}" destId="{E5E55B66-40EB-4846-A27A-DB6B6E24E4AD}" srcOrd="0" destOrd="0" presId="urn:microsoft.com/office/officeart/2005/8/layout/cycle3"/>
    <dgm:cxn modelId="{CE0EEF88-C7A4-4A49-B19C-704183B0910A}" type="presParOf" srcId="{E5E55B66-40EB-4846-A27A-DB6B6E24E4AD}" destId="{B69FB31B-B7DD-4096-BE54-7EA10032ACB4}" srcOrd="0" destOrd="0" presId="urn:microsoft.com/office/officeart/2005/8/layout/cycle3"/>
    <dgm:cxn modelId="{E4B5061A-CC13-4E4B-B1D1-55A4F4416BA7}" type="presParOf" srcId="{E5E55B66-40EB-4846-A27A-DB6B6E24E4AD}" destId="{ABD152EA-726A-4E17-861E-771068F63CE4}" srcOrd="1" destOrd="0" presId="urn:microsoft.com/office/officeart/2005/8/layout/cycle3"/>
    <dgm:cxn modelId="{7753C077-2070-467B-8D1B-79BA720A9529}" type="presParOf" srcId="{E5E55B66-40EB-4846-A27A-DB6B6E24E4AD}" destId="{D3872850-A34F-4992-A105-8AB453C1DB88}" srcOrd="2" destOrd="0" presId="urn:microsoft.com/office/officeart/2005/8/layout/cycle3"/>
    <dgm:cxn modelId="{342F984A-65AF-41AA-B6C4-78BBBBFFE336}" type="presParOf" srcId="{E5E55B66-40EB-4846-A27A-DB6B6E24E4AD}" destId="{AFF9ECAB-4B3D-4C34-9419-3B5AE3DD6000}" srcOrd="3" destOrd="0" presId="urn:microsoft.com/office/officeart/2005/8/layout/cycle3"/>
    <dgm:cxn modelId="{AABC340A-E9E6-4FA9-9765-DFC6BD07AC50}" type="presParOf" srcId="{E5E55B66-40EB-4846-A27A-DB6B6E24E4AD}" destId="{9EE802E1-BDED-4EAA-A1F4-063A7E4AC826}" srcOrd="4" destOrd="0" presId="urn:microsoft.com/office/officeart/2005/8/layout/cycle3"/>
    <dgm:cxn modelId="{7C0B131B-5552-45D5-A13E-A68AC91D73AA}" type="presParOf" srcId="{E5E55B66-40EB-4846-A27A-DB6B6E24E4AD}" destId="{10179CAF-0167-4104-B77A-B20FF33C42E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152EA-726A-4E17-861E-771068F63CE4}">
      <dsp:nvSpPr>
        <dsp:cNvPr id="0" name=""/>
        <dsp:cNvSpPr/>
      </dsp:nvSpPr>
      <dsp:spPr>
        <a:xfrm>
          <a:off x="1374164" y="-377175"/>
          <a:ext cx="5379671" cy="5379671"/>
        </a:xfrm>
        <a:prstGeom prst="circularArrow">
          <a:avLst>
            <a:gd name="adj1" fmla="val 5544"/>
            <a:gd name="adj2" fmla="val 330680"/>
            <a:gd name="adj3" fmla="val 12907303"/>
            <a:gd name="adj4" fmla="val 17940353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9FB31B-B7DD-4096-BE54-7EA10032ACB4}">
      <dsp:nvSpPr>
        <dsp:cNvPr id="0" name=""/>
        <dsp:cNvSpPr/>
      </dsp:nvSpPr>
      <dsp:spPr>
        <a:xfrm>
          <a:off x="2368281" y="2274"/>
          <a:ext cx="3391437" cy="12640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914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PT" sz="1800" b="1" kern="1200" dirty="0"/>
            <a:t>Contribuir para a aprendizagem dos temas e conteúdos das diferentes áreas curriculares e transversais</a:t>
          </a:r>
        </a:p>
      </dsp:txBody>
      <dsp:txXfrm>
        <a:off x="2429987" y="63980"/>
        <a:ext cx="3268025" cy="1140634"/>
      </dsp:txXfrm>
    </dsp:sp>
    <dsp:sp modelId="{D3872850-A34F-4992-A105-8AB453C1DB88}">
      <dsp:nvSpPr>
        <dsp:cNvPr id="0" name=""/>
        <dsp:cNvSpPr/>
      </dsp:nvSpPr>
      <dsp:spPr>
        <a:xfrm>
          <a:off x="4981774" y="1587460"/>
          <a:ext cx="2528093" cy="12640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PT" sz="1800" kern="1200" dirty="0"/>
            <a:t>Estimular o gosto pela aprendizagem</a:t>
          </a:r>
        </a:p>
      </dsp:txBody>
      <dsp:txXfrm>
        <a:off x="5043480" y="1649166"/>
        <a:ext cx="2404681" cy="1140634"/>
      </dsp:txXfrm>
    </dsp:sp>
    <dsp:sp modelId="{AFF9ECAB-4B3D-4C34-9419-3B5AE3DD6000}">
      <dsp:nvSpPr>
        <dsp:cNvPr id="0" name=""/>
        <dsp:cNvSpPr/>
      </dsp:nvSpPr>
      <dsp:spPr>
        <a:xfrm>
          <a:off x="4380209" y="3276590"/>
          <a:ext cx="2528093" cy="12640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/>
            <a:t>Promover o trabalho colaborativo</a:t>
          </a:r>
        </a:p>
      </dsp:txBody>
      <dsp:txXfrm>
        <a:off x="4441915" y="3338296"/>
        <a:ext cx="2404681" cy="1140634"/>
      </dsp:txXfrm>
    </dsp:sp>
    <dsp:sp modelId="{9EE802E1-BDED-4EAA-A1F4-063A7E4AC826}">
      <dsp:nvSpPr>
        <dsp:cNvPr id="0" name=""/>
        <dsp:cNvSpPr/>
      </dsp:nvSpPr>
      <dsp:spPr>
        <a:xfrm>
          <a:off x="331062" y="1589432"/>
          <a:ext cx="2528093" cy="12640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/>
            <a:t>Promover o pensamento crítico, a resolução de problemas e a tomada de decisões</a:t>
          </a:r>
        </a:p>
      </dsp:txBody>
      <dsp:txXfrm>
        <a:off x="392768" y="1651138"/>
        <a:ext cx="2404681" cy="1140634"/>
      </dsp:txXfrm>
    </dsp:sp>
    <dsp:sp modelId="{10179CAF-0167-4104-B77A-B20FF33C42EF}">
      <dsp:nvSpPr>
        <dsp:cNvPr id="0" name=""/>
        <dsp:cNvSpPr/>
      </dsp:nvSpPr>
      <dsp:spPr>
        <a:xfrm>
          <a:off x="1171934" y="3248835"/>
          <a:ext cx="2528093" cy="126404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kern="1200" dirty="0"/>
            <a:t>Promover a criatividade</a:t>
          </a:r>
        </a:p>
      </dsp:txBody>
      <dsp:txXfrm>
        <a:off x="1233640" y="3310541"/>
        <a:ext cx="2404681" cy="1140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scratch.mit.edu/search/projects?q=aearvf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projects/166618269/" TargetMode="External"/><Relationship Id="rId3" Type="http://schemas.openxmlformats.org/officeDocument/2006/relationships/image" Target="../media/image21.jpeg"/><Relationship Id="rId7" Type="http://schemas.openxmlformats.org/officeDocument/2006/relationships/image" Target="../media/image20.png"/><Relationship Id="rId2" Type="http://schemas.openxmlformats.org/officeDocument/2006/relationships/hyperlink" Target="https://scratch.mit.edu/projects/166618139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cratch.mit.edu/projects/165018981/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s://scratch.mit.edu/projects/164188309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6A96ABAB-43BC-4299-BF92-CDBA7F2BF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4406" y="4353050"/>
            <a:ext cx="10427594" cy="239576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t-PT" sz="2400" b="1" dirty="0"/>
              <a:t>Agrupamento de Escolas Alves Redol, Vila Franca de Xira</a:t>
            </a:r>
          </a:p>
          <a:p>
            <a:pPr algn="ctr"/>
            <a:r>
              <a:rPr lang="pt-PT" sz="2400" b="1" dirty="0"/>
              <a:t>Escola Básica Dr. Vasco Moniz</a:t>
            </a:r>
          </a:p>
          <a:p>
            <a:pPr algn="ctr"/>
            <a:r>
              <a:rPr lang="pt-PT" sz="2400" b="1" dirty="0"/>
              <a:t>Elsa Oliveira</a:t>
            </a:r>
          </a:p>
          <a:p>
            <a:pPr algn="ctr"/>
            <a:r>
              <a:rPr lang="pt-PT" sz="2400" b="1" dirty="0"/>
              <a:t>Turma 4º ano </a:t>
            </a:r>
          </a:p>
          <a:p>
            <a:pPr algn="ctr"/>
            <a:r>
              <a:rPr lang="pt-PT" sz="2400" b="1" dirty="0"/>
              <a:t>coadjuvação com Profª Carla Gomes</a:t>
            </a:r>
          </a:p>
          <a:p>
            <a:pPr algn="ctr"/>
            <a:endParaRPr lang="pt-PT" sz="2400" b="1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6C09F473-F9C6-433B-9C37-0E8CACEDE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966" y="1787029"/>
            <a:ext cx="6044602" cy="189680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8E1F5710-0F85-4A24-A484-CC5DD3CAB8CF}"/>
              </a:ext>
            </a:extLst>
          </p:cNvPr>
          <p:cNvSpPr/>
          <p:nvPr/>
        </p:nvSpPr>
        <p:spPr>
          <a:xfrm>
            <a:off x="1764406" y="212978"/>
            <a:ext cx="104275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Leitura e Programação</a:t>
            </a:r>
          </a:p>
        </p:txBody>
      </p:sp>
    </p:spTree>
    <p:extLst>
      <p:ext uri="{BB962C8B-B14F-4D97-AF65-F5344CB8AC3E}">
        <p14:creationId xmlns:p14="http://schemas.microsoft.com/office/powerpoint/2010/main" val="283357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63BAD8DE-B307-448B-B1EA-219A8AFF57D5}"/>
              </a:ext>
            </a:extLst>
          </p:cNvPr>
          <p:cNvSpPr/>
          <p:nvPr/>
        </p:nvSpPr>
        <p:spPr>
          <a:xfrm>
            <a:off x="1014664" y="0"/>
            <a:ext cx="104275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Ossos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42FDC108-CD58-4779-82F0-881F4963B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190" y="2977222"/>
            <a:ext cx="4572000" cy="3438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DF6A2B48-5CE2-4D9E-A03B-C8256F311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413" y="1529563"/>
            <a:ext cx="4572000" cy="3438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E019C348-2575-43F7-9032-20831019D2CC}"/>
              </a:ext>
            </a:extLst>
          </p:cNvPr>
          <p:cNvSpPr/>
          <p:nvPr/>
        </p:nvSpPr>
        <p:spPr>
          <a:xfrm>
            <a:off x="6318147" y="5356380"/>
            <a:ext cx="51145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Carolina e Dinis</a:t>
            </a:r>
          </a:p>
        </p:txBody>
      </p:sp>
    </p:spTree>
    <p:extLst>
      <p:ext uri="{BB962C8B-B14F-4D97-AF65-F5344CB8AC3E}">
        <p14:creationId xmlns:p14="http://schemas.microsoft.com/office/powerpoint/2010/main" val="3730949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63BAD8DE-B307-448B-B1EA-219A8AFF57D5}"/>
              </a:ext>
            </a:extLst>
          </p:cNvPr>
          <p:cNvSpPr/>
          <p:nvPr/>
        </p:nvSpPr>
        <p:spPr>
          <a:xfrm>
            <a:off x="1014664" y="0"/>
            <a:ext cx="104275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Poluição do solo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66C5F836-98FC-4F9A-B59B-230BBFC1A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32" y="1338545"/>
            <a:ext cx="4572000" cy="3438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E59E6B7F-2F43-48EF-8FA2-7917057B4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147" y="3057807"/>
            <a:ext cx="4572000" cy="3438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FBC203FE-7FF2-428D-AC38-BAD1E69AA726}"/>
              </a:ext>
            </a:extLst>
          </p:cNvPr>
          <p:cNvSpPr/>
          <p:nvPr/>
        </p:nvSpPr>
        <p:spPr>
          <a:xfrm>
            <a:off x="1148958" y="5446914"/>
            <a:ext cx="51145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João e Lucas</a:t>
            </a:r>
          </a:p>
        </p:txBody>
      </p:sp>
    </p:spTree>
    <p:extLst>
      <p:ext uri="{BB962C8B-B14F-4D97-AF65-F5344CB8AC3E}">
        <p14:creationId xmlns:p14="http://schemas.microsoft.com/office/powerpoint/2010/main" val="1517932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63BAD8DE-B307-448B-B1EA-219A8AFF57D5}"/>
              </a:ext>
            </a:extLst>
          </p:cNvPr>
          <p:cNvSpPr/>
          <p:nvPr/>
        </p:nvSpPr>
        <p:spPr>
          <a:xfrm>
            <a:off x="1014664" y="0"/>
            <a:ext cx="104275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Planetas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BD25CAFA-B6B4-41FA-B134-52ED9627B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06" y="3077282"/>
            <a:ext cx="4552950" cy="3419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A9681497-0D41-4030-A0C9-DCCF9DFD8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993" y="1520086"/>
            <a:ext cx="4552950" cy="3419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3BD501F6-D9CB-443D-A316-0AC6995C9C8B}"/>
              </a:ext>
            </a:extLst>
          </p:cNvPr>
          <p:cNvSpPr/>
          <p:nvPr/>
        </p:nvSpPr>
        <p:spPr>
          <a:xfrm>
            <a:off x="6318147" y="5356380"/>
            <a:ext cx="51145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Carlos</a:t>
            </a:r>
          </a:p>
        </p:txBody>
      </p:sp>
    </p:spTree>
    <p:extLst>
      <p:ext uri="{BB962C8B-B14F-4D97-AF65-F5344CB8AC3E}">
        <p14:creationId xmlns:p14="http://schemas.microsoft.com/office/powerpoint/2010/main" val="1866276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63BAD8DE-B307-448B-B1EA-219A8AFF57D5}"/>
              </a:ext>
            </a:extLst>
          </p:cNvPr>
          <p:cNvSpPr/>
          <p:nvPr/>
        </p:nvSpPr>
        <p:spPr>
          <a:xfrm>
            <a:off x="1014664" y="0"/>
            <a:ext cx="104275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Grau dos nomes</a:t>
            </a:r>
          </a:p>
        </p:txBody>
      </p:sp>
      <p:pic>
        <p:nvPicPr>
          <p:cNvPr id="3" name="Imagem 2" descr="Uma imagem com texto&#10;&#10;Descrição gerada com confiança alta">
            <a:extLst>
              <a:ext uri="{FF2B5EF4-FFF2-40B4-BE49-F238E27FC236}">
                <a16:creationId xmlns="" xmlns:a16="http://schemas.microsoft.com/office/drawing/2014/main" id="{4A0B0D8F-EDBE-4E5F-8BF2-3BD80B413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99" y="3004854"/>
            <a:ext cx="4552950" cy="3419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1D25BE49-CC4A-4E2E-B480-4D460F2FB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280" y="1547245"/>
            <a:ext cx="4552950" cy="3419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448ACB02-7F11-40B9-A63B-A011D7C38DD1}"/>
              </a:ext>
            </a:extLst>
          </p:cNvPr>
          <p:cNvSpPr/>
          <p:nvPr/>
        </p:nvSpPr>
        <p:spPr>
          <a:xfrm>
            <a:off x="1208633" y="5365434"/>
            <a:ext cx="51145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Gonçalo e Tiago</a:t>
            </a:r>
          </a:p>
        </p:txBody>
      </p:sp>
    </p:spTree>
    <p:extLst>
      <p:ext uri="{BB962C8B-B14F-4D97-AF65-F5344CB8AC3E}">
        <p14:creationId xmlns:p14="http://schemas.microsoft.com/office/powerpoint/2010/main" val="600637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63BAD8DE-B307-448B-B1EA-219A8AFF57D5}"/>
              </a:ext>
            </a:extLst>
          </p:cNvPr>
          <p:cNvSpPr/>
          <p:nvPr/>
        </p:nvSpPr>
        <p:spPr>
          <a:xfrm>
            <a:off x="1014664" y="0"/>
            <a:ext cx="104275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Situações problemáticas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337C6355-33F5-4C8F-AEC0-5C6A4B27A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517" y="2814732"/>
            <a:ext cx="4552950" cy="3419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 descr="Uma imagem com texto&#10;&#10;Descrição gerada com confiança muito alta">
            <a:extLst>
              <a:ext uri="{FF2B5EF4-FFF2-40B4-BE49-F238E27FC236}">
                <a16:creationId xmlns="" xmlns:a16="http://schemas.microsoft.com/office/drawing/2014/main" id="{57678941-4994-4A05-8DBA-00C4BB1B2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564" y="1583459"/>
            <a:ext cx="4552950" cy="3419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C5A80B16-1C75-483B-B5B3-72F6F3E8475F}"/>
              </a:ext>
            </a:extLst>
          </p:cNvPr>
          <p:cNvSpPr/>
          <p:nvPr/>
        </p:nvSpPr>
        <p:spPr>
          <a:xfrm>
            <a:off x="6318147" y="5356380"/>
            <a:ext cx="51145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Matilde e Rodrigo</a:t>
            </a:r>
          </a:p>
        </p:txBody>
      </p:sp>
    </p:spTree>
    <p:extLst>
      <p:ext uri="{BB962C8B-B14F-4D97-AF65-F5344CB8AC3E}">
        <p14:creationId xmlns:p14="http://schemas.microsoft.com/office/powerpoint/2010/main" val="3254278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95240B28-AD23-40FD-B211-1891218897FF}"/>
              </a:ext>
            </a:extLst>
          </p:cNvPr>
          <p:cNvSpPr/>
          <p:nvPr/>
        </p:nvSpPr>
        <p:spPr>
          <a:xfrm>
            <a:off x="1141412" y="0"/>
            <a:ext cx="104275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Leitura e Programação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BE23DDEC-2874-46FE-BC54-2943EFBB66BB}"/>
              </a:ext>
            </a:extLst>
          </p:cNvPr>
          <p:cNvSpPr/>
          <p:nvPr/>
        </p:nvSpPr>
        <p:spPr>
          <a:xfrm>
            <a:off x="3797942" y="3409885"/>
            <a:ext cx="511453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6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Obrigado</a:t>
            </a:r>
          </a:p>
        </p:txBody>
      </p:sp>
    </p:spTree>
    <p:extLst>
      <p:ext uri="{BB962C8B-B14F-4D97-AF65-F5344CB8AC3E}">
        <p14:creationId xmlns:p14="http://schemas.microsoft.com/office/powerpoint/2010/main" val="2294504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="" xmlns:a16="http://schemas.microsoft.com/office/drawing/2014/main" id="{68246019-96CE-40BC-96BF-F556E53C0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455313"/>
            <a:ext cx="10427593" cy="5280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pt-PT" sz="4000" b="1" dirty="0"/>
              <a:t>Objetivos</a:t>
            </a:r>
            <a:endParaRPr lang="pt-PT" b="1" dirty="0"/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AA95D3B2-0672-4EB7-9A95-E3605E61B84A}"/>
              </a:ext>
            </a:extLst>
          </p:cNvPr>
          <p:cNvSpPr/>
          <p:nvPr/>
        </p:nvSpPr>
        <p:spPr>
          <a:xfrm>
            <a:off x="1141412" y="0"/>
            <a:ext cx="104275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Leitura e Programação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="" xmlns:a16="http://schemas.microsoft.com/office/drawing/2014/main" id="{7668E5E9-E597-499F-820C-9ED41E222D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4245"/>
              </p:ext>
            </p:extLst>
          </p:nvPr>
        </p:nvGraphicFramePr>
        <p:xfrm>
          <a:off x="2291208" y="145531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4745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C5B8EF2-CA7E-4ECC-ACA5-DFBAFF0C9339}"/>
              </a:ext>
            </a:extLst>
          </p:cNvPr>
          <p:cNvSpPr/>
          <p:nvPr/>
        </p:nvSpPr>
        <p:spPr>
          <a:xfrm>
            <a:off x="1141412" y="0"/>
            <a:ext cx="104275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Leitura e Programação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F15AB392-BE90-4261-B874-F73EEC20EF15}"/>
              </a:ext>
            </a:extLst>
          </p:cNvPr>
          <p:cNvSpPr/>
          <p:nvPr/>
        </p:nvSpPr>
        <p:spPr>
          <a:xfrm>
            <a:off x="2905389" y="1323439"/>
            <a:ext cx="70300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4000" dirty="0">
                <a:solidFill>
                  <a:srgbClr val="000000"/>
                </a:solidFill>
                <a:latin typeface="Trebuchet MS" panose="020B0603020202020204" pitchFamily="34" charset="0"/>
              </a:rPr>
              <a:t>1 - Algoritmia Computacional </a:t>
            </a:r>
            <a:endParaRPr lang="pt-PT" sz="4000" dirty="0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FA126F6A-3452-404C-A089-E70ABEC305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4709" y="2777747"/>
            <a:ext cx="6237620" cy="310443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AD79E0DC-A00E-4D1F-B73F-EA71FD7CB3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6075" y="2350825"/>
            <a:ext cx="3848695" cy="429854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5AD9E61-60F3-4BD7-A910-6A32CE4BCA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668" y="2310744"/>
            <a:ext cx="4698947" cy="414935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D6DA99B9-4E58-49CD-8EEE-EA9DE60384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668" y="2320553"/>
            <a:ext cx="4700802" cy="413954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D0769D35-B5CD-43C3-B970-4EAE45CC13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296" y="2320553"/>
            <a:ext cx="4139547" cy="413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1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C5B8EF2-CA7E-4ECC-ACA5-DFBAFF0C9339}"/>
              </a:ext>
            </a:extLst>
          </p:cNvPr>
          <p:cNvSpPr/>
          <p:nvPr/>
        </p:nvSpPr>
        <p:spPr>
          <a:xfrm>
            <a:off x="1141412" y="0"/>
            <a:ext cx="104275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Leitura e Programação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F15AB392-BE90-4261-B874-F73EEC20EF15}"/>
              </a:ext>
            </a:extLst>
          </p:cNvPr>
          <p:cNvSpPr/>
          <p:nvPr/>
        </p:nvSpPr>
        <p:spPr>
          <a:xfrm>
            <a:off x="1264469" y="1413592"/>
            <a:ext cx="103243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/>
              <a:t>2 - Ambientes de programação visuais por blocos para crianças nos computadores </a:t>
            </a:r>
          </a:p>
          <a:p>
            <a:pPr algn="ctr"/>
            <a:r>
              <a:rPr lang="pt-PT" sz="2400" dirty="0"/>
              <a:t>(Plataforma Code.org) </a:t>
            </a:r>
            <a:endParaRPr lang="pt-PT" sz="4800" dirty="0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FA126F6A-3452-404C-A089-E70ABEC305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426" y="2450767"/>
            <a:ext cx="7383439" cy="414608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AD79E0DC-A00E-4D1F-B73F-EA71FD7CB3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419" y="2449445"/>
            <a:ext cx="7385794" cy="414740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5AD9E61-60F3-4BD7-A910-6A32CE4BCAD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078" y="2450105"/>
            <a:ext cx="7383441" cy="414608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D6DA99B9-4E58-49CD-8EEE-EA9DE60384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418" y="2449443"/>
            <a:ext cx="7383442" cy="414608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D0769D35-B5CD-43C3-B970-4EAE45CC13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2384" y="2449443"/>
            <a:ext cx="7383443" cy="414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2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C5B8EF2-CA7E-4ECC-ACA5-DFBAFF0C9339}"/>
              </a:ext>
            </a:extLst>
          </p:cNvPr>
          <p:cNvSpPr/>
          <p:nvPr/>
        </p:nvSpPr>
        <p:spPr>
          <a:xfrm>
            <a:off x="1141412" y="0"/>
            <a:ext cx="104275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Leitura e Programação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F15AB392-BE90-4261-B874-F73EEC20EF15}"/>
              </a:ext>
            </a:extLst>
          </p:cNvPr>
          <p:cNvSpPr/>
          <p:nvPr/>
        </p:nvSpPr>
        <p:spPr>
          <a:xfrm>
            <a:off x="4348088" y="1323439"/>
            <a:ext cx="4014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3200" dirty="0"/>
              <a:t>Uma surpresa de Natal</a:t>
            </a:r>
            <a:endParaRPr lang="pt-PT" sz="6000" dirty="0"/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FA126F6A-3452-404C-A089-E70ABEC305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5494" y="2194419"/>
            <a:ext cx="7383439" cy="283491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AD79E0DC-A00E-4D1F-B73F-EA71FD7CB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492" y="2194419"/>
            <a:ext cx="7385794" cy="414527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D5AD9E61-60F3-4BD7-A910-6A32CE4BC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492" y="2194419"/>
            <a:ext cx="7383441" cy="414395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D6DA99B9-4E58-49CD-8EEE-EA9DE60384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5491" y="2751565"/>
            <a:ext cx="7383442" cy="284784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D0769D35-B5CD-43C3-B970-4EAE45CC13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5490" y="2730123"/>
            <a:ext cx="7383443" cy="286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8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C5B8EF2-CA7E-4ECC-ACA5-DFBAFF0C9339}"/>
              </a:ext>
            </a:extLst>
          </p:cNvPr>
          <p:cNvSpPr/>
          <p:nvPr/>
        </p:nvSpPr>
        <p:spPr>
          <a:xfrm>
            <a:off x="1141412" y="0"/>
            <a:ext cx="104275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Leitura e Programação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F15AB392-BE90-4261-B874-F73EEC20EF15}"/>
              </a:ext>
            </a:extLst>
          </p:cNvPr>
          <p:cNvSpPr/>
          <p:nvPr/>
        </p:nvSpPr>
        <p:spPr>
          <a:xfrm>
            <a:off x="1495161" y="1413592"/>
            <a:ext cx="97356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sz="2400" dirty="0"/>
              <a:t>3 - Criação de histórias animadas e jogos com recurso ao desenvolvimento de </a:t>
            </a:r>
          </a:p>
          <a:p>
            <a:pPr algn="ctr"/>
            <a:r>
              <a:rPr lang="pt-PT" sz="2400" dirty="0"/>
              <a:t>programas informáticos em </a:t>
            </a:r>
            <a:r>
              <a:rPr lang="pt-PT" sz="2400" dirty="0" err="1"/>
              <a:t>Scratch</a:t>
            </a:r>
            <a:r>
              <a:rPr lang="pt-PT" sz="2400" dirty="0"/>
              <a:t> </a:t>
            </a:r>
          </a:p>
          <a:p>
            <a:pPr algn="ctr"/>
            <a:r>
              <a:rPr lang="pt-PT" dirty="0" smtClean="0"/>
              <a:t>Disponíveis em </a:t>
            </a:r>
            <a:r>
              <a:rPr lang="pt-PT" dirty="0" smtClean="0">
                <a:hlinkClick r:id="rId2"/>
              </a:rPr>
              <a:t>https</a:t>
            </a:r>
            <a:r>
              <a:rPr lang="pt-PT" dirty="0">
                <a:hlinkClick r:id="rId2"/>
              </a:rPr>
              <a:t>://scratch.mit.edu/search/projects?q=aearvfx </a:t>
            </a:r>
            <a:endParaRPr lang="pt-PT" sz="6000" dirty="0"/>
          </a:p>
        </p:txBody>
      </p:sp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61D651A9-6C64-448E-AD61-BEF93CFCA5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2605" y="2652684"/>
            <a:ext cx="8466389" cy="406742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C048A344-95B3-460E-851B-8D3D98BDC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2605" y="2611741"/>
            <a:ext cx="8411798" cy="4018217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199384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E32AE687-B767-426D-816F-44BC73CC76BD}"/>
              </a:ext>
            </a:extLst>
          </p:cNvPr>
          <p:cNvSpPr/>
          <p:nvPr/>
        </p:nvSpPr>
        <p:spPr>
          <a:xfrm>
            <a:off x="1050877" y="2933323"/>
            <a:ext cx="104275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7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Projetos dos alunos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27C346EB-A7F7-4629-9AC4-E766E5ACE73C}"/>
              </a:ext>
            </a:extLst>
          </p:cNvPr>
          <p:cNvSpPr/>
          <p:nvPr/>
        </p:nvSpPr>
        <p:spPr>
          <a:xfrm>
            <a:off x="1141412" y="0"/>
            <a:ext cx="104275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Leitura e Programação</a:t>
            </a:r>
          </a:p>
        </p:txBody>
      </p:sp>
    </p:spTree>
    <p:extLst>
      <p:ext uri="{BB962C8B-B14F-4D97-AF65-F5344CB8AC3E}">
        <p14:creationId xmlns:p14="http://schemas.microsoft.com/office/powerpoint/2010/main" val="3016020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/>
            <a:extLst>
              <a:ext uri="{FF2B5EF4-FFF2-40B4-BE49-F238E27FC236}">
                <a16:creationId xmlns="" xmlns:a16="http://schemas.microsoft.com/office/drawing/2014/main" id="{E8103D00-4DCC-4047-879B-2F5641C5F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459" y="1744499"/>
            <a:ext cx="2531181" cy="2452433"/>
          </a:xfrm>
          <a:prstGeom prst="rect">
            <a:avLst/>
          </a:prstGeom>
        </p:spPr>
      </p:pic>
      <p:pic>
        <p:nvPicPr>
          <p:cNvPr id="4" name="Imagem 3">
            <a:hlinkClick r:id="rId4"/>
            <a:extLst>
              <a:ext uri="{FF2B5EF4-FFF2-40B4-BE49-F238E27FC236}">
                <a16:creationId xmlns="" xmlns:a16="http://schemas.microsoft.com/office/drawing/2014/main" id="{13BD617A-6740-4FB5-9366-A484FF5488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9981" y="3398300"/>
            <a:ext cx="2542431" cy="2497434"/>
          </a:xfrm>
          <a:prstGeom prst="rect">
            <a:avLst/>
          </a:prstGeom>
        </p:spPr>
      </p:pic>
      <p:pic>
        <p:nvPicPr>
          <p:cNvPr id="6" name="Imagem 5">
            <a:hlinkClick r:id="rId6"/>
            <a:extLst>
              <a:ext uri="{FF2B5EF4-FFF2-40B4-BE49-F238E27FC236}">
                <a16:creationId xmlns="" xmlns:a16="http://schemas.microsoft.com/office/drawing/2014/main" id="{A91F6E58-0C74-494E-B1A9-214E72FA0D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43" t="51038" r="49718"/>
          <a:stretch/>
        </p:blipFill>
        <p:spPr>
          <a:xfrm>
            <a:off x="6511878" y="1744499"/>
            <a:ext cx="2564930" cy="2444689"/>
          </a:xfrm>
          <a:prstGeom prst="roundRect">
            <a:avLst>
              <a:gd name="adj" fmla="val 0"/>
            </a:avLst>
          </a:prstGeom>
        </p:spPr>
      </p:pic>
      <p:pic>
        <p:nvPicPr>
          <p:cNvPr id="7" name="Imagem 6">
            <a:hlinkClick r:id="rId8"/>
            <a:extLst>
              <a:ext uri="{FF2B5EF4-FFF2-40B4-BE49-F238E27FC236}">
                <a16:creationId xmlns="" xmlns:a16="http://schemas.microsoft.com/office/drawing/2014/main" id="{23DBA404-A90B-4B2B-A4C4-FC9BFA26B2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59" t="832" r="24965" b="49749"/>
          <a:stretch/>
        </p:blipFill>
        <p:spPr>
          <a:xfrm>
            <a:off x="9220650" y="3398300"/>
            <a:ext cx="2547884" cy="2467546"/>
          </a:xfrm>
          <a:prstGeom prst="roundRect">
            <a:avLst>
              <a:gd name="adj" fmla="val 0"/>
            </a:avLst>
          </a:prstGeom>
        </p:spPr>
      </p:pic>
      <p:sp>
        <p:nvSpPr>
          <p:cNvPr id="8" name="Retângulo 3">
            <a:extLst>
              <a:ext uri="{FF2B5EF4-FFF2-40B4-BE49-F238E27FC236}">
                <a16:creationId xmlns="" xmlns:a16="http://schemas.microsoft.com/office/drawing/2014/main" id="{E32AE687-B767-426D-816F-44BC73CC76BD}"/>
              </a:ext>
            </a:extLst>
          </p:cNvPr>
          <p:cNvSpPr/>
          <p:nvPr/>
        </p:nvSpPr>
        <p:spPr>
          <a:xfrm>
            <a:off x="933646" y="178400"/>
            <a:ext cx="104275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7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Projetos dos alunos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184031" y="4196861"/>
            <a:ext cx="2414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b="1" dirty="0" smtClean="0"/>
              <a:t>Clicar na imagem para ver o projeto</a:t>
            </a:r>
            <a:endParaRPr lang="pt-PT" sz="11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880339" y="5908431"/>
            <a:ext cx="2414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b="1" dirty="0" smtClean="0"/>
              <a:t>Clicar na imagem para ver o projeto</a:t>
            </a:r>
            <a:endParaRPr lang="pt-PT" sz="11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564924" y="4220308"/>
            <a:ext cx="2414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b="1" dirty="0" smtClean="0"/>
              <a:t>Clicar na imagem para ver o projeto</a:t>
            </a:r>
            <a:endParaRPr lang="pt-PT" sz="11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9296400" y="5861538"/>
            <a:ext cx="2414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100" b="1" dirty="0" smtClean="0"/>
              <a:t>Clicar na imagem para ver o projeto</a:t>
            </a:r>
            <a:endParaRPr lang="pt-PT" sz="1100" b="1" dirty="0"/>
          </a:p>
        </p:txBody>
      </p:sp>
    </p:spTree>
    <p:extLst>
      <p:ext uri="{BB962C8B-B14F-4D97-AF65-F5344CB8AC3E}">
        <p14:creationId xmlns:p14="http://schemas.microsoft.com/office/powerpoint/2010/main" val="3680803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63BAD8DE-B307-448B-B1EA-219A8AFF57D5}"/>
              </a:ext>
            </a:extLst>
          </p:cNvPr>
          <p:cNvSpPr/>
          <p:nvPr/>
        </p:nvSpPr>
        <p:spPr>
          <a:xfrm>
            <a:off x="1014664" y="0"/>
            <a:ext cx="104275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Água: Repuxos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852EDAC0-6106-4855-BE33-113B6CE3F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573" y="1454213"/>
            <a:ext cx="5185554" cy="3905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m 14">
            <a:extLst>
              <a:ext uri="{FF2B5EF4-FFF2-40B4-BE49-F238E27FC236}">
                <a16:creationId xmlns="" xmlns:a16="http://schemas.microsoft.com/office/drawing/2014/main" id="{6E52B8F9-8C96-4438-AAC0-AF304EC1A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345" y="2842789"/>
            <a:ext cx="5003544" cy="37630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Retângulo 15">
            <a:extLst>
              <a:ext uri="{FF2B5EF4-FFF2-40B4-BE49-F238E27FC236}">
                <a16:creationId xmlns="" xmlns:a16="http://schemas.microsoft.com/office/drawing/2014/main" id="{6AFB6A0C-85AB-4573-98A5-7246FADD8148}"/>
              </a:ext>
            </a:extLst>
          </p:cNvPr>
          <p:cNvSpPr/>
          <p:nvPr/>
        </p:nvSpPr>
        <p:spPr>
          <a:xfrm>
            <a:off x="1168573" y="5700411"/>
            <a:ext cx="51145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4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Ismael e </a:t>
            </a:r>
            <a:r>
              <a:rPr lang="pt-PT" sz="40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Mariam</a:t>
            </a:r>
            <a:endParaRPr lang="pt-PT" sz="40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64646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200</TotalTime>
  <Words>201</Words>
  <Application>Microsoft Office PowerPoint</Application>
  <PresentationFormat>Personalizados</PresentationFormat>
  <Paragraphs>45</Paragraphs>
  <Slides>15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19" baseType="lpstr">
      <vt:lpstr>Arial</vt:lpstr>
      <vt:lpstr>Tw Cen MT</vt:lpstr>
      <vt:lpstr>Trebuchet MS</vt:lpstr>
      <vt:lpstr>Circuito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Elsa Oliveira</dc:creator>
  <cp:lastModifiedBy>biblio</cp:lastModifiedBy>
  <cp:revision>34</cp:revision>
  <dcterms:created xsi:type="dcterms:W3CDTF">2017-09-07T20:34:53Z</dcterms:created>
  <dcterms:modified xsi:type="dcterms:W3CDTF">2017-09-20T13:30:52Z</dcterms:modified>
</cp:coreProperties>
</file>