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60" r:id="rId3"/>
    <p:sldId id="261" r:id="rId4"/>
    <p:sldId id="262" r:id="rId5"/>
    <p:sldId id="263" r:id="rId6"/>
    <p:sldId id="265" r:id="rId7"/>
  </p:sldIdLst>
  <p:sldSz cx="9144000" cy="6858000" type="screen4x3"/>
  <p:notesSz cx="6797675" cy="9926638"/>
  <p:defaultTextStyle>
    <a:defPPr>
      <a:defRPr lang="pt-P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740" autoAdjust="0"/>
  </p:normalViewPr>
  <p:slideViewPr>
    <p:cSldViewPr>
      <p:cViewPr>
        <p:scale>
          <a:sx n="72" d="100"/>
          <a:sy n="72" d="100"/>
        </p:scale>
        <p:origin x="-1206" y="-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3DEAE8A-C116-4F9D-9224-45CDD3FA1253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348564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9163" y="744538"/>
            <a:ext cx="4960937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PT" noProof="0" smtClean="0"/>
              <a:t>Clique para editar os estilos de texto do modelo global</a:t>
            </a:r>
          </a:p>
          <a:p>
            <a:pPr lvl="1"/>
            <a:r>
              <a:rPr lang="pt-PT" noProof="0" smtClean="0"/>
              <a:t>Segundo nível</a:t>
            </a:r>
          </a:p>
          <a:p>
            <a:pPr lvl="2"/>
            <a:r>
              <a:rPr lang="pt-PT" noProof="0" smtClean="0"/>
              <a:t>Terceiro nível</a:t>
            </a:r>
          </a:p>
          <a:p>
            <a:pPr lvl="3"/>
            <a:r>
              <a:rPr lang="pt-PT" noProof="0" smtClean="0"/>
              <a:t>Quarto nível</a:t>
            </a:r>
          </a:p>
          <a:p>
            <a:pPr lvl="4"/>
            <a:r>
              <a:rPr lang="pt-PT" noProof="0" smtClean="0"/>
              <a:t>Quinto nível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52ABFCA-BCF9-41C8-AFB9-57E250B88669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75894703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4ED51BE-9348-4603-8C4E-AF3FD97ED446}" type="slidenum">
              <a:rPr lang="pt-PT" smtClean="0"/>
              <a:pPr eaLnBrk="1" hangingPunct="1"/>
              <a:t>4</a:t>
            </a:fld>
            <a:endParaRPr lang="pt-PT" smtClean="0"/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4538"/>
            <a:ext cx="4960938" cy="3722687"/>
          </a:xfrm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463" y="4714875"/>
            <a:ext cx="4984750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PT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6869166-418E-4E65-9DBF-7F0CB2C4C387}" type="slidenum">
              <a:rPr lang="pt-PT" smtClean="0"/>
              <a:pPr eaLnBrk="1" hangingPunct="1"/>
              <a:t>6</a:t>
            </a:fld>
            <a:endParaRPr lang="pt-PT" smtClean="0"/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PT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PT" smtClean="0"/>
              <a:t>Faça clique para editar o estilo</a:t>
            </a:r>
            <a:endParaRPr lang="pt-P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97C212-3870-4CF0-8055-E008E6F57126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9512129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AAEECD-8AF7-4B66-BBD8-37142C3E44EC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9443685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3453AF-0D58-4CC1-B794-2E41AEFA5325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8218071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820814-6E27-4B39-88DD-7B70232E7EE1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8647588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43FF9B-B4C5-4BA2-83DA-D1D432832867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7809664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1E0370-5F03-412A-92DF-AB7E49255B0C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9730538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5C2686-7DC4-4C4E-B7B1-4195AE7C2AD5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5775504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0EF09F-A48E-486B-9090-5D8838EDD2F0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2364000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FD264B-868A-40CF-AA17-C503AD646A5C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1084253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F6EE8A-80F0-4C8F-92FD-68913B8900FA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5441069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PT" noProof="0" smtClean="0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61886B-BCB9-47FF-9EC6-C70BECBF2DAD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9838501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PT" smtClean="0"/>
              <a:t>Clique para editar o estilo do título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PT" smtClean="0"/>
              <a:t>Clique para 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4FE5678A-DB58-4DF5-837C-11DA7509C3FB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pt-PT" smtClean="0"/>
              <a:t>OS</a:t>
            </a:r>
            <a:br>
              <a:rPr lang="pt-PT" smtClean="0"/>
            </a:br>
            <a:r>
              <a:rPr lang="pt-PT" smtClean="0"/>
              <a:t>SQ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pt-PT" smtClean="0"/>
              <a:t>Deliberações dos Sócios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PT" smtClean="0"/>
              <a:t>Competências dos sócios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PT" smtClean="0"/>
              <a:t>Art. 246.º</a:t>
            </a:r>
          </a:p>
          <a:p>
            <a:pPr lvl="1" eaLnBrk="1" hangingPunct="1"/>
            <a:r>
              <a:rPr lang="pt-PT" smtClean="0"/>
              <a:t>Competência legal</a:t>
            </a:r>
          </a:p>
          <a:p>
            <a:pPr lvl="2" eaLnBrk="1" hangingPunct="1"/>
            <a:r>
              <a:rPr lang="pt-PT" smtClean="0"/>
              <a:t>Competência obrigatória (n.º1)</a:t>
            </a:r>
          </a:p>
          <a:p>
            <a:pPr lvl="2" eaLnBrk="1" hangingPunct="1"/>
            <a:r>
              <a:rPr lang="pt-PT" smtClean="0"/>
              <a:t>Competência facultativa (n.º2)</a:t>
            </a:r>
          </a:p>
          <a:p>
            <a:pPr lvl="1" eaLnBrk="1" hangingPunct="1"/>
            <a:r>
              <a:rPr lang="pt-PT" smtClean="0"/>
              <a:t>Competência contratual</a:t>
            </a:r>
          </a:p>
          <a:p>
            <a:pPr lvl="2" eaLnBrk="1" hangingPunct="1"/>
            <a:r>
              <a:rPr lang="pt-PT" smtClean="0"/>
              <a:t>Outras previstas no contrato (n.º 1)</a:t>
            </a:r>
          </a:p>
          <a:p>
            <a:pPr lvl="1" eaLnBrk="1" hangingPunct="1"/>
            <a:endParaRPr lang="pt-PT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PT" smtClean="0"/>
              <a:t>Formas de deliberação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PT" smtClean="0"/>
              <a:t>Art. 54.º</a:t>
            </a:r>
          </a:p>
          <a:p>
            <a:pPr lvl="1" eaLnBrk="1" hangingPunct="1"/>
            <a:r>
              <a:rPr lang="pt-PT" smtClean="0"/>
              <a:t>Assembleias universais </a:t>
            </a:r>
          </a:p>
          <a:p>
            <a:pPr lvl="1" eaLnBrk="1" hangingPunct="1"/>
            <a:r>
              <a:rPr lang="pt-PT" smtClean="0"/>
              <a:t>Deliberações unânimes por escrito</a:t>
            </a:r>
          </a:p>
          <a:p>
            <a:pPr eaLnBrk="1" hangingPunct="1"/>
            <a:r>
              <a:rPr lang="pt-PT" smtClean="0"/>
              <a:t>Outras (art. 247.º)</a:t>
            </a:r>
          </a:p>
          <a:p>
            <a:pPr lvl="1" eaLnBrk="1" hangingPunct="1"/>
            <a:r>
              <a:rPr lang="pt-PT" smtClean="0"/>
              <a:t>Deliberações em assembleia geral</a:t>
            </a:r>
          </a:p>
          <a:p>
            <a:pPr lvl="1" eaLnBrk="1" hangingPunct="1"/>
            <a:r>
              <a:rPr lang="pt-PT" smtClean="0"/>
              <a:t>Deliberações por voto escrito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pPr eaLnBrk="1" hangingPunct="1"/>
            <a:r>
              <a:rPr lang="pt-PT" sz="3600" smtClean="0"/>
              <a:t>Assembleia geral na SQ</a:t>
            </a:r>
            <a:r>
              <a:rPr lang="pt-PT" sz="2800" smtClean="0"/>
              <a:t/>
            </a:r>
            <a:br>
              <a:rPr lang="pt-PT" sz="2800" smtClean="0"/>
            </a:br>
            <a:endParaRPr lang="pt-PT" sz="280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990600"/>
            <a:ext cx="82296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PT" sz="2800" b="1" smtClean="0"/>
              <a:t>1. Convocatória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pt-PT" sz="2800" smtClean="0"/>
              <a:t>Qualquer dos gerentes...por carta registada [248/3]</a:t>
            </a:r>
          </a:p>
          <a:p>
            <a:pPr eaLnBrk="1" hangingPunct="1">
              <a:lnSpc>
                <a:spcPct val="90000"/>
              </a:lnSpc>
            </a:pPr>
            <a:r>
              <a:rPr lang="pt-PT" sz="2800" b="1" smtClean="0"/>
              <a:t>2. Reunião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pt-PT" sz="2800" smtClean="0"/>
              <a:t>Presidência[248/4]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pt-PT" sz="2800" smtClean="0"/>
              <a:t>Participação dos sócios[248/5]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pt-PT" sz="2800" smtClean="0"/>
              <a:t>Representação dos sócios[249]</a:t>
            </a:r>
          </a:p>
          <a:p>
            <a:pPr eaLnBrk="1" hangingPunct="1">
              <a:lnSpc>
                <a:spcPct val="90000"/>
              </a:lnSpc>
            </a:pPr>
            <a:r>
              <a:rPr lang="pt-PT" sz="2800" b="1" smtClean="0"/>
              <a:t>3. Deliberação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pt-PT" sz="2800" smtClean="0"/>
              <a:t>Maioria dos votos[250/3], mas ¾ do capital social na alteração do contrato[265/1]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pt-PT" sz="2800" smtClean="0"/>
              <a:t>Um voto por cada  cêntimo do valor nominal da quota[250/1]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PT" smtClean="0"/>
              <a:t>Impedimento de voto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PT" smtClean="0"/>
              <a:t>Art. 251.º</a:t>
            </a:r>
          </a:p>
          <a:p>
            <a:pPr lvl="1" eaLnBrk="1" hangingPunct="1"/>
            <a:r>
              <a:rPr lang="pt-PT" smtClean="0"/>
              <a:t>CONFLITO DE INTERESSES ENTRE O SÓCIO E A SOCIEDADE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PT" sz="3600" smtClean="0"/>
              <a:t/>
            </a:r>
            <a:br>
              <a:rPr lang="pt-PT" sz="3600" smtClean="0"/>
            </a:br>
            <a:r>
              <a:rPr lang="pt-PT" sz="3600" b="1" smtClean="0"/>
              <a:t>Deliberações dos Sócios</a:t>
            </a:r>
            <a:endParaRPr lang="en-US" sz="3600" b="1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endParaRPr lang="pt-PT" sz="2800" b="1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pt-PT" smtClean="0"/>
              <a:t>Prova: 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pt-PT" smtClean="0"/>
              <a:t>actas[63/1; 248/6]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pt-PT" smtClean="0"/>
              <a:t>Valor jurídico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v"/>
            </a:pPr>
            <a:r>
              <a:rPr lang="pt-PT" smtClean="0"/>
              <a:t>Válidas, se conformes com a lei e o contrato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v"/>
            </a:pPr>
            <a:r>
              <a:rPr lang="pt-PT" smtClean="0"/>
              <a:t>Inválidas, se desconformes...</a:t>
            </a:r>
          </a:p>
          <a:p>
            <a:pPr lvl="2" eaLnBrk="1" hangingPunct="1">
              <a:lnSpc>
                <a:spcPct val="90000"/>
              </a:lnSpc>
              <a:buFont typeface="Wingdings" pitchFamily="2" charset="2"/>
              <a:buChar char="ü"/>
            </a:pPr>
            <a:r>
              <a:rPr lang="pt-PT" smtClean="0"/>
              <a:t>Nulas: só por violação da lei nos casos previstos no art. 56</a:t>
            </a:r>
          </a:p>
          <a:p>
            <a:pPr lvl="2" eaLnBrk="1" hangingPunct="1">
              <a:lnSpc>
                <a:spcPct val="90000"/>
              </a:lnSpc>
              <a:buFont typeface="Wingdings" pitchFamily="2" charset="2"/>
              <a:buChar char="ü"/>
            </a:pPr>
            <a:r>
              <a:rPr lang="pt-PT" smtClean="0"/>
              <a:t>Anuláveis: por violação do contrato, ou violação da lei fora dos caso previstos no art.56[58]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delo de apresentação predefinido">
  <a:themeElements>
    <a:clrScheme name="Modelo de apresentação predefini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elo de apresentação predefini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delo de apresentação predefini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o de apresentação predefini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o de apresentação predefini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o de apresentação predefini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o de apresentação predefini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o de apresentação predefini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o de apresentação predefini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o de apresentação predefini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o de apresentação predefini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o de apresentação predefini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o de apresentação predefini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o de apresentação predefini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</TotalTime>
  <Words>188</Words>
  <Application>Microsoft Office PowerPoint</Application>
  <PresentationFormat>Apresentação no Ecrã (4:3)</PresentationFormat>
  <Paragraphs>40</Paragraphs>
  <Slides>6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dos diapositivos</vt:lpstr>
      </vt:variant>
      <vt:variant>
        <vt:i4>6</vt:i4>
      </vt:variant>
    </vt:vector>
  </HeadingPairs>
  <TitlesOfParts>
    <vt:vector size="7" baseType="lpstr">
      <vt:lpstr>Modelo de apresentação predefinido</vt:lpstr>
      <vt:lpstr>OS SQ</vt:lpstr>
      <vt:lpstr>Competências dos sócios</vt:lpstr>
      <vt:lpstr>Formas de deliberação</vt:lpstr>
      <vt:lpstr>Assembleia geral na SQ </vt:lpstr>
      <vt:lpstr>Impedimento de voto</vt:lpstr>
      <vt:lpstr> Deliberações dos Sócios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Manuel António Pita</dc:creator>
  <cp:lastModifiedBy>Utilizador</cp:lastModifiedBy>
  <cp:revision>11</cp:revision>
  <cp:lastPrinted>1601-01-01T00:00:00Z</cp:lastPrinted>
  <dcterms:created xsi:type="dcterms:W3CDTF">1601-01-01T00:00:00Z</dcterms:created>
  <dcterms:modified xsi:type="dcterms:W3CDTF">2015-09-19T23:01:02Z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