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797675" cy="9926638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40" autoAdjust="0"/>
  </p:normalViewPr>
  <p:slideViewPr>
    <p:cSldViewPr>
      <p:cViewPr>
        <p:scale>
          <a:sx n="72" d="100"/>
          <a:sy n="72" d="100"/>
        </p:scale>
        <p:origin x="-120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DEAE8A-C116-4F9D-9224-45CDD3FA125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856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Clique para editar os estilos de texto do modelo global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2ABFCA-BCF9-41C8-AFB9-57E250B8866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58947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ED51BE-9348-4603-8C4E-AF3FD97ED446}" type="slidenum">
              <a:rPr lang="pt-PT" smtClean="0"/>
              <a:pPr eaLnBrk="1" hangingPunct="1"/>
              <a:t>4</a:t>
            </a:fld>
            <a:endParaRPr lang="pt-PT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60938" cy="3722687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869166-418E-4E65-9DBF-7F0CB2C4C387}" type="slidenum">
              <a:rPr lang="pt-PT" smtClean="0"/>
              <a:pPr eaLnBrk="1" hangingPunct="1"/>
              <a:t>6</a:t>
            </a:fld>
            <a:endParaRPr lang="pt-PT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P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7C212-3870-4CF0-8055-E008E6F5712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121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AEECD-8AF7-4B66-BBD8-37142C3E44E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43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453AF-0D58-4CC1-B794-2E41AEFA532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18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20814-6E27-4B39-88DD-7B70232E7EE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475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FF9B-B4C5-4BA2-83DA-D1D43283286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096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E0370-5F03-412A-92DF-AB7E49255B0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30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C2686-7DC4-4C4E-B7B1-4195AE7C2AD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55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EF09F-A48E-486B-9090-5D8838EDD2F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6400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D264B-868A-40CF-AA17-C503AD646A5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842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EE8A-80F0-4C8F-92FD-68913B8900F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41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1886B-BCB9-47FF-9EC6-C70BECBF2DA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385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FE5678A-DB58-4DF5-837C-11DA7509C3F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OS</a:t>
            </a:r>
            <a:br>
              <a:rPr lang="pt-PT" smtClean="0"/>
            </a:br>
            <a:r>
              <a:rPr lang="pt-PT" smtClean="0"/>
              <a:t>SQ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Deliberações dos Sócios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Competências dos sócios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Art. 246.º</a:t>
            </a:r>
          </a:p>
          <a:p>
            <a:pPr lvl="1" eaLnBrk="1" hangingPunct="1"/>
            <a:r>
              <a:rPr lang="pt-PT" smtClean="0"/>
              <a:t>Competência legal</a:t>
            </a:r>
          </a:p>
          <a:p>
            <a:pPr lvl="2" eaLnBrk="1" hangingPunct="1"/>
            <a:r>
              <a:rPr lang="pt-PT" smtClean="0"/>
              <a:t>Competência obrigatória (n.º1)</a:t>
            </a:r>
          </a:p>
          <a:p>
            <a:pPr lvl="2" eaLnBrk="1" hangingPunct="1"/>
            <a:r>
              <a:rPr lang="pt-PT" smtClean="0"/>
              <a:t>Competência facultativa (n.º2)</a:t>
            </a:r>
          </a:p>
          <a:p>
            <a:pPr lvl="1" eaLnBrk="1" hangingPunct="1"/>
            <a:r>
              <a:rPr lang="pt-PT" smtClean="0"/>
              <a:t>Competência contratual</a:t>
            </a:r>
          </a:p>
          <a:p>
            <a:pPr lvl="2" eaLnBrk="1" hangingPunct="1"/>
            <a:r>
              <a:rPr lang="pt-PT" smtClean="0"/>
              <a:t>Outras previstas no contrato (n.º 1)</a:t>
            </a:r>
          </a:p>
          <a:p>
            <a:pPr lvl="1" eaLnBrk="1" hangingPunct="1"/>
            <a:endParaRPr lang="pt-PT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Formas de deliberação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Art. 54.º</a:t>
            </a:r>
          </a:p>
          <a:p>
            <a:pPr lvl="1" eaLnBrk="1" hangingPunct="1"/>
            <a:r>
              <a:rPr lang="pt-PT" smtClean="0"/>
              <a:t>Assembleias universais </a:t>
            </a:r>
          </a:p>
          <a:p>
            <a:pPr lvl="1" eaLnBrk="1" hangingPunct="1"/>
            <a:r>
              <a:rPr lang="pt-PT" smtClean="0"/>
              <a:t>Deliberações unânimes por escrito</a:t>
            </a:r>
          </a:p>
          <a:p>
            <a:pPr eaLnBrk="1" hangingPunct="1"/>
            <a:r>
              <a:rPr lang="pt-PT" smtClean="0"/>
              <a:t>Outras (art. 247.º)</a:t>
            </a:r>
          </a:p>
          <a:p>
            <a:pPr lvl="1" eaLnBrk="1" hangingPunct="1"/>
            <a:r>
              <a:rPr lang="pt-PT" smtClean="0"/>
              <a:t>Deliberações em assembleia geral</a:t>
            </a:r>
          </a:p>
          <a:p>
            <a:pPr lvl="1" eaLnBrk="1" hangingPunct="1"/>
            <a:r>
              <a:rPr lang="pt-PT" smtClean="0"/>
              <a:t>Deliberações por voto escrito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pt-PT" sz="3600" smtClean="0"/>
              <a:t>Assembleia geral na SQ</a:t>
            </a:r>
            <a:r>
              <a:rPr lang="pt-PT" sz="2800" smtClean="0"/>
              <a:t/>
            </a:r>
            <a:br>
              <a:rPr lang="pt-PT" sz="2800" smtClean="0"/>
            </a:br>
            <a:endParaRPr lang="pt-PT" sz="28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800" b="1" smtClean="0"/>
              <a:t>1. Convocatória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Qualquer dos gerentes...por carta registada [248/3]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b="1" smtClean="0"/>
              <a:t>2. Reunião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Presidência[248/4]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Participação dos sócios[248/5]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Representação dos sócios[249]</a:t>
            </a:r>
          </a:p>
          <a:p>
            <a:pPr eaLnBrk="1" hangingPunct="1">
              <a:lnSpc>
                <a:spcPct val="90000"/>
              </a:lnSpc>
            </a:pPr>
            <a:r>
              <a:rPr lang="pt-PT" sz="2800" b="1" smtClean="0"/>
              <a:t>3. Deliberação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Maioria dos votos[250/3], mas ¾ do capital social na alteração do contrato[265/1]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z="2800" smtClean="0"/>
              <a:t>Um voto por cada  cêntimo do valor nominal da quota[250/1]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Impedimento de voto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Art. 251.º</a:t>
            </a:r>
          </a:p>
          <a:p>
            <a:pPr lvl="1" eaLnBrk="1" hangingPunct="1"/>
            <a:r>
              <a:rPr lang="pt-PT" smtClean="0"/>
              <a:t>CONFLITO DE INTERESSES ENTRE O SÓCIO E A SOCIEDADE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 smtClean="0"/>
              <a:t/>
            </a:r>
            <a:br>
              <a:rPr lang="pt-PT" sz="3600" smtClean="0"/>
            </a:br>
            <a:r>
              <a:rPr lang="pt-PT" sz="3600" b="1" smtClean="0"/>
              <a:t>Deliberações dos Sócios</a:t>
            </a:r>
            <a:endParaRPr lang="en-US" sz="36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pt-PT" sz="28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mtClean="0"/>
              <a:t>Prova: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mtClean="0"/>
              <a:t>actas[63/1; 248/6]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pt-PT" smtClean="0"/>
              <a:t>Valor jurídico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pt-PT" smtClean="0"/>
              <a:t>Válidas, se conformes com a lei e o contrato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pt-PT" smtClean="0"/>
              <a:t>Inválidas, se desconformes...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pt-PT" smtClean="0"/>
              <a:t>Nulas: só por violação da lei nos casos previstos no art. 56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pt-PT" smtClean="0"/>
              <a:t>Anuláveis: por violação do contrato, ou violação da lei fora dos caso previstos no art.56[58]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o de apresentação predefini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188</Words>
  <Application>Microsoft Office PowerPoint</Application>
  <PresentationFormat>Apresentação no Ecrã (4:3)</PresentationFormat>
  <Paragraphs>40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7" baseType="lpstr">
      <vt:lpstr>Modelo de apresentação predefinido</vt:lpstr>
      <vt:lpstr>OS SQ</vt:lpstr>
      <vt:lpstr>Competências dos sócios</vt:lpstr>
      <vt:lpstr>Formas de deliberação</vt:lpstr>
      <vt:lpstr>Assembleia geral na SQ </vt:lpstr>
      <vt:lpstr>Impedimento de voto</vt:lpstr>
      <vt:lpstr> Deliberações dos Sócios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António Pita</dc:creator>
  <cp:lastModifiedBy>Utilizador</cp:lastModifiedBy>
  <cp:revision>11</cp:revision>
  <cp:lastPrinted>1601-01-01T00:00:00Z</cp:lastPrinted>
  <dcterms:created xsi:type="dcterms:W3CDTF">1601-01-01T00:00:00Z</dcterms:created>
  <dcterms:modified xsi:type="dcterms:W3CDTF">2015-09-19T23:01:02Z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